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46"/>
  </p:notesMasterIdLst>
  <p:sldIdLst>
    <p:sldId id="256" r:id="rId4"/>
    <p:sldId id="257" r:id="rId5"/>
    <p:sldId id="258" r:id="rId6"/>
    <p:sldId id="259" r:id="rId7"/>
    <p:sldId id="260" r:id="rId8"/>
    <p:sldId id="279" r:id="rId9"/>
    <p:sldId id="280" r:id="rId10"/>
    <p:sldId id="282" r:id="rId11"/>
    <p:sldId id="283" r:id="rId12"/>
    <p:sldId id="284" r:id="rId13"/>
    <p:sldId id="285" r:id="rId14"/>
    <p:sldId id="313" r:id="rId15"/>
    <p:sldId id="314" r:id="rId16"/>
    <p:sldId id="315" r:id="rId17"/>
    <p:sldId id="317" r:id="rId18"/>
    <p:sldId id="316" r:id="rId19"/>
    <p:sldId id="318" r:id="rId20"/>
    <p:sldId id="319" r:id="rId21"/>
    <p:sldId id="320" r:id="rId22"/>
    <p:sldId id="322" r:id="rId23"/>
    <p:sldId id="328" r:id="rId24"/>
    <p:sldId id="327" r:id="rId25"/>
    <p:sldId id="329" r:id="rId26"/>
    <p:sldId id="330" r:id="rId27"/>
    <p:sldId id="332" r:id="rId28"/>
    <p:sldId id="331" r:id="rId29"/>
    <p:sldId id="261" r:id="rId30"/>
    <p:sldId id="343" r:id="rId31"/>
    <p:sldId id="342" r:id="rId32"/>
    <p:sldId id="341" r:id="rId33"/>
    <p:sldId id="340" r:id="rId34"/>
    <p:sldId id="335" r:id="rId35"/>
    <p:sldId id="336" r:id="rId36"/>
    <p:sldId id="321" r:id="rId37"/>
    <p:sldId id="337" r:id="rId38"/>
    <p:sldId id="323" r:id="rId39"/>
    <p:sldId id="324" r:id="rId40"/>
    <p:sldId id="325" r:id="rId41"/>
    <p:sldId id="339" r:id="rId42"/>
    <p:sldId id="344" r:id="rId43"/>
    <p:sldId id="267" r:id="rId44"/>
    <p:sldId id="345"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p:cViewPr varScale="1">
        <p:scale>
          <a:sx n="82" d="100"/>
          <a:sy n="82" d="100"/>
        </p:scale>
        <p:origin x="2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các</a:t>
            </a:r>
            <a:r>
              <a:rPr lang="en-US" dirty="0"/>
              <a:t> </a:t>
            </a:r>
            <a:r>
              <a:rPr lang="en-US" dirty="0" err="1"/>
              <a:t>bông</a:t>
            </a:r>
            <a:r>
              <a:rPr lang="en-US" dirty="0"/>
              <a:t> </a:t>
            </a:r>
            <a:r>
              <a:rPr lang="en-US" dirty="0" err="1"/>
              <a:t>hoa</a:t>
            </a:r>
            <a:r>
              <a:rPr lang="en-US" dirty="0"/>
              <a:t> </a:t>
            </a:r>
            <a:r>
              <a:rPr lang="en-US" dirty="0" err="1"/>
              <a:t>để</a:t>
            </a:r>
            <a:r>
              <a:rPr lang="en-US" dirty="0"/>
              <a:t> </a:t>
            </a:r>
            <a:r>
              <a:rPr lang="en-US" dirty="0" err="1"/>
              <a:t>mở</a:t>
            </a:r>
            <a:r>
              <a:rPr lang="en-US" dirty="0"/>
              <a:t> </a:t>
            </a:r>
            <a:r>
              <a:rPr lang="en-US" dirty="0" err="1"/>
              <a:t>các</a:t>
            </a:r>
            <a:r>
              <a:rPr lang="en-US" dirty="0"/>
              <a:t> </a:t>
            </a:r>
            <a:r>
              <a:rPr lang="en-US" dirty="0" err="1"/>
              <a:t>câu</a:t>
            </a:r>
            <a:r>
              <a:rPr lang="en-US" dirty="0"/>
              <a:t> </a:t>
            </a:r>
            <a:r>
              <a:rPr lang="en-US" dirty="0" err="1"/>
              <a:t>hỏi</a:t>
            </a:r>
            <a:r>
              <a:rPr lang="en-US" dirty="0"/>
              <a:t> </a:t>
            </a:r>
            <a:r>
              <a:rPr lang="en-US" dirty="0" err="1"/>
              <a:t>và</a:t>
            </a:r>
            <a:r>
              <a:rPr lang="en-US" dirty="0"/>
              <a:t> </a:t>
            </a:r>
            <a:r>
              <a:rPr lang="en-US" dirty="0" err="1"/>
              <a:t>bấm</a:t>
            </a:r>
            <a:r>
              <a:rPr lang="en-US" dirty="0"/>
              <a:t> </a:t>
            </a:r>
            <a:r>
              <a:rPr lang="en-US" dirty="0" err="1"/>
              <a:t>hoàn</a:t>
            </a:r>
            <a:r>
              <a:rPr lang="en-US" dirty="0"/>
              <a:t> </a:t>
            </a:r>
            <a:r>
              <a:rPr lang="en-US" dirty="0" err="1"/>
              <a:t>thành</a:t>
            </a:r>
            <a:r>
              <a:rPr lang="en-US" dirty="0"/>
              <a:t> </a:t>
            </a:r>
            <a:r>
              <a:rPr lang="en-US" dirty="0" err="1"/>
              <a:t>khi</a:t>
            </a:r>
            <a:r>
              <a:rPr lang="en-US" dirty="0"/>
              <a:t> </a:t>
            </a:r>
            <a:r>
              <a:rPr lang="en-US" dirty="0" err="1"/>
              <a:t>đã</a:t>
            </a:r>
            <a:r>
              <a:rPr lang="en-US" dirty="0"/>
              <a:t> </a:t>
            </a:r>
            <a:r>
              <a:rPr lang="en-US" dirty="0" err="1"/>
              <a:t>hoàn</a:t>
            </a:r>
            <a:r>
              <a:rPr lang="en-US" dirty="0"/>
              <a:t> </a:t>
            </a:r>
            <a:r>
              <a:rPr lang="en-US" dirty="0" err="1"/>
              <a:t>thành</a:t>
            </a:r>
            <a:r>
              <a:rPr lang="en-US" dirty="0"/>
              <a:t> </a:t>
            </a:r>
            <a:r>
              <a:rPr lang="en-US" dirty="0" err="1"/>
              <a:t>xong</a:t>
            </a:r>
            <a:r>
              <a:rPr lang="en-US" dirty="0"/>
              <a:t> </a:t>
            </a:r>
            <a:r>
              <a:rPr lang="en-US" dirty="0" err="1"/>
              <a:t>tất</a:t>
            </a:r>
            <a:r>
              <a:rPr lang="en-US" dirty="0"/>
              <a:t> </a:t>
            </a:r>
            <a:r>
              <a:rPr lang="en-US" dirty="0" err="1"/>
              <a:t>cả</a:t>
            </a:r>
            <a:r>
              <a:rPr lang="en-US" dirty="0"/>
              <a:t> </a:t>
            </a:r>
            <a:r>
              <a:rPr lang="en-US" dirty="0" err="1"/>
              <a:t>các</a:t>
            </a:r>
            <a:r>
              <a:rPr lang="en-US" dirty="0"/>
              <a:t> </a:t>
            </a:r>
            <a:r>
              <a:rPr lang="en-US" dirty="0" err="1"/>
              <a:t>câu</a:t>
            </a:r>
            <a:r>
              <a:rPr lang="en-US" dirty="0"/>
              <a:t> </a:t>
            </a:r>
            <a:r>
              <a:rPr lang="en-US" dirty="0" err="1"/>
              <a:t>hỏi</a:t>
            </a:r>
            <a:endParaRPr lang="en-US" dirty="0"/>
          </a:p>
        </p:txBody>
      </p:sp>
    </p:spTree>
    <p:extLst>
      <p:ext uri="{BB962C8B-B14F-4D97-AF65-F5344CB8AC3E}">
        <p14:creationId xmlns:p14="http://schemas.microsoft.com/office/powerpoint/2010/main" val="1823223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trả</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69100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trả</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51475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trả</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318063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câu</a:t>
            </a:r>
            <a:r>
              <a:rPr lang="en-US" dirty="0"/>
              <a:t> </a:t>
            </a:r>
            <a:r>
              <a:rPr lang="en-US" dirty="0" err="1"/>
              <a:t>trả</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943945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6138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5739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9370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9407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2371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0432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018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6997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140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531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5985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286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7350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4348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912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các</a:t>
            </a:r>
            <a:r>
              <a:rPr lang="en-US" dirty="0"/>
              <a:t> con </a:t>
            </a:r>
            <a:r>
              <a:rPr lang="en-US" dirty="0" err="1"/>
              <a:t>bướm</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r>
              <a:rPr lang="en-US" dirty="0" err="1"/>
              <a:t>Ấn</a:t>
            </a:r>
            <a:r>
              <a:rPr lang="en-US" dirty="0"/>
              <a:t> </a:t>
            </a:r>
            <a:r>
              <a:rPr lang="en-US" dirty="0" err="1"/>
              <a:t>dấu</a:t>
            </a:r>
            <a:r>
              <a:rPr lang="en-US" dirty="0"/>
              <a:t> </a:t>
            </a:r>
            <a:r>
              <a:rPr lang="en-US" dirty="0" err="1"/>
              <a:t>cộng</a:t>
            </a:r>
            <a:r>
              <a:rPr lang="en-US" dirty="0"/>
              <a:t> </a:t>
            </a:r>
            <a:r>
              <a:rPr lang="en-US" dirty="0" err="1"/>
              <a:t>để</a:t>
            </a:r>
            <a:r>
              <a:rPr lang="en-US" dirty="0"/>
              <a:t> </a:t>
            </a:r>
            <a:r>
              <a:rPr lang="en-US" dirty="0" err="1"/>
              <a:t>cộng</a:t>
            </a:r>
            <a:r>
              <a:rPr lang="en-US" dirty="0"/>
              <a:t> </a:t>
            </a:r>
            <a:r>
              <a:rPr lang="en-US" dirty="0" err="1"/>
              <a:t>điểm</a:t>
            </a:r>
            <a:r>
              <a:rPr lang="en-US" dirty="0"/>
              <a:t> </a:t>
            </a:r>
            <a:r>
              <a:rPr lang="en-US" dirty="0" err="1"/>
              <a:t>cho</a:t>
            </a:r>
            <a:r>
              <a:rPr lang="en-US" dirty="0"/>
              <a:t> </a:t>
            </a:r>
            <a:r>
              <a:rPr lang="en-US" dirty="0" err="1"/>
              <a:t>các</a:t>
            </a:r>
            <a:r>
              <a:rPr lang="en-US" dirty="0"/>
              <a:t> </a:t>
            </a:r>
            <a:r>
              <a:rPr lang="en-US" dirty="0" err="1"/>
              <a:t>đội</a:t>
            </a:r>
            <a:endParaRPr lang="en-US" dirty="0"/>
          </a:p>
          <a:p>
            <a:r>
              <a:rPr lang="en-US" dirty="0" err="1"/>
              <a:t>Ấn</a:t>
            </a:r>
            <a:r>
              <a:rPr lang="en-US" dirty="0"/>
              <a:t> </a:t>
            </a:r>
            <a:r>
              <a:rPr lang="en-US" dirty="0" err="1"/>
              <a:t>hoàn</a:t>
            </a:r>
            <a:r>
              <a:rPr lang="en-US" dirty="0"/>
              <a:t> </a:t>
            </a:r>
            <a:r>
              <a:rPr lang="en-US" dirty="0" err="1"/>
              <a:t>thành</a:t>
            </a:r>
            <a:r>
              <a:rPr lang="en-US" dirty="0"/>
              <a:t> </a:t>
            </a:r>
            <a:r>
              <a:rPr lang="en-US" dirty="0" err="1"/>
              <a:t>khi</a:t>
            </a:r>
            <a:r>
              <a:rPr lang="en-US" dirty="0"/>
              <a:t> </a:t>
            </a:r>
            <a:r>
              <a:rPr lang="en-US" dirty="0" err="1"/>
              <a:t>đã</a:t>
            </a:r>
            <a:r>
              <a:rPr lang="en-US" dirty="0"/>
              <a:t> </a:t>
            </a:r>
            <a:r>
              <a:rPr lang="en-US" dirty="0" err="1"/>
              <a:t>trả</a:t>
            </a:r>
            <a:r>
              <a:rPr lang="en-US" dirty="0"/>
              <a:t> </a:t>
            </a:r>
            <a:r>
              <a:rPr lang="en-US" dirty="0" err="1"/>
              <a:t>lời</a:t>
            </a:r>
            <a:r>
              <a:rPr lang="en-US" dirty="0"/>
              <a:t> </a:t>
            </a:r>
            <a:r>
              <a:rPr lang="en-US" dirty="0" err="1"/>
              <a:t>hết</a:t>
            </a:r>
            <a:r>
              <a:rPr lang="en-US" dirty="0"/>
              <a:t> </a:t>
            </a:r>
            <a:r>
              <a:rPr lang="en-US" dirty="0" err="1"/>
              <a:t>tất</a:t>
            </a:r>
            <a:r>
              <a:rPr lang="en-US" dirty="0"/>
              <a:t> </a:t>
            </a:r>
            <a:r>
              <a:rPr lang="en-US" dirty="0" err="1"/>
              <a:t>cả</a:t>
            </a:r>
            <a:r>
              <a:rPr lang="en-US" dirty="0"/>
              <a:t> </a:t>
            </a:r>
            <a:r>
              <a:rPr lang="en-US" dirty="0" err="1"/>
              <a:t>các</a:t>
            </a:r>
            <a:r>
              <a:rPr lang="en-US" dirty="0"/>
              <a:t> </a:t>
            </a:r>
            <a:r>
              <a:rPr lang="en-US" dirty="0" err="1"/>
              <a:t>câu</a:t>
            </a:r>
            <a:r>
              <a:rPr lang="en-US" dirty="0"/>
              <a:t> </a:t>
            </a:r>
            <a:r>
              <a:rPr lang="en-US" dirty="0" err="1"/>
              <a:t>hỏi</a:t>
            </a:r>
            <a:endParaRPr lang="en-US" dirty="0"/>
          </a:p>
        </p:txBody>
      </p:sp>
    </p:spTree>
    <p:extLst>
      <p:ext uri="{BB962C8B-B14F-4D97-AF65-F5344CB8AC3E}">
        <p14:creationId xmlns:p14="http://schemas.microsoft.com/office/powerpoint/2010/main" val="3632588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err="1"/>
              <a:t>Ấn</a:t>
            </a:r>
            <a:r>
              <a:rPr lang="en-US" dirty="0"/>
              <a:t> Go home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9702982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err="1"/>
              <a:t>Ấn</a:t>
            </a:r>
            <a:r>
              <a:rPr lang="en-US" dirty="0"/>
              <a:t> Go home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3620823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err="1"/>
              <a:t>Ấn</a:t>
            </a:r>
            <a:r>
              <a:rPr lang="en-US" dirty="0"/>
              <a:t> Go home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1895226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err="1"/>
              <a:t>Ấn</a:t>
            </a:r>
            <a:r>
              <a:rPr lang="en-US" dirty="0"/>
              <a:t> Go home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3718278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err="1"/>
              <a:t>Ấn</a:t>
            </a:r>
            <a:r>
              <a:rPr lang="en-US" dirty="0"/>
              <a:t> Go home </a:t>
            </a:r>
            <a:r>
              <a:rPr lang="en-US" dirty="0" err="1"/>
              <a:t>để</a:t>
            </a:r>
            <a:r>
              <a:rPr lang="en-US" dirty="0"/>
              <a:t> </a:t>
            </a:r>
            <a:r>
              <a:rPr lang="en-US" dirty="0" err="1"/>
              <a:t>trở</a:t>
            </a:r>
            <a:r>
              <a:rPr lang="en-US" dirty="0"/>
              <a:t> </a:t>
            </a:r>
            <a:r>
              <a:rPr lang="en-US" dirty="0" err="1"/>
              <a:t>về</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594211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2262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0911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0331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3124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1830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7285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9554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9670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7745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18303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773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50934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11502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584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10550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14989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04174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522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69696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778224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986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7118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8/18/2023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46282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27174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png"/><Relationship Id="rId7" Type="http://schemas.openxmlformats.org/officeDocument/2006/relationships/image" Target="../media/image15.gif"/><Relationship Id="rId12"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18.xml"/><Relationship Id="rId6" Type="http://schemas.openxmlformats.org/officeDocument/2006/relationships/image" Target="../media/image14.png"/><Relationship Id="rId11" Type="http://schemas.openxmlformats.org/officeDocument/2006/relationships/image" Target="../media/image19.gif"/><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gif"/></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2.gif"/><Relationship Id="rId18" Type="http://schemas.openxmlformats.org/officeDocument/2006/relationships/image" Target="../media/image25.gif"/><Relationship Id="rId26" Type="http://schemas.openxmlformats.org/officeDocument/2006/relationships/slide" Target="slide8.xml"/><Relationship Id="rId3" Type="http://schemas.openxmlformats.org/officeDocument/2006/relationships/audio" Target="../media/audio2.wav"/><Relationship Id="rId21" Type="http://schemas.openxmlformats.org/officeDocument/2006/relationships/image" Target="../media/image27.png"/><Relationship Id="rId7" Type="http://schemas.openxmlformats.org/officeDocument/2006/relationships/image" Target="../media/image12.png"/><Relationship Id="rId12" Type="http://schemas.openxmlformats.org/officeDocument/2006/relationships/image" Target="../media/image21.gif"/><Relationship Id="rId17" Type="http://schemas.openxmlformats.org/officeDocument/2006/relationships/image" Target="../media/image19.gif"/><Relationship Id="rId25" Type="http://schemas.openxmlformats.org/officeDocument/2006/relationships/image" Target="../media/image29.png"/><Relationship Id="rId2" Type="http://schemas.openxmlformats.org/officeDocument/2006/relationships/notesSlide" Target="../notesSlides/notesSlide6.xml"/><Relationship Id="rId16" Type="http://schemas.openxmlformats.org/officeDocument/2006/relationships/image" Target="../media/image18.png"/><Relationship Id="rId20" Type="http://schemas.openxmlformats.org/officeDocument/2006/relationships/slide" Target="slide9.xml"/><Relationship Id="rId29" Type="http://schemas.openxmlformats.org/officeDocument/2006/relationships/image" Target="../media/image20.jpeg"/><Relationship Id="rId1" Type="http://schemas.openxmlformats.org/officeDocument/2006/relationships/slideLayout" Target="../slideLayouts/slideLayout18.xml"/><Relationship Id="rId6" Type="http://schemas.openxmlformats.org/officeDocument/2006/relationships/image" Target="../media/image11.png"/><Relationship Id="rId11" Type="http://schemas.openxmlformats.org/officeDocument/2006/relationships/image" Target="../media/image15.gif"/><Relationship Id="rId24" Type="http://schemas.openxmlformats.org/officeDocument/2006/relationships/slide" Target="slide11.xml"/><Relationship Id="rId5" Type="http://schemas.openxmlformats.org/officeDocument/2006/relationships/audio" Target="../media/audio3.wav"/><Relationship Id="rId15" Type="http://schemas.openxmlformats.org/officeDocument/2006/relationships/image" Target="../media/image24.gif"/><Relationship Id="rId23" Type="http://schemas.openxmlformats.org/officeDocument/2006/relationships/image" Target="../media/image28.png"/><Relationship Id="rId28" Type="http://schemas.openxmlformats.org/officeDocument/2006/relationships/slide" Target="slide12.xml"/><Relationship Id="rId10" Type="http://schemas.openxmlformats.org/officeDocument/2006/relationships/image" Target="../media/image14.png"/><Relationship Id="rId19" Type="http://schemas.openxmlformats.org/officeDocument/2006/relationships/image" Target="../media/image26.gif"/><Relationship Id="rId4" Type="http://schemas.openxmlformats.org/officeDocument/2006/relationships/audio" Target="../media/audio1.wav"/><Relationship Id="rId9" Type="http://schemas.openxmlformats.org/officeDocument/2006/relationships/slide" Target="slide41.xml"/><Relationship Id="rId14" Type="http://schemas.openxmlformats.org/officeDocument/2006/relationships/image" Target="../media/image23.gif"/><Relationship Id="rId22" Type="http://schemas.openxmlformats.org/officeDocument/2006/relationships/slide" Target="slide10.xml"/><Relationship Id="rId27"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audio4.wav"/><Relationship Id="rId7" Type="http://schemas.openxmlformats.org/officeDocument/2006/relationships/image" Target="../media/image18.png"/><Relationship Id="rId12"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slide" Target="slide7.xml"/><Relationship Id="rId11" Type="http://schemas.openxmlformats.org/officeDocument/2006/relationships/image" Target="../media/image34.png"/><Relationship Id="rId5" Type="http://schemas.openxmlformats.org/officeDocument/2006/relationships/image" Target="../media/image11.png"/><Relationship Id="rId10" Type="http://schemas.openxmlformats.org/officeDocument/2006/relationships/image" Target="../media/image33.gif"/><Relationship Id="rId4" Type="http://schemas.openxmlformats.org/officeDocument/2006/relationships/audio" Target="../media/audio5.wav"/><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audio4.wav"/><Relationship Id="rId7" Type="http://schemas.openxmlformats.org/officeDocument/2006/relationships/image" Target="../media/image18.png"/><Relationship Id="rId12"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slide" Target="slide7.xml"/><Relationship Id="rId11" Type="http://schemas.openxmlformats.org/officeDocument/2006/relationships/image" Target="../media/image35.png"/><Relationship Id="rId5" Type="http://schemas.openxmlformats.org/officeDocument/2006/relationships/image" Target="../media/image11.png"/><Relationship Id="rId10" Type="http://schemas.openxmlformats.org/officeDocument/2006/relationships/image" Target="../media/image33.gif"/><Relationship Id="rId4" Type="http://schemas.openxmlformats.org/officeDocument/2006/relationships/audio" Target="../media/audio5.wav"/><Relationship Id="rId9"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audio4.wav"/><Relationship Id="rId7" Type="http://schemas.openxmlformats.org/officeDocument/2006/relationships/image" Target="../media/image18.png"/><Relationship Id="rId12"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slide" Target="slide7.xml"/><Relationship Id="rId11" Type="http://schemas.openxmlformats.org/officeDocument/2006/relationships/image" Target="../media/image36.png"/><Relationship Id="rId5" Type="http://schemas.openxmlformats.org/officeDocument/2006/relationships/image" Target="../media/image11.png"/><Relationship Id="rId10" Type="http://schemas.openxmlformats.org/officeDocument/2006/relationships/image" Target="../media/image33.gif"/><Relationship Id="rId4" Type="http://schemas.openxmlformats.org/officeDocument/2006/relationships/audio" Target="../media/audio5.wav"/><Relationship Id="rId9"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audio" Target="../media/audio4.wav"/><Relationship Id="rId7" Type="http://schemas.openxmlformats.org/officeDocument/2006/relationships/image" Target="../media/image18.png"/><Relationship Id="rId12"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slide" Target="slide7.xml"/><Relationship Id="rId11" Type="http://schemas.openxmlformats.org/officeDocument/2006/relationships/image" Target="../media/image37.png"/><Relationship Id="rId5" Type="http://schemas.openxmlformats.org/officeDocument/2006/relationships/image" Target="../media/image11.png"/><Relationship Id="rId10" Type="http://schemas.openxmlformats.org/officeDocument/2006/relationships/image" Target="../media/image33.gif"/><Relationship Id="rId4" Type="http://schemas.openxmlformats.org/officeDocument/2006/relationships/audio" Target="../media/audio5.wav"/><Relationship Id="rId9" Type="http://schemas.openxmlformats.org/officeDocument/2006/relationships/image" Target="../media/image32.jpeg"/></Relationships>
</file>

<file path=ppt/slides/_rels/slide12.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9.png"/><Relationship Id="rId7"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png"/><Relationship Id="rId4" Type="http://schemas.openxmlformats.org/officeDocument/2006/relationships/image" Target="../media/image38.jp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7.png"/><Relationship Id="rId3" Type="http://schemas.openxmlformats.org/officeDocument/2006/relationships/audio" Target="../media/audio6.wav"/><Relationship Id="rId7" Type="http://schemas.openxmlformats.org/officeDocument/2006/relationships/image" Target="../media/image52.png"/><Relationship Id="rId12"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9.png"/><Relationship Id="rId10" Type="http://schemas.openxmlformats.org/officeDocument/2006/relationships/image" Target="../media/image55.png"/><Relationship Id="rId4" Type="http://schemas.openxmlformats.org/officeDocument/2006/relationships/audio" Target="../media/audio2.wav"/><Relationship Id="rId9" Type="http://schemas.openxmlformats.org/officeDocument/2006/relationships/image" Target="../media/image54.png"/><Relationship Id="rId14" Type="http://schemas.openxmlformats.org/officeDocument/2006/relationships/image" Target="../media/image58.sv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64.png"/><Relationship Id="rId5" Type="http://schemas.openxmlformats.org/officeDocument/2006/relationships/image" Target="../media/image9.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slideLayout" Target="../slideLayouts/slideLayout1.xml"/><Relationship Id="rId7" Type="http://schemas.openxmlformats.org/officeDocument/2006/relationships/image" Target="../media/image75.gif"/><Relationship Id="rId12" Type="http://schemas.openxmlformats.org/officeDocument/2006/relationships/image" Target="../media/image80.gif"/><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4.gif"/><Relationship Id="rId11" Type="http://schemas.openxmlformats.org/officeDocument/2006/relationships/image" Target="../media/image79.png"/><Relationship Id="rId5" Type="http://schemas.openxmlformats.org/officeDocument/2006/relationships/image" Target="../media/image73.gif"/><Relationship Id="rId15" Type="http://schemas.openxmlformats.org/officeDocument/2006/relationships/image" Target="../media/image20.jpeg"/><Relationship Id="rId10" Type="http://schemas.openxmlformats.org/officeDocument/2006/relationships/image" Target="../media/image78.png"/><Relationship Id="rId4" Type="http://schemas.openxmlformats.org/officeDocument/2006/relationships/image" Target="../media/image72.gif"/><Relationship Id="rId9" Type="http://schemas.openxmlformats.org/officeDocument/2006/relationships/image" Target="../media/image77.png"/><Relationship Id="rId14" Type="http://schemas.openxmlformats.org/officeDocument/2006/relationships/image" Target="../media/image82.png"/></Relationships>
</file>

<file path=ppt/slides/_rels/slide33.xml.rels><?xml version="1.0" encoding="UTF-8" standalone="yes"?>
<Relationships xmlns="http://schemas.openxmlformats.org/package/2006/relationships"><Relationship Id="rId8" Type="http://schemas.openxmlformats.org/officeDocument/2006/relationships/slide" Target="slide37.xml"/><Relationship Id="rId13" Type="http://schemas.openxmlformats.org/officeDocument/2006/relationships/image" Target="../media/image72.gif"/><Relationship Id="rId18" Type="http://schemas.openxmlformats.org/officeDocument/2006/relationships/image" Target="../media/image20.jpeg"/><Relationship Id="rId3" Type="http://schemas.openxmlformats.org/officeDocument/2006/relationships/audio" Target="../media/audio5.wav"/><Relationship Id="rId7" Type="http://schemas.openxmlformats.org/officeDocument/2006/relationships/image" Target="../media/image83.gif"/><Relationship Id="rId12" Type="http://schemas.openxmlformats.org/officeDocument/2006/relationships/slide" Target="slide34.xml"/><Relationship Id="rId17" Type="http://schemas.openxmlformats.org/officeDocument/2006/relationships/slide" Target="slide39.xml"/><Relationship Id="rId2" Type="http://schemas.openxmlformats.org/officeDocument/2006/relationships/notesSlide" Target="../notesSlides/notesSlide27.xml"/><Relationship Id="rId16"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slide" Target="slide38.xml"/><Relationship Id="rId11" Type="http://schemas.openxmlformats.org/officeDocument/2006/relationships/image" Target="../media/image75.gif"/><Relationship Id="rId5" Type="http://schemas.openxmlformats.org/officeDocument/2006/relationships/audio" Target="../media/audio2.wav"/><Relationship Id="rId15" Type="http://schemas.openxmlformats.org/officeDocument/2006/relationships/image" Target="../media/image85.gif"/><Relationship Id="rId10" Type="http://schemas.openxmlformats.org/officeDocument/2006/relationships/slide" Target="slide36.xml"/><Relationship Id="rId4" Type="http://schemas.openxmlformats.org/officeDocument/2006/relationships/audio" Target="../media/audio7.wav"/><Relationship Id="rId9" Type="http://schemas.openxmlformats.org/officeDocument/2006/relationships/image" Target="../media/image84.gif"/><Relationship Id="rId14" Type="http://schemas.openxmlformats.org/officeDocument/2006/relationships/slide" Target="slide35.xml"/></Relationships>
</file>

<file path=ppt/slides/_rels/slide34.xml.rels><?xml version="1.0" encoding="UTF-8" standalone="yes"?>
<Relationships xmlns="http://schemas.openxmlformats.org/package/2006/relationships"><Relationship Id="rId3" Type="http://schemas.openxmlformats.org/officeDocument/2006/relationships/audio" Target="../media/audio8.wav"/><Relationship Id="rId7"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slide" Target="slide33.xml"/><Relationship Id="rId5" Type="http://schemas.openxmlformats.org/officeDocument/2006/relationships/image" Target="../media/image72.gif"/><Relationship Id="rId4" Type="http://schemas.openxmlformats.org/officeDocument/2006/relationships/audio" Target="../media/audio9.wav"/></Relationships>
</file>

<file path=ppt/slides/_rels/slide35.xml.rels><?xml version="1.0" encoding="UTF-8" standalone="yes"?>
<Relationships xmlns="http://schemas.openxmlformats.org/package/2006/relationships"><Relationship Id="rId3" Type="http://schemas.openxmlformats.org/officeDocument/2006/relationships/audio" Target="../media/audio9.wav"/><Relationship Id="rId7"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slide" Target="slide33.xml"/><Relationship Id="rId5" Type="http://schemas.openxmlformats.org/officeDocument/2006/relationships/image" Target="../media/image85.gif"/><Relationship Id="rId4" Type="http://schemas.openxmlformats.org/officeDocument/2006/relationships/audio" Target="../media/audio8.wav"/></Relationships>
</file>

<file path=ppt/slides/_rels/slide36.xml.rels><?xml version="1.0" encoding="UTF-8" standalone="yes"?>
<Relationships xmlns="http://schemas.openxmlformats.org/package/2006/relationships"><Relationship Id="rId3" Type="http://schemas.openxmlformats.org/officeDocument/2006/relationships/audio" Target="../media/audio9.wav"/><Relationship Id="rId7"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slide" Target="slide33.xml"/><Relationship Id="rId5" Type="http://schemas.openxmlformats.org/officeDocument/2006/relationships/image" Target="../media/image75.gif"/><Relationship Id="rId4" Type="http://schemas.openxmlformats.org/officeDocument/2006/relationships/audio" Target="../media/audio8.wav"/></Relationships>
</file>

<file path=ppt/slides/_rels/slide37.xml.rels><?xml version="1.0" encoding="UTF-8" standalone="yes"?>
<Relationships xmlns="http://schemas.openxmlformats.org/package/2006/relationships"><Relationship Id="rId3" Type="http://schemas.openxmlformats.org/officeDocument/2006/relationships/audio" Target="../media/audio8.wav"/><Relationship Id="rId7"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slide" Target="slide33.xml"/><Relationship Id="rId5" Type="http://schemas.openxmlformats.org/officeDocument/2006/relationships/image" Target="../media/image84.gif"/><Relationship Id="rId4" Type="http://schemas.openxmlformats.org/officeDocument/2006/relationships/audio" Target="../media/audio9.wav"/></Relationships>
</file>

<file path=ppt/slides/_rels/slide38.xml.rels><?xml version="1.0" encoding="UTF-8" standalone="yes"?>
<Relationships xmlns="http://schemas.openxmlformats.org/package/2006/relationships"><Relationship Id="rId3" Type="http://schemas.openxmlformats.org/officeDocument/2006/relationships/audio" Target="../media/audio9.wav"/><Relationship Id="rId7"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slide" Target="slide33.xml"/><Relationship Id="rId5" Type="http://schemas.openxmlformats.org/officeDocument/2006/relationships/image" Target="../media/image87.gif"/><Relationship Id="rId4" Type="http://schemas.openxmlformats.org/officeDocument/2006/relationships/audio" Target="../media/audio8.wav"/></Relationships>
</file>

<file path=ppt/slides/_rels/slide3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4.xml"/><Relationship Id="rId1" Type="http://schemas.openxmlformats.org/officeDocument/2006/relationships/slideLayout" Target="../slideLayouts/slideLayout23.xml"/><Relationship Id="rId6" Type="http://schemas.openxmlformats.org/officeDocument/2006/relationships/image" Target="../media/image91.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64577" y="2665521"/>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1</a:t>
            </a:r>
          </a:p>
          <a:p>
            <a:pPr algn="ctr">
              <a:lnSpc>
                <a:spcPct val="150000"/>
              </a:lnSpc>
              <a:buSzPts val="990"/>
              <a:buFont typeface="Arial"/>
              <a:buNone/>
            </a:pP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nghệ</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1: </a:t>
            </a:r>
            <a:r>
              <a:rPr lang="en-US" sz="5200" b="1" dirty="0" err="1">
                <a:solidFill>
                  <a:srgbClr val="FF0000"/>
                </a:solidFill>
                <a:latin typeface="UTM Avo" panose="02040603050506020204" pitchFamily="18" charset="0"/>
                <a:cs typeface="Arial" panose="020B0604020202020204" pitchFamily="34" charset="0"/>
              </a:rPr>
              <a:t>Tự</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nhiên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và</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công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nghệ</a:t>
            </a:r>
            <a:endParaRPr lang="en-US" sz="5200"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8C438819-CB47-B1F0-0EF3-67B8C9675C59}"/>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32F30DD2-3597-DC2B-0FA9-A4D7516CF71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9CB052F-FB81-9707-DA95-58F0408012FE}"/>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10" name="Picture 9">
            <a:extLst>
              <a:ext uri="{FF2B5EF4-FFF2-40B4-BE49-F238E27FC236}">
                <a16:creationId xmlns:a16="http://schemas.microsoft.com/office/drawing/2014/main" id="{CED6F83F-85AD-0B52-FBAA-CF6EA0ECE2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33884">
            <a:off x="690351" y="2609696"/>
            <a:ext cx="5615076" cy="38603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E7FB3992-015B-DED0-2D40-1FAB1FD126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9196" y="2292123"/>
            <a:ext cx="673149" cy="912744"/>
          </a:xfrm>
          <a:prstGeom prst="rect">
            <a:avLst/>
          </a:prstGeom>
        </p:spPr>
      </p:pic>
      <p:pic>
        <p:nvPicPr>
          <p:cNvPr id="12" name="Picture 11">
            <a:extLst>
              <a:ext uri="{FF2B5EF4-FFF2-40B4-BE49-F238E27FC236}">
                <a16:creationId xmlns:a16="http://schemas.microsoft.com/office/drawing/2014/main" id="{F10F8C48-C748-C80C-980E-57B2F19042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362837" y="1176127"/>
            <a:ext cx="4913128" cy="3144736"/>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717B864D-A43C-3AD0-7D26-987016F98269}"/>
              </a:ext>
            </a:extLst>
          </p:cNvPr>
          <p:cNvSpPr/>
          <p:nvPr/>
        </p:nvSpPr>
        <p:spPr>
          <a:xfrm rot="321379">
            <a:off x="6827009" y="1937799"/>
            <a:ext cx="4280751" cy="1807867"/>
          </a:xfrm>
          <a:prstGeom prst="rect">
            <a:avLst/>
          </a:prstGeom>
        </p:spPr>
        <p:txBody>
          <a:bodyPr wrap="square">
            <a:spAutoFit/>
          </a:bodyPr>
          <a:lstStyle/>
          <a:p>
            <a:pPr algn="ctr" defTabSz="1219170">
              <a:lnSpc>
                <a:spcPct val="150000"/>
              </a:lnSpc>
            </a:pPr>
            <a:r>
              <a:rPr lang="en-US" sz="2600" dirty="0" err="1">
                <a:latin typeface="UTM Avo" panose="02040603050506020204" pitchFamily="18" charset="0"/>
              </a:rPr>
              <a:t>Hãy</a:t>
            </a:r>
            <a:r>
              <a:rPr lang="en-US" sz="2600" dirty="0">
                <a:latin typeface="UTM Avo" panose="02040603050506020204" pitchFamily="18" charset="0"/>
              </a:rPr>
              <a:t> </a:t>
            </a:r>
            <a:r>
              <a:rPr lang="en-US" sz="2600" dirty="0" err="1">
                <a:latin typeface="UTM Avo" panose="02040603050506020204" pitchFamily="18" charset="0"/>
              </a:rPr>
              <a:t>cho</a:t>
            </a:r>
            <a:r>
              <a:rPr lang="en-US" sz="2600" dirty="0">
                <a:latin typeface="UTM Avo" panose="02040603050506020204" pitchFamily="18" charset="0"/>
              </a:rPr>
              <a:t> </a:t>
            </a:r>
            <a:r>
              <a:rPr lang="en-US" sz="2600" dirty="0" err="1">
                <a:latin typeface="UTM Avo" panose="02040603050506020204" pitchFamily="18" charset="0"/>
              </a:rPr>
              <a:t>biết</a:t>
            </a:r>
            <a:r>
              <a:rPr lang="en-US" sz="2600" dirty="0">
                <a:latin typeface="UTM Avo" panose="02040603050506020204" pitchFamily="18" charset="0"/>
              </a:rPr>
              <a:t> </a:t>
            </a:r>
            <a:r>
              <a:rPr lang="en-US" sz="2600" dirty="0" err="1">
                <a:latin typeface="UTM Avo" panose="02040603050506020204" pitchFamily="18" charset="0"/>
              </a:rPr>
              <a:t>trong</a:t>
            </a:r>
            <a:r>
              <a:rPr lang="en-US" sz="2600" dirty="0">
                <a:latin typeface="UTM Avo" panose="02040603050506020204" pitchFamily="18" charset="0"/>
              </a:rPr>
              <a:t> </a:t>
            </a:r>
            <a:r>
              <a:rPr lang="en-US" sz="2600" dirty="0" err="1">
                <a:latin typeface="UTM Avo" panose="02040603050506020204" pitchFamily="18" charset="0"/>
              </a:rPr>
              <a:t>hình</a:t>
            </a:r>
            <a:r>
              <a:rPr lang="en-US" sz="2600" dirty="0">
                <a:latin typeface="UTM Avo" panose="02040603050506020204" pitchFamily="18" charset="0"/>
              </a:rPr>
              <a:t> </a:t>
            </a:r>
            <a:r>
              <a:rPr lang="en-US" sz="2600" dirty="0" err="1">
                <a:latin typeface="UTM Avo" panose="02040603050506020204" pitchFamily="18" charset="0"/>
              </a:rPr>
              <a:t>bên</a:t>
            </a:r>
            <a:r>
              <a:rPr lang="en-US" sz="2600" dirty="0">
                <a:latin typeface="UTM Avo" panose="02040603050506020204" pitchFamily="18" charset="0"/>
              </a:rPr>
              <a:t>, </a:t>
            </a:r>
            <a:r>
              <a:rPr lang="en-US" sz="2600" dirty="0" err="1">
                <a:latin typeface="UTM Avo" panose="02040603050506020204" pitchFamily="18" charset="0"/>
              </a:rPr>
              <a:t>đâu</a:t>
            </a:r>
            <a:r>
              <a:rPr lang="en-US" sz="2600" dirty="0">
                <a:latin typeface="UTM Avo" panose="02040603050506020204" pitchFamily="18" charset="0"/>
              </a:rPr>
              <a:t> là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do con </a:t>
            </a:r>
            <a:r>
              <a:rPr lang="en-US" sz="2600" dirty="0" err="1">
                <a:latin typeface="UTM Avo" panose="02040603050506020204" pitchFamily="18" charset="0"/>
              </a:rPr>
              <a:t>người</a:t>
            </a:r>
            <a:r>
              <a:rPr lang="en-US" sz="2600" dirty="0">
                <a:latin typeface="UTM Avo" panose="02040603050506020204" pitchFamily="18" charset="0"/>
              </a:rPr>
              <a:t> </a:t>
            </a:r>
            <a:r>
              <a:rPr lang="en-US" sz="2600" dirty="0" err="1">
                <a:latin typeface="UTM Avo" panose="02040603050506020204" pitchFamily="18" charset="0"/>
              </a:rPr>
              <a:t>tạo</a:t>
            </a:r>
            <a:r>
              <a:rPr lang="en-US" sz="2600" dirty="0">
                <a:latin typeface="UTM Avo" panose="02040603050506020204" pitchFamily="18" charset="0"/>
              </a:rPr>
              <a:t> </a:t>
            </a:r>
            <a:r>
              <a:rPr lang="en-US" sz="2600" dirty="0" err="1">
                <a:latin typeface="UTM Avo" panose="02040603050506020204" pitchFamily="18" charset="0"/>
              </a:rPr>
              <a:t>ra</a:t>
            </a:r>
            <a:r>
              <a:rPr lang="en-US" sz="2600" dirty="0">
                <a:latin typeface="UTM Avo" panose="02040603050506020204" pitchFamily="18" charset="0"/>
              </a:rPr>
              <a:t>?</a:t>
            </a:r>
          </a:p>
        </p:txBody>
      </p:sp>
      <p:sp>
        <p:nvSpPr>
          <p:cNvPr id="14" name="TextBox 13">
            <a:extLst>
              <a:ext uri="{FF2B5EF4-FFF2-40B4-BE49-F238E27FC236}">
                <a16:creationId xmlns:a16="http://schemas.microsoft.com/office/drawing/2014/main" id="{AFCE6051-C969-4F25-20D2-FA436C7972EF}"/>
              </a:ext>
            </a:extLst>
          </p:cNvPr>
          <p:cNvSpPr txBox="1"/>
          <p:nvPr/>
        </p:nvSpPr>
        <p:spPr>
          <a:xfrm>
            <a:off x="7337082" y="4758892"/>
            <a:ext cx="2964639" cy="492443"/>
          </a:xfrm>
          <a:prstGeom prst="rect">
            <a:avLst/>
          </a:prstGeom>
          <a:solidFill>
            <a:schemeClr val="accent2">
              <a:lumMod val="75000"/>
            </a:schemeClr>
          </a:solidFill>
          <a:effectLst>
            <a:outerShdw blurRad="50800" dist="38100" dir="18900000" algn="bl" rotWithShape="0">
              <a:prstClr val="black">
                <a:alpha val="40000"/>
              </a:prstClr>
            </a:outerShdw>
          </a:effectLst>
        </p:spPr>
        <p:txBody>
          <a:bodyPr wrap="square" rtlCol="0">
            <a:spAutoFit/>
          </a:bodyPr>
          <a:lstStyle/>
          <a:p>
            <a:pPr algn="ctr" defTabSz="1219170"/>
            <a:r>
              <a:rPr lang="en-US" sz="2600" dirty="0" err="1">
                <a:latin typeface="UTM Avo" panose="02040603050506020204" pitchFamily="18" charset="0"/>
              </a:rPr>
              <a:t>Chiếc</a:t>
            </a:r>
            <a:r>
              <a:rPr lang="en-US" sz="2600" dirty="0">
                <a:latin typeface="UTM Avo" panose="02040603050506020204" pitchFamily="18" charset="0"/>
              </a:rPr>
              <a:t> </a:t>
            </a:r>
            <a:r>
              <a:rPr lang="en-US" sz="2600" dirty="0" err="1">
                <a:latin typeface="UTM Avo" panose="02040603050506020204" pitchFamily="18" charset="0"/>
              </a:rPr>
              <a:t>thuyền</a:t>
            </a:r>
            <a:endParaRPr lang="en-US" sz="2600"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ppt_x</p:attrName>
                                        </p:attrNameLst>
                                      </p:cBhvr>
                                      <p:tavLst>
                                        <p:tav tm="0">
                                          <p:val>
                                            <p:strVal val="#ppt_x"/>
                                          </p:val>
                                        </p:tav>
                                        <p:tav tm="100000">
                                          <p:val>
                                            <p:strVal val="#ppt_x"/>
                                          </p:val>
                                        </p:tav>
                                      </p:tavLst>
                                    </p:anim>
                                    <p:anim calcmode="lin" valueType="num">
                                      <p:cBhvr>
                                        <p:cTn id="17" dur="5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anim calcmode="lin" valueType="num">
                                      <p:cBhvr>
                                        <p:cTn id="21" dur="500" fill="hold"/>
                                        <p:tgtEl>
                                          <p:spTgt spid="12"/>
                                        </p:tgtEl>
                                        <p:attrNameLst>
                                          <p:attrName>ppt_x</p:attrName>
                                        </p:attrNameLst>
                                      </p:cBhvr>
                                      <p:tavLst>
                                        <p:tav tm="0">
                                          <p:val>
                                            <p:strVal val="#ppt_x"/>
                                          </p:val>
                                        </p:tav>
                                        <p:tav tm="100000">
                                          <p:val>
                                            <p:strVal val="#ppt_x"/>
                                          </p:val>
                                        </p:tav>
                                      </p:tavLst>
                                    </p:anim>
                                    <p:anim calcmode="lin" valueType="num">
                                      <p:cBhvr>
                                        <p:cTn id="2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29C9FF77-C9DD-D2F5-97F2-CEC793E0AB39}"/>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ABCF185F-9242-F4C1-5B24-73DD2AE4621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94E117-4837-E860-69AA-826E2CED92C8}"/>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5" name="Google Shape;3494;p37">
            <a:extLst>
              <a:ext uri="{FF2B5EF4-FFF2-40B4-BE49-F238E27FC236}">
                <a16:creationId xmlns:a16="http://schemas.microsoft.com/office/drawing/2014/main" id="{A72E1B18-1BA4-8569-7F61-BE40D414370F}"/>
              </a:ext>
            </a:extLst>
          </p:cNvPr>
          <p:cNvSpPr/>
          <p:nvPr/>
        </p:nvSpPr>
        <p:spPr>
          <a:xfrm>
            <a:off x="11474291" y="3784487"/>
            <a:ext cx="146800" cy="140933"/>
          </a:xfrm>
          <a:custGeom>
            <a:avLst/>
            <a:gdLst/>
            <a:ahLst/>
            <a:cxnLst/>
            <a:rect l="l" t="t" r="r" b="b"/>
            <a:pathLst>
              <a:path w="4404" h="4228" extrusionOk="0">
                <a:moveTo>
                  <a:pt x="3169" y="520"/>
                </a:moveTo>
                <a:cubicBezTo>
                  <a:pt x="3102" y="853"/>
                  <a:pt x="2969" y="1420"/>
                  <a:pt x="2802" y="1921"/>
                </a:cubicBezTo>
                <a:cubicBezTo>
                  <a:pt x="2769" y="1987"/>
                  <a:pt x="2802" y="2054"/>
                  <a:pt x="2869" y="2121"/>
                </a:cubicBezTo>
                <a:cubicBezTo>
                  <a:pt x="3236" y="2454"/>
                  <a:pt x="3636" y="2855"/>
                  <a:pt x="3836" y="3055"/>
                </a:cubicBezTo>
                <a:cubicBezTo>
                  <a:pt x="3503" y="3055"/>
                  <a:pt x="2835" y="2988"/>
                  <a:pt x="2268" y="2888"/>
                </a:cubicBezTo>
                <a:cubicBezTo>
                  <a:pt x="2202" y="2888"/>
                  <a:pt x="2168" y="2888"/>
                  <a:pt x="2102" y="2921"/>
                </a:cubicBezTo>
                <a:cubicBezTo>
                  <a:pt x="1735" y="3222"/>
                  <a:pt x="1301" y="3522"/>
                  <a:pt x="1034" y="3689"/>
                </a:cubicBezTo>
                <a:cubicBezTo>
                  <a:pt x="1101" y="3455"/>
                  <a:pt x="1201" y="3155"/>
                  <a:pt x="1234" y="2988"/>
                </a:cubicBezTo>
                <a:cubicBezTo>
                  <a:pt x="1401" y="2488"/>
                  <a:pt x="1434" y="2354"/>
                  <a:pt x="1434" y="2288"/>
                </a:cubicBezTo>
                <a:cubicBezTo>
                  <a:pt x="1401" y="2187"/>
                  <a:pt x="1368" y="2087"/>
                  <a:pt x="1034" y="1687"/>
                </a:cubicBezTo>
                <a:cubicBezTo>
                  <a:pt x="901" y="1554"/>
                  <a:pt x="701" y="1320"/>
                  <a:pt x="601" y="1120"/>
                </a:cubicBezTo>
                <a:lnTo>
                  <a:pt x="601" y="1120"/>
                </a:lnTo>
                <a:cubicBezTo>
                  <a:pt x="901" y="1153"/>
                  <a:pt x="1368" y="1253"/>
                  <a:pt x="1801" y="1354"/>
                </a:cubicBezTo>
                <a:cubicBezTo>
                  <a:pt x="1868" y="1354"/>
                  <a:pt x="1935" y="1354"/>
                  <a:pt x="1968" y="1320"/>
                </a:cubicBezTo>
                <a:cubicBezTo>
                  <a:pt x="2402" y="1020"/>
                  <a:pt x="2902" y="686"/>
                  <a:pt x="3169" y="520"/>
                </a:cubicBezTo>
                <a:close/>
                <a:moveTo>
                  <a:pt x="3394" y="0"/>
                </a:moveTo>
                <a:cubicBezTo>
                  <a:pt x="3238" y="0"/>
                  <a:pt x="2904" y="125"/>
                  <a:pt x="1801" y="920"/>
                </a:cubicBezTo>
                <a:cubicBezTo>
                  <a:pt x="1437" y="836"/>
                  <a:pt x="742" y="704"/>
                  <a:pt x="391" y="704"/>
                </a:cubicBezTo>
                <a:cubicBezTo>
                  <a:pt x="325" y="704"/>
                  <a:pt x="271" y="709"/>
                  <a:pt x="234" y="720"/>
                </a:cubicBezTo>
                <a:cubicBezTo>
                  <a:pt x="167" y="720"/>
                  <a:pt x="100" y="786"/>
                  <a:pt x="67" y="853"/>
                </a:cubicBezTo>
                <a:cubicBezTo>
                  <a:pt x="0" y="1053"/>
                  <a:pt x="134" y="1253"/>
                  <a:pt x="701" y="1954"/>
                </a:cubicBezTo>
                <a:cubicBezTo>
                  <a:pt x="801" y="2087"/>
                  <a:pt x="934" y="2254"/>
                  <a:pt x="1001" y="2321"/>
                </a:cubicBezTo>
                <a:cubicBezTo>
                  <a:pt x="967" y="2421"/>
                  <a:pt x="901" y="2654"/>
                  <a:pt x="867" y="2855"/>
                </a:cubicBezTo>
                <a:cubicBezTo>
                  <a:pt x="667" y="3455"/>
                  <a:pt x="567" y="3822"/>
                  <a:pt x="567" y="3989"/>
                </a:cubicBezTo>
                <a:cubicBezTo>
                  <a:pt x="601" y="4055"/>
                  <a:pt x="634" y="4156"/>
                  <a:pt x="701" y="4189"/>
                </a:cubicBezTo>
                <a:cubicBezTo>
                  <a:pt x="728" y="4207"/>
                  <a:pt x="759" y="4227"/>
                  <a:pt x="817" y="4227"/>
                </a:cubicBezTo>
                <a:cubicBezTo>
                  <a:pt x="975" y="4227"/>
                  <a:pt x="1327" y="4077"/>
                  <a:pt x="2302" y="3322"/>
                </a:cubicBezTo>
                <a:cubicBezTo>
                  <a:pt x="3103" y="3443"/>
                  <a:pt x="3575" y="3481"/>
                  <a:pt x="3858" y="3481"/>
                </a:cubicBezTo>
                <a:cubicBezTo>
                  <a:pt x="4200" y="3481"/>
                  <a:pt x="4267" y="3425"/>
                  <a:pt x="4303" y="3388"/>
                </a:cubicBezTo>
                <a:cubicBezTo>
                  <a:pt x="4370" y="3322"/>
                  <a:pt x="4403" y="3255"/>
                  <a:pt x="4403" y="3188"/>
                </a:cubicBezTo>
                <a:cubicBezTo>
                  <a:pt x="4370" y="3121"/>
                  <a:pt x="4370" y="2888"/>
                  <a:pt x="3236" y="1887"/>
                </a:cubicBezTo>
                <a:cubicBezTo>
                  <a:pt x="3769" y="186"/>
                  <a:pt x="3636" y="119"/>
                  <a:pt x="3503" y="19"/>
                </a:cubicBezTo>
                <a:cubicBezTo>
                  <a:pt x="3472" y="12"/>
                  <a:pt x="3441" y="0"/>
                  <a:pt x="3394"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 name="Google Shape;3495;p37">
            <a:extLst>
              <a:ext uri="{FF2B5EF4-FFF2-40B4-BE49-F238E27FC236}">
                <a16:creationId xmlns:a16="http://schemas.microsoft.com/office/drawing/2014/main" id="{21607592-3600-C43D-4C40-65B8C9A07206}"/>
              </a:ext>
            </a:extLst>
          </p:cNvPr>
          <p:cNvSpPr/>
          <p:nvPr/>
        </p:nvSpPr>
        <p:spPr>
          <a:xfrm>
            <a:off x="11114958" y="5569420"/>
            <a:ext cx="113467" cy="103500"/>
          </a:xfrm>
          <a:custGeom>
            <a:avLst/>
            <a:gdLst/>
            <a:ahLst/>
            <a:cxnLst/>
            <a:rect l="l" t="t" r="r" b="b"/>
            <a:pathLst>
              <a:path w="3404" h="3105" extrusionOk="0">
                <a:moveTo>
                  <a:pt x="1771" y="413"/>
                </a:moveTo>
                <a:cubicBezTo>
                  <a:pt x="1976" y="413"/>
                  <a:pt x="2183" y="468"/>
                  <a:pt x="2369" y="585"/>
                </a:cubicBezTo>
                <a:cubicBezTo>
                  <a:pt x="2636" y="752"/>
                  <a:pt x="2803" y="985"/>
                  <a:pt x="2870" y="1285"/>
                </a:cubicBezTo>
                <a:cubicBezTo>
                  <a:pt x="2970" y="1586"/>
                  <a:pt x="2903" y="1886"/>
                  <a:pt x="2770" y="2153"/>
                </a:cubicBezTo>
                <a:cubicBezTo>
                  <a:pt x="2549" y="2484"/>
                  <a:pt x="2166" y="2684"/>
                  <a:pt x="1778" y="2684"/>
                </a:cubicBezTo>
                <a:cubicBezTo>
                  <a:pt x="1581" y="2684"/>
                  <a:pt x="1382" y="2632"/>
                  <a:pt x="1202" y="2520"/>
                </a:cubicBezTo>
                <a:cubicBezTo>
                  <a:pt x="668" y="2186"/>
                  <a:pt x="501" y="1486"/>
                  <a:pt x="801" y="952"/>
                </a:cubicBezTo>
                <a:cubicBezTo>
                  <a:pt x="1018" y="605"/>
                  <a:pt x="1391" y="413"/>
                  <a:pt x="1771" y="413"/>
                </a:cubicBezTo>
                <a:close/>
                <a:moveTo>
                  <a:pt x="1780" y="1"/>
                </a:moveTo>
                <a:cubicBezTo>
                  <a:pt x="1259" y="1"/>
                  <a:pt x="754" y="267"/>
                  <a:pt x="468" y="752"/>
                </a:cubicBezTo>
                <a:cubicBezTo>
                  <a:pt x="1" y="1486"/>
                  <a:pt x="234" y="2420"/>
                  <a:pt x="1002" y="2887"/>
                </a:cubicBezTo>
                <a:cubicBezTo>
                  <a:pt x="1239" y="3034"/>
                  <a:pt x="1508" y="3104"/>
                  <a:pt x="1776" y="3104"/>
                </a:cubicBezTo>
                <a:cubicBezTo>
                  <a:pt x="2297" y="3104"/>
                  <a:pt x="2817" y="2838"/>
                  <a:pt x="3103" y="2353"/>
                </a:cubicBezTo>
                <a:cubicBezTo>
                  <a:pt x="3337" y="1986"/>
                  <a:pt x="3403" y="1586"/>
                  <a:pt x="3303" y="1185"/>
                </a:cubicBezTo>
                <a:cubicBezTo>
                  <a:pt x="3203" y="785"/>
                  <a:pt x="2936" y="452"/>
                  <a:pt x="2603" y="218"/>
                </a:cubicBezTo>
                <a:lnTo>
                  <a:pt x="2569" y="218"/>
                </a:lnTo>
                <a:cubicBezTo>
                  <a:pt x="2320" y="71"/>
                  <a:pt x="2048" y="1"/>
                  <a:pt x="1780"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nvGrpSpPr>
          <p:cNvPr id="17" name="Google Shape;3496;p37">
            <a:extLst>
              <a:ext uri="{FF2B5EF4-FFF2-40B4-BE49-F238E27FC236}">
                <a16:creationId xmlns:a16="http://schemas.microsoft.com/office/drawing/2014/main" id="{9C9AC791-4C91-BDAF-957F-22C90B627437}"/>
              </a:ext>
            </a:extLst>
          </p:cNvPr>
          <p:cNvGrpSpPr/>
          <p:nvPr/>
        </p:nvGrpSpPr>
        <p:grpSpPr>
          <a:xfrm>
            <a:off x="9895425" y="1277186"/>
            <a:ext cx="1049667" cy="946267"/>
            <a:chOff x="1452875" y="3070150"/>
            <a:chExt cx="787250" cy="709700"/>
          </a:xfrm>
        </p:grpSpPr>
        <p:sp>
          <p:nvSpPr>
            <p:cNvPr id="18" name="Google Shape;3497;p37">
              <a:extLst>
                <a:ext uri="{FF2B5EF4-FFF2-40B4-BE49-F238E27FC236}">
                  <a16:creationId xmlns:a16="http://schemas.microsoft.com/office/drawing/2014/main" id="{6B065D9F-36A2-7A55-C012-F315DFD2A32D}"/>
                </a:ext>
              </a:extLst>
            </p:cNvPr>
            <p:cNvSpPr/>
            <p:nvPr/>
          </p:nvSpPr>
          <p:spPr>
            <a:xfrm>
              <a:off x="1452875" y="3070150"/>
              <a:ext cx="787250" cy="709700"/>
            </a:xfrm>
            <a:custGeom>
              <a:avLst/>
              <a:gdLst/>
              <a:ahLst/>
              <a:cxnLst/>
              <a:rect l="l" t="t" r="r" b="b"/>
              <a:pathLst>
                <a:path w="31490" h="28388" extrusionOk="0">
                  <a:moveTo>
                    <a:pt x="15111" y="0"/>
                  </a:moveTo>
                  <a:cubicBezTo>
                    <a:pt x="13610" y="0"/>
                    <a:pt x="12376" y="967"/>
                    <a:pt x="11942" y="2469"/>
                  </a:cubicBezTo>
                  <a:cubicBezTo>
                    <a:pt x="11809" y="2969"/>
                    <a:pt x="11442" y="4270"/>
                    <a:pt x="11575" y="9007"/>
                  </a:cubicBezTo>
                  <a:lnTo>
                    <a:pt x="10942" y="9007"/>
                  </a:lnTo>
                  <a:cubicBezTo>
                    <a:pt x="9908" y="9007"/>
                    <a:pt x="8874" y="9207"/>
                    <a:pt x="7906" y="9640"/>
                  </a:cubicBezTo>
                  <a:cubicBezTo>
                    <a:pt x="5905" y="10574"/>
                    <a:pt x="4537" y="12075"/>
                    <a:pt x="4037" y="13943"/>
                  </a:cubicBezTo>
                  <a:cubicBezTo>
                    <a:pt x="1502" y="15178"/>
                    <a:pt x="568" y="15978"/>
                    <a:pt x="234" y="17112"/>
                  </a:cubicBezTo>
                  <a:cubicBezTo>
                    <a:pt x="1" y="17946"/>
                    <a:pt x="134" y="18780"/>
                    <a:pt x="568" y="19514"/>
                  </a:cubicBezTo>
                  <a:cubicBezTo>
                    <a:pt x="1201" y="20515"/>
                    <a:pt x="1935" y="20948"/>
                    <a:pt x="7573" y="22183"/>
                  </a:cubicBezTo>
                  <a:lnTo>
                    <a:pt x="7606" y="22183"/>
                  </a:lnTo>
                  <a:cubicBezTo>
                    <a:pt x="7739" y="22216"/>
                    <a:pt x="7839" y="22249"/>
                    <a:pt x="7973" y="22249"/>
                  </a:cubicBezTo>
                  <a:cubicBezTo>
                    <a:pt x="8840" y="22650"/>
                    <a:pt x="9674" y="22850"/>
                    <a:pt x="10541" y="22850"/>
                  </a:cubicBezTo>
                  <a:cubicBezTo>
                    <a:pt x="10908" y="22850"/>
                    <a:pt x="11275" y="22816"/>
                    <a:pt x="11609" y="22750"/>
                  </a:cubicBezTo>
                  <a:cubicBezTo>
                    <a:pt x="12910" y="24818"/>
                    <a:pt x="15211" y="27520"/>
                    <a:pt x="18514" y="28254"/>
                  </a:cubicBezTo>
                  <a:cubicBezTo>
                    <a:pt x="18947" y="28354"/>
                    <a:pt x="19381" y="28387"/>
                    <a:pt x="19781" y="28387"/>
                  </a:cubicBezTo>
                  <a:lnTo>
                    <a:pt x="19815" y="28387"/>
                  </a:lnTo>
                  <a:cubicBezTo>
                    <a:pt x="25219" y="28387"/>
                    <a:pt x="30089" y="20915"/>
                    <a:pt x="30989" y="19414"/>
                  </a:cubicBezTo>
                  <a:cubicBezTo>
                    <a:pt x="31456" y="18613"/>
                    <a:pt x="31490" y="17679"/>
                    <a:pt x="31056" y="16879"/>
                  </a:cubicBezTo>
                  <a:cubicBezTo>
                    <a:pt x="30622" y="16078"/>
                    <a:pt x="29788" y="15611"/>
                    <a:pt x="28888" y="15578"/>
                  </a:cubicBezTo>
                  <a:lnTo>
                    <a:pt x="28321" y="15578"/>
                  </a:lnTo>
                  <a:cubicBezTo>
                    <a:pt x="28955" y="13576"/>
                    <a:pt x="29021" y="11208"/>
                    <a:pt x="28688" y="9007"/>
                  </a:cubicBezTo>
                  <a:cubicBezTo>
                    <a:pt x="28021" y="4570"/>
                    <a:pt x="25852" y="1801"/>
                    <a:pt x="23017" y="1701"/>
                  </a:cubicBezTo>
                  <a:lnTo>
                    <a:pt x="22950" y="1701"/>
                  </a:lnTo>
                  <a:cubicBezTo>
                    <a:pt x="21716" y="1701"/>
                    <a:pt x="20915" y="2402"/>
                    <a:pt x="20248" y="3636"/>
                  </a:cubicBezTo>
                  <a:cubicBezTo>
                    <a:pt x="20082" y="3369"/>
                    <a:pt x="19915" y="3102"/>
                    <a:pt x="19715" y="2869"/>
                  </a:cubicBezTo>
                  <a:cubicBezTo>
                    <a:pt x="18881" y="1801"/>
                    <a:pt x="17179" y="0"/>
                    <a:pt x="15111"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9" name="Google Shape;3498;p37">
              <a:extLst>
                <a:ext uri="{FF2B5EF4-FFF2-40B4-BE49-F238E27FC236}">
                  <a16:creationId xmlns:a16="http://schemas.microsoft.com/office/drawing/2014/main" id="{8883BF17-4B93-8FC4-E8B6-C787550AF120}"/>
                </a:ext>
              </a:extLst>
            </p:cNvPr>
            <p:cNvSpPr/>
            <p:nvPr/>
          </p:nvSpPr>
          <p:spPr>
            <a:xfrm>
              <a:off x="1570450" y="3132850"/>
              <a:ext cx="603800" cy="584775"/>
            </a:xfrm>
            <a:custGeom>
              <a:avLst/>
              <a:gdLst/>
              <a:ahLst/>
              <a:cxnLst/>
              <a:rect l="l" t="t" r="r" b="b"/>
              <a:pathLst>
                <a:path w="24152" h="23391" extrusionOk="0">
                  <a:moveTo>
                    <a:pt x="10431" y="1"/>
                  </a:moveTo>
                  <a:cubicBezTo>
                    <a:pt x="10068" y="1"/>
                    <a:pt x="9795" y="199"/>
                    <a:pt x="9674" y="628"/>
                  </a:cubicBezTo>
                  <a:cubicBezTo>
                    <a:pt x="9155" y="2471"/>
                    <a:pt x="9388" y="7762"/>
                    <a:pt x="9568" y="10691"/>
                  </a:cubicBezTo>
                  <a:lnTo>
                    <a:pt x="9568" y="10691"/>
                  </a:lnTo>
                  <a:cubicBezTo>
                    <a:pt x="9001" y="9694"/>
                    <a:pt x="7719" y="8987"/>
                    <a:pt x="6247" y="8987"/>
                  </a:cubicBezTo>
                  <a:cubicBezTo>
                    <a:pt x="5599" y="8987"/>
                    <a:pt x="4914" y="9124"/>
                    <a:pt x="4237" y="9434"/>
                  </a:cubicBezTo>
                  <a:cubicBezTo>
                    <a:pt x="1" y="11335"/>
                    <a:pt x="1635" y="16105"/>
                    <a:pt x="4171" y="17406"/>
                  </a:cubicBezTo>
                  <a:cubicBezTo>
                    <a:pt x="4804" y="17723"/>
                    <a:pt x="5353" y="17842"/>
                    <a:pt x="5819" y="17842"/>
                  </a:cubicBezTo>
                  <a:cubicBezTo>
                    <a:pt x="7216" y="17842"/>
                    <a:pt x="7873" y="16773"/>
                    <a:pt x="7873" y="16773"/>
                  </a:cubicBezTo>
                  <a:cubicBezTo>
                    <a:pt x="7873" y="16773"/>
                    <a:pt x="10208" y="22377"/>
                    <a:pt x="14378" y="23311"/>
                  </a:cubicBezTo>
                  <a:cubicBezTo>
                    <a:pt x="14618" y="23365"/>
                    <a:pt x="14861" y="23390"/>
                    <a:pt x="15105" y="23390"/>
                  </a:cubicBezTo>
                  <a:cubicBezTo>
                    <a:pt x="19377" y="23390"/>
                    <a:pt x="24151" y="15572"/>
                    <a:pt x="24151" y="15572"/>
                  </a:cubicBezTo>
                  <a:lnTo>
                    <a:pt x="18481" y="15538"/>
                  </a:lnTo>
                  <a:cubicBezTo>
                    <a:pt x="23518" y="13837"/>
                    <a:pt x="21983" y="1795"/>
                    <a:pt x="18247" y="1695"/>
                  </a:cubicBezTo>
                  <a:cubicBezTo>
                    <a:pt x="17480" y="1695"/>
                    <a:pt x="14978" y="10835"/>
                    <a:pt x="14978" y="10835"/>
                  </a:cubicBezTo>
                  <a:cubicBezTo>
                    <a:pt x="16427" y="5069"/>
                    <a:pt x="12269" y="1"/>
                    <a:pt x="10431"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0" name="Google Shape;3499;p37">
              <a:extLst>
                <a:ext uri="{FF2B5EF4-FFF2-40B4-BE49-F238E27FC236}">
                  <a16:creationId xmlns:a16="http://schemas.microsoft.com/office/drawing/2014/main" id="{9434271B-5C10-ECDB-F375-24E1D07252D6}"/>
                </a:ext>
              </a:extLst>
            </p:cNvPr>
            <p:cNvSpPr/>
            <p:nvPr/>
          </p:nvSpPr>
          <p:spPr>
            <a:xfrm>
              <a:off x="1517925" y="3461450"/>
              <a:ext cx="147625" cy="102400"/>
            </a:xfrm>
            <a:custGeom>
              <a:avLst/>
              <a:gdLst/>
              <a:ahLst/>
              <a:cxnLst/>
              <a:rect l="l" t="t" r="r" b="b"/>
              <a:pathLst>
                <a:path w="5905" h="4096" extrusionOk="0">
                  <a:moveTo>
                    <a:pt x="3750" y="0"/>
                  </a:moveTo>
                  <a:cubicBezTo>
                    <a:pt x="3710" y="0"/>
                    <a:pt x="3671" y="9"/>
                    <a:pt x="3636" y="26"/>
                  </a:cubicBezTo>
                  <a:cubicBezTo>
                    <a:pt x="2069" y="760"/>
                    <a:pt x="167" y="1694"/>
                    <a:pt x="34" y="2194"/>
                  </a:cubicBezTo>
                  <a:cubicBezTo>
                    <a:pt x="0" y="2294"/>
                    <a:pt x="34" y="2394"/>
                    <a:pt x="67" y="2494"/>
                  </a:cubicBezTo>
                  <a:cubicBezTo>
                    <a:pt x="167" y="2628"/>
                    <a:pt x="367" y="2961"/>
                    <a:pt x="5504" y="4096"/>
                  </a:cubicBezTo>
                  <a:lnTo>
                    <a:pt x="5571" y="4096"/>
                  </a:lnTo>
                  <a:cubicBezTo>
                    <a:pt x="5704" y="4096"/>
                    <a:pt x="5838" y="3995"/>
                    <a:pt x="5871" y="3862"/>
                  </a:cubicBezTo>
                  <a:cubicBezTo>
                    <a:pt x="5905" y="3695"/>
                    <a:pt x="5805" y="3528"/>
                    <a:pt x="5638" y="3495"/>
                  </a:cubicBezTo>
                  <a:cubicBezTo>
                    <a:pt x="3636" y="3061"/>
                    <a:pt x="1401" y="2494"/>
                    <a:pt x="768" y="2261"/>
                  </a:cubicBezTo>
                  <a:cubicBezTo>
                    <a:pt x="1235" y="1894"/>
                    <a:pt x="2636" y="1160"/>
                    <a:pt x="3870" y="593"/>
                  </a:cubicBezTo>
                  <a:cubicBezTo>
                    <a:pt x="4037" y="526"/>
                    <a:pt x="4103" y="360"/>
                    <a:pt x="4037" y="193"/>
                  </a:cubicBezTo>
                  <a:cubicBezTo>
                    <a:pt x="3987" y="69"/>
                    <a:pt x="3864" y="0"/>
                    <a:pt x="375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1" name="Google Shape;3500;p37">
              <a:extLst>
                <a:ext uri="{FF2B5EF4-FFF2-40B4-BE49-F238E27FC236}">
                  <a16:creationId xmlns:a16="http://schemas.microsoft.com/office/drawing/2014/main" id="{3F2CCB73-2D3B-5FE5-5275-D398BEDB5B33}"/>
                </a:ext>
              </a:extLst>
            </p:cNvPr>
            <p:cNvSpPr/>
            <p:nvPr/>
          </p:nvSpPr>
          <p:spPr>
            <a:xfrm>
              <a:off x="1668875" y="3408725"/>
              <a:ext cx="64225" cy="76725"/>
            </a:xfrm>
            <a:custGeom>
              <a:avLst/>
              <a:gdLst/>
              <a:ahLst/>
              <a:cxnLst/>
              <a:rect l="l" t="t" r="r" b="b"/>
              <a:pathLst>
                <a:path w="2569" h="3069" extrusionOk="0">
                  <a:moveTo>
                    <a:pt x="300" y="0"/>
                  </a:moveTo>
                  <a:cubicBezTo>
                    <a:pt x="133" y="33"/>
                    <a:pt x="0" y="167"/>
                    <a:pt x="33" y="334"/>
                  </a:cubicBezTo>
                  <a:cubicBezTo>
                    <a:pt x="67" y="1134"/>
                    <a:pt x="300" y="2969"/>
                    <a:pt x="1168" y="3069"/>
                  </a:cubicBezTo>
                  <a:lnTo>
                    <a:pt x="1234" y="3069"/>
                  </a:lnTo>
                  <a:cubicBezTo>
                    <a:pt x="2068" y="3069"/>
                    <a:pt x="2435" y="1301"/>
                    <a:pt x="2535" y="500"/>
                  </a:cubicBezTo>
                  <a:cubicBezTo>
                    <a:pt x="2569" y="334"/>
                    <a:pt x="2435" y="167"/>
                    <a:pt x="2268" y="167"/>
                  </a:cubicBezTo>
                  <a:cubicBezTo>
                    <a:pt x="2247" y="163"/>
                    <a:pt x="2225" y="161"/>
                    <a:pt x="2204" y="161"/>
                  </a:cubicBezTo>
                  <a:cubicBezTo>
                    <a:pt x="2061" y="161"/>
                    <a:pt x="1935" y="255"/>
                    <a:pt x="1935" y="400"/>
                  </a:cubicBezTo>
                  <a:cubicBezTo>
                    <a:pt x="1768" y="1401"/>
                    <a:pt x="1434" y="2402"/>
                    <a:pt x="1234" y="2469"/>
                  </a:cubicBezTo>
                  <a:cubicBezTo>
                    <a:pt x="1034" y="2435"/>
                    <a:pt x="734" y="1434"/>
                    <a:pt x="634" y="300"/>
                  </a:cubicBezTo>
                  <a:cubicBezTo>
                    <a:pt x="634" y="134"/>
                    <a:pt x="467" y="0"/>
                    <a:pt x="30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2" name="Google Shape;3501;p37">
              <a:extLst>
                <a:ext uri="{FF2B5EF4-FFF2-40B4-BE49-F238E27FC236}">
                  <a16:creationId xmlns:a16="http://schemas.microsoft.com/office/drawing/2014/main" id="{CEE72B8F-899B-F543-F2DD-6E21FB49D8B6}"/>
                </a:ext>
              </a:extLst>
            </p:cNvPr>
            <p:cNvSpPr/>
            <p:nvPr/>
          </p:nvSpPr>
          <p:spPr>
            <a:xfrm>
              <a:off x="1868175" y="3268075"/>
              <a:ext cx="74250" cy="194025"/>
            </a:xfrm>
            <a:custGeom>
              <a:avLst/>
              <a:gdLst/>
              <a:ahLst/>
              <a:cxnLst/>
              <a:rect l="l" t="t" r="r" b="b"/>
              <a:pathLst>
                <a:path w="2970" h="7761" extrusionOk="0">
                  <a:moveTo>
                    <a:pt x="343" y="1"/>
                  </a:moveTo>
                  <a:cubicBezTo>
                    <a:pt x="307" y="1"/>
                    <a:pt x="270" y="7"/>
                    <a:pt x="234" y="22"/>
                  </a:cubicBezTo>
                  <a:cubicBezTo>
                    <a:pt x="100" y="89"/>
                    <a:pt x="0" y="289"/>
                    <a:pt x="67" y="422"/>
                  </a:cubicBezTo>
                  <a:cubicBezTo>
                    <a:pt x="701" y="1890"/>
                    <a:pt x="2202" y="5960"/>
                    <a:pt x="1668" y="7361"/>
                  </a:cubicBezTo>
                  <a:cubicBezTo>
                    <a:pt x="1602" y="7494"/>
                    <a:pt x="1702" y="7694"/>
                    <a:pt x="1835" y="7761"/>
                  </a:cubicBezTo>
                  <a:lnTo>
                    <a:pt x="1968" y="7761"/>
                  </a:lnTo>
                  <a:cubicBezTo>
                    <a:pt x="2069" y="7761"/>
                    <a:pt x="2202" y="7694"/>
                    <a:pt x="2235" y="7561"/>
                  </a:cubicBezTo>
                  <a:cubicBezTo>
                    <a:pt x="2969" y="5659"/>
                    <a:pt x="734" y="422"/>
                    <a:pt x="634" y="189"/>
                  </a:cubicBezTo>
                  <a:cubicBezTo>
                    <a:pt x="582" y="85"/>
                    <a:pt x="469" y="1"/>
                    <a:pt x="343"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3" name="Google Shape;3502;p37">
              <a:extLst>
                <a:ext uri="{FF2B5EF4-FFF2-40B4-BE49-F238E27FC236}">
                  <a16:creationId xmlns:a16="http://schemas.microsoft.com/office/drawing/2014/main" id="{67873D22-28E2-0D86-E999-F7DB10F4721E}"/>
                </a:ext>
              </a:extLst>
            </p:cNvPr>
            <p:cNvSpPr/>
            <p:nvPr/>
          </p:nvSpPr>
          <p:spPr>
            <a:xfrm>
              <a:off x="1950725" y="3294775"/>
              <a:ext cx="125125" cy="180675"/>
            </a:xfrm>
            <a:custGeom>
              <a:avLst/>
              <a:gdLst/>
              <a:ahLst/>
              <a:cxnLst/>
              <a:rect l="l" t="t" r="r" b="b"/>
              <a:pathLst>
                <a:path w="5005" h="7227" extrusionOk="0">
                  <a:moveTo>
                    <a:pt x="4631" y="1"/>
                  </a:moveTo>
                  <a:cubicBezTo>
                    <a:pt x="4504" y="1"/>
                    <a:pt x="4390" y="91"/>
                    <a:pt x="4337" y="222"/>
                  </a:cubicBezTo>
                  <a:cubicBezTo>
                    <a:pt x="4337" y="288"/>
                    <a:pt x="2703" y="5826"/>
                    <a:pt x="268" y="6626"/>
                  </a:cubicBezTo>
                  <a:cubicBezTo>
                    <a:pt x="101" y="6660"/>
                    <a:pt x="1" y="6826"/>
                    <a:pt x="67" y="6993"/>
                  </a:cubicBezTo>
                  <a:cubicBezTo>
                    <a:pt x="101" y="7127"/>
                    <a:pt x="234" y="7227"/>
                    <a:pt x="334" y="7227"/>
                  </a:cubicBezTo>
                  <a:cubicBezTo>
                    <a:pt x="368" y="7227"/>
                    <a:pt x="401" y="7193"/>
                    <a:pt x="434" y="7193"/>
                  </a:cubicBezTo>
                  <a:cubicBezTo>
                    <a:pt x="3203" y="6326"/>
                    <a:pt x="4871" y="622"/>
                    <a:pt x="4938" y="388"/>
                  </a:cubicBezTo>
                  <a:cubicBezTo>
                    <a:pt x="5004" y="222"/>
                    <a:pt x="4904" y="55"/>
                    <a:pt x="4737" y="22"/>
                  </a:cubicBezTo>
                  <a:cubicBezTo>
                    <a:pt x="4702" y="7"/>
                    <a:pt x="4666" y="1"/>
                    <a:pt x="463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4" name="Google Shape;3503;p37">
              <a:extLst>
                <a:ext uri="{FF2B5EF4-FFF2-40B4-BE49-F238E27FC236}">
                  <a16:creationId xmlns:a16="http://schemas.microsoft.com/office/drawing/2014/main" id="{5116C779-9C99-7197-C8A2-0BBD9EA8C766}"/>
                </a:ext>
              </a:extLst>
            </p:cNvPr>
            <p:cNvSpPr/>
            <p:nvPr/>
          </p:nvSpPr>
          <p:spPr>
            <a:xfrm>
              <a:off x="1826475" y="3611400"/>
              <a:ext cx="51725" cy="47525"/>
            </a:xfrm>
            <a:custGeom>
              <a:avLst/>
              <a:gdLst/>
              <a:ahLst/>
              <a:cxnLst/>
              <a:rect l="l" t="t" r="r" b="b"/>
              <a:pathLst>
                <a:path w="2069" h="1901" extrusionOk="0">
                  <a:moveTo>
                    <a:pt x="374" y="0"/>
                  </a:moveTo>
                  <a:cubicBezTo>
                    <a:pt x="325" y="0"/>
                    <a:pt x="276" y="11"/>
                    <a:pt x="234" y="32"/>
                  </a:cubicBezTo>
                  <a:cubicBezTo>
                    <a:pt x="67" y="132"/>
                    <a:pt x="1" y="299"/>
                    <a:pt x="101" y="466"/>
                  </a:cubicBezTo>
                  <a:cubicBezTo>
                    <a:pt x="234" y="699"/>
                    <a:pt x="935" y="1900"/>
                    <a:pt x="1735" y="1900"/>
                  </a:cubicBezTo>
                  <a:lnTo>
                    <a:pt x="1768" y="1900"/>
                  </a:lnTo>
                  <a:cubicBezTo>
                    <a:pt x="1935" y="1900"/>
                    <a:pt x="2069" y="1734"/>
                    <a:pt x="2069" y="1567"/>
                  </a:cubicBezTo>
                  <a:cubicBezTo>
                    <a:pt x="2039" y="1417"/>
                    <a:pt x="1929" y="1295"/>
                    <a:pt x="1786" y="1295"/>
                  </a:cubicBezTo>
                  <a:cubicBezTo>
                    <a:pt x="1770" y="1295"/>
                    <a:pt x="1752" y="1296"/>
                    <a:pt x="1735" y="1300"/>
                  </a:cubicBezTo>
                  <a:lnTo>
                    <a:pt x="1702" y="1300"/>
                  </a:lnTo>
                  <a:cubicBezTo>
                    <a:pt x="1435" y="1300"/>
                    <a:pt x="901" y="633"/>
                    <a:pt x="634" y="166"/>
                  </a:cubicBezTo>
                  <a:cubicBezTo>
                    <a:pt x="589" y="52"/>
                    <a:pt x="481" y="0"/>
                    <a:pt x="374"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5" name="Google Shape;3504;p37">
              <a:extLst>
                <a:ext uri="{FF2B5EF4-FFF2-40B4-BE49-F238E27FC236}">
                  <a16:creationId xmlns:a16="http://schemas.microsoft.com/office/drawing/2014/main" id="{DA1B9E7C-72A1-80DE-7329-FA0D9482E168}"/>
                </a:ext>
              </a:extLst>
            </p:cNvPr>
            <p:cNvSpPr/>
            <p:nvPr/>
          </p:nvSpPr>
          <p:spPr>
            <a:xfrm>
              <a:off x="1884850" y="3595150"/>
              <a:ext cx="51725" cy="47925"/>
            </a:xfrm>
            <a:custGeom>
              <a:avLst/>
              <a:gdLst/>
              <a:ahLst/>
              <a:cxnLst/>
              <a:rect l="l" t="t" r="r" b="b"/>
              <a:pathLst>
                <a:path w="2069" h="1917" extrusionOk="0">
                  <a:moveTo>
                    <a:pt x="365" y="0"/>
                  </a:moveTo>
                  <a:cubicBezTo>
                    <a:pt x="312" y="0"/>
                    <a:pt x="256" y="15"/>
                    <a:pt x="201" y="48"/>
                  </a:cubicBezTo>
                  <a:cubicBezTo>
                    <a:pt x="67" y="115"/>
                    <a:pt x="1" y="315"/>
                    <a:pt x="101" y="449"/>
                  </a:cubicBezTo>
                  <a:cubicBezTo>
                    <a:pt x="234" y="716"/>
                    <a:pt x="935" y="1917"/>
                    <a:pt x="1702" y="1917"/>
                  </a:cubicBezTo>
                  <a:lnTo>
                    <a:pt x="1768" y="1917"/>
                  </a:lnTo>
                  <a:cubicBezTo>
                    <a:pt x="1935" y="1883"/>
                    <a:pt x="2069" y="1750"/>
                    <a:pt x="2069" y="1583"/>
                  </a:cubicBezTo>
                  <a:cubicBezTo>
                    <a:pt x="2035" y="1416"/>
                    <a:pt x="1902" y="1283"/>
                    <a:pt x="1735" y="1283"/>
                  </a:cubicBezTo>
                  <a:cubicBezTo>
                    <a:pt x="1729" y="1284"/>
                    <a:pt x="1722" y="1284"/>
                    <a:pt x="1715" y="1284"/>
                  </a:cubicBezTo>
                  <a:cubicBezTo>
                    <a:pt x="1441" y="1284"/>
                    <a:pt x="895" y="637"/>
                    <a:pt x="634" y="149"/>
                  </a:cubicBezTo>
                  <a:cubicBezTo>
                    <a:pt x="568" y="60"/>
                    <a:pt x="471" y="0"/>
                    <a:pt x="36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6" name="Google Shape;3505;p37">
              <a:extLst>
                <a:ext uri="{FF2B5EF4-FFF2-40B4-BE49-F238E27FC236}">
                  <a16:creationId xmlns:a16="http://schemas.microsoft.com/office/drawing/2014/main" id="{8577DEFB-C86B-2040-762C-E2508A14222E}"/>
                </a:ext>
              </a:extLst>
            </p:cNvPr>
            <p:cNvSpPr/>
            <p:nvPr/>
          </p:nvSpPr>
          <p:spPr>
            <a:xfrm>
              <a:off x="1902375" y="3653775"/>
              <a:ext cx="60900" cy="35175"/>
            </a:xfrm>
            <a:custGeom>
              <a:avLst/>
              <a:gdLst/>
              <a:ahLst/>
              <a:cxnLst/>
              <a:rect l="l" t="t" r="r" b="b"/>
              <a:pathLst>
                <a:path w="2436" h="1407" extrusionOk="0">
                  <a:moveTo>
                    <a:pt x="346" y="1"/>
                  </a:moveTo>
                  <a:cubicBezTo>
                    <a:pt x="262" y="1"/>
                    <a:pt x="172" y="34"/>
                    <a:pt x="100" y="105"/>
                  </a:cubicBezTo>
                  <a:cubicBezTo>
                    <a:pt x="0" y="239"/>
                    <a:pt x="0" y="405"/>
                    <a:pt x="133" y="539"/>
                  </a:cubicBezTo>
                  <a:cubicBezTo>
                    <a:pt x="334" y="706"/>
                    <a:pt x="1168" y="1406"/>
                    <a:pt x="1868" y="1406"/>
                  </a:cubicBezTo>
                  <a:cubicBezTo>
                    <a:pt x="1968" y="1406"/>
                    <a:pt x="2102" y="1406"/>
                    <a:pt x="2202" y="1339"/>
                  </a:cubicBezTo>
                  <a:cubicBezTo>
                    <a:pt x="2368" y="1273"/>
                    <a:pt x="2435" y="1106"/>
                    <a:pt x="2368" y="939"/>
                  </a:cubicBezTo>
                  <a:cubicBezTo>
                    <a:pt x="2319" y="815"/>
                    <a:pt x="2196" y="747"/>
                    <a:pt x="2081" y="747"/>
                  </a:cubicBezTo>
                  <a:cubicBezTo>
                    <a:pt x="2041" y="747"/>
                    <a:pt x="2003" y="755"/>
                    <a:pt x="1968" y="772"/>
                  </a:cubicBezTo>
                  <a:cubicBezTo>
                    <a:pt x="1936" y="788"/>
                    <a:pt x="1898" y="796"/>
                    <a:pt x="1854" y="796"/>
                  </a:cubicBezTo>
                  <a:cubicBezTo>
                    <a:pt x="1530" y="796"/>
                    <a:pt x="916" y="395"/>
                    <a:pt x="534" y="72"/>
                  </a:cubicBezTo>
                  <a:cubicBezTo>
                    <a:pt x="487" y="25"/>
                    <a:pt x="419" y="1"/>
                    <a:pt x="346"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7" name="Google Shape;3506;p37">
              <a:extLst>
                <a:ext uri="{FF2B5EF4-FFF2-40B4-BE49-F238E27FC236}">
                  <a16:creationId xmlns:a16="http://schemas.microsoft.com/office/drawing/2014/main" id="{5D7C1D27-5763-8CF7-D633-4EB40E678BA5}"/>
                </a:ext>
              </a:extLst>
            </p:cNvPr>
            <p:cNvSpPr/>
            <p:nvPr/>
          </p:nvSpPr>
          <p:spPr>
            <a:xfrm>
              <a:off x="1963250" y="3627925"/>
              <a:ext cx="60900" cy="35175"/>
            </a:xfrm>
            <a:custGeom>
              <a:avLst/>
              <a:gdLst/>
              <a:ahLst/>
              <a:cxnLst/>
              <a:rect l="l" t="t" r="r" b="b"/>
              <a:pathLst>
                <a:path w="2436" h="1407" extrusionOk="0">
                  <a:moveTo>
                    <a:pt x="355" y="0"/>
                  </a:moveTo>
                  <a:cubicBezTo>
                    <a:pt x="270" y="0"/>
                    <a:pt x="187" y="34"/>
                    <a:pt x="134" y="105"/>
                  </a:cubicBezTo>
                  <a:cubicBezTo>
                    <a:pt x="0" y="239"/>
                    <a:pt x="33" y="405"/>
                    <a:pt x="167" y="539"/>
                  </a:cubicBezTo>
                  <a:cubicBezTo>
                    <a:pt x="334" y="706"/>
                    <a:pt x="1168" y="1406"/>
                    <a:pt x="1868" y="1406"/>
                  </a:cubicBezTo>
                  <a:cubicBezTo>
                    <a:pt x="2002" y="1406"/>
                    <a:pt x="2102" y="1406"/>
                    <a:pt x="2202" y="1339"/>
                  </a:cubicBezTo>
                  <a:cubicBezTo>
                    <a:pt x="2368" y="1273"/>
                    <a:pt x="2435" y="1106"/>
                    <a:pt x="2368" y="939"/>
                  </a:cubicBezTo>
                  <a:cubicBezTo>
                    <a:pt x="2319" y="815"/>
                    <a:pt x="2214" y="747"/>
                    <a:pt x="2096" y="747"/>
                  </a:cubicBezTo>
                  <a:cubicBezTo>
                    <a:pt x="2054" y="747"/>
                    <a:pt x="2011" y="755"/>
                    <a:pt x="1968" y="772"/>
                  </a:cubicBezTo>
                  <a:cubicBezTo>
                    <a:pt x="1936" y="788"/>
                    <a:pt x="1898" y="796"/>
                    <a:pt x="1854" y="796"/>
                  </a:cubicBezTo>
                  <a:cubicBezTo>
                    <a:pt x="1531" y="796"/>
                    <a:pt x="920" y="395"/>
                    <a:pt x="567" y="72"/>
                  </a:cubicBezTo>
                  <a:cubicBezTo>
                    <a:pt x="505" y="25"/>
                    <a:pt x="429" y="0"/>
                    <a:pt x="35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28" name="Title 2">
            <a:extLst>
              <a:ext uri="{FF2B5EF4-FFF2-40B4-BE49-F238E27FC236}">
                <a16:creationId xmlns:a16="http://schemas.microsoft.com/office/drawing/2014/main" id="{C47B1A11-793F-5F40-D968-B4D14265ED80}"/>
              </a:ext>
            </a:extLst>
          </p:cNvPr>
          <p:cNvSpPr txBox="1">
            <a:spLocks/>
          </p:cNvSpPr>
          <p:nvPr/>
        </p:nvSpPr>
        <p:spPr>
          <a:xfrm>
            <a:off x="585259" y="1750320"/>
            <a:ext cx="9283500" cy="76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00" b="1">
                <a:solidFill>
                  <a:srgbClr val="C00000"/>
                </a:solidFill>
                <a:latin typeface="UTM Avo" panose="02040603050506020204" pitchFamily="18" charset="0"/>
              </a:rPr>
              <a:t>1. Đối tượng tự nhiên và sản phẩm công nghệ</a:t>
            </a:r>
            <a:endParaRPr lang="en-US" sz="2600" b="1" dirty="0">
              <a:solidFill>
                <a:srgbClr val="C00000"/>
              </a:solidFill>
              <a:latin typeface="UTM Avo" panose="02040603050506020204" pitchFamily="18" charset="0"/>
            </a:endParaRPr>
          </a:p>
        </p:txBody>
      </p:sp>
      <p:sp>
        <p:nvSpPr>
          <p:cNvPr id="29" name="Rectangle 28">
            <a:extLst>
              <a:ext uri="{FF2B5EF4-FFF2-40B4-BE49-F238E27FC236}">
                <a16:creationId xmlns:a16="http://schemas.microsoft.com/office/drawing/2014/main" id="{05E1C8A7-41FE-F215-5839-B7B0952141C0}"/>
              </a:ext>
            </a:extLst>
          </p:cNvPr>
          <p:cNvSpPr/>
          <p:nvPr/>
        </p:nvSpPr>
        <p:spPr>
          <a:xfrm>
            <a:off x="2184666" y="3885958"/>
            <a:ext cx="7684093" cy="1861279"/>
          </a:xfrm>
          <a:prstGeom prst="rect">
            <a:avLst/>
          </a:prstGeom>
        </p:spPr>
        <p:txBody>
          <a:bodyPr wrap="square">
            <a:spAutoFit/>
          </a:bodyPr>
          <a:lstStyle/>
          <a:p>
            <a:pPr algn="just">
              <a:lnSpc>
                <a:spcPct val="150000"/>
              </a:lnSpc>
            </a:pPr>
            <a:r>
              <a:rPr lang="en-US" sz="2600" dirty="0" err="1">
                <a:latin typeface="UTM Avo" panose="02040603050506020204" pitchFamily="18" charset="0"/>
              </a:rPr>
              <a:t>Em</a:t>
            </a:r>
            <a:r>
              <a:rPr lang="en-US" sz="2600" dirty="0">
                <a:latin typeface="UTM Avo" panose="02040603050506020204" pitchFamily="18" charset="0"/>
              </a:rPr>
              <a:t> </a:t>
            </a:r>
            <a:r>
              <a:rPr lang="en-US" sz="2600" dirty="0" err="1">
                <a:latin typeface="UTM Avo" panose="02040603050506020204" pitchFamily="18" charset="0"/>
              </a:rPr>
              <a:t>hãy</a:t>
            </a:r>
            <a:r>
              <a:rPr lang="en-US" sz="2600" dirty="0">
                <a:latin typeface="UTM Avo" panose="02040603050506020204" pitchFamily="18" charset="0"/>
              </a:rPr>
              <a:t> </a:t>
            </a:r>
            <a:r>
              <a:rPr lang="en-US" sz="2600" dirty="0" err="1">
                <a:latin typeface="UTM Avo" panose="02040603050506020204" pitchFamily="18" charset="0"/>
              </a:rPr>
              <a:t>cho</a:t>
            </a:r>
            <a:r>
              <a:rPr lang="en-US" sz="2600" dirty="0">
                <a:latin typeface="UTM Avo" panose="02040603050506020204" pitchFamily="18" charset="0"/>
              </a:rPr>
              <a:t> </a:t>
            </a:r>
            <a:r>
              <a:rPr lang="en-US" sz="2600" dirty="0" err="1">
                <a:latin typeface="UTM Avo" panose="02040603050506020204" pitchFamily="18" charset="0"/>
              </a:rPr>
              <a:t>biết</a:t>
            </a:r>
            <a:r>
              <a:rPr lang="en-US" sz="2600" dirty="0">
                <a:latin typeface="UTM Avo" panose="02040603050506020204" pitchFamily="18" charset="0"/>
              </a:rPr>
              <a:t> </a:t>
            </a:r>
            <a:r>
              <a:rPr lang="en-US" sz="2600" dirty="0" err="1">
                <a:latin typeface="UTM Avo" panose="02040603050506020204" pitchFamily="18" charset="0"/>
              </a:rPr>
              <a:t>đâu</a:t>
            </a:r>
            <a:r>
              <a:rPr lang="en-US" sz="2600" dirty="0">
                <a:latin typeface="UTM Avo" panose="02040603050506020204" pitchFamily="18" charset="0"/>
              </a:rPr>
              <a:t> </a:t>
            </a:r>
            <a:r>
              <a:rPr lang="en-US" sz="2600" dirty="0" err="1">
                <a:latin typeface="UTM Avo" panose="02040603050506020204" pitchFamily="18" charset="0"/>
              </a:rPr>
              <a:t>là</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tự</a:t>
            </a:r>
            <a:r>
              <a:rPr lang="en-US" sz="2600" dirty="0">
                <a:latin typeface="UTM Avo" panose="02040603050506020204" pitchFamily="18" charset="0"/>
              </a:rPr>
              <a:t> </a:t>
            </a:r>
            <a:r>
              <a:rPr lang="en-US" sz="2600" dirty="0" err="1">
                <a:latin typeface="UTM Avo" panose="02040603050506020204" pitchFamily="18" charset="0"/>
              </a:rPr>
              <a:t>nhiên</a:t>
            </a:r>
            <a:r>
              <a:rPr lang="en-US" sz="2600" dirty="0">
                <a:latin typeface="UTM Avo" panose="02040603050506020204" pitchFamily="18" charset="0"/>
              </a:rPr>
              <a:t>, </a:t>
            </a:r>
            <a:r>
              <a:rPr lang="en-US" sz="2600" dirty="0" err="1">
                <a:latin typeface="UTM Avo" panose="02040603050506020204" pitchFamily="18" charset="0"/>
              </a:rPr>
              <a:t>đâu</a:t>
            </a:r>
            <a:r>
              <a:rPr lang="en-US" sz="2600" dirty="0">
                <a:latin typeface="UTM Avo" panose="02040603050506020204" pitchFamily="18" charset="0"/>
              </a:rPr>
              <a:t> </a:t>
            </a:r>
            <a:r>
              <a:rPr lang="en-US" sz="2600" dirty="0" err="1">
                <a:latin typeface="UTM Avo" panose="02040603050506020204" pitchFamily="18" charset="0"/>
              </a:rPr>
              <a:t>là</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nghệ</a:t>
            </a:r>
            <a:r>
              <a:rPr lang="en-US" sz="2600" dirty="0">
                <a:latin typeface="UTM Avo" panose="02040603050506020204" pitchFamily="18" charset="0"/>
              </a:rPr>
              <a:t> </a:t>
            </a:r>
            <a:r>
              <a:rPr lang="en-US" sz="2600" dirty="0" err="1">
                <a:latin typeface="UTM Avo" panose="02040603050506020204" pitchFamily="18" charset="0"/>
              </a:rPr>
              <a:t>trong</a:t>
            </a:r>
            <a:r>
              <a:rPr lang="en-US" sz="2600" dirty="0">
                <a:latin typeface="UTM Avo" panose="02040603050506020204" pitchFamily="18" charset="0"/>
              </a:rPr>
              <a:t> </a:t>
            </a:r>
            <a:r>
              <a:rPr lang="en-US" sz="2600" dirty="0" err="1">
                <a:latin typeface="UTM Avo" panose="02040603050506020204" pitchFamily="18" charset="0"/>
              </a:rPr>
              <a:t>các</a:t>
            </a:r>
            <a:r>
              <a:rPr lang="en-US" sz="2600" dirty="0">
                <a:latin typeface="UTM Avo" panose="02040603050506020204" pitchFamily="18" charset="0"/>
              </a:rPr>
              <a:t> </a:t>
            </a:r>
            <a:r>
              <a:rPr lang="en-US" sz="2600" dirty="0" err="1">
                <a:latin typeface="UTM Avo" panose="02040603050506020204" pitchFamily="18" charset="0"/>
              </a:rPr>
              <a:t>hình</a:t>
            </a:r>
            <a:r>
              <a:rPr lang="en-US" sz="2600" dirty="0">
                <a:latin typeface="UTM Avo" panose="02040603050506020204" pitchFamily="18" charset="0"/>
              </a:rPr>
              <a:t> </a:t>
            </a:r>
            <a:r>
              <a:rPr lang="en-US" sz="2600" dirty="0" err="1">
                <a:latin typeface="UTM Avo" panose="02040603050506020204" pitchFamily="18" charset="0"/>
              </a:rPr>
              <a:t>trang</a:t>
            </a:r>
            <a:r>
              <a:rPr lang="en-US" sz="2600" dirty="0">
                <a:latin typeface="UTM Avo" panose="02040603050506020204" pitchFamily="18" charset="0"/>
              </a:rPr>
              <a:t> 6 SGK</a:t>
            </a:r>
            <a:r>
              <a:rPr lang="vi-VN" sz="2600" dirty="0"/>
              <a:t>:</a:t>
            </a:r>
            <a:endParaRPr lang="en-US" sz="2600" dirty="0">
              <a:latin typeface="UTM Avo" panose="02040603050506020204" pitchFamily="18" charset="0"/>
            </a:endParaRPr>
          </a:p>
        </p:txBody>
      </p:sp>
      <p:pic>
        <p:nvPicPr>
          <p:cNvPr id="30" name="Picture 29">
            <a:extLst>
              <a:ext uri="{FF2B5EF4-FFF2-40B4-BE49-F238E27FC236}">
                <a16:creationId xmlns:a16="http://schemas.microsoft.com/office/drawing/2014/main" id="{EF5177E1-78AD-9E5C-2A9E-6EB87A2740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60352" y="3933092"/>
            <a:ext cx="1072989" cy="1259949"/>
          </a:xfrm>
          <a:prstGeom prst="rect">
            <a:avLst/>
          </a:prstGeom>
        </p:spPr>
      </p:pic>
      <p:sp>
        <p:nvSpPr>
          <p:cNvPr id="31" name="Rounded Rectangle 8">
            <a:extLst>
              <a:ext uri="{FF2B5EF4-FFF2-40B4-BE49-F238E27FC236}">
                <a16:creationId xmlns:a16="http://schemas.microsoft.com/office/drawing/2014/main" id="{356268EA-4547-9F04-3A3B-DFAEEDCBE35E}"/>
              </a:ext>
            </a:extLst>
          </p:cNvPr>
          <p:cNvSpPr/>
          <p:nvPr/>
        </p:nvSpPr>
        <p:spPr>
          <a:xfrm>
            <a:off x="783065" y="2865217"/>
            <a:ext cx="2622309" cy="643848"/>
          </a:xfrm>
          <a:prstGeom prst="roundRect">
            <a:avLst/>
          </a:prstGeom>
          <a:solidFill>
            <a:schemeClr val="accent6">
              <a:lumMod val="40000"/>
              <a:lumOff val="60000"/>
            </a:schemeClr>
          </a:solidFill>
          <a:ln>
            <a:solidFill>
              <a:schemeClr val="tx1"/>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lang="en-US" sz="2600" b="1" dirty="0" err="1">
                <a:solidFill>
                  <a:schemeClr val="tx1"/>
                </a:solidFill>
                <a:latin typeface="UTM Avo" panose="02040603050506020204" pitchFamily="18" charset="0"/>
              </a:rPr>
              <a:t>Hoạt</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động</a:t>
            </a:r>
            <a:r>
              <a:rPr lang="en-US" sz="2600" b="1" dirty="0">
                <a:solidFill>
                  <a:schemeClr val="tx1"/>
                </a:solidFill>
                <a:latin typeface="UTM Avo" panose="02040603050506020204" pitchFamily="18" charset="0"/>
              </a:rPr>
              <a:t> 1:</a:t>
            </a:r>
          </a:p>
        </p:txBody>
      </p:sp>
      <p:sp>
        <p:nvSpPr>
          <p:cNvPr id="32" name="TextBox 31">
            <a:extLst>
              <a:ext uri="{FF2B5EF4-FFF2-40B4-BE49-F238E27FC236}">
                <a16:creationId xmlns:a16="http://schemas.microsoft.com/office/drawing/2014/main" id="{70CDA2B1-0F26-6A62-56AA-BD0A50B8D8D7}"/>
              </a:ext>
            </a:extLst>
          </p:cNvPr>
          <p:cNvSpPr txBox="1"/>
          <p:nvPr/>
        </p:nvSpPr>
        <p:spPr>
          <a:xfrm>
            <a:off x="3405375" y="2931814"/>
            <a:ext cx="5501123" cy="502766"/>
          </a:xfrm>
          <a:prstGeom prst="rect">
            <a:avLst/>
          </a:prstGeom>
          <a:noFill/>
        </p:spPr>
        <p:txBody>
          <a:bodyPr wrap="square" rtlCol="0">
            <a:spAutoFit/>
          </a:bodyPr>
          <a:lstStyle/>
          <a:p>
            <a:r>
              <a:rPr lang="en-US" sz="2600" b="1" dirty="0" err="1">
                <a:solidFill>
                  <a:srgbClr val="002060"/>
                </a:solidFill>
                <a:latin typeface="UTM Avo" panose="02040603050506020204" pitchFamily="18" charset="0"/>
              </a:rPr>
              <a:t>Tìm</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hiểu</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về</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đối</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tượng</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tự</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nhiên</a:t>
            </a:r>
            <a:endParaRPr lang="en-US" sz="2600" b="1" dirty="0">
              <a:solidFill>
                <a:srgbClr val="002060"/>
              </a:solidFill>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trips(downRight)">
                                      <p:cBhvr>
                                        <p:cTn id="12" dur="500"/>
                                        <p:tgtEl>
                                          <p:spTgt spid="31"/>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strips(downRight)">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anim calcmode="lin" valueType="num">
                                      <p:cBhvr>
                                        <p:cTn id="26" dur="500" fill="hold"/>
                                        <p:tgtEl>
                                          <p:spTgt spid="29"/>
                                        </p:tgtEl>
                                        <p:attrNameLst>
                                          <p:attrName>ppt_x</p:attrName>
                                        </p:attrNameLst>
                                      </p:cBhvr>
                                      <p:tavLst>
                                        <p:tav tm="0">
                                          <p:val>
                                            <p:strVal val="#ppt_x"/>
                                          </p:val>
                                        </p:tav>
                                        <p:tav tm="100000">
                                          <p:val>
                                            <p:strVal val="#ppt_x"/>
                                          </p:val>
                                        </p:tav>
                                      </p:tavLst>
                                    </p:anim>
                                    <p:anim calcmode="lin" valueType="num">
                                      <p:cBhvr>
                                        <p:cTn id="2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animBg="1"/>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529" y="-297"/>
            <a:ext cx="12193057" cy="6858594"/>
          </a:xfrm>
          <a:prstGeom prst="rect">
            <a:avLst/>
          </a:prstGeom>
        </p:spPr>
      </p:pic>
      <p:pic>
        <p:nvPicPr>
          <p:cNvPr id="17" name="Picture 16"/>
          <p:cNvPicPr>
            <a:picLocks noChangeAspect="1"/>
          </p:cNvPicPr>
          <p:nvPr/>
        </p:nvPicPr>
        <p:blipFill>
          <a:blip r:embed="rId4"/>
          <a:stretch>
            <a:fillRect/>
          </a:stretch>
        </p:blipFill>
        <p:spPr>
          <a:xfrm>
            <a:off x="6358962" y="769589"/>
            <a:ext cx="6084335" cy="3694496"/>
          </a:xfrm>
          <a:prstGeom prst="rect">
            <a:avLst/>
          </a:prstGeom>
        </p:spPr>
      </p:pic>
      <p:pic>
        <p:nvPicPr>
          <p:cNvPr id="19" name="Picture 18"/>
          <p:cNvPicPr>
            <a:picLocks noChangeAspect="1"/>
          </p:cNvPicPr>
          <p:nvPr/>
        </p:nvPicPr>
        <p:blipFill>
          <a:blip r:embed="rId5"/>
          <a:stretch>
            <a:fillRect/>
          </a:stretch>
        </p:blipFill>
        <p:spPr>
          <a:xfrm>
            <a:off x="773138" y="1933084"/>
            <a:ext cx="6663506" cy="2944623"/>
          </a:xfrm>
          <a:prstGeom prst="rect">
            <a:avLst/>
          </a:prstGeom>
        </p:spPr>
      </p:pic>
      <p:pic>
        <p:nvPicPr>
          <p:cNvPr id="16" name="Picture 15"/>
          <p:cNvPicPr>
            <a:picLocks noChangeAspect="1"/>
          </p:cNvPicPr>
          <p:nvPr/>
        </p:nvPicPr>
        <p:blipFill>
          <a:blip r:embed="rId6"/>
          <a:stretch>
            <a:fillRect/>
          </a:stretch>
        </p:blipFill>
        <p:spPr>
          <a:xfrm>
            <a:off x="-449264" y="4440015"/>
            <a:ext cx="5749026" cy="2408129"/>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39203" y="4679330"/>
            <a:ext cx="2286000" cy="2286000"/>
          </a:xfrm>
          <a:prstGeom prst="rect">
            <a:avLst/>
          </a:prstGeom>
        </p:spPr>
      </p:pic>
      <p:pic>
        <p:nvPicPr>
          <p:cNvPr id="1026" name="Picture 2" descr="LINE Creators' Stickers - happy bunny 1 Example with GIF Animation"/>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4980122" y="2565660"/>
            <a:ext cx="2411147" cy="22604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noCrop="1"/>
          </p:cNvPicPr>
          <p:nvPr/>
        </p:nvPicPr>
        <p:blipFill>
          <a:blip r:embed="rId9">
            <a:extLst>
              <a:ext uri="{28A0092B-C50C-407E-A947-70E740481C1C}">
                <a14:useLocalDpi xmlns:a14="http://schemas.microsoft.com/office/drawing/2010/main" val="0"/>
              </a:ext>
            </a:extLst>
          </a:blip>
          <a:stretch>
            <a:fillRect/>
          </a:stretch>
        </p:blipFill>
        <p:spPr bwMode="auto">
          <a:xfrm>
            <a:off x="8848752" y="2182882"/>
            <a:ext cx="2600225" cy="243771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0"/>
          <a:stretch>
            <a:fillRect/>
          </a:stretch>
        </p:blipFill>
        <p:spPr>
          <a:xfrm>
            <a:off x="6381478" y="4241800"/>
            <a:ext cx="6442462" cy="2723530"/>
          </a:xfrm>
          <a:prstGeom prst="rect">
            <a:avLst/>
          </a:prstGeom>
        </p:spPr>
      </p:pic>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00643" y="4464085"/>
            <a:ext cx="2951467" cy="2501244"/>
          </a:xfrm>
          <a:prstGeom prst="rect">
            <a:avLst/>
          </a:prstGeom>
        </p:spPr>
      </p:pic>
      <p:sp>
        <p:nvSpPr>
          <p:cNvPr id="20" name="Rectangle 19"/>
          <p:cNvSpPr/>
          <p:nvPr/>
        </p:nvSpPr>
        <p:spPr>
          <a:xfrm>
            <a:off x="620645" y="713915"/>
            <a:ext cx="10848652" cy="17526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126263" y="1044253"/>
            <a:ext cx="9837415" cy="1107996"/>
          </a:xfrm>
          <a:prstGeom prst="rect">
            <a:avLst/>
          </a:prstGeom>
          <a:noFill/>
        </p:spPr>
        <p:txBody>
          <a:bodyPr wrap="square" rtlCol="0">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Bungee Inline" pitchFamily="2" charset="0"/>
                <a:ea typeface="+mn-ea"/>
                <a:cs typeface="+mn-cs"/>
              </a:rPr>
              <a:t> XÂY NHÀ CHO THỎ</a:t>
            </a:r>
          </a:p>
        </p:txBody>
      </p:sp>
      <p:pic>
        <p:nvPicPr>
          <p:cNvPr id="2" name="Picture 1">
            <a:extLst>
              <a:ext uri="{FF2B5EF4-FFF2-40B4-BE49-F238E27FC236}">
                <a16:creationId xmlns:a16="http://schemas.microsoft.com/office/drawing/2014/main" id="{23930035-DDD5-A20B-040F-6A11CE4DBD7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5486503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subTnLst>
                                    <p:audio>
                                      <p:cMediaNode>
                                        <p:cTn display="0" masterRel="sameClick">
                                          <p:stCondLst>
                                            <p:cond evt="begin" delay="0">
                                              <p:tn val="5"/>
                                            </p:cond>
                                          </p:stCondLst>
                                          <p:endCondLst>
                                            <p:cond evt="onStopAudio" delay="0">
                                              <p:tgtEl>
                                                <p:sldTgt/>
                                              </p:tgtEl>
                                            </p:cond>
                                          </p:endCondLst>
                                        </p:cTn>
                                        <p:tgtEl>
                                          <p:sndTgt r:embed="rId2" name="Am-thanh-phep-thuat-www_nhacchuongvui_com.wav"/>
                                        </p:tgtEl>
                                      </p:cMediaNode>
                                    </p:audio>
                                  </p:subTnLst>
                                </p:cTn>
                              </p:par>
                              <p:par>
                                <p:cTn id="8" presetID="6"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ircle(in)">
                                      <p:cBhvr>
                                        <p:cTn id="10" dur="2000"/>
                                        <p:tgtEl>
                                          <p:spTgt spid="23"/>
                                        </p:tgtEl>
                                      </p:cBhvr>
                                    </p:animEffect>
                                  </p:childTnLst>
                                  <p:subTnLst>
                                    <p:audio>
                                      <p:cMediaNode>
                                        <p:cTn display="0" masterRel="sameClick">
                                          <p:stCondLst>
                                            <p:cond evt="begin" delay="0">
                                              <p:tn val="8"/>
                                            </p:cond>
                                          </p:stCondLst>
                                          <p:endCondLst>
                                            <p:cond evt="onStopAudio" delay="0">
                                              <p:tgtEl>
                                                <p:sldTgt/>
                                              </p:tgtEl>
                                            </p:cond>
                                          </p:endCondLst>
                                        </p:cTn>
                                        <p:tgtEl>
                                          <p:sndTgt r:embed="rId2" name="Am-thanh-phep-thuat-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6"/>
          <a:stretch>
            <a:fillRect/>
          </a:stretch>
        </p:blipFill>
        <p:spPr>
          <a:xfrm>
            <a:off x="-529" y="-297"/>
            <a:ext cx="12193057" cy="6858594"/>
          </a:xfrm>
          <a:prstGeom prst="rect">
            <a:avLst/>
          </a:prstGeom>
        </p:spPr>
      </p:pic>
      <p:pic>
        <p:nvPicPr>
          <p:cNvPr id="17" name="Picture 16"/>
          <p:cNvPicPr>
            <a:picLocks noChangeAspect="1"/>
          </p:cNvPicPr>
          <p:nvPr/>
        </p:nvPicPr>
        <p:blipFill>
          <a:blip r:embed="rId7"/>
          <a:stretch>
            <a:fillRect/>
          </a:stretch>
        </p:blipFill>
        <p:spPr>
          <a:xfrm>
            <a:off x="6358962" y="769589"/>
            <a:ext cx="6084335" cy="3694496"/>
          </a:xfrm>
          <a:prstGeom prst="rect">
            <a:avLst/>
          </a:prstGeom>
        </p:spPr>
      </p:pic>
      <p:pic>
        <p:nvPicPr>
          <p:cNvPr id="19" name="Picture 18"/>
          <p:cNvPicPr>
            <a:picLocks noChangeAspect="1"/>
          </p:cNvPicPr>
          <p:nvPr/>
        </p:nvPicPr>
        <p:blipFill>
          <a:blip r:embed="rId8"/>
          <a:stretch>
            <a:fillRect/>
          </a:stretch>
        </p:blipFill>
        <p:spPr>
          <a:xfrm>
            <a:off x="773138" y="1933084"/>
            <a:ext cx="6663506" cy="2944623"/>
          </a:xfrm>
          <a:prstGeom prst="rect">
            <a:avLst/>
          </a:prstGeom>
        </p:spPr>
      </p:pic>
      <p:pic>
        <p:nvPicPr>
          <p:cNvPr id="16" name="Picture 15">
            <a:hlinkClick r:id="rId9" action="ppaction://hlinksldjump"/>
          </p:cNvPr>
          <p:cNvPicPr>
            <a:picLocks noChangeAspect="1"/>
          </p:cNvPicPr>
          <p:nvPr/>
        </p:nvPicPr>
        <p:blipFill>
          <a:blip r:embed="rId10"/>
          <a:stretch>
            <a:fillRect/>
          </a:stretch>
        </p:blipFill>
        <p:spPr>
          <a:xfrm>
            <a:off x="-449264" y="4440015"/>
            <a:ext cx="5749026" cy="2408129"/>
          </a:xfrm>
          <a:prstGeom prst="rect">
            <a:avLst/>
          </a:prstGeom>
        </p:spPr>
      </p:pic>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39203" y="4679330"/>
            <a:ext cx="2286000" cy="2286000"/>
          </a:xfrm>
          <a:prstGeom prst="rect">
            <a:avLst/>
          </a:prstGeom>
        </p:spPr>
      </p:pic>
      <p:pic>
        <p:nvPicPr>
          <p:cNvPr id="1026" name="Picture 2"/>
          <p:cNvPicPr>
            <a:picLocks noChangeAspect="1" noChangeArrowheads="1" noCrop="1"/>
          </p:cNvPicPr>
          <p:nvPr/>
        </p:nvPicPr>
        <p:blipFill>
          <a:blip r:embed="rId12">
            <a:extLst>
              <a:ext uri="{28A0092B-C50C-407E-A947-70E740481C1C}">
                <a14:useLocalDpi xmlns:a14="http://schemas.microsoft.com/office/drawing/2010/main" val="0"/>
              </a:ext>
            </a:extLst>
          </a:blip>
          <a:stretch>
            <a:fillRect/>
          </a:stretch>
        </p:blipFill>
        <p:spPr bwMode="auto">
          <a:xfrm>
            <a:off x="4980122" y="2565660"/>
            <a:ext cx="2411146" cy="22604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noCrop="1"/>
          </p:cNvPicPr>
          <p:nvPr/>
        </p:nvPicPr>
        <p:blipFill>
          <a:blip r:embed="rId13">
            <a:extLst>
              <a:ext uri="{28A0092B-C50C-407E-A947-70E740481C1C}">
                <a14:useLocalDpi xmlns:a14="http://schemas.microsoft.com/office/drawing/2010/main" val="0"/>
              </a:ext>
            </a:extLst>
          </a:blip>
          <a:stretch>
            <a:fillRect/>
          </a:stretch>
        </p:blipFill>
        <p:spPr bwMode="auto">
          <a:xfrm>
            <a:off x="8848752" y="2153148"/>
            <a:ext cx="2631942" cy="246744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08870" y="2458626"/>
            <a:ext cx="2286000" cy="2286000"/>
          </a:xfrm>
          <a:prstGeom prst="rect">
            <a:avLst/>
          </a:prstGeom>
        </p:spPr>
      </p:pic>
      <p:pic>
        <p:nvPicPr>
          <p:cNvPr id="1030" name="Picture 6" descr="Top Rabbit Petting Stickers for Android &amp; iOS | Gfycat"/>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a:off x="7703047" y="1696626"/>
            <a:ext cx="3048000" cy="304800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6"/>
          <a:stretch>
            <a:fillRect/>
          </a:stretch>
        </p:blipFill>
        <p:spPr>
          <a:xfrm>
            <a:off x="6381478" y="4241800"/>
            <a:ext cx="6442462" cy="2723530"/>
          </a:xfrm>
          <a:prstGeom prst="rect">
            <a:avLst/>
          </a:prstGeom>
        </p:spPr>
      </p:pic>
      <p:pic>
        <p:nvPicPr>
          <p:cNvPr id="32" name="Picture 3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900643" y="4464085"/>
            <a:ext cx="2951467" cy="2501244"/>
          </a:xfrm>
          <a:prstGeom prst="rect">
            <a:avLst/>
          </a:prstGeom>
        </p:spPr>
      </p:pic>
      <p:pic>
        <p:nvPicPr>
          <p:cNvPr id="33" name="Picture 3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771912" y="4356090"/>
            <a:ext cx="2298224" cy="2591982"/>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008491" y="4156723"/>
            <a:ext cx="2701575" cy="2701575"/>
          </a:xfrm>
          <a:prstGeom prst="rect">
            <a:avLst/>
          </a:prstGeom>
        </p:spPr>
      </p:pic>
      <p:pic>
        <p:nvPicPr>
          <p:cNvPr id="34" name="2">
            <a:hlinkClick r:id="rId20" action="ppaction://hlinksldjump"/>
          </p:cNvPr>
          <p:cNvPicPr>
            <a:picLocks noChangeAspect="1"/>
          </p:cNvPicPr>
          <p:nvPr/>
        </p:nvPicPr>
        <p:blipFill>
          <a:blip r:embed="rId21">
            <a:clrChange>
              <a:clrFrom>
                <a:srgbClr val="FFAEC9"/>
              </a:clrFrom>
              <a:clrTo>
                <a:srgbClr val="FFAEC9">
                  <a:alpha val="0"/>
                </a:srgbClr>
              </a:clrTo>
            </a:clrChange>
          </a:blip>
          <a:stretch>
            <a:fillRect/>
          </a:stretch>
        </p:blipFill>
        <p:spPr>
          <a:xfrm>
            <a:off x="3425663" y="91264"/>
            <a:ext cx="820153" cy="883686"/>
          </a:xfrm>
          <a:prstGeom prst="rect">
            <a:avLst/>
          </a:prstGeom>
        </p:spPr>
      </p:pic>
      <p:pic>
        <p:nvPicPr>
          <p:cNvPr id="35" name="3">
            <a:hlinkClick r:id="rId22" action="ppaction://hlinksldjump"/>
          </p:cNvPr>
          <p:cNvPicPr>
            <a:picLocks noChangeAspect="1"/>
          </p:cNvPicPr>
          <p:nvPr/>
        </p:nvPicPr>
        <p:blipFill>
          <a:blip r:embed="rId23">
            <a:clrChange>
              <a:clrFrom>
                <a:srgbClr val="FFAEC9"/>
              </a:clrFrom>
              <a:clrTo>
                <a:srgbClr val="FFAEC9">
                  <a:alpha val="0"/>
                </a:srgbClr>
              </a:clrTo>
            </a:clrChange>
          </a:blip>
          <a:stretch>
            <a:fillRect/>
          </a:stretch>
        </p:blipFill>
        <p:spPr>
          <a:xfrm>
            <a:off x="4259009" y="92774"/>
            <a:ext cx="840367" cy="872134"/>
          </a:xfrm>
          <a:prstGeom prst="rect">
            <a:avLst/>
          </a:prstGeom>
        </p:spPr>
      </p:pic>
      <p:pic>
        <p:nvPicPr>
          <p:cNvPr id="36" name="4">
            <a:hlinkClick r:id="rId24" action="ppaction://hlinksldjump"/>
          </p:cNvPr>
          <p:cNvPicPr>
            <a:picLocks noChangeAspect="1"/>
          </p:cNvPicPr>
          <p:nvPr/>
        </p:nvPicPr>
        <p:blipFill>
          <a:blip r:embed="rId25">
            <a:clrChange>
              <a:clrFrom>
                <a:srgbClr val="FFAEC9"/>
              </a:clrFrom>
              <a:clrTo>
                <a:srgbClr val="FFAEC9">
                  <a:alpha val="0"/>
                </a:srgbClr>
              </a:clrTo>
            </a:clrChange>
          </a:blip>
          <a:stretch>
            <a:fillRect/>
          </a:stretch>
        </p:blipFill>
        <p:spPr>
          <a:xfrm>
            <a:off x="5106055" y="96544"/>
            <a:ext cx="811489" cy="843256"/>
          </a:xfrm>
          <a:prstGeom prst="rect">
            <a:avLst/>
          </a:prstGeom>
        </p:spPr>
      </p:pic>
      <p:pic>
        <p:nvPicPr>
          <p:cNvPr id="37" name="1">
            <a:hlinkClick r:id="rId26" action="ppaction://hlinksldjump"/>
          </p:cNvPr>
          <p:cNvPicPr>
            <a:picLocks noChangeAspect="1"/>
          </p:cNvPicPr>
          <p:nvPr/>
        </p:nvPicPr>
        <p:blipFill>
          <a:blip r:embed="rId27">
            <a:clrChange>
              <a:clrFrom>
                <a:srgbClr val="FFAEC9"/>
              </a:clrFrom>
              <a:clrTo>
                <a:srgbClr val="FFAEC9">
                  <a:alpha val="0"/>
                </a:srgbClr>
              </a:clrTo>
            </a:clrChange>
          </a:blip>
          <a:stretch>
            <a:fillRect/>
          </a:stretch>
        </p:blipFill>
        <p:spPr>
          <a:xfrm>
            <a:off x="2598188" y="96544"/>
            <a:ext cx="811489" cy="843256"/>
          </a:xfrm>
          <a:prstGeom prst="rect">
            <a:avLst/>
          </a:prstGeom>
        </p:spPr>
      </p:pic>
      <p:sp>
        <p:nvSpPr>
          <p:cNvPr id="2" name="TextBox 1">
            <a:hlinkClick r:id="rId28" action="ppaction://hlinksldjump"/>
            <a:extLst>
              <a:ext uri="{FF2B5EF4-FFF2-40B4-BE49-F238E27FC236}">
                <a16:creationId xmlns:a16="http://schemas.microsoft.com/office/drawing/2014/main" id="{CE4CD1F5-0C30-E66B-7C49-A850D0B96D2A}"/>
              </a:ext>
            </a:extLst>
          </p:cNvPr>
          <p:cNvSpPr txBox="1"/>
          <p:nvPr/>
        </p:nvSpPr>
        <p:spPr>
          <a:xfrm>
            <a:off x="5894870" y="1003677"/>
            <a:ext cx="2450140" cy="461665"/>
          </a:xfrm>
          <a:prstGeom prst="rect">
            <a:avLst/>
          </a:prstGeom>
          <a:solidFill>
            <a:schemeClr val="accent5"/>
          </a:solid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latin typeface="UTM Avo" panose="02040603050506020204" pitchFamily="18" charset="0"/>
              </a:rPr>
              <a:t>HOÀN THÀNH </a:t>
            </a:r>
          </a:p>
        </p:txBody>
      </p:sp>
      <p:pic>
        <p:nvPicPr>
          <p:cNvPr id="3" name="Picture 2">
            <a:extLst>
              <a:ext uri="{FF2B5EF4-FFF2-40B4-BE49-F238E27FC236}">
                <a16:creationId xmlns:a16="http://schemas.microsoft.com/office/drawing/2014/main" id="{C559DB25-D111-51D7-8ACA-E1C86FCE8C9E}"/>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3923437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7"/>
                    </p:tgtEl>
                  </p:cond>
                </p:stCondLst>
                <p:endSync evt="end" delay="0">
                  <p:rtn val="all"/>
                </p:endSync>
                <p:childTnLst>
                  <p:par>
                    <p:cTn id="22" fill="hold">
                      <p:stCondLst>
                        <p:cond delay="0"/>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subTnLst>
                                    <p:audio>
                                      <p:cMediaNode>
                                        <p:cTn display="0" masterRel="sameClick">
                                          <p:stCondLst>
                                            <p:cond evt="begin" delay="0">
                                              <p:tn val="24"/>
                                            </p:cond>
                                          </p:stCondLst>
                                          <p:endCondLst>
                                            <p:cond evt="onStopAudio" delay="0">
                                              <p:tgtEl>
                                                <p:sldTgt/>
                                              </p:tgtEl>
                                            </p:cond>
                                          </p:endCondLst>
                                        </p:cTn>
                                        <p:tgtEl>
                                          <p:sndTgt r:embed="rId4" name="Am-thanh-phep-thuat-www_nhacchuongvui_com.wav"/>
                                        </p:tgtEl>
                                      </p:cMediaNode>
                                    </p:audio>
                                  </p:subTnLst>
                                </p:cTn>
                              </p:par>
                            </p:childTnLst>
                          </p:cTn>
                        </p:par>
                        <p:par>
                          <p:cTn id="27" fill="hold">
                            <p:stCondLst>
                              <p:cond delay="500"/>
                            </p:stCondLst>
                            <p:childTnLst>
                              <p:par>
                                <p:cTn id="28" presetID="10" presetClass="exit" presetSubtype="0" fill="hold" nodeType="afterEffect">
                                  <p:stCondLst>
                                    <p:cond delay="0"/>
                                  </p:stCondLst>
                                  <p:childTnLst>
                                    <p:animEffect transition="out" filter="fade">
                                      <p:cBhvr>
                                        <p:cTn id="29" dur="500"/>
                                        <p:tgtEl>
                                          <p:spTgt spid="37"/>
                                        </p:tgtEl>
                                      </p:cBhvr>
                                    </p:animEffect>
                                    <p:set>
                                      <p:cBhvr>
                                        <p:cTn id="30" dur="1" fill="hold">
                                          <p:stCondLst>
                                            <p:cond delay="499"/>
                                          </p:stCondLst>
                                        </p:cTn>
                                        <p:tgtEl>
                                          <p:spTgt spid="37"/>
                                        </p:tgtEl>
                                        <p:attrNameLst>
                                          <p:attrName>style.visibility</p:attrName>
                                        </p:attrNameLst>
                                      </p:cBhvr>
                                      <p:to>
                                        <p:strVal val="hidden"/>
                                      </p:to>
                                    </p:set>
                                  </p:childTnLst>
                                  <p:subTnLst>
                                    <p:audio>
                                      <p:cMediaNode>
                                        <p:cTn display="0" masterRel="sameClick">
                                          <p:stCondLst>
                                            <p:cond evt="begin" delay="0">
                                              <p:tn val="28"/>
                                            </p:cond>
                                          </p:stCondLst>
                                          <p:endCondLst>
                                            <p:cond evt="onStopAudio" delay="0">
                                              <p:tgtEl>
                                                <p:sldTgt/>
                                              </p:tgtEl>
                                            </p:cond>
                                          </p:endCondLst>
                                        </p:cTn>
                                        <p:tgtEl>
                                          <p:sndTgt r:embed="rId4" name="Am-thanh-phep-thuat-www_nhacchuongvui_com.wav"/>
                                        </p:tgtEl>
                                      </p:cMediaNode>
                                    </p:audio>
                                  </p:subTnLst>
                                </p:cTn>
                              </p:par>
                            </p:childTnLst>
                          </p:cTn>
                        </p:par>
                        <p:par>
                          <p:cTn id="31" fill="hold">
                            <p:stCondLst>
                              <p:cond delay="1000"/>
                            </p:stCondLst>
                            <p:childTnLst>
                              <p:par>
                                <p:cTn id="32" presetID="10" presetClass="exit" presetSubtype="0" fill="hold" nodeType="afterEffect">
                                  <p:stCondLst>
                                    <p:cond delay="0"/>
                                  </p:stCondLst>
                                  <p:childTnLst>
                                    <p:animEffect transition="out" filter="fade">
                                      <p:cBhvr>
                                        <p:cTn id="33" dur="500"/>
                                        <p:tgtEl>
                                          <p:spTgt spid="22"/>
                                        </p:tgtEl>
                                      </p:cBhvr>
                                    </p:animEffect>
                                    <p:set>
                                      <p:cBhvr>
                                        <p:cTn id="34" dur="1" fill="hold">
                                          <p:stCondLst>
                                            <p:cond delay="499"/>
                                          </p:stCondLst>
                                        </p:cTn>
                                        <p:tgtEl>
                                          <p:spTgt spid="22"/>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nextCondLst>
                <p:cond evt="onClick" delay="0">
                  <p:tgtEl>
                    <p:spTgt spid="37"/>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subTnLst>
                                    <p:audio>
                                      <p:cMediaNode>
                                        <p:cTn display="0" masterRel="sameClick">
                                          <p:stCondLst>
                                            <p:cond evt="begin" delay="0">
                                              <p:tn val="41"/>
                                            </p:cond>
                                          </p:stCondLst>
                                          <p:endCondLst>
                                            <p:cond evt="onStopAudio" delay="0">
                                              <p:tgtEl>
                                                <p:sldTgt/>
                                              </p:tgtEl>
                                            </p:cond>
                                          </p:endCondLst>
                                        </p:cTn>
                                        <p:tgtEl>
                                          <p:sndTgt r:embed="rId4" name="Am-thanh-phep-thuat-www_nhacchuongvui_com.wav"/>
                                        </p:tgtEl>
                                      </p:cMediaNode>
                                    </p:audio>
                                  </p:subTnLst>
                                </p:cTn>
                              </p:par>
                            </p:childTnLst>
                          </p:cTn>
                        </p:par>
                        <p:par>
                          <p:cTn id="44" fill="hold">
                            <p:stCondLst>
                              <p:cond delay="500"/>
                            </p:stCondLst>
                            <p:childTnLst>
                              <p:par>
                                <p:cTn id="45" presetID="10" presetClass="exit" presetSubtype="0" fill="hold" nodeType="afterEffect">
                                  <p:stCondLst>
                                    <p:cond delay="0"/>
                                  </p:stCondLst>
                                  <p:childTnLst>
                                    <p:animEffect transition="out" filter="fade">
                                      <p:cBhvr>
                                        <p:cTn id="46" dur="500"/>
                                        <p:tgtEl>
                                          <p:spTgt spid="34"/>
                                        </p:tgtEl>
                                      </p:cBhvr>
                                    </p:animEffect>
                                    <p:set>
                                      <p:cBhvr>
                                        <p:cTn id="47" dur="1" fill="hold">
                                          <p:stCondLst>
                                            <p:cond delay="499"/>
                                          </p:stCondLst>
                                        </p:cTn>
                                        <p:tgtEl>
                                          <p:spTgt spid="34"/>
                                        </p:tgtEl>
                                        <p:attrNameLst>
                                          <p:attrName>style.visibility</p:attrName>
                                        </p:attrNameLst>
                                      </p:cBhvr>
                                      <p:to>
                                        <p:strVal val="hidden"/>
                                      </p:to>
                                    </p:set>
                                  </p:childTnLst>
                                  <p:subTnLst>
                                    <p:audio>
                                      <p:cMediaNode>
                                        <p:cTn display="0" masterRel="sameClick">
                                          <p:stCondLst>
                                            <p:cond evt="begin" delay="0">
                                              <p:tn val="45"/>
                                            </p:cond>
                                          </p:stCondLst>
                                          <p:endCondLst>
                                            <p:cond evt="onStopAudio" delay="0">
                                              <p:tgtEl>
                                                <p:sldTgt/>
                                              </p:tgtEl>
                                            </p:cond>
                                          </p:endCondLst>
                                        </p:cTn>
                                        <p:tgtEl>
                                          <p:sndTgt r:embed="rId4" name="Am-thanh-phep-thuat-www_nhacchuongvui_com.wav"/>
                                        </p:tgtEl>
                                      </p:cMediaNode>
                                    </p:audio>
                                  </p:subTnLst>
                                </p:cTn>
                              </p:par>
                            </p:childTnLst>
                          </p:cTn>
                        </p:par>
                        <p:par>
                          <p:cTn id="48" fill="hold">
                            <p:stCondLst>
                              <p:cond delay="1000"/>
                            </p:stCondLst>
                            <p:childTnLst>
                              <p:par>
                                <p:cTn id="49" presetID="10" presetClass="exit" presetSubtype="0" fill="hold" nodeType="afterEffect">
                                  <p:stCondLst>
                                    <p:cond delay="0"/>
                                  </p:stCondLst>
                                  <p:childTnLst>
                                    <p:animEffect transition="out" filter="fade">
                                      <p:cBhvr>
                                        <p:cTn id="50" dur="500"/>
                                        <p:tgtEl>
                                          <p:spTgt spid="33"/>
                                        </p:tgtEl>
                                      </p:cBhvr>
                                    </p:animEffect>
                                    <p:set>
                                      <p:cBhvr>
                                        <p:cTn id="51" dur="1" fill="hold">
                                          <p:stCondLst>
                                            <p:cond delay="499"/>
                                          </p:stCondLst>
                                        </p:cTn>
                                        <p:tgtEl>
                                          <p:spTgt spid="33"/>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childTnLst>
                    </p:cTn>
                  </p:par>
                </p:childTnLst>
              </p:cTn>
              <p:nextCondLst>
                <p:cond evt="onClick" delay="0">
                  <p:tgtEl>
                    <p:spTgt spid="34"/>
                  </p:tgtEl>
                </p:cond>
              </p:nextCondLst>
            </p:seq>
            <p:seq concurrent="1" nextAc="seek">
              <p:cTn id="55" restart="whenNotActive" fill="hold" evtFilter="cancelBubble" nodeType="interactiveSeq">
                <p:stCondLst>
                  <p:cond evt="onClick" delay="0">
                    <p:tgtEl>
                      <p:spTgt spid="35"/>
                    </p:tgtEl>
                  </p:cond>
                </p:stCondLst>
                <p:endSync evt="end" delay="0">
                  <p:rtn val="all"/>
                </p:endSync>
                <p:childTnLst>
                  <p:par>
                    <p:cTn id="56" fill="hold">
                      <p:stCondLst>
                        <p:cond delay="0"/>
                      </p:stCondLst>
                      <p:childTnLst>
                        <p:par>
                          <p:cTn id="57" fill="hold">
                            <p:stCondLst>
                              <p:cond delay="0"/>
                            </p:stCondLst>
                            <p:childTnLst>
                              <p:par>
                                <p:cTn id="58" presetID="10" presetClass="entr" presetSubtype="0"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subTnLst>
                                    <p:audio>
                                      <p:cMediaNode>
                                        <p:cTn display="0" masterRel="sameClick">
                                          <p:stCondLst>
                                            <p:cond evt="begin" delay="0">
                                              <p:tn val="58"/>
                                            </p:cond>
                                          </p:stCondLst>
                                          <p:endCondLst>
                                            <p:cond evt="onStopAudio" delay="0">
                                              <p:tgtEl>
                                                <p:sldTgt/>
                                              </p:tgtEl>
                                            </p:cond>
                                          </p:endCondLst>
                                        </p:cTn>
                                        <p:tgtEl>
                                          <p:sndTgt r:embed="rId4" name="Am-thanh-phep-thuat-www_nhacchuongvui_com.wav"/>
                                        </p:tgtEl>
                                      </p:cMediaNode>
                                    </p:audio>
                                  </p:subTnLst>
                                </p:cTn>
                              </p:par>
                            </p:childTnLst>
                          </p:cTn>
                        </p:par>
                        <p:par>
                          <p:cTn id="61" fill="hold">
                            <p:stCondLst>
                              <p:cond delay="500"/>
                            </p:stCondLst>
                            <p:childTnLst>
                              <p:par>
                                <p:cTn id="62" presetID="10" presetClass="exit" presetSubtype="0" fill="hold" nodeType="afterEffect">
                                  <p:stCondLst>
                                    <p:cond delay="0"/>
                                  </p:stCondLst>
                                  <p:childTnLst>
                                    <p:animEffect transition="out" filter="fade">
                                      <p:cBhvr>
                                        <p:cTn id="63" dur="500"/>
                                        <p:tgtEl>
                                          <p:spTgt spid="35"/>
                                        </p:tgtEl>
                                      </p:cBhvr>
                                    </p:animEffect>
                                    <p:set>
                                      <p:cBhvr>
                                        <p:cTn id="64" dur="1" fill="hold">
                                          <p:stCondLst>
                                            <p:cond delay="499"/>
                                          </p:stCondLst>
                                        </p:cTn>
                                        <p:tgtEl>
                                          <p:spTgt spid="35"/>
                                        </p:tgtEl>
                                        <p:attrNameLst>
                                          <p:attrName>style.visibility</p:attrName>
                                        </p:attrNameLst>
                                      </p:cBhvr>
                                      <p:to>
                                        <p:strVal val="hidden"/>
                                      </p:to>
                                    </p:set>
                                  </p:childTnLst>
                                  <p:subTnLst>
                                    <p:audio>
                                      <p:cMediaNode>
                                        <p:cTn display="0" masterRel="sameClick">
                                          <p:stCondLst>
                                            <p:cond evt="begin" delay="0">
                                              <p:tn val="62"/>
                                            </p:cond>
                                          </p:stCondLst>
                                          <p:endCondLst>
                                            <p:cond evt="onStopAudio" delay="0">
                                              <p:tgtEl>
                                                <p:sldTgt/>
                                              </p:tgtEl>
                                            </p:cond>
                                          </p:endCondLst>
                                        </p:cTn>
                                        <p:tgtEl>
                                          <p:sndTgt r:embed="rId4" name="Am-thanh-phep-thuat-www_nhacchuongvui_com.wav"/>
                                        </p:tgtEl>
                                      </p:cMediaNode>
                                    </p:audio>
                                  </p:subTnLst>
                                </p:cTn>
                              </p:par>
                            </p:childTnLst>
                          </p:cTn>
                        </p:par>
                        <p:par>
                          <p:cTn id="65" fill="hold">
                            <p:stCondLst>
                              <p:cond delay="1000"/>
                            </p:stCondLst>
                            <p:childTnLst>
                              <p:par>
                                <p:cTn id="66" presetID="10" presetClass="exit" presetSubtype="0" fill="hold" nodeType="afterEffect">
                                  <p:stCondLst>
                                    <p:cond delay="0"/>
                                  </p:stCondLst>
                                  <p:childTnLst>
                                    <p:animEffect transition="out" filter="fade">
                                      <p:cBhvr>
                                        <p:cTn id="67" dur="500"/>
                                        <p:tgtEl>
                                          <p:spTgt spid="1030"/>
                                        </p:tgtEl>
                                      </p:cBhvr>
                                    </p:animEffect>
                                    <p:set>
                                      <p:cBhvr>
                                        <p:cTn id="68" dur="1" fill="hold">
                                          <p:stCondLst>
                                            <p:cond delay="499"/>
                                          </p:stCondLst>
                                        </p:cTn>
                                        <p:tgtEl>
                                          <p:spTgt spid="1030"/>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1028"/>
                                        </p:tgtEl>
                                        <p:attrNameLst>
                                          <p:attrName>style.visibility</p:attrName>
                                        </p:attrNameLst>
                                      </p:cBhvr>
                                      <p:to>
                                        <p:strVal val="visible"/>
                                      </p:to>
                                    </p:set>
                                    <p:animEffect transition="in" filter="fade">
                                      <p:cBhvr>
                                        <p:cTn id="71" dur="500"/>
                                        <p:tgtEl>
                                          <p:spTgt spid="1028"/>
                                        </p:tgtEl>
                                      </p:cBhvr>
                                    </p:animEffect>
                                  </p:childTnLst>
                                </p:cTn>
                              </p:par>
                            </p:childTnLst>
                          </p:cTn>
                        </p:par>
                      </p:childTnLst>
                    </p:cTn>
                  </p:par>
                </p:childTnLst>
              </p:cTn>
              <p:nextCondLst>
                <p:cond evt="onClick" delay="0">
                  <p:tgtEl>
                    <p:spTgt spid="35"/>
                  </p:tgtEl>
                </p:cond>
              </p:nextCondLst>
            </p:seq>
            <p:seq concurrent="1" nextAc="seek">
              <p:cTn id="72" restart="whenNotActive" fill="hold" evtFilter="cancelBubble" nodeType="interactiveSeq">
                <p:stCondLst>
                  <p:cond evt="onClick" delay="0">
                    <p:tgtEl>
                      <p:spTgt spid="36"/>
                    </p:tgtEl>
                  </p:cond>
                </p:stCondLst>
                <p:endSync evt="end" delay="0">
                  <p:rtn val="all"/>
                </p:endSync>
                <p:childTnLst>
                  <p:par>
                    <p:cTn id="73" fill="hold">
                      <p:stCondLst>
                        <p:cond delay="0"/>
                      </p:stCondLst>
                      <p:childTnLst>
                        <p:par>
                          <p:cTn id="74" fill="hold">
                            <p:stCondLst>
                              <p:cond delay="0"/>
                            </p:stCondLst>
                            <p:childTnLst>
                              <p:par>
                                <p:cTn id="75" presetID="10"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subTnLst>
                                    <p:audio>
                                      <p:cMediaNode>
                                        <p:cTn display="0" masterRel="sameClick">
                                          <p:stCondLst>
                                            <p:cond evt="begin" delay="0">
                                              <p:tn val="75"/>
                                            </p:cond>
                                          </p:stCondLst>
                                          <p:endCondLst>
                                            <p:cond evt="onStopAudio" delay="0">
                                              <p:tgtEl>
                                                <p:sldTgt/>
                                              </p:tgtEl>
                                            </p:cond>
                                          </p:endCondLst>
                                        </p:cTn>
                                        <p:tgtEl>
                                          <p:sndTgt r:embed="rId4" name="Am-thanh-phep-thuat-www_nhacchuongvui_com.wav"/>
                                        </p:tgtEl>
                                      </p:cMediaNode>
                                    </p:audio>
                                  </p:subTnLst>
                                </p:cTn>
                              </p:par>
                            </p:childTnLst>
                          </p:cTn>
                        </p:par>
                        <p:par>
                          <p:cTn id="78" fill="hold">
                            <p:stCondLst>
                              <p:cond delay="500"/>
                            </p:stCondLst>
                            <p:childTnLst>
                              <p:par>
                                <p:cTn id="79" presetID="10" presetClass="exit" presetSubtype="0" fill="hold" nodeType="afterEffect">
                                  <p:stCondLst>
                                    <p:cond delay="0"/>
                                  </p:stCondLst>
                                  <p:childTnLst>
                                    <p:animEffect transition="out" filter="fade">
                                      <p:cBhvr>
                                        <p:cTn id="80" dur="500"/>
                                        <p:tgtEl>
                                          <p:spTgt spid="36"/>
                                        </p:tgtEl>
                                      </p:cBhvr>
                                    </p:animEffect>
                                    <p:set>
                                      <p:cBhvr>
                                        <p:cTn id="81" dur="1" fill="hold">
                                          <p:stCondLst>
                                            <p:cond delay="499"/>
                                          </p:stCondLst>
                                        </p:cTn>
                                        <p:tgtEl>
                                          <p:spTgt spid="36"/>
                                        </p:tgtEl>
                                        <p:attrNameLst>
                                          <p:attrName>style.visibility</p:attrName>
                                        </p:attrNameLst>
                                      </p:cBhvr>
                                      <p:to>
                                        <p:strVal val="hidden"/>
                                      </p:to>
                                    </p:set>
                                  </p:childTnLst>
                                  <p:subTnLst>
                                    <p:audio>
                                      <p:cMediaNode>
                                        <p:cTn display="0" masterRel="sameClick">
                                          <p:stCondLst>
                                            <p:cond evt="begin" delay="0">
                                              <p:tn val="79"/>
                                            </p:cond>
                                          </p:stCondLst>
                                          <p:endCondLst>
                                            <p:cond evt="onStopAudio" delay="0">
                                              <p:tgtEl>
                                                <p:sldTgt/>
                                              </p:tgtEl>
                                            </p:cond>
                                          </p:endCondLst>
                                        </p:cTn>
                                        <p:tgtEl>
                                          <p:sndTgt r:embed="rId4" name="Am-thanh-phep-thuat-www_nhacchuongvui_com.wav"/>
                                        </p:tgtEl>
                                      </p:cMediaNode>
                                    </p:audio>
                                  </p:subTnLst>
                                </p:cTn>
                              </p:par>
                            </p:childTnLst>
                          </p:cTn>
                        </p:par>
                        <p:par>
                          <p:cTn id="82" fill="hold">
                            <p:stCondLst>
                              <p:cond delay="1000"/>
                            </p:stCondLst>
                            <p:childTnLst>
                              <p:par>
                                <p:cTn id="83" presetID="10" presetClass="exit" presetSubtype="0" fill="hold" nodeType="afterEffect">
                                  <p:stCondLst>
                                    <p:cond delay="0"/>
                                  </p:stCondLst>
                                  <p:childTnLst>
                                    <p:animEffect transition="out" filter="fade">
                                      <p:cBhvr>
                                        <p:cTn id="84" dur="500"/>
                                        <p:tgtEl>
                                          <p:spTgt spid="27"/>
                                        </p:tgtEl>
                                      </p:cBhvr>
                                    </p:animEffect>
                                    <p:set>
                                      <p:cBhvr>
                                        <p:cTn id="85" dur="1" fill="hold">
                                          <p:stCondLst>
                                            <p:cond delay="499"/>
                                          </p:stCondLst>
                                        </p:cTn>
                                        <p:tgtEl>
                                          <p:spTgt spid="27"/>
                                        </p:tgtEl>
                                        <p:attrNameLst>
                                          <p:attrName>style.visibility</p:attrName>
                                        </p:attrNameLst>
                                      </p:cBhvr>
                                      <p:to>
                                        <p:strVal val="hidden"/>
                                      </p:to>
                                    </p:set>
                                  </p:childTnLst>
                                </p:cTn>
                              </p:par>
                              <p:par>
                                <p:cTn id="86" presetID="10" presetClass="entr" presetSubtype="0" fill="hold" nodeType="withEffect">
                                  <p:stCondLst>
                                    <p:cond delay="0"/>
                                  </p:stCondLst>
                                  <p:childTnLst>
                                    <p:set>
                                      <p:cBhvr>
                                        <p:cTn id="87" dur="1" fill="hold">
                                          <p:stCondLst>
                                            <p:cond delay="0"/>
                                          </p:stCondLst>
                                        </p:cTn>
                                        <p:tgtEl>
                                          <p:spTgt spid="1026"/>
                                        </p:tgtEl>
                                        <p:attrNameLst>
                                          <p:attrName>style.visibility</p:attrName>
                                        </p:attrNameLst>
                                      </p:cBhvr>
                                      <p:to>
                                        <p:strVal val="visible"/>
                                      </p:to>
                                    </p:set>
                                    <p:animEffect transition="in" filter="fade">
                                      <p:cBhvr>
                                        <p:cTn id="88" dur="500"/>
                                        <p:tgtEl>
                                          <p:spTgt spid="1026"/>
                                        </p:tgtEl>
                                      </p:cBhvr>
                                    </p:animEffect>
                                  </p:childTnLst>
                                  <p:subTnLst>
                                    <p:audio>
                                      <p:cMediaNode>
                                        <p:cTn display="0" masterRel="sameClick">
                                          <p:stCondLst>
                                            <p:cond evt="begin" delay="0">
                                              <p:tn val="86"/>
                                            </p:cond>
                                          </p:stCondLst>
                                          <p:endCondLst>
                                            <p:cond evt="onStopAudio" delay="0">
                                              <p:tgtEl>
                                                <p:sldTgt/>
                                              </p:tgtEl>
                                            </p:cond>
                                          </p:endCondLst>
                                        </p:cTn>
                                        <p:tgtEl>
                                          <p:sndTgt r:embed="rId5" name="Tieng-yeah-tre-con-www_nhacchuongvui_com.wav"/>
                                        </p:tgtEl>
                                      </p:cMediaNode>
                                    </p:audio>
                                  </p:subTnLst>
                                </p:cTn>
                              </p:par>
                            </p:childTnLst>
                          </p:cTn>
                        </p:par>
                      </p:childTnLst>
                    </p:cTn>
                  </p:par>
                </p:childTnLst>
              </p:cTn>
              <p:nextCondLst>
                <p:cond evt="onClick" delay="0">
                  <p:tgtEl>
                    <p:spTgt spid="36"/>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529" y="-297"/>
            <a:ext cx="12193057" cy="6858594"/>
          </a:xfrm>
          <a:prstGeom prst="rect">
            <a:avLst/>
          </a:prstGeom>
        </p:spPr>
      </p:pic>
      <p:pic>
        <p:nvPicPr>
          <p:cNvPr id="15" name="Picture 14">
            <a:hlinkClick r:id="rId6" action="ppaction://hlinksldjump"/>
          </p:cNvPr>
          <p:cNvPicPr>
            <a:picLocks noChangeAspect="1"/>
          </p:cNvPicPr>
          <p:nvPr/>
        </p:nvPicPr>
        <p:blipFill>
          <a:blip r:embed="rId7"/>
          <a:stretch>
            <a:fillRect/>
          </a:stretch>
        </p:blipFill>
        <p:spPr>
          <a:xfrm>
            <a:off x="-256682" y="5689314"/>
            <a:ext cx="2872757" cy="1214449"/>
          </a:xfrm>
          <a:prstGeom prst="rect">
            <a:avLst/>
          </a:prstGeom>
        </p:spPr>
      </p:pic>
      <p:sp>
        <p:nvSpPr>
          <p:cNvPr id="5" name="Rectangle 4"/>
          <p:cNvSpPr/>
          <p:nvPr/>
        </p:nvSpPr>
        <p:spPr>
          <a:xfrm>
            <a:off x="854553" y="235975"/>
            <a:ext cx="10500851" cy="371659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6" name="Rectangle 5"/>
          <p:cNvSpPr/>
          <p:nvPr/>
        </p:nvSpPr>
        <p:spPr>
          <a:xfrm>
            <a:off x="854553" y="4507512"/>
            <a:ext cx="4683803" cy="7315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667" kern="1200" dirty="0" err="1">
                <a:solidFill>
                  <a:prstClr val="white"/>
                </a:solidFill>
                <a:latin typeface="UTM Avo" panose="02040603050506020204" pitchFamily="18" charset="0"/>
                <a:cs typeface="Arial" panose="020B0604020202020204" pitchFamily="34" charset="0"/>
              </a:rPr>
              <a:t>Đối</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tượng</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tự</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nhiên</a:t>
            </a:r>
            <a:endParaRPr kumimoji="0" lang="en-US" sz="2667"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sp>
        <p:nvSpPr>
          <p:cNvPr id="8" name="Rectangle 7"/>
          <p:cNvSpPr/>
          <p:nvPr/>
        </p:nvSpPr>
        <p:spPr>
          <a:xfrm>
            <a:off x="6624441" y="4528777"/>
            <a:ext cx="4683803" cy="68048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Sản</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phẩm</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công</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nghệ</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11"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19741" y="4370576"/>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881146" y="4247342"/>
            <a:ext cx="1339598" cy="9916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607943" y="362075"/>
            <a:ext cx="4976112" cy="50433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017382" y="416262"/>
            <a:ext cx="5968210" cy="16316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3334" b="0" i="1"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Quan sát hình và cho biết đây là đối tượng tự nhiên hay sản phẩm công nghệ.</a:t>
            </a:r>
            <a:endParaRPr kumimoji="0" lang="en-US" sz="3334"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93B339EB-D79E-6BCE-0E9B-C19AFE21DD6D}"/>
              </a:ext>
            </a:extLst>
          </p:cNvPr>
          <p:cNvPicPr>
            <a:picLocks noChangeAspect="1"/>
          </p:cNvPicPr>
          <p:nvPr/>
        </p:nvPicPr>
        <p:blipFill rotWithShape="1">
          <a:blip r:embed="rId11"/>
          <a:srcRect l="5564" t="4079" r="7395" b="8474"/>
          <a:stretch/>
        </p:blipFill>
        <p:spPr>
          <a:xfrm>
            <a:off x="7568876" y="416262"/>
            <a:ext cx="3768571" cy="1974570"/>
          </a:xfrm>
          <a:prstGeom prst="rect">
            <a:avLst/>
          </a:prstGeom>
        </p:spPr>
      </p:pic>
      <p:pic>
        <p:nvPicPr>
          <p:cNvPr id="2" name="Picture 1">
            <a:extLst>
              <a:ext uri="{FF2B5EF4-FFF2-40B4-BE49-F238E27FC236}">
                <a16:creationId xmlns:a16="http://schemas.microsoft.com/office/drawing/2014/main" id="{9FBF570C-F97E-01D7-2674-717C25B07F1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832423034"/>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xit" presetSubtype="0" fill="hold" nodeType="withEffect">
                                  <p:stCondLst>
                                    <p:cond delay="1500"/>
                                  </p:stCondLst>
                                  <p:childTnLst>
                                    <p:animEffect transition="out" filter="fade">
                                      <p:cBhvr>
                                        <p:cTn id="11" dur="1250"/>
                                        <p:tgtEl>
                                          <p:spTgt spid="14"/>
                                        </p:tgtEl>
                                      </p:cBhvr>
                                    </p:animEffect>
                                    <p:set>
                                      <p:cBhvr>
                                        <p:cTn id="12" dur="1" fill="hold">
                                          <p:stCondLst>
                                            <p:cond delay="124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4" name="Am-thanh-tra-loi-dung-www_nhacchuongvui_com.wav"/>
                                        </p:tgtEl>
                                      </p:cMediaNode>
                                    </p:audio>
                                  </p:subTnLst>
                                </p:cTn>
                              </p:par>
                            </p:childTnLst>
                          </p:cTn>
                        </p:par>
                        <p:par>
                          <p:cTn id="18" fill="hold">
                            <p:stCondLst>
                              <p:cond delay="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529" y="-297"/>
            <a:ext cx="12193057" cy="6858594"/>
          </a:xfrm>
          <a:prstGeom prst="rect">
            <a:avLst/>
          </a:prstGeom>
        </p:spPr>
      </p:pic>
      <p:pic>
        <p:nvPicPr>
          <p:cNvPr id="15" name="Picture 14">
            <a:hlinkClick r:id="rId6" action="ppaction://hlinksldjump"/>
          </p:cNvPr>
          <p:cNvPicPr>
            <a:picLocks noChangeAspect="1"/>
          </p:cNvPicPr>
          <p:nvPr/>
        </p:nvPicPr>
        <p:blipFill>
          <a:blip r:embed="rId7"/>
          <a:stretch>
            <a:fillRect/>
          </a:stretch>
        </p:blipFill>
        <p:spPr>
          <a:xfrm>
            <a:off x="-256682" y="5689314"/>
            <a:ext cx="2872757" cy="1214449"/>
          </a:xfrm>
          <a:prstGeom prst="rect">
            <a:avLst/>
          </a:prstGeom>
        </p:spPr>
      </p:pic>
      <p:sp>
        <p:nvSpPr>
          <p:cNvPr id="5" name="Rectangle 4"/>
          <p:cNvSpPr/>
          <p:nvPr/>
        </p:nvSpPr>
        <p:spPr>
          <a:xfrm>
            <a:off x="854553" y="235975"/>
            <a:ext cx="10500851" cy="371659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6" name="Rectangle 5"/>
          <p:cNvSpPr/>
          <p:nvPr/>
        </p:nvSpPr>
        <p:spPr>
          <a:xfrm>
            <a:off x="6393438" y="4780522"/>
            <a:ext cx="4683803" cy="7315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667" kern="1200" dirty="0" err="1">
                <a:solidFill>
                  <a:prstClr val="white"/>
                </a:solidFill>
                <a:latin typeface="UTM Avo" panose="02040603050506020204" pitchFamily="18" charset="0"/>
                <a:cs typeface="Arial" panose="020B0604020202020204" pitchFamily="34" charset="0"/>
              </a:rPr>
              <a:t>Sản</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phẩm</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công</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nghệ</a:t>
            </a:r>
            <a:endParaRPr kumimoji="0" lang="en-US" sz="2667"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sp>
        <p:nvSpPr>
          <p:cNvPr id="8" name="Rectangle 7"/>
          <p:cNvSpPr/>
          <p:nvPr/>
        </p:nvSpPr>
        <p:spPr>
          <a:xfrm>
            <a:off x="854553" y="4821513"/>
            <a:ext cx="4683803" cy="68048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800" kern="1200" dirty="0" err="1">
                <a:solidFill>
                  <a:prstClr val="white"/>
                </a:solidFill>
                <a:latin typeface="UTM Avo" panose="02040603050506020204" pitchFamily="18" charset="0"/>
                <a:cs typeface="Arial" panose="020B0604020202020204" pitchFamily="34" charset="0"/>
              </a:rPr>
              <a:t>Đối</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tượng</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tự</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nhiên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11"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849853" y="4663312"/>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420031" y="4520352"/>
            <a:ext cx="1339598" cy="9916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838846" y="907321"/>
            <a:ext cx="4976112" cy="50433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017382" y="416262"/>
            <a:ext cx="5968210" cy="16316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3334" b="0" i="1"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Quan sát hình và cho biết đây là đối tượng tự nhiên hay sản phẩm công nghệ.</a:t>
            </a:r>
            <a:endParaRPr kumimoji="0" lang="en-US" sz="3334"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4" name="Picture 3">
            <a:extLst>
              <a:ext uri="{FF2B5EF4-FFF2-40B4-BE49-F238E27FC236}">
                <a16:creationId xmlns:a16="http://schemas.microsoft.com/office/drawing/2014/main" id="{452DBF8C-DB12-7A14-F92A-FFF4A29921E8}"/>
              </a:ext>
            </a:extLst>
          </p:cNvPr>
          <p:cNvPicPr>
            <a:picLocks noChangeAspect="1"/>
          </p:cNvPicPr>
          <p:nvPr/>
        </p:nvPicPr>
        <p:blipFill>
          <a:blip r:embed="rId11"/>
          <a:stretch>
            <a:fillRect/>
          </a:stretch>
        </p:blipFill>
        <p:spPr>
          <a:xfrm>
            <a:off x="7396969" y="355348"/>
            <a:ext cx="3853655" cy="2238995"/>
          </a:xfrm>
          <a:prstGeom prst="rect">
            <a:avLst/>
          </a:prstGeom>
        </p:spPr>
      </p:pic>
      <p:pic>
        <p:nvPicPr>
          <p:cNvPr id="2" name="Picture 1">
            <a:extLst>
              <a:ext uri="{FF2B5EF4-FFF2-40B4-BE49-F238E27FC236}">
                <a16:creationId xmlns:a16="http://schemas.microsoft.com/office/drawing/2014/main" id="{00AE2851-FB5C-3887-5C76-2EDACB63BAE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528937825"/>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xit" presetSubtype="0" fill="hold" nodeType="withEffect">
                                  <p:stCondLst>
                                    <p:cond delay="1500"/>
                                  </p:stCondLst>
                                  <p:childTnLst>
                                    <p:animEffect transition="out" filter="fade">
                                      <p:cBhvr>
                                        <p:cTn id="11" dur="1250"/>
                                        <p:tgtEl>
                                          <p:spTgt spid="14"/>
                                        </p:tgtEl>
                                      </p:cBhvr>
                                    </p:animEffect>
                                    <p:set>
                                      <p:cBhvr>
                                        <p:cTn id="12" dur="1" fill="hold">
                                          <p:stCondLst>
                                            <p:cond delay="124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4" name="Am-thanh-tra-loi-dung-www_nhacchuongvui_com.wav"/>
                                        </p:tgtEl>
                                      </p:cMediaNode>
                                    </p:audio>
                                  </p:subTnLst>
                                </p:cTn>
                              </p:par>
                            </p:childTnLst>
                          </p:cTn>
                        </p:par>
                        <p:par>
                          <p:cTn id="18" fill="hold">
                            <p:stCondLst>
                              <p:cond delay="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529" y="-297"/>
            <a:ext cx="12193057" cy="6858594"/>
          </a:xfrm>
          <a:prstGeom prst="rect">
            <a:avLst/>
          </a:prstGeom>
        </p:spPr>
      </p:pic>
      <p:pic>
        <p:nvPicPr>
          <p:cNvPr id="15" name="Picture 14">
            <a:hlinkClick r:id="rId6" action="ppaction://hlinksldjump"/>
          </p:cNvPr>
          <p:cNvPicPr>
            <a:picLocks noChangeAspect="1"/>
          </p:cNvPicPr>
          <p:nvPr/>
        </p:nvPicPr>
        <p:blipFill>
          <a:blip r:embed="rId7"/>
          <a:stretch>
            <a:fillRect/>
          </a:stretch>
        </p:blipFill>
        <p:spPr>
          <a:xfrm>
            <a:off x="-256682" y="5689314"/>
            <a:ext cx="2872757" cy="1214449"/>
          </a:xfrm>
          <a:prstGeom prst="rect">
            <a:avLst/>
          </a:prstGeom>
        </p:spPr>
      </p:pic>
      <p:sp>
        <p:nvSpPr>
          <p:cNvPr id="5" name="Rectangle 4"/>
          <p:cNvSpPr/>
          <p:nvPr/>
        </p:nvSpPr>
        <p:spPr>
          <a:xfrm>
            <a:off x="854553" y="235975"/>
            <a:ext cx="10500851" cy="371659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6" name="Rectangle 5"/>
          <p:cNvSpPr/>
          <p:nvPr/>
        </p:nvSpPr>
        <p:spPr>
          <a:xfrm>
            <a:off x="6393438" y="4780522"/>
            <a:ext cx="4683803" cy="7315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667" kern="1200" dirty="0" err="1">
                <a:solidFill>
                  <a:prstClr val="white"/>
                </a:solidFill>
                <a:latin typeface="UTM Avo" panose="02040603050506020204" pitchFamily="18" charset="0"/>
                <a:cs typeface="Arial" panose="020B0604020202020204" pitchFamily="34" charset="0"/>
              </a:rPr>
              <a:t>Sản</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phẩm</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công</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nghệ</a:t>
            </a:r>
            <a:endParaRPr kumimoji="0" lang="en-US" sz="2667"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sp>
        <p:nvSpPr>
          <p:cNvPr id="8" name="Rectangle 7"/>
          <p:cNvSpPr/>
          <p:nvPr/>
        </p:nvSpPr>
        <p:spPr>
          <a:xfrm>
            <a:off x="854553" y="4821513"/>
            <a:ext cx="4683803" cy="68048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800" kern="1200" dirty="0" err="1">
                <a:solidFill>
                  <a:prstClr val="white"/>
                </a:solidFill>
                <a:latin typeface="UTM Avo" panose="02040603050506020204" pitchFamily="18" charset="0"/>
                <a:cs typeface="Arial" panose="020B0604020202020204" pitchFamily="34" charset="0"/>
              </a:rPr>
              <a:t>Đối</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tượng</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tự</a:t>
            </a:r>
            <a:r>
              <a:rPr lang="en-US" sz="2800" kern="1200" dirty="0">
                <a:solidFill>
                  <a:prstClr val="white"/>
                </a:solidFill>
                <a:latin typeface="UTM Avo" panose="02040603050506020204" pitchFamily="18" charset="0"/>
                <a:cs typeface="Arial" panose="020B0604020202020204" pitchFamily="34" charset="0"/>
              </a:rPr>
              <a:t> </a:t>
            </a:r>
            <a:r>
              <a:rPr lang="en-US" sz="2800" kern="1200" dirty="0" err="1">
                <a:solidFill>
                  <a:prstClr val="white"/>
                </a:solidFill>
                <a:latin typeface="UTM Avo" panose="02040603050506020204" pitchFamily="18" charset="0"/>
                <a:cs typeface="Arial" panose="020B0604020202020204" pitchFamily="34" charset="0"/>
              </a:rPr>
              <a:t>nhiên</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11"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4849853" y="4663312"/>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10420031" y="4520352"/>
            <a:ext cx="1339598" cy="9916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838846" y="907321"/>
            <a:ext cx="4976112" cy="50433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017382" y="416262"/>
            <a:ext cx="5968210" cy="16316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3334" b="0" i="1"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Quan sát hình và cho biết đây là đối tượng tự nhiên hay sản phẩm công nghệ.</a:t>
            </a:r>
            <a:endParaRPr kumimoji="0" lang="en-US" sz="3334"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DE564022-85B5-3FA3-219B-5BD5F6649994}"/>
              </a:ext>
            </a:extLst>
          </p:cNvPr>
          <p:cNvPicPr>
            <a:picLocks noChangeAspect="1"/>
          </p:cNvPicPr>
          <p:nvPr/>
        </p:nvPicPr>
        <p:blipFill>
          <a:blip r:embed="rId11"/>
          <a:stretch>
            <a:fillRect/>
          </a:stretch>
        </p:blipFill>
        <p:spPr>
          <a:xfrm>
            <a:off x="7723327" y="269624"/>
            <a:ext cx="3584856" cy="2282190"/>
          </a:xfrm>
          <a:prstGeom prst="rect">
            <a:avLst/>
          </a:prstGeom>
        </p:spPr>
      </p:pic>
      <p:pic>
        <p:nvPicPr>
          <p:cNvPr id="2" name="Picture 1">
            <a:extLst>
              <a:ext uri="{FF2B5EF4-FFF2-40B4-BE49-F238E27FC236}">
                <a16:creationId xmlns:a16="http://schemas.microsoft.com/office/drawing/2014/main" id="{245EB1CD-404F-8A0B-277B-A6D075851D7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420030417"/>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xit" presetSubtype="0" fill="hold" nodeType="withEffect">
                                  <p:stCondLst>
                                    <p:cond delay="1500"/>
                                  </p:stCondLst>
                                  <p:childTnLst>
                                    <p:animEffect transition="out" filter="fade">
                                      <p:cBhvr>
                                        <p:cTn id="11" dur="1250"/>
                                        <p:tgtEl>
                                          <p:spTgt spid="14"/>
                                        </p:tgtEl>
                                      </p:cBhvr>
                                    </p:animEffect>
                                    <p:set>
                                      <p:cBhvr>
                                        <p:cTn id="12" dur="1" fill="hold">
                                          <p:stCondLst>
                                            <p:cond delay="124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4" name="Am-thanh-tra-loi-dung-www_nhacchuongvui_com.wav"/>
                                        </p:tgtEl>
                                      </p:cMediaNode>
                                    </p:audio>
                                  </p:subTnLst>
                                </p:cTn>
                              </p:par>
                            </p:childTnLst>
                          </p:cTn>
                        </p:par>
                        <p:par>
                          <p:cTn id="18" fill="hold">
                            <p:stCondLst>
                              <p:cond delay="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5"/>
          <a:stretch>
            <a:fillRect/>
          </a:stretch>
        </p:blipFill>
        <p:spPr>
          <a:xfrm>
            <a:off x="-529" y="-297"/>
            <a:ext cx="12193057" cy="6858594"/>
          </a:xfrm>
          <a:prstGeom prst="rect">
            <a:avLst/>
          </a:prstGeom>
        </p:spPr>
      </p:pic>
      <p:pic>
        <p:nvPicPr>
          <p:cNvPr id="15" name="Picture 14">
            <a:hlinkClick r:id="rId6" action="ppaction://hlinksldjump"/>
          </p:cNvPr>
          <p:cNvPicPr>
            <a:picLocks noChangeAspect="1"/>
          </p:cNvPicPr>
          <p:nvPr/>
        </p:nvPicPr>
        <p:blipFill>
          <a:blip r:embed="rId7"/>
          <a:stretch>
            <a:fillRect/>
          </a:stretch>
        </p:blipFill>
        <p:spPr>
          <a:xfrm>
            <a:off x="-256682" y="5689314"/>
            <a:ext cx="2872757" cy="1214449"/>
          </a:xfrm>
          <a:prstGeom prst="rect">
            <a:avLst/>
          </a:prstGeom>
        </p:spPr>
      </p:pic>
      <p:sp>
        <p:nvSpPr>
          <p:cNvPr id="5" name="Rectangle 4"/>
          <p:cNvSpPr/>
          <p:nvPr/>
        </p:nvSpPr>
        <p:spPr>
          <a:xfrm>
            <a:off x="854553" y="235975"/>
            <a:ext cx="10500851" cy="371659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6" name="Rectangle 5"/>
          <p:cNvSpPr/>
          <p:nvPr/>
        </p:nvSpPr>
        <p:spPr>
          <a:xfrm>
            <a:off x="854553" y="4507512"/>
            <a:ext cx="4683803" cy="7315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667" kern="1200" dirty="0" err="1">
                <a:solidFill>
                  <a:prstClr val="white"/>
                </a:solidFill>
                <a:latin typeface="UTM Avo" panose="02040603050506020204" pitchFamily="18" charset="0"/>
                <a:cs typeface="Arial" panose="020B0604020202020204" pitchFamily="34" charset="0"/>
              </a:rPr>
              <a:t>Đối</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tượng</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tự</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nhiên</a:t>
            </a:r>
            <a:endParaRPr kumimoji="0" lang="en-US" sz="2667"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sp>
        <p:nvSpPr>
          <p:cNvPr id="8" name="Rectangle 7"/>
          <p:cNvSpPr/>
          <p:nvPr/>
        </p:nvSpPr>
        <p:spPr>
          <a:xfrm>
            <a:off x="6624441" y="4528777"/>
            <a:ext cx="4683803" cy="68048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Sản</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phẩm</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công</a:t>
            </a:r>
            <a:r>
              <a:rPr kumimoji="0" lang="en-US" sz="2800" b="0" i="0" u="none" strike="noStrike" kern="1200" cap="none" spc="0" normalizeH="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0" i="0" u="none" strike="noStrike" kern="1200" cap="none" spc="0" normalizeH="0" noProof="0" dirty="0" err="1">
                <a:ln>
                  <a:noFill/>
                </a:ln>
                <a:solidFill>
                  <a:prstClr val="white"/>
                </a:solidFill>
                <a:effectLst/>
                <a:uLnTx/>
                <a:uFillTx/>
                <a:latin typeface="UTM Avo" panose="02040603050506020204" pitchFamily="18" charset="0"/>
                <a:cs typeface="Arial" panose="020B0604020202020204" pitchFamily="34" charset="0"/>
              </a:rPr>
              <a:t>nghệ</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11" name="Picture 6" descr="Káº¿t quáº£ hÃ¬nh áº£nh cho right wrong tick icon"/>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167" t="18657" r="55100" b="30178"/>
          <a:stretch/>
        </p:blipFill>
        <p:spPr bwMode="auto">
          <a:xfrm>
            <a:off x="10619741" y="4370576"/>
            <a:ext cx="1092200" cy="1106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Káº¿t quáº£ hÃ¬nh áº£nh cho right wrong tick icon"/>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4881146" y="4247342"/>
            <a:ext cx="1339598" cy="9916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607943" y="362075"/>
            <a:ext cx="4976112" cy="504335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1017382" y="416262"/>
            <a:ext cx="5968210" cy="1631601"/>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3334" b="0" i="1"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Quan sát hình và cho biết đây là đối tượng tự nhiên hay sản phẩm công nghệ.</a:t>
            </a:r>
            <a:endParaRPr kumimoji="0" lang="en-US" sz="3334"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4" name="Picture 3">
            <a:extLst>
              <a:ext uri="{FF2B5EF4-FFF2-40B4-BE49-F238E27FC236}">
                <a16:creationId xmlns:a16="http://schemas.microsoft.com/office/drawing/2014/main" id="{019EE59B-D137-3F5B-E990-457E017834FF}"/>
              </a:ext>
            </a:extLst>
          </p:cNvPr>
          <p:cNvPicPr>
            <a:picLocks noChangeAspect="1"/>
          </p:cNvPicPr>
          <p:nvPr/>
        </p:nvPicPr>
        <p:blipFill rotWithShape="1">
          <a:blip r:embed="rId11"/>
          <a:srcRect b="14250"/>
          <a:stretch/>
        </p:blipFill>
        <p:spPr>
          <a:xfrm>
            <a:off x="7675915" y="306649"/>
            <a:ext cx="3800475" cy="21807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 name="Picture 1">
            <a:extLst>
              <a:ext uri="{FF2B5EF4-FFF2-40B4-BE49-F238E27FC236}">
                <a16:creationId xmlns:a16="http://schemas.microsoft.com/office/drawing/2014/main" id="{303C876B-0EE5-6D13-5891-401DAAA03E1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258882051"/>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Am-thanh-tra-loi-sai-www_nhacchuongvui_com.wav"/>
                                        </p:tgtEl>
                                      </p:cMediaNode>
                                    </p:audio>
                                  </p:sub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par>
                                <p:cTn id="10" presetID="10" presetClass="exit" presetSubtype="0" fill="hold" nodeType="withEffect">
                                  <p:stCondLst>
                                    <p:cond delay="1500"/>
                                  </p:stCondLst>
                                  <p:childTnLst>
                                    <p:animEffect transition="out" filter="fade">
                                      <p:cBhvr>
                                        <p:cTn id="11" dur="1250"/>
                                        <p:tgtEl>
                                          <p:spTgt spid="14"/>
                                        </p:tgtEl>
                                      </p:cBhvr>
                                    </p:animEffect>
                                    <p:set>
                                      <p:cBhvr>
                                        <p:cTn id="12" dur="1" fill="hold">
                                          <p:stCondLst>
                                            <p:cond delay="124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4" name="Am-thanh-tra-loi-dung-www_nhacchuongvui_com.wav"/>
                                        </p:tgtEl>
                                      </p:cMediaNode>
                                    </p:audio>
                                  </p:subTnLst>
                                </p:cTn>
                              </p:par>
                            </p:childTnLst>
                          </p:cTn>
                        </p:par>
                        <p:par>
                          <p:cTn id="18" fill="hold">
                            <p:stCondLst>
                              <p:cond delay="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Google Shape;4348;p47">
            <a:extLst>
              <a:ext uri="{FF2B5EF4-FFF2-40B4-BE49-F238E27FC236}">
                <a16:creationId xmlns:a16="http://schemas.microsoft.com/office/drawing/2014/main" id="{B35D6534-8E54-3048-44E4-2C8A20E7F559}"/>
              </a:ext>
            </a:extLst>
          </p:cNvPr>
          <p:cNvPicPr preferRelativeResize="0"/>
          <p:nvPr/>
        </p:nvPicPr>
        <p:blipFill rotWithShape="1">
          <a:blip r:embed="rId4">
            <a:alphaModFix/>
          </a:blip>
          <a:srcRect l="19" r="19"/>
          <a:stretch/>
        </p:blipFill>
        <p:spPr>
          <a:xfrm flipH="1">
            <a:off x="3457368" y="2948704"/>
            <a:ext cx="2471899" cy="2472809"/>
          </a:xfrm>
          <a:prstGeom prst="ellipse">
            <a:avLst/>
          </a:prstGeom>
          <a:no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pic>
      <p:grpSp>
        <p:nvGrpSpPr>
          <p:cNvPr id="3" name="Google Shape;4373;p47">
            <a:extLst>
              <a:ext uri="{FF2B5EF4-FFF2-40B4-BE49-F238E27FC236}">
                <a16:creationId xmlns:a16="http://schemas.microsoft.com/office/drawing/2014/main" id="{A1625075-7D44-F228-942E-0CCBF84FBF92}"/>
              </a:ext>
            </a:extLst>
          </p:cNvPr>
          <p:cNvGrpSpPr/>
          <p:nvPr/>
        </p:nvGrpSpPr>
        <p:grpSpPr>
          <a:xfrm>
            <a:off x="10819142" y="1432791"/>
            <a:ext cx="716292" cy="645732"/>
            <a:chOff x="1452875" y="3070150"/>
            <a:chExt cx="787250" cy="709700"/>
          </a:xfrm>
        </p:grpSpPr>
        <p:sp>
          <p:nvSpPr>
            <p:cNvPr id="4" name="Google Shape;4374;p47">
              <a:extLst>
                <a:ext uri="{FF2B5EF4-FFF2-40B4-BE49-F238E27FC236}">
                  <a16:creationId xmlns:a16="http://schemas.microsoft.com/office/drawing/2014/main" id="{D1BAB358-DE96-A9CD-5D7E-7BAED0B066C7}"/>
                </a:ext>
              </a:extLst>
            </p:cNvPr>
            <p:cNvSpPr/>
            <p:nvPr/>
          </p:nvSpPr>
          <p:spPr>
            <a:xfrm>
              <a:off x="1452875" y="3070150"/>
              <a:ext cx="787250" cy="709700"/>
            </a:xfrm>
            <a:custGeom>
              <a:avLst/>
              <a:gdLst/>
              <a:ahLst/>
              <a:cxnLst/>
              <a:rect l="l" t="t" r="r" b="b"/>
              <a:pathLst>
                <a:path w="31490" h="28388" extrusionOk="0">
                  <a:moveTo>
                    <a:pt x="15111" y="0"/>
                  </a:moveTo>
                  <a:cubicBezTo>
                    <a:pt x="13610" y="0"/>
                    <a:pt x="12376" y="967"/>
                    <a:pt x="11942" y="2469"/>
                  </a:cubicBezTo>
                  <a:cubicBezTo>
                    <a:pt x="11809" y="2969"/>
                    <a:pt x="11442" y="4270"/>
                    <a:pt x="11575" y="9007"/>
                  </a:cubicBezTo>
                  <a:lnTo>
                    <a:pt x="10942" y="9007"/>
                  </a:lnTo>
                  <a:cubicBezTo>
                    <a:pt x="9908" y="9007"/>
                    <a:pt x="8874" y="9207"/>
                    <a:pt x="7906" y="9640"/>
                  </a:cubicBezTo>
                  <a:cubicBezTo>
                    <a:pt x="5905" y="10574"/>
                    <a:pt x="4537" y="12075"/>
                    <a:pt x="4037" y="13943"/>
                  </a:cubicBezTo>
                  <a:cubicBezTo>
                    <a:pt x="1502" y="15178"/>
                    <a:pt x="568" y="15978"/>
                    <a:pt x="234" y="17112"/>
                  </a:cubicBezTo>
                  <a:cubicBezTo>
                    <a:pt x="1" y="17946"/>
                    <a:pt x="134" y="18780"/>
                    <a:pt x="568" y="19514"/>
                  </a:cubicBezTo>
                  <a:cubicBezTo>
                    <a:pt x="1201" y="20515"/>
                    <a:pt x="1935" y="20948"/>
                    <a:pt x="7573" y="22183"/>
                  </a:cubicBezTo>
                  <a:lnTo>
                    <a:pt x="7606" y="22183"/>
                  </a:lnTo>
                  <a:cubicBezTo>
                    <a:pt x="7739" y="22216"/>
                    <a:pt x="7839" y="22249"/>
                    <a:pt x="7973" y="22249"/>
                  </a:cubicBezTo>
                  <a:cubicBezTo>
                    <a:pt x="8840" y="22650"/>
                    <a:pt x="9674" y="22850"/>
                    <a:pt x="10541" y="22850"/>
                  </a:cubicBezTo>
                  <a:cubicBezTo>
                    <a:pt x="10908" y="22850"/>
                    <a:pt x="11275" y="22816"/>
                    <a:pt x="11609" y="22750"/>
                  </a:cubicBezTo>
                  <a:cubicBezTo>
                    <a:pt x="12910" y="24818"/>
                    <a:pt x="15211" y="27520"/>
                    <a:pt x="18514" y="28254"/>
                  </a:cubicBezTo>
                  <a:cubicBezTo>
                    <a:pt x="18947" y="28354"/>
                    <a:pt x="19381" y="28387"/>
                    <a:pt x="19781" y="28387"/>
                  </a:cubicBezTo>
                  <a:lnTo>
                    <a:pt x="19815" y="28387"/>
                  </a:lnTo>
                  <a:cubicBezTo>
                    <a:pt x="25219" y="28387"/>
                    <a:pt x="30089" y="20915"/>
                    <a:pt x="30989" y="19414"/>
                  </a:cubicBezTo>
                  <a:cubicBezTo>
                    <a:pt x="31456" y="18613"/>
                    <a:pt x="31490" y="17679"/>
                    <a:pt x="31056" y="16879"/>
                  </a:cubicBezTo>
                  <a:cubicBezTo>
                    <a:pt x="30622" y="16078"/>
                    <a:pt x="29788" y="15611"/>
                    <a:pt x="28888" y="15578"/>
                  </a:cubicBezTo>
                  <a:lnTo>
                    <a:pt x="28321" y="15578"/>
                  </a:lnTo>
                  <a:cubicBezTo>
                    <a:pt x="28955" y="13576"/>
                    <a:pt x="29021" y="11208"/>
                    <a:pt x="28688" y="9007"/>
                  </a:cubicBezTo>
                  <a:cubicBezTo>
                    <a:pt x="28021" y="4570"/>
                    <a:pt x="25852" y="1801"/>
                    <a:pt x="23017" y="1701"/>
                  </a:cubicBezTo>
                  <a:lnTo>
                    <a:pt x="22950" y="1701"/>
                  </a:lnTo>
                  <a:cubicBezTo>
                    <a:pt x="21716" y="1701"/>
                    <a:pt x="20915" y="2402"/>
                    <a:pt x="20248" y="3636"/>
                  </a:cubicBezTo>
                  <a:cubicBezTo>
                    <a:pt x="20082" y="3369"/>
                    <a:pt x="19915" y="3102"/>
                    <a:pt x="19715" y="2869"/>
                  </a:cubicBezTo>
                  <a:cubicBezTo>
                    <a:pt x="18881" y="1801"/>
                    <a:pt x="17179" y="0"/>
                    <a:pt x="15111"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 name="Google Shape;4375;p47">
              <a:extLst>
                <a:ext uri="{FF2B5EF4-FFF2-40B4-BE49-F238E27FC236}">
                  <a16:creationId xmlns:a16="http://schemas.microsoft.com/office/drawing/2014/main" id="{3F429DB8-F278-5A2B-6E4A-ECB55D852D51}"/>
                </a:ext>
              </a:extLst>
            </p:cNvPr>
            <p:cNvSpPr/>
            <p:nvPr/>
          </p:nvSpPr>
          <p:spPr>
            <a:xfrm>
              <a:off x="1570450" y="3132850"/>
              <a:ext cx="603800" cy="584775"/>
            </a:xfrm>
            <a:custGeom>
              <a:avLst/>
              <a:gdLst/>
              <a:ahLst/>
              <a:cxnLst/>
              <a:rect l="l" t="t" r="r" b="b"/>
              <a:pathLst>
                <a:path w="24152" h="23391" extrusionOk="0">
                  <a:moveTo>
                    <a:pt x="10431" y="1"/>
                  </a:moveTo>
                  <a:cubicBezTo>
                    <a:pt x="10068" y="1"/>
                    <a:pt x="9795" y="199"/>
                    <a:pt x="9674" y="628"/>
                  </a:cubicBezTo>
                  <a:cubicBezTo>
                    <a:pt x="9155" y="2471"/>
                    <a:pt x="9388" y="7762"/>
                    <a:pt x="9568" y="10691"/>
                  </a:cubicBezTo>
                  <a:lnTo>
                    <a:pt x="9568" y="10691"/>
                  </a:lnTo>
                  <a:cubicBezTo>
                    <a:pt x="9001" y="9694"/>
                    <a:pt x="7719" y="8987"/>
                    <a:pt x="6247" y="8987"/>
                  </a:cubicBezTo>
                  <a:cubicBezTo>
                    <a:pt x="5599" y="8987"/>
                    <a:pt x="4914" y="9124"/>
                    <a:pt x="4237" y="9434"/>
                  </a:cubicBezTo>
                  <a:cubicBezTo>
                    <a:pt x="1" y="11335"/>
                    <a:pt x="1635" y="16105"/>
                    <a:pt x="4171" y="17406"/>
                  </a:cubicBezTo>
                  <a:cubicBezTo>
                    <a:pt x="4804" y="17723"/>
                    <a:pt x="5353" y="17842"/>
                    <a:pt x="5819" y="17842"/>
                  </a:cubicBezTo>
                  <a:cubicBezTo>
                    <a:pt x="7216" y="17842"/>
                    <a:pt x="7873" y="16773"/>
                    <a:pt x="7873" y="16773"/>
                  </a:cubicBezTo>
                  <a:cubicBezTo>
                    <a:pt x="7873" y="16773"/>
                    <a:pt x="10208" y="22377"/>
                    <a:pt x="14378" y="23311"/>
                  </a:cubicBezTo>
                  <a:cubicBezTo>
                    <a:pt x="14618" y="23365"/>
                    <a:pt x="14861" y="23390"/>
                    <a:pt x="15105" y="23390"/>
                  </a:cubicBezTo>
                  <a:cubicBezTo>
                    <a:pt x="19377" y="23390"/>
                    <a:pt x="24151" y="15572"/>
                    <a:pt x="24151" y="15572"/>
                  </a:cubicBezTo>
                  <a:lnTo>
                    <a:pt x="18481" y="15538"/>
                  </a:lnTo>
                  <a:cubicBezTo>
                    <a:pt x="23518" y="13837"/>
                    <a:pt x="21983" y="1795"/>
                    <a:pt x="18247" y="1695"/>
                  </a:cubicBezTo>
                  <a:cubicBezTo>
                    <a:pt x="17480" y="1695"/>
                    <a:pt x="14978" y="10835"/>
                    <a:pt x="14978" y="10835"/>
                  </a:cubicBezTo>
                  <a:cubicBezTo>
                    <a:pt x="16427" y="5069"/>
                    <a:pt x="12269" y="1"/>
                    <a:pt x="10431"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6" name="Google Shape;4376;p47">
              <a:extLst>
                <a:ext uri="{FF2B5EF4-FFF2-40B4-BE49-F238E27FC236}">
                  <a16:creationId xmlns:a16="http://schemas.microsoft.com/office/drawing/2014/main" id="{B1E906F6-D246-34E7-F458-30D060EFEE60}"/>
                </a:ext>
              </a:extLst>
            </p:cNvPr>
            <p:cNvSpPr/>
            <p:nvPr/>
          </p:nvSpPr>
          <p:spPr>
            <a:xfrm>
              <a:off x="1517925" y="3461450"/>
              <a:ext cx="147625" cy="102400"/>
            </a:xfrm>
            <a:custGeom>
              <a:avLst/>
              <a:gdLst/>
              <a:ahLst/>
              <a:cxnLst/>
              <a:rect l="l" t="t" r="r" b="b"/>
              <a:pathLst>
                <a:path w="5905" h="4096" extrusionOk="0">
                  <a:moveTo>
                    <a:pt x="3750" y="0"/>
                  </a:moveTo>
                  <a:cubicBezTo>
                    <a:pt x="3710" y="0"/>
                    <a:pt x="3671" y="9"/>
                    <a:pt x="3636" y="26"/>
                  </a:cubicBezTo>
                  <a:cubicBezTo>
                    <a:pt x="2069" y="760"/>
                    <a:pt x="167" y="1694"/>
                    <a:pt x="34" y="2194"/>
                  </a:cubicBezTo>
                  <a:cubicBezTo>
                    <a:pt x="0" y="2294"/>
                    <a:pt x="34" y="2394"/>
                    <a:pt x="67" y="2494"/>
                  </a:cubicBezTo>
                  <a:cubicBezTo>
                    <a:pt x="167" y="2628"/>
                    <a:pt x="367" y="2961"/>
                    <a:pt x="5504" y="4096"/>
                  </a:cubicBezTo>
                  <a:lnTo>
                    <a:pt x="5571" y="4096"/>
                  </a:lnTo>
                  <a:cubicBezTo>
                    <a:pt x="5704" y="4096"/>
                    <a:pt x="5838" y="3995"/>
                    <a:pt x="5871" y="3862"/>
                  </a:cubicBezTo>
                  <a:cubicBezTo>
                    <a:pt x="5905" y="3695"/>
                    <a:pt x="5805" y="3528"/>
                    <a:pt x="5638" y="3495"/>
                  </a:cubicBezTo>
                  <a:cubicBezTo>
                    <a:pt x="3636" y="3061"/>
                    <a:pt x="1401" y="2494"/>
                    <a:pt x="768" y="2261"/>
                  </a:cubicBezTo>
                  <a:cubicBezTo>
                    <a:pt x="1235" y="1894"/>
                    <a:pt x="2636" y="1160"/>
                    <a:pt x="3870" y="593"/>
                  </a:cubicBezTo>
                  <a:cubicBezTo>
                    <a:pt x="4037" y="526"/>
                    <a:pt x="4103" y="360"/>
                    <a:pt x="4037" y="193"/>
                  </a:cubicBezTo>
                  <a:cubicBezTo>
                    <a:pt x="3987" y="69"/>
                    <a:pt x="3864" y="0"/>
                    <a:pt x="375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7" name="Google Shape;4377;p47">
              <a:extLst>
                <a:ext uri="{FF2B5EF4-FFF2-40B4-BE49-F238E27FC236}">
                  <a16:creationId xmlns:a16="http://schemas.microsoft.com/office/drawing/2014/main" id="{F7D29AF3-4084-2EC4-46D4-D68A93FADB26}"/>
                </a:ext>
              </a:extLst>
            </p:cNvPr>
            <p:cNvSpPr/>
            <p:nvPr/>
          </p:nvSpPr>
          <p:spPr>
            <a:xfrm>
              <a:off x="1668875" y="3408725"/>
              <a:ext cx="64225" cy="76725"/>
            </a:xfrm>
            <a:custGeom>
              <a:avLst/>
              <a:gdLst/>
              <a:ahLst/>
              <a:cxnLst/>
              <a:rect l="l" t="t" r="r" b="b"/>
              <a:pathLst>
                <a:path w="2569" h="3069" extrusionOk="0">
                  <a:moveTo>
                    <a:pt x="300" y="0"/>
                  </a:moveTo>
                  <a:cubicBezTo>
                    <a:pt x="133" y="33"/>
                    <a:pt x="0" y="167"/>
                    <a:pt x="33" y="334"/>
                  </a:cubicBezTo>
                  <a:cubicBezTo>
                    <a:pt x="67" y="1134"/>
                    <a:pt x="300" y="2969"/>
                    <a:pt x="1168" y="3069"/>
                  </a:cubicBezTo>
                  <a:lnTo>
                    <a:pt x="1234" y="3069"/>
                  </a:lnTo>
                  <a:cubicBezTo>
                    <a:pt x="2068" y="3069"/>
                    <a:pt x="2435" y="1301"/>
                    <a:pt x="2535" y="500"/>
                  </a:cubicBezTo>
                  <a:cubicBezTo>
                    <a:pt x="2569" y="334"/>
                    <a:pt x="2435" y="167"/>
                    <a:pt x="2268" y="167"/>
                  </a:cubicBezTo>
                  <a:cubicBezTo>
                    <a:pt x="2247" y="163"/>
                    <a:pt x="2225" y="161"/>
                    <a:pt x="2204" y="161"/>
                  </a:cubicBezTo>
                  <a:cubicBezTo>
                    <a:pt x="2061" y="161"/>
                    <a:pt x="1935" y="255"/>
                    <a:pt x="1935" y="400"/>
                  </a:cubicBezTo>
                  <a:cubicBezTo>
                    <a:pt x="1768" y="1401"/>
                    <a:pt x="1434" y="2402"/>
                    <a:pt x="1234" y="2469"/>
                  </a:cubicBezTo>
                  <a:cubicBezTo>
                    <a:pt x="1034" y="2435"/>
                    <a:pt x="734" y="1434"/>
                    <a:pt x="634" y="300"/>
                  </a:cubicBezTo>
                  <a:cubicBezTo>
                    <a:pt x="634" y="134"/>
                    <a:pt x="467" y="0"/>
                    <a:pt x="30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8" name="Google Shape;4378;p47">
              <a:extLst>
                <a:ext uri="{FF2B5EF4-FFF2-40B4-BE49-F238E27FC236}">
                  <a16:creationId xmlns:a16="http://schemas.microsoft.com/office/drawing/2014/main" id="{B448EDDE-A4A8-8148-632E-05B35D16038C}"/>
                </a:ext>
              </a:extLst>
            </p:cNvPr>
            <p:cNvSpPr/>
            <p:nvPr/>
          </p:nvSpPr>
          <p:spPr>
            <a:xfrm>
              <a:off x="1868175" y="3268075"/>
              <a:ext cx="74250" cy="194025"/>
            </a:xfrm>
            <a:custGeom>
              <a:avLst/>
              <a:gdLst/>
              <a:ahLst/>
              <a:cxnLst/>
              <a:rect l="l" t="t" r="r" b="b"/>
              <a:pathLst>
                <a:path w="2970" h="7761" extrusionOk="0">
                  <a:moveTo>
                    <a:pt x="343" y="1"/>
                  </a:moveTo>
                  <a:cubicBezTo>
                    <a:pt x="307" y="1"/>
                    <a:pt x="270" y="7"/>
                    <a:pt x="234" y="22"/>
                  </a:cubicBezTo>
                  <a:cubicBezTo>
                    <a:pt x="100" y="89"/>
                    <a:pt x="0" y="289"/>
                    <a:pt x="67" y="422"/>
                  </a:cubicBezTo>
                  <a:cubicBezTo>
                    <a:pt x="701" y="1890"/>
                    <a:pt x="2202" y="5960"/>
                    <a:pt x="1668" y="7361"/>
                  </a:cubicBezTo>
                  <a:cubicBezTo>
                    <a:pt x="1602" y="7494"/>
                    <a:pt x="1702" y="7694"/>
                    <a:pt x="1835" y="7761"/>
                  </a:cubicBezTo>
                  <a:lnTo>
                    <a:pt x="1968" y="7761"/>
                  </a:lnTo>
                  <a:cubicBezTo>
                    <a:pt x="2069" y="7761"/>
                    <a:pt x="2202" y="7694"/>
                    <a:pt x="2235" y="7561"/>
                  </a:cubicBezTo>
                  <a:cubicBezTo>
                    <a:pt x="2969" y="5659"/>
                    <a:pt x="734" y="422"/>
                    <a:pt x="634" y="189"/>
                  </a:cubicBezTo>
                  <a:cubicBezTo>
                    <a:pt x="582" y="85"/>
                    <a:pt x="469" y="1"/>
                    <a:pt x="343"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9" name="Google Shape;4379;p47">
              <a:extLst>
                <a:ext uri="{FF2B5EF4-FFF2-40B4-BE49-F238E27FC236}">
                  <a16:creationId xmlns:a16="http://schemas.microsoft.com/office/drawing/2014/main" id="{684A76C1-D62B-422F-81F4-1ED2ECD30E3F}"/>
                </a:ext>
              </a:extLst>
            </p:cNvPr>
            <p:cNvSpPr/>
            <p:nvPr/>
          </p:nvSpPr>
          <p:spPr>
            <a:xfrm>
              <a:off x="1950725" y="3294775"/>
              <a:ext cx="125125" cy="180675"/>
            </a:xfrm>
            <a:custGeom>
              <a:avLst/>
              <a:gdLst/>
              <a:ahLst/>
              <a:cxnLst/>
              <a:rect l="l" t="t" r="r" b="b"/>
              <a:pathLst>
                <a:path w="5005" h="7227" extrusionOk="0">
                  <a:moveTo>
                    <a:pt x="4631" y="1"/>
                  </a:moveTo>
                  <a:cubicBezTo>
                    <a:pt x="4504" y="1"/>
                    <a:pt x="4390" y="91"/>
                    <a:pt x="4337" y="222"/>
                  </a:cubicBezTo>
                  <a:cubicBezTo>
                    <a:pt x="4337" y="288"/>
                    <a:pt x="2703" y="5826"/>
                    <a:pt x="268" y="6626"/>
                  </a:cubicBezTo>
                  <a:cubicBezTo>
                    <a:pt x="101" y="6660"/>
                    <a:pt x="1" y="6826"/>
                    <a:pt x="67" y="6993"/>
                  </a:cubicBezTo>
                  <a:cubicBezTo>
                    <a:pt x="101" y="7127"/>
                    <a:pt x="234" y="7227"/>
                    <a:pt x="334" y="7227"/>
                  </a:cubicBezTo>
                  <a:cubicBezTo>
                    <a:pt x="368" y="7227"/>
                    <a:pt x="401" y="7193"/>
                    <a:pt x="434" y="7193"/>
                  </a:cubicBezTo>
                  <a:cubicBezTo>
                    <a:pt x="3203" y="6326"/>
                    <a:pt x="4871" y="622"/>
                    <a:pt x="4938" y="388"/>
                  </a:cubicBezTo>
                  <a:cubicBezTo>
                    <a:pt x="5004" y="222"/>
                    <a:pt x="4904" y="55"/>
                    <a:pt x="4737" y="22"/>
                  </a:cubicBezTo>
                  <a:cubicBezTo>
                    <a:pt x="4702" y="7"/>
                    <a:pt x="4666" y="1"/>
                    <a:pt x="4631"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10" name="Google Shape;4380;p47">
              <a:extLst>
                <a:ext uri="{FF2B5EF4-FFF2-40B4-BE49-F238E27FC236}">
                  <a16:creationId xmlns:a16="http://schemas.microsoft.com/office/drawing/2014/main" id="{B173FBD0-24EA-24D6-CFEB-FB7C4D8472B0}"/>
                </a:ext>
              </a:extLst>
            </p:cNvPr>
            <p:cNvSpPr/>
            <p:nvPr/>
          </p:nvSpPr>
          <p:spPr>
            <a:xfrm>
              <a:off x="1826475" y="3611400"/>
              <a:ext cx="51725" cy="47525"/>
            </a:xfrm>
            <a:custGeom>
              <a:avLst/>
              <a:gdLst/>
              <a:ahLst/>
              <a:cxnLst/>
              <a:rect l="l" t="t" r="r" b="b"/>
              <a:pathLst>
                <a:path w="2069" h="1901" extrusionOk="0">
                  <a:moveTo>
                    <a:pt x="374" y="0"/>
                  </a:moveTo>
                  <a:cubicBezTo>
                    <a:pt x="325" y="0"/>
                    <a:pt x="276" y="11"/>
                    <a:pt x="234" y="32"/>
                  </a:cubicBezTo>
                  <a:cubicBezTo>
                    <a:pt x="67" y="132"/>
                    <a:pt x="1" y="299"/>
                    <a:pt x="101" y="466"/>
                  </a:cubicBezTo>
                  <a:cubicBezTo>
                    <a:pt x="234" y="699"/>
                    <a:pt x="935" y="1900"/>
                    <a:pt x="1735" y="1900"/>
                  </a:cubicBezTo>
                  <a:lnTo>
                    <a:pt x="1768" y="1900"/>
                  </a:lnTo>
                  <a:cubicBezTo>
                    <a:pt x="1935" y="1900"/>
                    <a:pt x="2069" y="1734"/>
                    <a:pt x="2069" y="1567"/>
                  </a:cubicBezTo>
                  <a:cubicBezTo>
                    <a:pt x="2039" y="1417"/>
                    <a:pt x="1929" y="1295"/>
                    <a:pt x="1786" y="1295"/>
                  </a:cubicBezTo>
                  <a:cubicBezTo>
                    <a:pt x="1770" y="1295"/>
                    <a:pt x="1752" y="1296"/>
                    <a:pt x="1735" y="1300"/>
                  </a:cubicBezTo>
                  <a:lnTo>
                    <a:pt x="1702" y="1300"/>
                  </a:lnTo>
                  <a:cubicBezTo>
                    <a:pt x="1435" y="1300"/>
                    <a:pt x="901" y="633"/>
                    <a:pt x="634" y="166"/>
                  </a:cubicBezTo>
                  <a:cubicBezTo>
                    <a:pt x="589" y="52"/>
                    <a:pt x="481" y="0"/>
                    <a:pt x="374"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11" name="Google Shape;4381;p47">
              <a:extLst>
                <a:ext uri="{FF2B5EF4-FFF2-40B4-BE49-F238E27FC236}">
                  <a16:creationId xmlns:a16="http://schemas.microsoft.com/office/drawing/2014/main" id="{27A1ADE4-E7DF-7A76-41C1-4FA7B1E67076}"/>
                </a:ext>
              </a:extLst>
            </p:cNvPr>
            <p:cNvSpPr/>
            <p:nvPr/>
          </p:nvSpPr>
          <p:spPr>
            <a:xfrm>
              <a:off x="1884850" y="3595150"/>
              <a:ext cx="51725" cy="47925"/>
            </a:xfrm>
            <a:custGeom>
              <a:avLst/>
              <a:gdLst/>
              <a:ahLst/>
              <a:cxnLst/>
              <a:rect l="l" t="t" r="r" b="b"/>
              <a:pathLst>
                <a:path w="2069" h="1917" extrusionOk="0">
                  <a:moveTo>
                    <a:pt x="365" y="0"/>
                  </a:moveTo>
                  <a:cubicBezTo>
                    <a:pt x="312" y="0"/>
                    <a:pt x="256" y="15"/>
                    <a:pt x="201" y="48"/>
                  </a:cubicBezTo>
                  <a:cubicBezTo>
                    <a:pt x="67" y="115"/>
                    <a:pt x="1" y="315"/>
                    <a:pt x="101" y="449"/>
                  </a:cubicBezTo>
                  <a:cubicBezTo>
                    <a:pt x="234" y="716"/>
                    <a:pt x="935" y="1917"/>
                    <a:pt x="1702" y="1917"/>
                  </a:cubicBezTo>
                  <a:lnTo>
                    <a:pt x="1768" y="1917"/>
                  </a:lnTo>
                  <a:cubicBezTo>
                    <a:pt x="1935" y="1883"/>
                    <a:pt x="2069" y="1750"/>
                    <a:pt x="2069" y="1583"/>
                  </a:cubicBezTo>
                  <a:cubicBezTo>
                    <a:pt x="2035" y="1416"/>
                    <a:pt x="1902" y="1283"/>
                    <a:pt x="1735" y="1283"/>
                  </a:cubicBezTo>
                  <a:cubicBezTo>
                    <a:pt x="1729" y="1284"/>
                    <a:pt x="1722" y="1284"/>
                    <a:pt x="1715" y="1284"/>
                  </a:cubicBezTo>
                  <a:cubicBezTo>
                    <a:pt x="1441" y="1284"/>
                    <a:pt x="895" y="637"/>
                    <a:pt x="634" y="149"/>
                  </a:cubicBezTo>
                  <a:cubicBezTo>
                    <a:pt x="568" y="60"/>
                    <a:pt x="471" y="0"/>
                    <a:pt x="36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12" name="Google Shape;4382;p47">
              <a:extLst>
                <a:ext uri="{FF2B5EF4-FFF2-40B4-BE49-F238E27FC236}">
                  <a16:creationId xmlns:a16="http://schemas.microsoft.com/office/drawing/2014/main" id="{0A3BB74C-20D0-90D4-DA7A-A0B577CCB0C7}"/>
                </a:ext>
              </a:extLst>
            </p:cNvPr>
            <p:cNvSpPr/>
            <p:nvPr/>
          </p:nvSpPr>
          <p:spPr>
            <a:xfrm>
              <a:off x="1902375" y="3653775"/>
              <a:ext cx="60900" cy="35175"/>
            </a:xfrm>
            <a:custGeom>
              <a:avLst/>
              <a:gdLst/>
              <a:ahLst/>
              <a:cxnLst/>
              <a:rect l="l" t="t" r="r" b="b"/>
              <a:pathLst>
                <a:path w="2436" h="1407" extrusionOk="0">
                  <a:moveTo>
                    <a:pt x="346" y="1"/>
                  </a:moveTo>
                  <a:cubicBezTo>
                    <a:pt x="262" y="1"/>
                    <a:pt x="172" y="34"/>
                    <a:pt x="100" y="105"/>
                  </a:cubicBezTo>
                  <a:cubicBezTo>
                    <a:pt x="0" y="239"/>
                    <a:pt x="0" y="405"/>
                    <a:pt x="133" y="539"/>
                  </a:cubicBezTo>
                  <a:cubicBezTo>
                    <a:pt x="334" y="706"/>
                    <a:pt x="1168" y="1406"/>
                    <a:pt x="1868" y="1406"/>
                  </a:cubicBezTo>
                  <a:cubicBezTo>
                    <a:pt x="1968" y="1406"/>
                    <a:pt x="2102" y="1406"/>
                    <a:pt x="2202" y="1339"/>
                  </a:cubicBezTo>
                  <a:cubicBezTo>
                    <a:pt x="2368" y="1273"/>
                    <a:pt x="2435" y="1106"/>
                    <a:pt x="2368" y="939"/>
                  </a:cubicBezTo>
                  <a:cubicBezTo>
                    <a:pt x="2319" y="815"/>
                    <a:pt x="2196" y="747"/>
                    <a:pt x="2081" y="747"/>
                  </a:cubicBezTo>
                  <a:cubicBezTo>
                    <a:pt x="2041" y="747"/>
                    <a:pt x="2003" y="755"/>
                    <a:pt x="1968" y="772"/>
                  </a:cubicBezTo>
                  <a:cubicBezTo>
                    <a:pt x="1936" y="788"/>
                    <a:pt x="1898" y="796"/>
                    <a:pt x="1854" y="796"/>
                  </a:cubicBezTo>
                  <a:cubicBezTo>
                    <a:pt x="1530" y="796"/>
                    <a:pt x="916" y="395"/>
                    <a:pt x="534" y="72"/>
                  </a:cubicBezTo>
                  <a:cubicBezTo>
                    <a:pt x="487" y="25"/>
                    <a:pt x="419" y="1"/>
                    <a:pt x="346"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13" name="Google Shape;4383;p47">
              <a:extLst>
                <a:ext uri="{FF2B5EF4-FFF2-40B4-BE49-F238E27FC236}">
                  <a16:creationId xmlns:a16="http://schemas.microsoft.com/office/drawing/2014/main" id="{31C4B7DF-7261-ABD1-590F-2712F84CC31E}"/>
                </a:ext>
              </a:extLst>
            </p:cNvPr>
            <p:cNvSpPr/>
            <p:nvPr/>
          </p:nvSpPr>
          <p:spPr>
            <a:xfrm>
              <a:off x="1963250" y="3627925"/>
              <a:ext cx="60900" cy="35175"/>
            </a:xfrm>
            <a:custGeom>
              <a:avLst/>
              <a:gdLst/>
              <a:ahLst/>
              <a:cxnLst/>
              <a:rect l="l" t="t" r="r" b="b"/>
              <a:pathLst>
                <a:path w="2436" h="1407" extrusionOk="0">
                  <a:moveTo>
                    <a:pt x="355" y="0"/>
                  </a:moveTo>
                  <a:cubicBezTo>
                    <a:pt x="270" y="0"/>
                    <a:pt x="187" y="34"/>
                    <a:pt x="134" y="105"/>
                  </a:cubicBezTo>
                  <a:cubicBezTo>
                    <a:pt x="0" y="239"/>
                    <a:pt x="33" y="405"/>
                    <a:pt x="167" y="539"/>
                  </a:cubicBezTo>
                  <a:cubicBezTo>
                    <a:pt x="334" y="706"/>
                    <a:pt x="1168" y="1406"/>
                    <a:pt x="1868" y="1406"/>
                  </a:cubicBezTo>
                  <a:cubicBezTo>
                    <a:pt x="2002" y="1406"/>
                    <a:pt x="2102" y="1406"/>
                    <a:pt x="2202" y="1339"/>
                  </a:cubicBezTo>
                  <a:cubicBezTo>
                    <a:pt x="2368" y="1273"/>
                    <a:pt x="2435" y="1106"/>
                    <a:pt x="2368" y="939"/>
                  </a:cubicBezTo>
                  <a:cubicBezTo>
                    <a:pt x="2319" y="815"/>
                    <a:pt x="2214" y="747"/>
                    <a:pt x="2096" y="747"/>
                  </a:cubicBezTo>
                  <a:cubicBezTo>
                    <a:pt x="2054" y="747"/>
                    <a:pt x="2011" y="755"/>
                    <a:pt x="1968" y="772"/>
                  </a:cubicBezTo>
                  <a:cubicBezTo>
                    <a:pt x="1936" y="788"/>
                    <a:pt x="1898" y="796"/>
                    <a:pt x="1854" y="796"/>
                  </a:cubicBezTo>
                  <a:cubicBezTo>
                    <a:pt x="1531" y="796"/>
                    <a:pt x="920" y="395"/>
                    <a:pt x="567" y="72"/>
                  </a:cubicBezTo>
                  <a:cubicBezTo>
                    <a:pt x="505" y="25"/>
                    <a:pt x="429" y="0"/>
                    <a:pt x="35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grpSp>
      <p:pic>
        <p:nvPicPr>
          <p:cNvPr id="14" name="Picture 13">
            <a:extLst>
              <a:ext uri="{FF2B5EF4-FFF2-40B4-BE49-F238E27FC236}">
                <a16:creationId xmlns:a16="http://schemas.microsoft.com/office/drawing/2014/main" id="{03FD4C2D-E967-90FD-1068-38811CA243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661" y="1453873"/>
            <a:ext cx="1019877" cy="1019877"/>
          </a:xfrm>
          <a:prstGeom prst="rect">
            <a:avLst/>
          </a:prstGeom>
        </p:spPr>
      </p:pic>
      <p:sp>
        <p:nvSpPr>
          <p:cNvPr id="33" name="Rectangle 32">
            <a:extLst>
              <a:ext uri="{FF2B5EF4-FFF2-40B4-BE49-F238E27FC236}">
                <a16:creationId xmlns:a16="http://schemas.microsoft.com/office/drawing/2014/main" id="{DC0F8499-34F2-D361-93E9-5CAF5C8805E6}"/>
              </a:ext>
            </a:extLst>
          </p:cNvPr>
          <p:cNvSpPr/>
          <p:nvPr/>
        </p:nvSpPr>
        <p:spPr>
          <a:xfrm>
            <a:off x="1697160" y="1622475"/>
            <a:ext cx="9408420" cy="567848"/>
          </a:xfrm>
          <a:prstGeom prst="rect">
            <a:avLst/>
          </a:prstGeom>
        </p:spPr>
        <p:txBody>
          <a:bodyPr wrap="square">
            <a:spAutoFit/>
          </a:bodyPr>
          <a:lstStyle/>
          <a:p>
            <a:pPr algn="just" defTabSz="1219170">
              <a:lnSpc>
                <a:spcPct val="150000"/>
              </a:lnSpc>
            </a:pP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thêm</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tượng</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nhiên</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a:t>
            </a:r>
          </a:p>
        </p:txBody>
      </p:sp>
      <p:pic>
        <p:nvPicPr>
          <p:cNvPr id="34" name="Google Shape;4348;p47">
            <a:extLst>
              <a:ext uri="{FF2B5EF4-FFF2-40B4-BE49-F238E27FC236}">
                <a16:creationId xmlns:a16="http://schemas.microsoft.com/office/drawing/2014/main" id="{B4A8192E-409A-E187-D263-94E1B453C655}"/>
              </a:ext>
            </a:extLst>
          </p:cNvPr>
          <p:cNvPicPr preferRelativeResize="0"/>
          <p:nvPr/>
        </p:nvPicPr>
        <p:blipFill rotWithShape="1">
          <a:blip r:embed="rId6">
            <a:extLst>
              <a:ext uri="{28A0092B-C50C-407E-A947-70E740481C1C}">
                <a14:useLocalDpi xmlns:a14="http://schemas.microsoft.com/office/drawing/2010/main" val="0"/>
              </a:ext>
            </a:extLst>
          </a:blip>
          <a:srcRect l="12252" r="10162"/>
          <a:stretch/>
        </p:blipFill>
        <p:spPr>
          <a:xfrm flipH="1">
            <a:off x="506244" y="2898212"/>
            <a:ext cx="2612441" cy="2528433"/>
          </a:xfrm>
          <a:prstGeom prst="ellipse">
            <a:avLst/>
          </a:prstGeom>
          <a:no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pic>
      <p:pic>
        <p:nvPicPr>
          <p:cNvPr id="35" name="Google Shape;4348;p47">
            <a:extLst>
              <a:ext uri="{FF2B5EF4-FFF2-40B4-BE49-F238E27FC236}">
                <a16:creationId xmlns:a16="http://schemas.microsoft.com/office/drawing/2014/main" id="{445979BF-A08A-DD1F-F60C-3BBFE7F24A1D}"/>
              </a:ext>
            </a:extLst>
          </p:cNvPr>
          <p:cNvPicPr preferRelativeResize="0"/>
          <p:nvPr/>
        </p:nvPicPr>
        <p:blipFill>
          <a:blip r:embed="rId7">
            <a:extLst>
              <a:ext uri="{28A0092B-C50C-407E-A947-70E740481C1C}">
                <a14:useLocalDpi xmlns:a14="http://schemas.microsoft.com/office/drawing/2010/main" val="0"/>
              </a:ext>
            </a:extLst>
          </a:blip>
          <a:stretch>
            <a:fillRect/>
          </a:stretch>
        </p:blipFill>
        <p:spPr>
          <a:xfrm flipH="1">
            <a:off x="6334583" y="2898211"/>
            <a:ext cx="2639984" cy="2579509"/>
          </a:xfrm>
          <a:prstGeom prst="ellipse">
            <a:avLst/>
          </a:prstGeom>
          <a:no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pic>
      <p:pic>
        <p:nvPicPr>
          <p:cNvPr id="36" name="Google Shape;4348;p47">
            <a:extLst>
              <a:ext uri="{FF2B5EF4-FFF2-40B4-BE49-F238E27FC236}">
                <a16:creationId xmlns:a16="http://schemas.microsoft.com/office/drawing/2014/main" id="{FC9467BD-97AE-3271-95E0-E344D808E393}"/>
              </a:ext>
            </a:extLst>
          </p:cNvPr>
          <p:cNvPicPr preferRelativeResize="0"/>
          <p:nvPr/>
        </p:nvPicPr>
        <p:blipFill rotWithShape="1">
          <a:blip r:embed="rId8">
            <a:extLst>
              <a:ext uri="{28A0092B-C50C-407E-A947-70E740481C1C}">
                <a14:useLocalDpi xmlns:a14="http://schemas.microsoft.com/office/drawing/2010/main" val="0"/>
              </a:ext>
            </a:extLst>
          </a:blip>
          <a:srcRect l="3391"/>
          <a:stretch/>
        </p:blipFill>
        <p:spPr>
          <a:xfrm flipH="1">
            <a:off x="9379884" y="2852224"/>
            <a:ext cx="2576507" cy="2503163"/>
          </a:xfrm>
          <a:prstGeom prst="ellipse">
            <a:avLst/>
          </a:prstGeom>
          <a:no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pic>
      <p:grpSp>
        <p:nvGrpSpPr>
          <p:cNvPr id="37" name="Google Shape;4349;p47">
            <a:extLst>
              <a:ext uri="{FF2B5EF4-FFF2-40B4-BE49-F238E27FC236}">
                <a16:creationId xmlns:a16="http://schemas.microsoft.com/office/drawing/2014/main" id="{E5FB46ED-22A9-7E1B-9D5B-5521893825AA}"/>
              </a:ext>
            </a:extLst>
          </p:cNvPr>
          <p:cNvGrpSpPr/>
          <p:nvPr/>
        </p:nvGrpSpPr>
        <p:grpSpPr>
          <a:xfrm>
            <a:off x="1090963" y="2674164"/>
            <a:ext cx="716331" cy="663041"/>
            <a:chOff x="1184775" y="3981650"/>
            <a:chExt cx="537248" cy="497281"/>
          </a:xfrm>
        </p:grpSpPr>
        <p:sp>
          <p:nvSpPr>
            <p:cNvPr id="38" name="Google Shape;4350;p47">
              <a:extLst>
                <a:ext uri="{FF2B5EF4-FFF2-40B4-BE49-F238E27FC236}">
                  <a16:creationId xmlns:a16="http://schemas.microsoft.com/office/drawing/2014/main" id="{51F5FA78-0BBD-BA4E-25D7-B88084DE118E}"/>
                </a:ext>
              </a:extLst>
            </p:cNvPr>
            <p:cNvSpPr/>
            <p:nvPr/>
          </p:nvSpPr>
          <p:spPr>
            <a:xfrm>
              <a:off x="1184775" y="3981650"/>
              <a:ext cx="537248" cy="497281"/>
            </a:xfrm>
            <a:custGeom>
              <a:avLst/>
              <a:gdLst/>
              <a:ahLst/>
              <a:cxnLst/>
              <a:rect l="l" t="t" r="r" b="b"/>
              <a:pathLst>
                <a:path w="27754" h="25686" extrusionOk="0">
                  <a:moveTo>
                    <a:pt x="10808" y="1"/>
                  </a:moveTo>
                  <a:cubicBezTo>
                    <a:pt x="10308" y="1"/>
                    <a:pt x="9774" y="101"/>
                    <a:pt x="9274" y="268"/>
                  </a:cubicBezTo>
                  <a:cubicBezTo>
                    <a:pt x="8140" y="668"/>
                    <a:pt x="7239" y="1535"/>
                    <a:pt x="6739" y="2670"/>
                  </a:cubicBezTo>
                  <a:cubicBezTo>
                    <a:pt x="6305" y="3670"/>
                    <a:pt x="6172" y="4938"/>
                    <a:pt x="6372" y="6406"/>
                  </a:cubicBezTo>
                  <a:lnTo>
                    <a:pt x="5638" y="6406"/>
                  </a:lnTo>
                  <a:cubicBezTo>
                    <a:pt x="1735" y="6406"/>
                    <a:pt x="201" y="8674"/>
                    <a:pt x="101" y="10775"/>
                  </a:cubicBezTo>
                  <a:cubicBezTo>
                    <a:pt x="1" y="12276"/>
                    <a:pt x="468" y="13611"/>
                    <a:pt x="1435" y="14645"/>
                  </a:cubicBezTo>
                  <a:cubicBezTo>
                    <a:pt x="2002" y="15212"/>
                    <a:pt x="2703" y="15679"/>
                    <a:pt x="3537" y="16012"/>
                  </a:cubicBezTo>
                  <a:cubicBezTo>
                    <a:pt x="2536" y="17614"/>
                    <a:pt x="2469" y="18681"/>
                    <a:pt x="2603" y="19448"/>
                  </a:cubicBezTo>
                  <a:cubicBezTo>
                    <a:pt x="2769" y="20749"/>
                    <a:pt x="3637" y="21817"/>
                    <a:pt x="4904" y="22317"/>
                  </a:cubicBezTo>
                  <a:cubicBezTo>
                    <a:pt x="5505" y="22584"/>
                    <a:pt x="6105" y="22684"/>
                    <a:pt x="6772" y="22684"/>
                  </a:cubicBezTo>
                  <a:cubicBezTo>
                    <a:pt x="7806" y="22684"/>
                    <a:pt x="8807" y="22350"/>
                    <a:pt x="9708" y="21850"/>
                  </a:cubicBezTo>
                  <a:cubicBezTo>
                    <a:pt x="10408" y="23851"/>
                    <a:pt x="11642" y="25686"/>
                    <a:pt x="13844" y="25686"/>
                  </a:cubicBezTo>
                  <a:cubicBezTo>
                    <a:pt x="14378" y="25686"/>
                    <a:pt x="14911" y="25586"/>
                    <a:pt x="15412" y="25352"/>
                  </a:cubicBezTo>
                  <a:cubicBezTo>
                    <a:pt x="16379" y="24885"/>
                    <a:pt x="17146" y="24085"/>
                    <a:pt x="17713" y="22951"/>
                  </a:cubicBezTo>
                  <a:cubicBezTo>
                    <a:pt x="18514" y="23351"/>
                    <a:pt x="19348" y="23585"/>
                    <a:pt x="20249" y="23585"/>
                  </a:cubicBezTo>
                  <a:cubicBezTo>
                    <a:pt x="20582" y="23585"/>
                    <a:pt x="20882" y="23551"/>
                    <a:pt x="21216" y="23484"/>
                  </a:cubicBezTo>
                  <a:cubicBezTo>
                    <a:pt x="23384" y="23084"/>
                    <a:pt x="24718" y="21383"/>
                    <a:pt x="24518" y="19248"/>
                  </a:cubicBezTo>
                  <a:cubicBezTo>
                    <a:pt x="24452" y="18281"/>
                    <a:pt x="24018" y="17247"/>
                    <a:pt x="23451" y="16313"/>
                  </a:cubicBezTo>
                  <a:cubicBezTo>
                    <a:pt x="25052" y="15779"/>
                    <a:pt x="26153" y="15045"/>
                    <a:pt x="26820" y="14078"/>
                  </a:cubicBezTo>
                  <a:cubicBezTo>
                    <a:pt x="27554" y="13010"/>
                    <a:pt x="27754" y="11776"/>
                    <a:pt x="27420" y="10542"/>
                  </a:cubicBezTo>
                  <a:cubicBezTo>
                    <a:pt x="26820" y="8474"/>
                    <a:pt x="25152" y="7173"/>
                    <a:pt x="22884" y="6939"/>
                  </a:cubicBezTo>
                  <a:cubicBezTo>
                    <a:pt x="23184" y="5838"/>
                    <a:pt x="23217" y="4871"/>
                    <a:pt x="22984" y="3970"/>
                  </a:cubicBezTo>
                  <a:cubicBezTo>
                    <a:pt x="22650" y="2670"/>
                    <a:pt x="21750" y="1635"/>
                    <a:pt x="20449" y="1102"/>
                  </a:cubicBezTo>
                  <a:cubicBezTo>
                    <a:pt x="19848" y="835"/>
                    <a:pt x="19248" y="735"/>
                    <a:pt x="18614" y="735"/>
                  </a:cubicBezTo>
                  <a:cubicBezTo>
                    <a:pt x="17280" y="735"/>
                    <a:pt x="16012" y="1269"/>
                    <a:pt x="14845" y="2336"/>
                  </a:cubicBezTo>
                  <a:cubicBezTo>
                    <a:pt x="13544" y="501"/>
                    <a:pt x="12043" y="1"/>
                    <a:pt x="10808"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39" name="Google Shape;4351;p47">
              <a:extLst>
                <a:ext uri="{FF2B5EF4-FFF2-40B4-BE49-F238E27FC236}">
                  <a16:creationId xmlns:a16="http://schemas.microsoft.com/office/drawing/2014/main" id="{E38BA1AB-C09F-FD5C-56AD-506094AEF701}"/>
                </a:ext>
              </a:extLst>
            </p:cNvPr>
            <p:cNvSpPr/>
            <p:nvPr/>
          </p:nvSpPr>
          <p:spPr>
            <a:xfrm>
              <a:off x="1248174" y="4045069"/>
              <a:ext cx="420909" cy="370802"/>
            </a:xfrm>
            <a:custGeom>
              <a:avLst/>
              <a:gdLst/>
              <a:ahLst/>
              <a:cxnLst/>
              <a:rect l="l" t="t" r="r" b="b"/>
              <a:pathLst>
                <a:path w="21744" h="19153" extrusionOk="0">
                  <a:moveTo>
                    <a:pt x="7658" y="1"/>
                  </a:moveTo>
                  <a:cubicBezTo>
                    <a:pt x="7490" y="1"/>
                    <a:pt x="7315" y="30"/>
                    <a:pt x="7133" y="94"/>
                  </a:cubicBezTo>
                  <a:cubicBezTo>
                    <a:pt x="4631" y="961"/>
                    <a:pt x="7233" y="6966"/>
                    <a:pt x="7233" y="6966"/>
                  </a:cubicBezTo>
                  <a:cubicBezTo>
                    <a:pt x="7233" y="6966"/>
                    <a:pt x="4750" y="6130"/>
                    <a:pt x="2719" y="6130"/>
                  </a:cubicBezTo>
                  <a:cubicBezTo>
                    <a:pt x="1355" y="6130"/>
                    <a:pt x="195" y="6507"/>
                    <a:pt x="128" y="7766"/>
                  </a:cubicBezTo>
                  <a:cubicBezTo>
                    <a:pt x="0" y="10113"/>
                    <a:pt x="2642" y="10536"/>
                    <a:pt x="4563" y="10536"/>
                  </a:cubicBezTo>
                  <a:cubicBezTo>
                    <a:pt x="5646" y="10536"/>
                    <a:pt x="6499" y="10401"/>
                    <a:pt x="6499" y="10401"/>
                  </a:cubicBezTo>
                  <a:lnTo>
                    <a:pt x="6499" y="10401"/>
                  </a:lnTo>
                  <a:cubicBezTo>
                    <a:pt x="6499" y="10401"/>
                    <a:pt x="695" y="15138"/>
                    <a:pt x="3064" y="16139"/>
                  </a:cubicBezTo>
                  <a:cubicBezTo>
                    <a:pt x="3305" y="16237"/>
                    <a:pt x="3551" y="16282"/>
                    <a:pt x="3801" y="16282"/>
                  </a:cubicBezTo>
                  <a:cubicBezTo>
                    <a:pt x="5999" y="16282"/>
                    <a:pt x="8367" y="12836"/>
                    <a:pt x="8367" y="12836"/>
                  </a:cubicBezTo>
                  <a:cubicBezTo>
                    <a:pt x="8367" y="12836"/>
                    <a:pt x="8899" y="19153"/>
                    <a:pt x="10572" y="19153"/>
                  </a:cubicBezTo>
                  <a:cubicBezTo>
                    <a:pt x="10678" y="19153"/>
                    <a:pt x="10788" y="19128"/>
                    <a:pt x="10903" y="19074"/>
                  </a:cubicBezTo>
                  <a:cubicBezTo>
                    <a:pt x="12837" y="18174"/>
                    <a:pt x="12604" y="12937"/>
                    <a:pt x="12604" y="12937"/>
                  </a:cubicBezTo>
                  <a:lnTo>
                    <a:pt x="12604" y="12937"/>
                  </a:lnTo>
                  <a:cubicBezTo>
                    <a:pt x="12604" y="12937"/>
                    <a:pt x="14037" y="17115"/>
                    <a:pt x="16676" y="17115"/>
                  </a:cubicBezTo>
                  <a:cubicBezTo>
                    <a:pt x="16827" y="17115"/>
                    <a:pt x="16982" y="17102"/>
                    <a:pt x="17140" y="17073"/>
                  </a:cubicBezTo>
                  <a:cubicBezTo>
                    <a:pt x="20109" y="16539"/>
                    <a:pt x="15272" y="11102"/>
                    <a:pt x="14272" y="11102"/>
                  </a:cubicBezTo>
                  <a:cubicBezTo>
                    <a:pt x="13271" y="11102"/>
                    <a:pt x="21744" y="10968"/>
                    <a:pt x="20943" y="8100"/>
                  </a:cubicBezTo>
                  <a:cubicBezTo>
                    <a:pt x="20620" y="6975"/>
                    <a:pt x="19640" y="6614"/>
                    <a:pt x="18516" y="6614"/>
                  </a:cubicBezTo>
                  <a:cubicBezTo>
                    <a:pt x="16507" y="6614"/>
                    <a:pt x="14038" y="7766"/>
                    <a:pt x="14038" y="7766"/>
                  </a:cubicBezTo>
                  <a:cubicBezTo>
                    <a:pt x="14038" y="7766"/>
                    <a:pt x="18608" y="1995"/>
                    <a:pt x="15839" y="861"/>
                  </a:cubicBezTo>
                  <a:cubicBezTo>
                    <a:pt x="15591" y="755"/>
                    <a:pt x="15347" y="707"/>
                    <a:pt x="15108" y="707"/>
                  </a:cubicBezTo>
                  <a:cubicBezTo>
                    <a:pt x="12722" y="707"/>
                    <a:pt x="10903" y="5531"/>
                    <a:pt x="10903" y="5531"/>
                  </a:cubicBezTo>
                  <a:cubicBezTo>
                    <a:pt x="10903" y="5531"/>
                    <a:pt x="9947" y="1"/>
                    <a:pt x="765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0" name="Google Shape;4352;p47">
              <a:extLst>
                <a:ext uri="{FF2B5EF4-FFF2-40B4-BE49-F238E27FC236}">
                  <a16:creationId xmlns:a16="http://schemas.microsoft.com/office/drawing/2014/main" id="{92A8930F-9B0A-D10E-884C-A95A83130EBD}"/>
                </a:ext>
              </a:extLst>
            </p:cNvPr>
            <p:cNvSpPr/>
            <p:nvPr/>
          </p:nvSpPr>
          <p:spPr>
            <a:xfrm>
              <a:off x="1243547" y="4038487"/>
              <a:ext cx="418432" cy="383618"/>
            </a:xfrm>
            <a:custGeom>
              <a:avLst/>
              <a:gdLst/>
              <a:ahLst/>
              <a:cxnLst/>
              <a:rect l="l" t="t" r="r" b="b"/>
              <a:pathLst>
                <a:path w="21616" h="19815" extrusionOk="0">
                  <a:moveTo>
                    <a:pt x="7906" y="668"/>
                  </a:moveTo>
                  <a:cubicBezTo>
                    <a:pt x="9540" y="668"/>
                    <a:pt x="10574" y="4470"/>
                    <a:pt x="10841" y="5938"/>
                  </a:cubicBezTo>
                  <a:cubicBezTo>
                    <a:pt x="10841" y="6071"/>
                    <a:pt x="10975" y="6171"/>
                    <a:pt x="11108" y="6205"/>
                  </a:cubicBezTo>
                  <a:cubicBezTo>
                    <a:pt x="11275" y="6205"/>
                    <a:pt x="11408" y="6138"/>
                    <a:pt x="11442" y="6005"/>
                  </a:cubicBezTo>
                  <a:cubicBezTo>
                    <a:pt x="11942" y="4704"/>
                    <a:pt x="13577" y="1368"/>
                    <a:pt x="15345" y="1368"/>
                  </a:cubicBezTo>
                  <a:cubicBezTo>
                    <a:pt x="15545" y="1368"/>
                    <a:pt x="15745" y="1401"/>
                    <a:pt x="15945" y="1468"/>
                  </a:cubicBezTo>
                  <a:cubicBezTo>
                    <a:pt x="16312" y="1635"/>
                    <a:pt x="16512" y="1868"/>
                    <a:pt x="16612" y="2202"/>
                  </a:cubicBezTo>
                  <a:cubicBezTo>
                    <a:pt x="16979" y="3703"/>
                    <a:pt x="14878" y="6805"/>
                    <a:pt x="14010" y="7906"/>
                  </a:cubicBezTo>
                  <a:cubicBezTo>
                    <a:pt x="13910" y="8006"/>
                    <a:pt x="13910" y="8173"/>
                    <a:pt x="14010" y="8306"/>
                  </a:cubicBezTo>
                  <a:cubicBezTo>
                    <a:pt x="14075" y="8371"/>
                    <a:pt x="14167" y="8408"/>
                    <a:pt x="14261" y="8408"/>
                  </a:cubicBezTo>
                  <a:cubicBezTo>
                    <a:pt x="14312" y="8408"/>
                    <a:pt x="14363" y="8397"/>
                    <a:pt x="14411" y="8373"/>
                  </a:cubicBezTo>
                  <a:cubicBezTo>
                    <a:pt x="14444" y="8373"/>
                    <a:pt x="16812" y="7272"/>
                    <a:pt x="18714" y="7272"/>
                  </a:cubicBezTo>
                  <a:cubicBezTo>
                    <a:pt x="19914" y="7272"/>
                    <a:pt x="20615" y="7673"/>
                    <a:pt x="20848" y="8540"/>
                  </a:cubicBezTo>
                  <a:cubicBezTo>
                    <a:pt x="20949" y="8840"/>
                    <a:pt x="20915" y="9107"/>
                    <a:pt x="20715" y="9340"/>
                  </a:cubicBezTo>
                  <a:cubicBezTo>
                    <a:pt x="20115" y="10241"/>
                    <a:pt x="17846" y="10875"/>
                    <a:pt x="14544" y="11108"/>
                  </a:cubicBezTo>
                  <a:cubicBezTo>
                    <a:pt x="14377" y="11108"/>
                    <a:pt x="14077" y="11142"/>
                    <a:pt x="14110" y="11475"/>
                  </a:cubicBezTo>
                  <a:cubicBezTo>
                    <a:pt x="14110" y="11575"/>
                    <a:pt x="14177" y="11775"/>
                    <a:pt x="14511" y="11775"/>
                  </a:cubicBezTo>
                  <a:cubicBezTo>
                    <a:pt x="15078" y="11809"/>
                    <a:pt x="17913" y="14711"/>
                    <a:pt x="18013" y="16312"/>
                  </a:cubicBezTo>
                  <a:cubicBezTo>
                    <a:pt x="18013" y="16779"/>
                    <a:pt x="17813" y="17013"/>
                    <a:pt x="17346" y="17079"/>
                  </a:cubicBezTo>
                  <a:cubicBezTo>
                    <a:pt x="17202" y="17106"/>
                    <a:pt x="17060" y="17119"/>
                    <a:pt x="16923" y="17119"/>
                  </a:cubicBezTo>
                  <a:cubicBezTo>
                    <a:pt x="14516" y="17119"/>
                    <a:pt x="13143" y="13208"/>
                    <a:pt x="13143" y="13176"/>
                  </a:cubicBezTo>
                  <a:cubicBezTo>
                    <a:pt x="13091" y="13045"/>
                    <a:pt x="12997" y="12955"/>
                    <a:pt x="12878" y="12955"/>
                  </a:cubicBezTo>
                  <a:cubicBezTo>
                    <a:pt x="12846" y="12955"/>
                    <a:pt x="12812" y="12962"/>
                    <a:pt x="12776" y="12976"/>
                  </a:cubicBezTo>
                  <a:cubicBezTo>
                    <a:pt x="12609" y="12976"/>
                    <a:pt x="12509" y="13143"/>
                    <a:pt x="12509" y="13277"/>
                  </a:cubicBezTo>
                  <a:cubicBezTo>
                    <a:pt x="12576" y="14678"/>
                    <a:pt x="12442" y="18447"/>
                    <a:pt x="11008" y="19114"/>
                  </a:cubicBezTo>
                  <a:cubicBezTo>
                    <a:pt x="10941" y="19147"/>
                    <a:pt x="10875" y="19147"/>
                    <a:pt x="10808" y="19147"/>
                  </a:cubicBezTo>
                  <a:cubicBezTo>
                    <a:pt x="9874" y="19147"/>
                    <a:pt x="9140" y="15578"/>
                    <a:pt x="8940" y="13176"/>
                  </a:cubicBezTo>
                  <a:cubicBezTo>
                    <a:pt x="8940" y="13010"/>
                    <a:pt x="8840" y="12910"/>
                    <a:pt x="8706" y="12876"/>
                  </a:cubicBezTo>
                  <a:lnTo>
                    <a:pt x="8606" y="12876"/>
                  </a:lnTo>
                  <a:cubicBezTo>
                    <a:pt x="8506" y="12876"/>
                    <a:pt x="8406" y="12910"/>
                    <a:pt x="8373" y="13010"/>
                  </a:cubicBezTo>
                  <a:cubicBezTo>
                    <a:pt x="8340" y="13043"/>
                    <a:pt x="6038" y="16279"/>
                    <a:pt x="4036" y="16279"/>
                  </a:cubicBezTo>
                  <a:cubicBezTo>
                    <a:pt x="3836" y="16279"/>
                    <a:pt x="3603" y="16245"/>
                    <a:pt x="3403" y="16179"/>
                  </a:cubicBezTo>
                  <a:cubicBezTo>
                    <a:pt x="3136" y="16045"/>
                    <a:pt x="3069" y="15878"/>
                    <a:pt x="3069" y="15778"/>
                  </a:cubicBezTo>
                  <a:cubicBezTo>
                    <a:pt x="2902" y="14711"/>
                    <a:pt x="5337" y="12276"/>
                    <a:pt x="6939" y="10975"/>
                  </a:cubicBezTo>
                  <a:cubicBezTo>
                    <a:pt x="7039" y="10908"/>
                    <a:pt x="7072" y="10741"/>
                    <a:pt x="7039" y="10608"/>
                  </a:cubicBezTo>
                  <a:cubicBezTo>
                    <a:pt x="6972" y="10475"/>
                    <a:pt x="6805" y="10408"/>
                    <a:pt x="6672" y="10408"/>
                  </a:cubicBezTo>
                  <a:cubicBezTo>
                    <a:pt x="6672" y="10408"/>
                    <a:pt x="5838" y="10541"/>
                    <a:pt x="4804" y="10541"/>
                  </a:cubicBezTo>
                  <a:cubicBezTo>
                    <a:pt x="3569" y="10541"/>
                    <a:pt x="1968" y="10374"/>
                    <a:pt x="1168" y="9541"/>
                  </a:cubicBezTo>
                  <a:cubicBezTo>
                    <a:pt x="801" y="9174"/>
                    <a:pt x="667" y="8707"/>
                    <a:pt x="701" y="8106"/>
                  </a:cubicBezTo>
                  <a:cubicBezTo>
                    <a:pt x="701" y="7773"/>
                    <a:pt x="767" y="6772"/>
                    <a:pt x="2969" y="6772"/>
                  </a:cubicBezTo>
                  <a:cubicBezTo>
                    <a:pt x="4937" y="6772"/>
                    <a:pt x="7372" y="7606"/>
                    <a:pt x="7372" y="7606"/>
                  </a:cubicBezTo>
                  <a:cubicBezTo>
                    <a:pt x="7406" y="7614"/>
                    <a:pt x="7439" y="7618"/>
                    <a:pt x="7472" y="7618"/>
                  </a:cubicBezTo>
                  <a:cubicBezTo>
                    <a:pt x="7570" y="7618"/>
                    <a:pt x="7664" y="7581"/>
                    <a:pt x="7739" y="7506"/>
                  </a:cubicBezTo>
                  <a:cubicBezTo>
                    <a:pt x="7806" y="7406"/>
                    <a:pt x="7839" y="7272"/>
                    <a:pt x="7772" y="7172"/>
                  </a:cubicBezTo>
                  <a:cubicBezTo>
                    <a:pt x="7305" y="6038"/>
                    <a:pt x="6171" y="2836"/>
                    <a:pt x="6805" y="1401"/>
                  </a:cubicBezTo>
                  <a:cubicBezTo>
                    <a:pt x="6939" y="1068"/>
                    <a:pt x="7139" y="834"/>
                    <a:pt x="7472" y="734"/>
                  </a:cubicBezTo>
                  <a:cubicBezTo>
                    <a:pt x="7606" y="701"/>
                    <a:pt x="7739" y="668"/>
                    <a:pt x="7906" y="668"/>
                  </a:cubicBezTo>
                  <a:close/>
                  <a:moveTo>
                    <a:pt x="7906" y="0"/>
                  </a:moveTo>
                  <a:cubicBezTo>
                    <a:pt x="7672" y="0"/>
                    <a:pt x="7472" y="67"/>
                    <a:pt x="7239" y="134"/>
                  </a:cubicBezTo>
                  <a:cubicBezTo>
                    <a:pt x="6772" y="301"/>
                    <a:pt x="6405" y="634"/>
                    <a:pt x="6205" y="1135"/>
                  </a:cubicBezTo>
                  <a:cubicBezTo>
                    <a:pt x="5538" y="2702"/>
                    <a:pt x="6438" y="5538"/>
                    <a:pt x="6939" y="6772"/>
                  </a:cubicBezTo>
                  <a:cubicBezTo>
                    <a:pt x="6038" y="6538"/>
                    <a:pt x="4403" y="6138"/>
                    <a:pt x="2969" y="6138"/>
                  </a:cubicBezTo>
                  <a:cubicBezTo>
                    <a:pt x="634" y="6138"/>
                    <a:pt x="100" y="7206"/>
                    <a:pt x="34" y="8073"/>
                  </a:cubicBezTo>
                  <a:cubicBezTo>
                    <a:pt x="0" y="8840"/>
                    <a:pt x="234" y="9474"/>
                    <a:pt x="701" y="9974"/>
                  </a:cubicBezTo>
                  <a:cubicBezTo>
                    <a:pt x="1678" y="11005"/>
                    <a:pt x="3493" y="11198"/>
                    <a:pt x="4872" y="11198"/>
                  </a:cubicBezTo>
                  <a:cubicBezTo>
                    <a:pt x="5189" y="11198"/>
                    <a:pt x="5482" y="11188"/>
                    <a:pt x="5738" y="11175"/>
                  </a:cubicBezTo>
                  <a:lnTo>
                    <a:pt x="5738" y="11175"/>
                  </a:lnTo>
                  <a:cubicBezTo>
                    <a:pt x="4470" y="12309"/>
                    <a:pt x="2202" y="14544"/>
                    <a:pt x="2402" y="15878"/>
                  </a:cubicBezTo>
                  <a:cubicBezTo>
                    <a:pt x="2469" y="16145"/>
                    <a:pt x="2635" y="16546"/>
                    <a:pt x="3169" y="16746"/>
                  </a:cubicBezTo>
                  <a:cubicBezTo>
                    <a:pt x="3436" y="16879"/>
                    <a:pt x="3736" y="16946"/>
                    <a:pt x="4036" y="16946"/>
                  </a:cubicBezTo>
                  <a:cubicBezTo>
                    <a:pt x="5771" y="16946"/>
                    <a:pt x="7539" y="15078"/>
                    <a:pt x="8373" y="14044"/>
                  </a:cubicBezTo>
                  <a:cubicBezTo>
                    <a:pt x="8606" y="15912"/>
                    <a:pt x="9240" y="19815"/>
                    <a:pt x="10808" y="19815"/>
                  </a:cubicBezTo>
                  <a:cubicBezTo>
                    <a:pt x="10975" y="19815"/>
                    <a:pt x="11142" y="19781"/>
                    <a:pt x="11275" y="19715"/>
                  </a:cubicBezTo>
                  <a:cubicBezTo>
                    <a:pt x="12709" y="19014"/>
                    <a:pt x="13076" y="16479"/>
                    <a:pt x="13143" y="14778"/>
                  </a:cubicBezTo>
                  <a:cubicBezTo>
                    <a:pt x="13846" y="16061"/>
                    <a:pt x="15108" y="17792"/>
                    <a:pt x="16930" y="17792"/>
                  </a:cubicBezTo>
                  <a:cubicBezTo>
                    <a:pt x="17097" y="17792"/>
                    <a:pt x="17269" y="17777"/>
                    <a:pt x="17446" y="17746"/>
                  </a:cubicBezTo>
                  <a:cubicBezTo>
                    <a:pt x="18280" y="17580"/>
                    <a:pt x="18714" y="17046"/>
                    <a:pt x="18647" y="16245"/>
                  </a:cubicBezTo>
                  <a:cubicBezTo>
                    <a:pt x="18513" y="14844"/>
                    <a:pt x="16812" y="12676"/>
                    <a:pt x="15545" y="11675"/>
                  </a:cubicBezTo>
                  <a:cubicBezTo>
                    <a:pt x="17846" y="11442"/>
                    <a:pt x="20415" y="10908"/>
                    <a:pt x="21249" y="9707"/>
                  </a:cubicBezTo>
                  <a:cubicBezTo>
                    <a:pt x="21549" y="9307"/>
                    <a:pt x="21616" y="8840"/>
                    <a:pt x="21482" y="8373"/>
                  </a:cubicBezTo>
                  <a:cubicBezTo>
                    <a:pt x="21249" y="7572"/>
                    <a:pt x="20582" y="6638"/>
                    <a:pt x="18714" y="6638"/>
                  </a:cubicBezTo>
                  <a:cubicBezTo>
                    <a:pt x="17479" y="6638"/>
                    <a:pt x="16112" y="7039"/>
                    <a:pt x="15211" y="7372"/>
                  </a:cubicBezTo>
                  <a:cubicBezTo>
                    <a:pt x="16112" y="6038"/>
                    <a:pt x="17613" y="3570"/>
                    <a:pt x="17213" y="2035"/>
                  </a:cubicBezTo>
                  <a:cubicBezTo>
                    <a:pt x="17079" y="1501"/>
                    <a:pt x="16746" y="1101"/>
                    <a:pt x="16212" y="901"/>
                  </a:cubicBezTo>
                  <a:cubicBezTo>
                    <a:pt x="15945" y="768"/>
                    <a:pt x="15645" y="701"/>
                    <a:pt x="15345" y="701"/>
                  </a:cubicBezTo>
                  <a:cubicBezTo>
                    <a:pt x="13443" y="701"/>
                    <a:pt x="11942" y="3336"/>
                    <a:pt x="11242" y="4804"/>
                  </a:cubicBezTo>
                  <a:cubicBezTo>
                    <a:pt x="10841" y="3136"/>
                    <a:pt x="9807" y="0"/>
                    <a:pt x="790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1" name="Google Shape;4353;p47">
              <a:extLst>
                <a:ext uri="{FF2B5EF4-FFF2-40B4-BE49-F238E27FC236}">
                  <a16:creationId xmlns:a16="http://schemas.microsoft.com/office/drawing/2014/main" id="{D0E5ECFD-C8A3-18A8-8E47-B40246F16A46}"/>
                </a:ext>
              </a:extLst>
            </p:cNvPr>
            <p:cNvSpPr/>
            <p:nvPr/>
          </p:nvSpPr>
          <p:spPr>
            <a:xfrm>
              <a:off x="1353968" y="4262217"/>
              <a:ext cx="50388" cy="59125"/>
            </a:xfrm>
            <a:custGeom>
              <a:avLst/>
              <a:gdLst/>
              <a:ahLst/>
              <a:cxnLst/>
              <a:rect l="l" t="t" r="r" b="b"/>
              <a:pathLst>
                <a:path w="2603" h="3054" extrusionOk="0">
                  <a:moveTo>
                    <a:pt x="2235" y="0"/>
                  </a:moveTo>
                  <a:cubicBezTo>
                    <a:pt x="2146" y="0"/>
                    <a:pt x="2058" y="43"/>
                    <a:pt x="2002" y="118"/>
                  </a:cubicBezTo>
                  <a:lnTo>
                    <a:pt x="100" y="2520"/>
                  </a:lnTo>
                  <a:cubicBezTo>
                    <a:pt x="0" y="2654"/>
                    <a:pt x="0" y="2854"/>
                    <a:pt x="167" y="2987"/>
                  </a:cubicBezTo>
                  <a:cubicBezTo>
                    <a:pt x="200" y="3021"/>
                    <a:pt x="267" y="3054"/>
                    <a:pt x="367" y="3054"/>
                  </a:cubicBezTo>
                  <a:cubicBezTo>
                    <a:pt x="434" y="3054"/>
                    <a:pt x="534" y="3021"/>
                    <a:pt x="601" y="2920"/>
                  </a:cubicBezTo>
                  <a:lnTo>
                    <a:pt x="2502" y="519"/>
                  </a:lnTo>
                  <a:cubicBezTo>
                    <a:pt x="2602" y="385"/>
                    <a:pt x="2602" y="185"/>
                    <a:pt x="2435" y="85"/>
                  </a:cubicBezTo>
                  <a:cubicBezTo>
                    <a:pt x="2377" y="27"/>
                    <a:pt x="2306" y="0"/>
                    <a:pt x="223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2" name="Google Shape;4354;p47">
              <a:extLst>
                <a:ext uri="{FF2B5EF4-FFF2-40B4-BE49-F238E27FC236}">
                  <a16:creationId xmlns:a16="http://schemas.microsoft.com/office/drawing/2014/main" id="{B1810236-7F6C-1D24-3229-56678AC4CDAA}"/>
                </a:ext>
              </a:extLst>
            </p:cNvPr>
            <p:cNvSpPr/>
            <p:nvPr/>
          </p:nvSpPr>
          <p:spPr>
            <a:xfrm>
              <a:off x="1311341" y="4195274"/>
              <a:ext cx="87844" cy="27278"/>
            </a:xfrm>
            <a:custGeom>
              <a:avLst/>
              <a:gdLst/>
              <a:ahLst/>
              <a:cxnLst/>
              <a:rect l="l" t="t" r="r" b="b"/>
              <a:pathLst>
                <a:path w="4538" h="1409" extrusionOk="0">
                  <a:moveTo>
                    <a:pt x="337" y="1"/>
                  </a:moveTo>
                  <a:cubicBezTo>
                    <a:pt x="193" y="1"/>
                    <a:pt x="63" y="95"/>
                    <a:pt x="34" y="241"/>
                  </a:cubicBezTo>
                  <a:cubicBezTo>
                    <a:pt x="1" y="407"/>
                    <a:pt x="101" y="608"/>
                    <a:pt x="268" y="641"/>
                  </a:cubicBezTo>
                  <a:lnTo>
                    <a:pt x="4104" y="1408"/>
                  </a:lnTo>
                  <a:lnTo>
                    <a:pt x="4170" y="1408"/>
                  </a:lnTo>
                  <a:cubicBezTo>
                    <a:pt x="4337" y="1408"/>
                    <a:pt x="4471" y="1308"/>
                    <a:pt x="4504" y="1175"/>
                  </a:cubicBezTo>
                  <a:cubicBezTo>
                    <a:pt x="4537" y="1008"/>
                    <a:pt x="4404" y="808"/>
                    <a:pt x="4237" y="774"/>
                  </a:cubicBezTo>
                  <a:lnTo>
                    <a:pt x="401" y="7"/>
                  </a:lnTo>
                  <a:cubicBezTo>
                    <a:pt x="380" y="3"/>
                    <a:pt x="358" y="1"/>
                    <a:pt x="33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3" name="Google Shape;4355;p47">
              <a:extLst>
                <a:ext uri="{FF2B5EF4-FFF2-40B4-BE49-F238E27FC236}">
                  <a16:creationId xmlns:a16="http://schemas.microsoft.com/office/drawing/2014/main" id="{B19948A9-4BC5-BC69-CE8C-596EB87BAFB9}"/>
                </a:ext>
              </a:extLst>
            </p:cNvPr>
            <p:cNvSpPr/>
            <p:nvPr/>
          </p:nvSpPr>
          <p:spPr>
            <a:xfrm>
              <a:off x="1403681" y="4115574"/>
              <a:ext cx="29733" cy="68225"/>
            </a:xfrm>
            <a:custGeom>
              <a:avLst/>
              <a:gdLst/>
              <a:ahLst/>
              <a:cxnLst/>
              <a:rect l="l" t="t" r="r" b="b"/>
              <a:pathLst>
                <a:path w="1536" h="3524" extrusionOk="0">
                  <a:moveTo>
                    <a:pt x="374" y="0"/>
                  </a:moveTo>
                  <a:cubicBezTo>
                    <a:pt x="339" y="0"/>
                    <a:pt x="303" y="7"/>
                    <a:pt x="268" y="21"/>
                  </a:cubicBezTo>
                  <a:cubicBezTo>
                    <a:pt x="101" y="55"/>
                    <a:pt x="1" y="255"/>
                    <a:pt x="34" y="422"/>
                  </a:cubicBezTo>
                  <a:lnTo>
                    <a:pt x="868" y="3290"/>
                  </a:lnTo>
                  <a:cubicBezTo>
                    <a:pt x="901" y="3424"/>
                    <a:pt x="1035" y="3524"/>
                    <a:pt x="1168" y="3524"/>
                  </a:cubicBezTo>
                  <a:lnTo>
                    <a:pt x="1268" y="3524"/>
                  </a:lnTo>
                  <a:cubicBezTo>
                    <a:pt x="1435" y="3457"/>
                    <a:pt x="1535" y="3290"/>
                    <a:pt x="1502" y="3123"/>
                  </a:cubicBezTo>
                  <a:lnTo>
                    <a:pt x="668" y="221"/>
                  </a:lnTo>
                  <a:cubicBezTo>
                    <a:pt x="616" y="90"/>
                    <a:pt x="501" y="0"/>
                    <a:pt x="37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4" name="Google Shape;4356;p47">
              <a:extLst>
                <a:ext uri="{FF2B5EF4-FFF2-40B4-BE49-F238E27FC236}">
                  <a16:creationId xmlns:a16="http://schemas.microsoft.com/office/drawing/2014/main" id="{812A8930-587E-24EA-897D-006507D44CE9}"/>
                </a:ext>
              </a:extLst>
            </p:cNvPr>
            <p:cNvSpPr/>
            <p:nvPr/>
          </p:nvSpPr>
          <p:spPr>
            <a:xfrm>
              <a:off x="1481173" y="4121517"/>
              <a:ext cx="43283" cy="66811"/>
            </a:xfrm>
            <a:custGeom>
              <a:avLst/>
              <a:gdLst/>
              <a:ahLst/>
              <a:cxnLst/>
              <a:rect l="l" t="t" r="r" b="b"/>
              <a:pathLst>
                <a:path w="2236" h="3451" extrusionOk="0">
                  <a:moveTo>
                    <a:pt x="1870" y="1"/>
                  </a:moveTo>
                  <a:cubicBezTo>
                    <a:pt x="1754" y="1"/>
                    <a:pt x="1647" y="68"/>
                    <a:pt x="1602" y="181"/>
                  </a:cubicBezTo>
                  <a:lnTo>
                    <a:pt x="101" y="2983"/>
                  </a:lnTo>
                  <a:cubicBezTo>
                    <a:pt x="1" y="3150"/>
                    <a:pt x="67" y="3350"/>
                    <a:pt x="234" y="3417"/>
                  </a:cubicBezTo>
                  <a:cubicBezTo>
                    <a:pt x="268" y="3450"/>
                    <a:pt x="334" y="3450"/>
                    <a:pt x="368" y="3450"/>
                  </a:cubicBezTo>
                  <a:cubicBezTo>
                    <a:pt x="501" y="3450"/>
                    <a:pt x="601" y="3384"/>
                    <a:pt x="668" y="3283"/>
                  </a:cubicBezTo>
                  <a:lnTo>
                    <a:pt x="2169" y="481"/>
                  </a:lnTo>
                  <a:cubicBezTo>
                    <a:pt x="2236" y="315"/>
                    <a:pt x="2169" y="115"/>
                    <a:pt x="2035" y="48"/>
                  </a:cubicBezTo>
                  <a:cubicBezTo>
                    <a:pt x="1982" y="16"/>
                    <a:pt x="1925" y="1"/>
                    <a:pt x="187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5" name="Google Shape;4357;p47">
              <a:extLst>
                <a:ext uri="{FF2B5EF4-FFF2-40B4-BE49-F238E27FC236}">
                  <a16:creationId xmlns:a16="http://schemas.microsoft.com/office/drawing/2014/main" id="{E849056F-0196-611C-3F3C-B496BF0E46E0}"/>
                </a:ext>
              </a:extLst>
            </p:cNvPr>
            <p:cNvSpPr/>
            <p:nvPr/>
          </p:nvSpPr>
          <p:spPr>
            <a:xfrm>
              <a:off x="1499912" y="4210161"/>
              <a:ext cx="94290" cy="24006"/>
            </a:xfrm>
            <a:custGeom>
              <a:avLst/>
              <a:gdLst/>
              <a:ahLst/>
              <a:cxnLst/>
              <a:rect l="l" t="t" r="r" b="b"/>
              <a:pathLst>
                <a:path w="4871" h="1240" extrusionOk="0">
                  <a:moveTo>
                    <a:pt x="4555" y="0"/>
                  </a:moveTo>
                  <a:cubicBezTo>
                    <a:pt x="4538" y="0"/>
                    <a:pt x="4521" y="2"/>
                    <a:pt x="4503" y="5"/>
                  </a:cubicBezTo>
                  <a:lnTo>
                    <a:pt x="300" y="606"/>
                  </a:lnTo>
                  <a:cubicBezTo>
                    <a:pt x="133" y="639"/>
                    <a:pt x="0" y="773"/>
                    <a:pt x="33" y="973"/>
                  </a:cubicBezTo>
                  <a:cubicBezTo>
                    <a:pt x="67" y="1140"/>
                    <a:pt x="200" y="1240"/>
                    <a:pt x="367" y="1240"/>
                  </a:cubicBezTo>
                  <a:lnTo>
                    <a:pt x="400" y="1240"/>
                  </a:lnTo>
                  <a:lnTo>
                    <a:pt x="4570" y="639"/>
                  </a:lnTo>
                  <a:cubicBezTo>
                    <a:pt x="4770" y="639"/>
                    <a:pt x="4870" y="472"/>
                    <a:pt x="4870" y="272"/>
                  </a:cubicBezTo>
                  <a:cubicBezTo>
                    <a:pt x="4840" y="123"/>
                    <a:pt x="4703" y="0"/>
                    <a:pt x="455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6" name="Google Shape;4358;p47">
              <a:extLst>
                <a:ext uri="{FF2B5EF4-FFF2-40B4-BE49-F238E27FC236}">
                  <a16:creationId xmlns:a16="http://schemas.microsoft.com/office/drawing/2014/main" id="{2873D30E-352B-8B2B-82DC-755738542939}"/>
                </a:ext>
              </a:extLst>
            </p:cNvPr>
            <p:cNvSpPr/>
            <p:nvPr/>
          </p:nvSpPr>
          <p:spPr>
            <a:xfrm>
              <a:off x="1496020" y="4266999"/>
              <a:ext cx="51046" cy="54344"/>
            </a:xfrm>
            <a:custGeom>
              <a:avLst/>
              <a:gdLst/>
              <a:ahLst/>
              <a:cxnLst/>
              <a:rect l="l" t="t" r="r" b="b"/>
              <a:pathLst>
                <a:path w="2637" h="2807" extrusionOk="0">
                  <a:moveTo>
                    <a:pt x="350" y="0"/>
                  </a:moveTo>
                  <a:cubicBezTo>
                    <a:pt x="273" y="0"/>
                    <a:pt x="196" y="25"/>
                    <a:pt x="134" y="72"/>
                  </a:cubicBezTo>
                  <a:cubicBezTo>
                    <a:pt x="1" y="205"/>
                    <a:pt x="1" y="405"/>
                    <a:pt x="101" y="539"/>
                  </a:cubicBezTo>
                  <a:lnTo>
                    <a:pt x="2036" y="2707"/>
                  </a:lnTo>
                  <a:cubicBezTo>
                    <a:pt x="2102" y="2774"/>
                    <a:pt x="2169" y="2807"/>
                    <a:pt x="2269" y="2807"/>
                  </a:cubicBezTo>
                  <a:cubicBezTo>
                    <a:pt x="2336" y="2807"/>
                    <a:pt x="2436" y="2774"/>
                    <a:pt x="2503" y="2707"/>
                  </a:cubicBezTo>
                  <a:cubicBezTo>
                    <a:pt x="2636" y="2607"/>
                    <a:pt x="2636" y="2407"/>
                    <a:pt x="2503" y="2273"/>
                  </a:cubicBezTo>
                  <a:lnTo>
                    <a:pt x="601" y="105"/>
                  </a:lnTo>
                  <a:cubicBezTo>
                    <a:pt x="530" y="33"/>
                    <a:pt x="439" y="0"/>
                    <a:pt x="35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7" name="Google Shape;4359;p47">
              <a:extLst>
                <a:ext uri="{FF2B5EF4-FFF2-40B4-BE49-F238E27FC236}">
                  <a16:creationId xmlns:a16="http://schemas.microsoft.com/office/drawing/2014/main" id="{3F955E84-BC91-150B-6094-4970D2D30427}"/>
                </a:ext>
              </a:extLst>
            </p:cNvPr>
            <p:cNvSpPr/>
            <p:nvPr/>
          </p:nvSpPr>
          <p:spPr>
            <a:xfrm>
              <a:off x="1440500" y="4281285"/>
              <a:ext cx="18738" cy="71709"/>
            </a:xfrm>
            <a:custGeom>
              <a:avLst/>
              <a:gdLst/>
              <a:ahLst/>
              <a:cxnLst/>
              <a:rect l="l" t="t" r="r" b="b"/>
              <a:pathLst>
                <a:path w="968" h="3704" extrusionOk="0">
                  <a:moveTo>
                    <a:pt x="300" y="1"/>
                  </a:moveTo>
                  <a:cubicBezTo>
                    <a:pt x="134" y="34"/>
                    <a:pt x="0" y="167"/>
                    <a:pt x="34" y="368"/>
                  </a:cubicBezTo>
                  <a:lnTo>
                    <a:pt x="300" y="3403"/>
                  </a:lnTo>
                  <a:cubicBezTo>
                    <a:pt x="300" y="3570"/>
                    <a:pt x="467" y="3703"/>
                    <a:pt x="634" y="3703"/>
                  </a:cubicBezTo>
                  <a:cubicBezTo>
                    <a:pt x="834" y="3670"/>
                    <a:pt x="968" y="3503"/>
                    <a:pt x="934" y="3336"/>
                  </a:cubicBezTo>
                  <a:lnTo>
                    <a:pt x="667" y="301"/>
                  </a:lnTo>
                  <a:cubicBezTo>
                    <a:pt x="634" y="134"/>
                    <a:pt x="501" y="1"/>
                    <a:pt x="30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48" name="Google Shape;4360;p47">
              <a:extLst>
                <a:ext uri="{FF2B5EF4-FFF2-40B4-BE49-F238E27FC236}">
                  <a16:creationId xmlns:a16="http://schemas.microsoft.com/office/drawing/2014/main" id="{435AE1FA-487A-88C7-D536-888059654380}"/>
                </a:ext>
              </a:extLst>
            </p:cNvPr>
            <p:cNvSpPr/>
            <p:nvPr/>
          </p:nvSpPr>
          <p:spPr>
            <a:xfrm>
              <a:off x="1374624" y="4154718"/>
              <a:ext cx="150466" cy="151144"/>
            </a:xfrm>
            <a:custGeom>
              <a:avLst/>
              <a:gdLst/>
              <a:ahLst/>
              <a:cxnLst/>
              <a:rect l="l" t="t" r="r" b="b"/>
              <a:pathLst>
                <a:path w="7773" h="7807" extrusionOk="0">
                  <a:moveTo>
                    <a:pt x="3870" y="1"/>
                  </a:moveTo>
                  <a:cubicBezTo>
                    <a:pt x="1735" y="1"/>
                    <a:pt x="1" y="1769"/>
                    <a:pt x="1" y="3903"/>
                  </a:cubicBezTo>
                  <a:cubicBezTo>
                    <a:pt x="1" y="6072"/>
                    <a:pt x="1735" y="7806"/>
                    <a:pt x="3870" y="7806"/>
                  </a:cubicBezTo>
                  <a:cubicBezTo>
                    <a:pt x="6038" y="7806"/>
                    <a:pt x="7773" y="6072"/>
                    <a:pt x="7773" y="3903"/>
                  </a:cubicBezTo>
                  <a:cubicBezTo>
                    <a:pt x="7773" y="1769"/>
                    <a:pt x="6038" y="1"/>
                    <a:pt x="3870"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grpSp>
      <p:grpSp>
        <p:nvGrpSpPr>
          <p:cNvPr id="49" name="Google Shape;4361;p47">
            <a:extLst>
              <a:ext uri="{FF2B5EF4-FFF2-40B4-BE49-F238E27FC236}">
                <a16:creationId xmlns:a16="http://schemas.microsoft.com/office/drawing/2014/main" id="{138E984A-AF81-6E8F-456E-587D8426A1AE}"/>
              </a:ext>
            </a:extLst>
          </p:cNvPr>
          <p:cNvGrpSpPr/>
          <p:nvPr/>
        </p:nvGrpSpPr>
        <p:grpSpPr>
          <a:xfrm>
            <a:off x="325320" y="2805511"/>
            <a:ext cx="574497" cy="531693"/>
            <a:chOff x="1184775" y="3981650"/>
            <a:chExt cx="537248" cy="497281"/>
          </a:xfrm>
        </p:grpSpPr>
        <p:sp>
          <p:nvSpPr>
            <p:cNvPr id="50" name="Google Shape;4362;p47">
              <a:extLst>
                <a:ext uri="{FF2B5EF4-FFF2-40B4-BE49-F238E27FC236}">
                  <a16:creationId xmlns:a16="http://schemas.microsoft.com/office/drawing/2014/main" id="{4B3BEE69-2596-EA58-542F-478523FD41EE}"/>
                </a:ext>
              </a:extLst>
            </p:cNvPr>
            <p:cNvSpPr/>
            <p:nvPr/>
          </p:nvSpPr>
          <p:spPr>
            <a:xfrm>
              <a:off x="1184775" y="3981650"/>
              <a:ext cx="537248" cy="497281"/>
            </a:xfrm>
            <a:custGeom>
              <a:avLst/>
              <a:gdLst/>
              <a:ahLst/>
              <a:cxnLst/>
              <a:rect l="l" t="t" r="r" b="b"/>
              <a:pathLst>
                <a:path w="27754" h="25686" extrusionOk="0">
                  <a:moveTo>
                    <a:pt x="10808" y="1"/>
                  </a:moveTo>
                  <a:cubicBezTo>
                    <a:pt x="10308" y="1"/>
                    <a:pt x="9774" y="101"/>
                    <a:pt x="9274" y="268"/>
                  </a:cubicBezTo>
                  <a:cubicBezTo>
                    <a:pt x="8140" y="668"/>
                    <a:pt x="7239" y="1535"/>
                    <a:pt x="6739" y="2670"/>
                  </a:cubicBezTo>
                  <a:cubicBezTo>
                    <a:pt x="6305" y="3670"/>
                    <a:pt x="6172" y="4938"/>
                    <a:pt x="6372" y="6406"/>
                  </a:cubicBezTo>
                  <a:lnTo>
                    <a:pt x="5638" y="6406"/>
                  </a:lnTo>
                  <a:cubicBezTo>
                    <a:pt x="1735" y="6406"/>
                    <a:pt x="201" y="8674"/>
                    <a:pt x="101" y="10775"/>
                  </a:cubicBezTo>
                  <a:cubicBezTo>
                    <a:pt x="1" y="12276"/>
                    <a:pt x="468" y="13611"/>
                    <a:pt x="1435" y="14645"/>
                  </a:cubicBezTo>
                  <a:cubicBezTo>
                    <a:pt x="2002" y="15212"/>
                    <a:pt x="2703" y="15679"/>
                    <a:pt x="3537" y="16012"/>
                  </a:cubicBezTo>
                  <a:cubicBezTo>
                    <a:pt x="2536" y="17614"/>
                    <a:pt x="2469" y="18681"/>
                    <a:pt x="2603" y="19448"/>
                  </a:cubicBezTo>
                  <a:cubicBezTo>
                    <a:pt x="2769" y="20749"/>
                    <a:pt x="3637" y="21817"/>
                    <a:pt x="4904" y="22317"/>
                  </a:cubicBezTo>
                  <a:cubicBezTo>
                    <a:pt x="5505" y="22584"/>
                    <a:pt x="6105" y="22684"/>
                    <a:pt x="6772" y="22684"/>
                  </a:cubicBezTo>
                  <a:cubicBezTo>
                    <a:pt x="7806" y="22684"/>
                    <a:pt x="8807" y="22350"/>
                    <a:pt x="9708" y="21850"/>
                  </a:cubicBezTo>
                  <a:cubicBezTo>
                    <a:pt x="10408" y="23851"/>
                    <a:pt x="11642" y="25686"/>
                    <a:pt x="13844" y="25686"/>
                  </a:cubicBezTo>
                  <a:cubicBezTo>
                    <a:pt x="14378" y="25686"/>
                    <a:pt x="14911" y="25586"/>
                    <a:pt x="15412" y="25352"/>
                  </a:cubicBezTo>
                  <a:cubicBezTo>
                    <a:pt x="16379" y="24885"/>
                    <a:pt x="17146" y="24085"/>
                    <a:pt x="17713" y="22951"/>
                  </a:cubicBezTo>
                  <a:cubicBezTo>
                    <a:pt x="18514" y="23351"/>
                    <a:pt x="19348" y="23585"/>
                    <a:pt x="20249" y="23585"/>
                  </a:cubicBezTo>
                  <a:cubicBezTo>
                    <a:pt x="20582" y="23585"/>
                    <a:pt x="20882" y="23551"/>
                    <a:pt x="21216" y="23484"/>
                  </a:cubicBezTo>
                  <a:cubicBezTo>
                    <a:pt x="23384" y="23084"/>
                    <a:pt x="24718" y="21383"/>
                    <a:pt x="24518" y="19248"/>
                  </a:cubicBezTo>
                  <a:cubicBezTo>
                    <a:pt x="24452" y="18281"/>
                    <a:pt x="24018" y="17247"/>
                    <a:pt x="23451" y="16313"/>
                  </a:cubicBezTo>
                  <a:cubicBezTo>
                    <a:pt x="25052" y="15779"/>
                    <a:pt x="26153" y="15045"/>
                    <a:pt x="26820" y="14078"/>
                  </a:cubicBezTo>
                  <a:cubicBezTo>
                    <a:pt x="27554" y="13010"/>
                    <a:pt x="27754" y="11776"/>
                    <a:pt x="27420" y="10542"/>
                  </a:cubicBezTo>
                  <a:cubicBezTo>
                    <a:pt x="26820" y="8474"/>
                    <a:pt x="25152" y="7173"/>
                    <a:pt x="22884" y="6939"/>
                  </a:cubicBezTo>
                  <a:cubicBezTo>
                    <a:pt x="23184" y="5838"/>
                    <a:pt x="23217" y="4871"/>
                    <a:pt x="22984" y="3970"/>
                  </a:cubicBezTo>
                  <a:cubicBezTo>
                    <a:pt x="22650" y="2670"/>
                    <a:pt x="21750" y="1635"/>
                    <a:pt x="20449" y="1102"/>
                  </a:cubicBezTo>
                  <a:cubicBezTo>
                    <a:pt x="19848" y="835"/>
                    <a:pt x="19248" y="735"/>
                    <a:pt x="18614" y="735"/>
                  </a:cubicBezTo>
                  <a:cubicBezTo>
                    <a:pt x="17280" y="735"/>
                    <a:pt x="16012" y="1269"/>
                    <a:pt x="14845" y="2336"/>
                  </a:cubicBezTo>
                  <a:cubicBezTo>
                    <a:pt x="13544" y="501"/>
                    <a:pt x="12043" y="1"/>
                    <a:pt x="10808"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1" name="Google Shape;4363;p47">
              <a:extLst>
                <a:ext uri="{FF2B5EF4-FFF2-40B4-BE49-F238E27FC236}">
                  <a16:creationId xmlns:a16="http://schemas.microsoft.com/office/drawing/2014/main" id="{6CC16103-5318-911E-C78C-8E6E36BC873D}"/>
                </a:ext>
              </a:extLst>
            </p:cNvPr>
            <p:cNvSpPr/>
            <p:nvPr/>
          </p:nvSpPr>
          <p:spPr>
            <a:xfrm>
              <a:off x="1248174" y="4045069"/>
              <a:ext cx="420909" cy="370802"/>
            </a:xfrm>
            <a:custGeom>
              <a:avLst/>
              <a:gdLst/>
              <a:ahLst/>
              <a:cxnLst/>
              <a:rect l="l" t="t" r="r" b="b"/>
              <a:pathLst>
                <a:path w="21744" h="19153" extrusionOk="0">
                  <a:moveTo>
                    <a:pt x="7658" y="1"/>
                  </a:moveTo>
                  <a:cubicBezTo>
                    <a:pt x="7490" y="1"/>
                    <a:pt x="7315" y="30"/>
                    <a:pt x="7133" y="94"/>
                  </a:cubicBezTo>
                  <a:cubicBezTo>
                    <a:pt x="4631" y="961"/>
                    <a:pt x="7233" y="6966"/>
                    <a:pt x="7233" y="6966"/>
                  </a:cubicBezTo>
                  <a:cubicBezTo>
                    <a:pt x="7233" y="6966"/>
                    <a:pt x="4750" y="6130"/>
                    <a:pt x="2719" y="6130"/>
                  </a:cubicBezTo>
                  <a:cubicBezTo>
                    <a:pt x="1355" y="6130"/>
                    <a:pt x="195" y="6507"/>
                    <a:pt x="128" y="7766"/>
                  </a:cubicBezTo>
                  <a:cubicBezTo>
                    <a:pt x="0" y="10113"/>
                    <a:pt x="2642" y="10536"/>
                    <a:pt x="4563" y="10536"/>
                  </a:cubicBezTo>
                  <a:cubicBezTo>
                    <a:pt x="5646" y="10536"/>
                    <a:pt x="6499" y="10401"/>
                    <a:pt x="6499" y="10401"/>
                  </a:cubicBezTo>
                  <a:lnTo>
                    <a:pt x="6499" y="10401"/>
                  </a:lnTo>
                  <a:cubicBezTo>
                    <a:pt x="6499" y="10401"/>
                    <a:pt x="695" y="15138"/>
                    <a:pt x="3064" y="16139"/>
                  </a:cubicBezTo>
                  <a:cubicBezTo>
                    <a:pt x="3305" y="16237"/>
                    <a:pt x="3551" y="16282"/>
                    <a:pt x="3801" y="16282"/>
                  </a:cubicBezTo>
                  <a:cubicBezTo>
                    <a:pt x="5999" y="16282"/>
                    <a:pt x="8367" y="12836"/>
                    <a:pt x="8367" y="12836"/>
                  </a:cubicBezTo>
                  <a:cubicBezTo>
                    <a:pt x="8367" y="12836"/>
                    <a:pt x="8899" y="19153"/>
                    <a:pt x="10572" y="19153"/>
                  </a:cubicBezTo>
                  <a:cubicBezTo>
                    <a:pt x="10678" y="19153"/>
                    <a:pt x="10788" y="19128"/>
                    <a:pt x="10903" y="19074"/>
                  </a:cubicBezTo>
                  <a:cubicBezTo>
                    <a:pt x="12837" y="18174"/>
                    <a:pt x="12604" y="12937"/>
                    <a:pt x="12604" y="12937"/>
                  </a:cubicBezTo>
                  <a:lnTo>
                    <a:pt x="12604" y="12937"/>
                  </a:lnTo>
                  <a:cubicBezTo>
                    <a:pt x="12604" y="12937"/>
                    <a:pt x="14037" y="17115"/>
                    <a:pt x="16676" y="17115"/>
                  </a:cubicBezTo>
                  <a:cubicBezTo>
                    <a:pt x="16827" y="17115"/>
                    <a:pt x="16982" y="17102"/>
                    <a:pt x="17140" y="17073"/>
                  </a:cubicBezTo>
                  <a:cubicBezTo>
                    <a:pt x="20109" y="16539"/>
                    <a:pt x="15272" y="11102"/>
                    <a:pt x="14272" y="11102"/>
                  </a:cubicBezTo>
                  <a:cubicBezTo>
                    <a:pt x="13271" y="11102"/>
                    <a:pt x="21744" y="10968"/>
                    <a:pt x="20943" y="8100"/>
                  </a:cubicBezTo>
                  <a:cubicBezTo>
                    <a:pt x="20620" y="6975"/>
                    <a:pt x="19640" y="6614"/>
                    <a:pt x="18516" y="6614"/>
                  </a:cubicBezTo>
                  <a:cubicBezTo>
                    <a:pt x="16507" y="6614"/>
                    <a:pt x="14038" y="7766"/>
                    <a:pt x="14038" y="7766"/>
                  </a:cubicBezTo>
                  <a:cubicBezTo>
                    <a:pt x="14038" y="7766"/>
                    <a:pt x="18608" y="1995"/>
                    <a:pt x="15839" y="861"/>
                  </a:cubicBezTo>
                  <a:cubicBezTo>
                    <a:pt x="15591" y="755"/>
                    <a:pt x="15347" y="707"/>
                    <a:pt x="15108" y="707"/>
                  </a:cubicBezTo>
                  <a:cubicBezTo>
                    <a:pt x="12722" y="707"/>
                    <a:pt x="10903" y="5531"/>
                    <a:pt x="10903" y="5531"/>
                  </a:cubicBezTo>
                  <a:cubicBezTo>
                    <a:pt x="10903" y="5531"/>
                    <a:pt x="9947" y="1"/>
                    <a:pt x="765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2" name="Google Shape;4364;p47">
              <a:extLst>
                <a:ext uri="{FF2B5EF4-FFF2-40B4-BE49-F238E27FC236}">
                  <a16:creationId xmlns:a16="http://schemas.microsoft.com/office/drawing/2014/main" id="{0F6C39D7-5A8E-8A9F-4BD1-1C5C45016BB3}"/>
                </a:ext>
              </a:extLst>
            </p:cNvPr>
            <p:cNvSpPr/>
            <p:nvPr/>
          </p:nvSpPr>
          <p:spPr>
            <a:xfrm>
              <a:off x="1243547" y="4038487"/>
              <a:ext cx="418432" cy="383618"/>
            </a:xfrm>
            <a:custGeom>
              <a:avLst/>
              <a:gdLst/>
              <a:ahLst/>
              <a:cxnLst/>
              <a:rect l="l" t="t" r="r" b="b"/>
              <a:pathLst>
                <a:path w="21616" h="19815" extrusionOk="0">
                  <a:moveTo>
                    <a:pt x="7906" y="668"/>
                  </a:moveTo>
                  <a:cubicBezTo>
                    <a:pt x="9540" y="668"/>
                    <a:pt x="10574" y="4470"/>
                    <a:pt x="10841" y="5938"/>
                  </a:cubicBezTo>
                  <a:cubicBezTo>
                    <a:pt x="10841" y="6071"/>
                    <a:pt x="10975" y="6171"/>
                    <a:pt x="11108" y="6205"/>
                  </a:cubicBezTo>
                  <a:cubicBezTo>
                    <a:pt x="11275" y="6205"/>
                    <a:pt x="11408" y="6138"/>
                    <a:pt x="11442" y="6005"/>
                  </a:cubicBezTo>
                  <a:cubicBezTo>
                    <a:pt x="11942" y="4704"/>
                    <a:pt x="13577" y="1368"/>
                    <a:pt x="15345" y="1368"/>
                  </a:cubicBezTo>
                  <a:cubicBezTo>
                    <a:pt x="15545" y="1368"/>
                    <a:pt x="15745" y="1401"/>
                    <a:pt x="15945" y="1468"/>
                  </a:cubicBezTo>
                  <a:cubicBezTo>
                    <a:pt x="16312" y="1635"/>
                    <a:pt x="16512" y="1868"/>
                    <a:pt x="16612" y="2202"/>
                  </a:cubicBezTo>
                  <a:cubicBezTo>
                    <a:pt x="16979" y="3703"/>
                    <a:pt x="14878" y="6805"/>
                    <a:pt x="14010" y="7906"/>
                  </a:cubicBezTo>
                  <a:cubicBezTo>
                    <a:pt x="13910" y="8006"/>
                    <a:pt x="13910" y="8173"/>
                    <a:pt x="14010" y="8306"/>
                  </a:cubicBezTo>
                  <a:cubicBezTo>
                    <a:pt x="14075" y="8371"/>
                    <a:pt x="14167" y="8408"/>
                    <a:pt x="14261" y="8408"/>
                  </a:cubicBezTo>
                  <a:cubicBezTo>
                    <a:pt x="14312" y="8408"/>
                    <a:pt x="14363" y="8397"/>
                    <a:pt x="14411" y="8373"/>
                  </a:cubicBezTo>
                  <a:cubicBezTo>
                    <a:pt x="14444" y="8373"/>
                    <a:pt x="16812" y="7272"/>
                    <a:pt x="18714" y="7272"/>
                  </a:cubicBezTo>
                  <a:cubicBezTo>
                    <a:pt x="19914" y="7272"/>
                    <a:pt x="20615" y="7673"/>
                    <a:pt x="20848" y="8540"/>
                  </a:cubicBezTo>
                  <a:cubicBezTo>
                    <a:pt x="20949" y="8840"/>
                    <a:pt x="20915" y="9107"/>
                    <a:pt x="20715" y="9340"/>
                  </a:cubicBezTo>
                  <a:cubicBezTo>
                    <a:pt x="20115" y="10241"/>
                    <a:pt x="17846" y="10875"/>
                    <a:pt x="14544" y="11108"/>
                  </a:cubicBezTo>
                  <a:cubicBezTo>
                    <a:pt x="14377" y="11108"/>
                    <a:pt x="14077" y="11142"/>
                    <a:pt x="14110" y="11475"/>
                  </a:cubicBezTo>
                  <a:cubicBezTo>
                    <a:pt x="14110" y="11575"/>
                    <a:pt x="14177" y="11775"/>
                    <a:pt x="14511" y="11775"/>
                  </a:cubicBezTo>
                  <a:cubicBezTo>
                    <a:pt x="15078" y="11809"/>
                    <a:pt x="17913" y="14711"/>
                    <a:pt x="18013" y="16312"/>
                  </a:cubicBezTo>
                  <a:cubicBezTo>
                    <a:pt x="18013" y="16779"/>
                    <a:pt x="17813" y="17013"/>
                    <a:pt x="17346" y="17079"/>
                  </a:cubicBezTo>
                  <a:cubicBezTo>
                    <a:pt x="17202" y="17106"/>
                    <a:pt x="17060" y="17119"/>
                    <a:pt x="16923" y="17119"/>
                  </a:cubicBezTo>
                  <a:cubicBezTo>
                    <a:pt x="14516" y="17119"/>
                    <a:pt x="13143" y="13208"/>
                    <a:pt x="13143" y="13176"/>
                  </a:cubicBezTo>
                  <a:cubicBezTo>
                    <a:pt x="13091" y="13045"/>
                    <a:pt x="12997" y="12955"/>
                    <a:pt x="12878" y="12955"/>
                  </a:cubicBezTo>
                  <a:cubicBezTo>
                    <a:pt x="12846" y="12955"/>
                    <a:pt x="12812" y="12962"/>
                    <a:pt x="12776" y="12976"/>
                  </a:cubicBezTo>
                  <a:cubicBezTo>
                    <a:pt x="12609" y="12976"/>
                    <a:pt x="12509" y="13143"/>
                    <a:pt x="12509" y="13277"/>
                  </a:cubicBezTo>
                  <a:cubicBezTo>
                    <a:pt x="12576" y="14678"/>
                    <a:pt x="12442" y="18447"/>
                    <a:pt x="11008" y="19114"/>
                  </a:cubicBezTo>
                  <a:cubicBezTo>
                    <a:pt x="10941" y="19147"/>
                    <a:pt x="10875" y="19147"/>
                    <a:pt x="10808" y="19147"/>
                  </a:cubicBezTo>
                  <a:cubicBezTo>
                    <a:pt x="9874" y="19147"/>
                    <a:pt x="9140" y="15578"/>
                    <a:pt x="8940" y="13176"/>
                  </a:cubicBezTo>
                  <a:cubicBezTo>
                    <a:pt x="8940" y="13010"/>
                    <a:pt x="8840" y="12910"/>
                    <a:pt x="8706" y="12876"/>
                  </a:cubicBezTo>
                  <a:lnTo>
                    <a:pt x="8606" y="12876"/>
                  </a:lnTo>
                  <a:cubicBezTo>
                    <a:pt x="8506" y="12876"/>
                    <a:pt x="8406" y="12910"/>
                    <a:pt x="8373" y="13010"/>
                  </a:cubicBezTo>
                  <a:cubicBezTo>
                    <a:pt x="8340" y="13043"/>
                    <a:pt x="6038" y="16279"/>
                    <a:pt x="4036" y="16279"/>
                  </a:cubicBezTo>
                  <a:cubicBezTo>
                    <a:pt x="3836" y="16279"/>
                    <a:pt x="3603" y="16245"/>
                    <a:pt x="3403" y="16179"/>
                  </a:cubicBezTo>
                  <a:cubicBezTo>
                    <a:pt x="3136" y="16045"/>
                    <a:pt x="3069" y="15878"/>
                    <a:pt x="3069" y="15778"/>
                  </a:cubicBezTo>
                  <a:cubicBezTo>
                    <a:pt x="2902" y="14711"/>
                    <a:pt x="5337" y="12276"/>
                    <a:pt x="6939" y="10975"/>
                  </a:cubicBezTo>
                  <a:cubicBezTo>
                    <a:pt x="7039" y="10908"/>
                    <a:pt x="7072" y="10741"/>
                    <a:pt x="7039" y="10608"/>
                  </a:cubicBezTo>
                  <a:cubicBezTo>
                    <a:pt x="6972" y="10475"/>
                    <a:pt x="6805" y="10408"/>
                    <a:pt x="6672" y="10408"/>
                  </a:cubicBezTo>
                  <a:cubicBezTo>
                    <a:pt x="6672" y="10408"/>
                    <a:pt x="5838" y="10541"/>
                    <a:pt x="4804" y="10541"/>
                  </a:cubicBezTo>
                  <a:cubicBezTo>
                    <a:pt x="3569" y="10541"/>
                    <a:pt x="1968" y="10374"/>
                    <a:pt x="1168" y="9541"/>
                  </a:cubicBezTo>
                  <a:cubicBezTo>
                    <a:pt x="801" y="9174"/>
                    <a:pt x="667" y="8707"/>
                    <a:pt x="701" y="8106"/>
                  </a:cubicBezTo>
                  <a:cubicBezTo>
                    <a:pt x="701" y="7773"/>
                    <a:pt x="767" y="6772"/>
                    <a:pt x="2969" y="6772"/>
                  </a:cubicBezTo>
                  <a:cubicBezTo>
                    <a:pt x="4937" y="6772"/>
                    <a:pt x="7372" y="7606"/>
                    <a:pt x="7372" y="7606"/>
                  </a:cubicBezTo>
                  <a:cubicBezTo>
                    <a:pt x="7406" y="7614"/>
                    <a:pt x="7439" y="7618"/>
                    <a:pt x="7472" y="7618"/>
                  </a:cubicBezTo>
                  <a:cubicBezTo>
                    <a:pt x="7570" y="7618"/>
                    <a:pt x="7664" y="7581"/>
                    <a:pt x="7739" y="7506"/>
                  </a:cubicBezTo>
                  <a:cubicBezTo>
                    <a:pt x="7806" y="7406"/>
                    <a:pt x="7839" y="7272"/>
                    <a:pt x="7772" y="7172"/>
                  </a:cubicBezTo>
                  <a:cubicBezTo>
                    <a:pt x="7305" y="6038"/>
                    <a:pt x="6171" y="2836"/>
                    <a:pt x="6805" y="1401"/>
                  </a:cubicBezTo>
                  <a:cubicBezTo>
                    <a:pt x="6939" y="1068"/>
                    <a:pt x="7139" y="834"/>
                    <a:pt x="7472" y="734"/>
                  </a:cubicBezTo>
                  <a:cubicBezTo>
                    <a:pt x="7606" y="701"/>
                    <a:pt x="7739" y="668"/>
                    <a:pt x="7906" y="668"/>
                  </a:cubicBezTo>
                  <a:close/>
                  <a:moveTo>
                    <a:pt x="7906" y="0"/>
                  </a:moveTo>
                  <a:cubicBezTo>
                    <a:pt x="7672" y="0"/>
                    <a:pt x="7472" y="67"/>
                    <a:pt x="7239" y="134"/>
                  </a:cubicBezTo>
                  <a:cubicBezTo>
                    <a:pt x="6772" y="301"/>
                    <a:pt x="6405" y="634"/>
                    <a:pt x="6205" y="1135"/>
                  </a:cubicBezTo>
                  <a:cubicBezTo>
                    <a:pt x="5538" y="2702"/>
                    <a:pt x="6438" y="5538"/>
                    <a:pt x="6939" y="6772"/>
                  </a:cubicBezTo>
                  <a:cubicBezTo>
                    <a:pt x="6038" y="6538"/>
                    <a:pt x="4403" y="6138"/>
                    <a:pt x="2969" y="6138"/>
                  </a:cubicBezTo>
                  <a:cubicBezTo>
                    <a:pt x="634" y="6138"/>
                    <a:pt x="100" y="7206"/>
                    <a:pt x="34" y="8073"/>
                  </a:cubicBezTo>
                  <a:cubicBezTo>
                    <a:pt x="0" y="8840"/>
                    <a:pt x="234" y="9474"/>
                    <a:pt x="701" y="9974"/>
                  </a:cubicBezTo>
                  <a:cubicBezTo>
                    <a:pt x="1678" y="11005"/>
                    <a:pt x="3493" y="11198"/>
                    <a:pt x="4872" y="11198"/>
                  </a:cubicBezTo>
                  <a:cubicBezTo>
                    <a:pt x="5189" y="11198"/>
                    <a:pt x="5482" y="11188"/>
                    <a:pt x="5738" y="11175"/>
                  </a:cubicBezTo>
                  <a:lnTo>
                    <a:pt x="5738" y="11175"/>
                  </a:lnTo>
                  <a:cubicBezTo>
                    <a:pt x="4470" y="12309"/>
                    <a:pt x="2202" y="14544"/>
                    <a:pt x="2402" y="15878"/>
                  </a:cubicBezTo>
                  <a:cubicBezTo>
                    <a:pt x="2469" y="16145"/>
                    <a:pt x="2635" y="16546"/>
                    <a:pt x="3169" y="16746"/>
                  </a:cubicBezTo>
                  <a:cubicBezTo>
                    <a:pt x="3436" y="16879"/>
                    <a:pt x="3736" y="16946"/>
                    <a:pt x="4036" y="16946"/>
                  </a:cubicBezTo>
                  <a:cubicBezTo>
                    <a:pt x="5771" y="16946"/>
                    <a:pt x="7539" y="15078"/>
                    <a:pt x="8373" y="14044"/>
                  </a:cubicBezTo>
                  <a:cubicBezTo>
                    <a:pt x="8606" y="15912"/>
                    <a:pt x="9240" y="19815"/>
                    <a:pt x="10808" y="19815"/>
                  </a:cubicBezTo>
                  <a:cubicBezTo>
                    <a:pt x="10975" y="19815"/>
                    <a:pt x="11142" y="19781"/>
                    <a:pt x="11275" y="19715"/>
                  </a:cubicBezTo>
                  <a:cubicBezTo>
                    <a:pt x="12709" y="19014"/>
                    <a:pt x="13076" y="16479"/>
                    <a:pt x="13143" y="14778"/>
                  </a:cubicBezTo>
                  <a:cubicBezTo>
                    <a:pt x="13846" y="16061"/>
                    <a:pt x="15108" y="17792"/>
                    <a:pt x="16930" y="17792"/>
                  </a:cubicBezTo>
                  <a:cubicBezTo>
                    <a:pt x="17097" y="17792"/>
                    <a:pt x="17269" y="17777"/>
                    <a:pt x="17446" y="17746"/>
                  </a:cubicBezTo>
                  <a:cubicBezTo>
                    <a:pt x="18280" y="17580"/>
                    <a:pt x="18714" y="17046"/>
                    <a:pt x="18647" y="16245"/>
                  </a:cubicBezTo>
                  <a:cubicBezTo>
                    <a:pt x="18513" y="14844"/>
                    <a:pt x="16812" y="12676"/>
                    <a:pt x="15545" y="11675"/>
                  </a:cubicBezTo>
                  <a:cubicBezTo>
                    <a:pt x="17846" y="11442"/>
                    <a:pt x="20415" y="10908"/>
                    <a:pt x="21249" y="9707"/>
                  </a:cubicBezTo>
                  <a:cubicBezTo>
                    <a:pt x="21549" y="9307"/>
                    <a:pt x="21616" y="8840"/>
                    <a:pt x="21482" y="8373"/>
                  </a:cubicBezTo>
                  <a:cubicBezTo>
                    <a:pt x="21249" y="7572"/>
                    <a:pt x="20582" y="6638"/>
                    <a:pt x="18714" y="6638"/>
                  </a:cubicBezTo>
                  <a:cubicBezTo>
                    <a:pt x="17479" y="6638"/>
                    <a:pt x="16112" y="7039"/>
                    <a:pt x="15211" y="7372"/>
                  </a:cubicBezTo>
                  <a:cubicBezTo>
                    <a:pt x="16112" y="6038"/>
                    <a:pt x="17613" y="3570"/>
                    <a:pt x="17213" y="2035"/>
                  </a:cubicBezTo>
                  <a:cubicBezTo>
                    <a:pt x="17079" y="1501"/>
                    <a:pt x="16746" y="1101"/>
                    <a:pt x="16212" y="901"/>
                  </a:cubicBezTo>
                  <a:cubicBezTo>
                    <a:pt x="15945" y="768"/>
                    <a:pt x="15645" y="701"/>
                    <a:pt x="15345" y="701"/>
                  </a:cubicBezTo>
                  <a:cubicBezTo>
                    <a:pt x="13443" y="701"/>
                    <a:pt x="11942" y="3336"/>
                    <a:pt x="11242" y="4804"/>
                  </a:cubicBezTo>
                  <a:cubicBezTo>
                    <a:pt x="10841" y="3136"/>
                    <a:pt x="9807" y="0"/>
                    <a:pt x="790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3" name="Google Shape;4365;p47">
              <a:extLst>
                <a:ext uri="{FF2B5EF4-FFF2-40B4-BE49-F238E27FC236}">
                  <a16:creationId xmlns:a16="http://schemas.microsoft.com/office/drawing/2014/main" id="{C19C1DC8-DC44-2F9D-10C6-E079553F25A2}"/>
                </a:ext>
              </a:extLst>
            </p:cNvPr>
            <p:cNvSpPr/>
            <p:nvPr/>
          </p:nvSpPr>
          <p:spPr>
            <a:xfrm>
              <a:off x="1353968" y="4262217"/>
              <a:ext cx="50388" cy="59125"/>
            </a:xfrm>
            <a:custGeom>
              <a:avLst/>
              <a:gdLst/>
              <a:ahLst/>
              <a:cxnLst/>
              <a:rect l="l" t="t" r="r" b="b"/>
              <a:pathLst>
                <a:path w="2603" h="3054" extrusionOk="0">
                  <a:moveTo>
                    <a:pt x="2235" y="0"/>
                  </a:moveTo>
                  <a:cubicBezTo>
                    <a:pt x="2146" y="0"/>
                    <a:pt x="2058" y="43"/>
                    <a:pt x="2002" y="118"/>
                  </a:cubicBezTo>
                  <a:lnTo>
                    <a:pt x="100" y="2520"/>
                  </a:lnTo>
                  <a:cubicBezTo>
                    <a:pt x="0" y="2654"/>
                    <a:pt x="0" y="2854"/>
                    <a:pt x="167" y="2987"/>
                  </a:cubicBezTo>
                  <a:cubicBezTo>
                    <a:pt x="200" y="3021"/>
                    <a:pt x="267" y="3054"/>
                    <a:pt x="367" y="3054"/>
                  </a:cubicBezTo>
                  <a:cubicBezTo>
                    <a:pt x="434" y="3054"/>
                    <a:pt x="534" y="3021"/>
                    <a:pt x="601" y="2920"/>
                  </a:cubicBezTo>
                  <a:lnTo>
                    <a:pt x="2502" y="519"/>
                  </a:lnTo>
                  <a:cubicBezTo>
                    <a:pt x="2602" y="385"/>
                    <a:pt x="2602" y="185"/>
                    <a:pt x="2435" y="85"/>
                  </a:cubicBezTo>
                  <a:cubicBezTo>
                    <a:pt x="2377" y="27"/>
                    <a:pt x="2306" y="0"/>
                    <a:pt x="223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4" name="Google Shape;4366;p47">
              <a:extLst>
                <a:ext uri="{FF2B5EF4-FFF2-40B4-BE49-F238E27FC236}">
                  <a16:creationId xmlns:a16="http://schemas.microsoft.com/office/drawing/2014/main" id="{5875C802-0F23-7EA8-1B4D-265AAB64D473}"/>
                </a:ext>
              </a:extLst>
            </p:cNvPr>
            <p:cNvSpPr/>
            <p:nvPr/>
          </p:nvSpPr>
          <p:spPr>
            <a:xfrm>
              <a:off x="1311341" y="4195274"/>
              <a:ext cx="87844" cy="27278"/>
            </a:xfrm>
            <a:custGeom>
              <a:avLst/>
              <a:gdLst/>
              <a:ahLst/>
              <a:cxnLst/>
              <a:rect l="l" t="t" r="r" b="b"/>
              <a:pathLst>
                <a:path w="4538" h="1409" extrusionOk="0">
                  <a:moveTo>
                    <a:pt x="337" y="1"/>
                  </a:moveTo>
                  <a:cubicBezTo>
                    <a:pt x="193" y="1"/>
                    <a:pt x="63" y="95"/>
                    <a:pt x="34" y="241"/>
                  </a:cubicBezTo>
                  <a:cubicBezTo>
                    <a:pt x="1" y="407"/>
                    <a:pt x="101" y="608"/>
                    <a:pt x="268" y="641"/>
                  </a:cubicBezTo>
                  <a:lnTo>
                    <a:pt x="4104" y="1408"/>
                  </a:lnTo>
                  <a:lnTo>
                    <a:pt x="4170" y="1408"/>
                  </a:lnTo>
                  <a:cubicBezTo>
                    <a:pt x="4337" y="1408"/>
                    <a:pt x="4471" y="1308"/>
                    <a:pt x="4504" y="1175"/>
                  </a:cubicBezTo>
                  <a:cubicBezTo>
                    <a:pt x="4537" y="1008"/>
                    <a:pt x="4404" y="808"/>
                    <a:pt x="4237" y="774"/>
                  </a:cubicBezTo>
                  <a:lnTo>
                    <a:pt x="401" y="7"/>
                  </a:lnTo>
                  <a:cubicBezTo>
                    <a:pt x="380" y="3"/>
                    <a:pt x="358" y="1"/>
                    <a:pt x="33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5" name="Google Shape;4367;p47">
              <a:extLst>
                <a:ext uri="{FF2B5EF4-FFF2-40B4-BE49-F238E27FC236}">
                  <a16:creationId xmlns:a16="http://schemas.microsoft.com/office/drawing/2014/main" id="{56163221-31C9-80CF-1B01-92FA8CE66FEF}"/>
                </a:ext>
              </a:extLst>
            </p:cNvPr>
            <p:cNvSpPr/>
            <p:nvPr/>
          </p:nvSpPr>
          <p:spPr>
            <a:xfrm>
              <a:off x="1403681" y="4115574"/>
              <a:ext cx="29733" cy="68225"/>
            </a:xfrm>
            <a:custGeom>
              <a:avLst/>
              <a:gdLst/>
              <a:ahLst/>
              <a:cxnLst/>
              <a:rect l="l" t="t" r="r" b="b"/>
              <a:pathLst>
                <a:path w="1536" h="3524" extrusionOk="0">
                  <a:moveTo>
                    <a:pt x="374" y="0"/>
                  </a:moveTo>
                  <a:cubicBezTo>
                    <a:pt x="339" y="0"/>
                    <a:pt x="303" y="7"/>
                    <a:pt x="268" y="21"/>
                  </a:cubicBezTo>
                  <a:cubicBezTo>
                    <a:pt x="101" y="55"/>
                    <a:pt x="1" y="255"/>
                    <a:pt x="34" y="422"/>
                  </a:cubicBezTo>
                  <a:lnTo>
                    <a:pt x="868" y="3290"/>
                  </a:lnTo>
                  <a:cubicBezTo>
                    <a:pt x="901" y="3424"/>
                    <a:pt x="1035" y="3524"/>
                    <a:pt x="1168" y="3524"/>
                  </a:cubicBezTo>
                  <a:lnTo>
                    <a:pt x="1268" y="3524"/>
                  </a:lnTo>
                  <a:cubicBezTo>
                    <a:pt x="1435" y="3457"/>
                    <a:pt x="1535" y="3290"/>
                    <a:pt x="1502" y="3123"/>
                  </a:cubicBezTo>
                  <a:lnTo>
                    <a:pt x="668" y="221"/>
                  </a:lnTo>
                  <a:cubicBezTo>
                    <a:pt x="616" y="90"/>
                    <a:pt x="501" y="0"/>
                    <a:pt x="37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6" name="Google Shape;4368;p47">
              <a:extLst>
                <a:ext uri="{FF2B5EF4-FFF2-40B4-BE49-F238E27FC236}">
                  <a16:creationId xmlns:a16="http://schemas.microsoft.com/office/drawing/2014/main" id="{EAB1C559-56B2-58AC-5324-0EA684B5714D}"/>
                </a:ext>
              </a:extLst>
            </p:cNvPr>
            <p:cNvSpPr/>
            <p:nvPr/>
          </p:nvSpPr>
          <p:spPr>
            <a:xfrm>
              <a:off x="1481173" y="4121517"/>
              <a:ext cx="43283" cy="66811"/>
            </a:xfrm>
            <a:custGeom>
              <a:avLst/>
              <a:gdLst/>
              <a:ahLst/>
              <a:cxnLst/>
              <a:rect l="l" t="t" r="r" b="b"/>
              <a:pathLst>
                <a:path w="2236" h="3451" extrusionOk="0">
                  <a:moveTo>
                    <a:pt x="1870" y="1"/>
                  </a:moveTo>
                  <a:cubicBezTo>
                    <a:pt x="1754" y="1"/>
                    <a:pt x="1647" y="68"/>
                    <a:pt x="1602" y="181"/>
                  </a:cubicBezTo>
                  <a:lnTo>
                    <a:pt x="101" y="2983"/>
                  </a:lnTo>
                  <a:cubicBezTo>
                    <a:pt x="1" y="3150"/>
                    <a:pt x="67" y="3350"/>
                    <a:pt x="234" y="3417"/>
                  </a:cubicBezTo>
                  <a:cubicBezTo>
                    <a:pt x="268" y="3450"/>
                    <a:pt x="334" y="3450"/>
                    <a:pt x="368" y="3450"/>
                  </a:cubicBezTo>
                  <a:cubicBezTo>
                    <a:pt x="501" y="3450"/>
                    <a:pt x="601" y="3384"/>
                    <a:pt x="668" y="3283"/>
                  </a:cubicBezTo>
                  <a:lnTo>
                    <a:pt x="2169" y="481"/>
                  </a:lnTo>
                  <a:cubicBezTo>
                    <a:pt x="2236" y="315"/>
                    <a:pt x="2169" y="115"/>
                    <a:pt x="2035" y="48"/>
                  </a:cubicBezTo>
                  <a:cubicBezTo>
                    <a:pt x="1982" y="16"/>
                    <a:pt x="1925" y="1"/>
                    <a:pt x="187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7" name="Google Shape;4369;p47">
              <a:extLst>
                <a:ext uri="{FF2B5EF4-FFF2-40B4-BE49-F238E27FC236}">
                  <a16:creationId xmlns:a16="http://schemas.microsoft.com/office/drawing/2014/main" id="{7224F7DF-BB3D-C80B-F3FD-5D40EB1E265E}"/>
                </a:ext>
              </a:extLst>
            </p:cNvPr>
            <p:cNvSpPr/>
            <p:nvPr/>
          </p:nvSpPr>
          <p:spPr>
            <a:xfrm>
              <a:off x="1499912" y="4210161"/>
              <a:ext cx="94290" cy="24006"/>
            </a:xfrm>
            <a:custGeom>
              <a:avLst/>
              <a:gdLst/>
              <a:ahLst/>
              <a:cxnLst/>
              <a:rect l="l" t="t" r="r" b="b"/>
              <a:pathLst>
                <a:path w="4871" h="1240" extrusionOk="0">
                  <a:moveTo>
                    <a:pt x="4555" y="0"/>
                  </a:moveTo>
                  <a:cubicBezTo>
                    <a:pt x="4538" y="0"/>
                    <a:pt x="4521" y="2"/>
                    <a:pt x="4503" y="5"/>
                  </a:cubicBezTo>
                  <a:lnTo>
                    <a:pt x="300" y="606"/>
                  </a:lnTo>
                  <a:cubicBezTo>
                    <a:pt x="133" y="639"/>
                    <a:pt x="0" y="773"/>
                    <a:pt x="33" y="973"/>
                  </a:cubicBezTo>
                  <a:cubicBezTo>
                    <a:pt x="67" y="1140"/>
                    <a:pt x="200" y="1240"/>
                    <a:pt x="367" y="1240"/>
                  </a:cubicBezTo>
                  <a:lnTo>
                    <a:pt x="400" y="1240"/>
                  </a:lnTo>
                  <a:lnTo>
                    <a:pt x="4570" y="639"/>
                  </a:lnTo>
                  <a:cubicBezTo>
                    <a:pt x="4770" y="639"/>
                    <a:pt x="4870" y="472"/>
                    <a:pt x="4870" y="272"/>
                  </a:cubicBezTo>
                  <a:cubicBezTo>
                    <a:pt x="4840" y="123"/>
                    <a:pt x="4703" y="0"/>
                    <a:pt x="455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8" name="Google Shape;4370;p47">
              <a:extLst>
                <a:ext uri="{FF2B5EF4-FFF2-40B4-BE49-F238E27FC236}">
                  <a16:creationId xmlns:a16="http://schemas.microsoft.com/office/drawing/2014/main" id="{7558EA31-9433-44F9-8C28-CEE7A8335EF5}"/>
                </a:ext>
              </a:extLst>
            </p:cNvPr>
            <p:cNvSpPr/>
            <p:nvPr/>
          </p:nvSpPr>
          <p:spPr>
            <a:xfrm>
              <a:off x="1496020" y="4266999"/>
              <a:ext cx="51046" cy="54344"/>
            </a:xfrm>
            <a:custGeom>
              <a:avLst/>
              <a:gdLst/>
              <a:ahLst/>
              <a:cxnLst/>
              <a:rect l="l" t="t" r="r" b="b"/>
              <a:pathLst>
                <a:path w="2637" h="2807" extrusionOk="0">
                  <a:moveTo>
                    <a:pt x="350" y="0"/>
                  </a:moveTo>
                  <a:cubicBezTo>
                    <a:pt x="273" y="0"/>
                    <a:pt x="196" y="25"/>
                    <a:pt x="134" y="72"/>
                  </a:cubicBezTo>
                  <a:cubicBezTo>
                    <a:pt x="1" y="205"/>
                    <a:pt x="1" y="405"/>
                    <a:pt x="101" y="539"/>
                  </a:cubicBezTo>
                  <a:lnTo>
                    <a:pt x="2036" y="2707"/>
                  </a:lnTo>
                  <a:cubicBezTo>
                    <a:pt x="2102" y="2774"/>
                    <a:pt x="2169" y="2807"/>
                    <a:pt x="2269" y="2807"/>
                  </a:cubicBezTo>
                  <a:cubicBezTo>
                    <a:pt x="2336" y="2807"/>
                    <a:pt x="2436" y="2774"/>
                    <a:pt x="2503" y="2707"/>
                  </a:cubicBezTo>
                  <a:cubicBezTo>
                    <a:pt x="2636" y="2607"/>
                    <a:pt x="2636" y="2407"/>
                    <a:pt x="2503" y="2273"/>
                  </a:cubicBezTo>
                  <a:lnTo>
                    <a:pt x="601" y="105"/>
                  </a:lnTo>
                  <a:cubicBezTo>
                    <a:pt x="530" y="33"/>
                    <a:pt x="439" y="0"/>
                    <a:pt x="35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59" name="Google Shape;4371;p47">
              <a:extLst>
                <a:ext uri="{FF2B5EF4-FFF2-40B4-BE49-F238E27FC236}">
                  <a16:creationId xmlns:a16="http://schemas.microsoft.com/office/drawing/2014/main" id="{473A4F81-F99D-6E19-A6EE-8A34311ECB20}"/>
                </a:ext>
              </a:extLst>
            </p:cNvPr>
            <p:cNvSpPr/>
            <p:nvPr/>
          </p:nvSpPr>
          <p:spPr>
            <a:xfrm>
              <a:off x="1440500" y="4281285"/>
              <a:ext cx="18738" cy="71709"/>
            </a:xfrm>
            <a:custGeom>
              <a:avLst/>
              <a:gdLst/>
              <a:ahLst/>
              <a:cxnLst/>
              <a:rect l="l" t="t" r="r" b="b"/>
              <a:pathLst>
                <a:path w="968" h="3704" extrusionOk="0">
                  <a:moveTo>
                    <a:pt x="300" y="1"/>
                  </a:moveTo>
                  <a:cubicBezTo>
                    <a:pt x="134" y="34"/>
                    <a:pt x="0" y="167"/>
                    <a:pt x="34" y="368"/>
                  </a:cubicBezTo>
                  <a:lnTo>
                    <a:pt x="300" y="3403"/>
                  </a:lnTo>
                  <a:cubicBezTo>
                    <a:pt x="300" y="3570"/>
                    <a:pt x="467" y="3703"/>
                    <a:pt x="634" y="3703"/>
                  </a:cubicBezTo>
                  <a:cubicBezTo>
                    <a:pt x="834" y="3670"/>
                    <a:pt x="968" y="3503"/>
                    <a:pt x="934" y="3336"/>
                  </a:cubicBezTo>
                  <a:lnTo>
                    <a:pt x="667" y="301"/>
                  </a:lnTo>
                  <a:cubicBezTo>
                    <a:pt x="634" y="134"/>
                    <a:pt x="501" y="1"/>
                    <a:pt x="30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sp>
          <p:nvSpPr>
            <p:cNvPr id="60" name="Google Shape;4372;p47">
              <a:extLst>
                <a:ext uri="{FF2B5EF4-FFF2-40B4-BE49-F238E27FC236}">
                  <a16:creationId xmlns:a16="http://schemas.microsoft.com/office/drawing/2014/main" id="{D8ADE898-4837-1A1A-6688-77E3C936D28B}"/>
                </a:ext>
              </a:extLst>
            </p:cNvPr>
            <p:cNvSpPr/>
            <p:nvPr/>
          </p:nvSpPr>
          <p:spPr>
            <a:xfrm>
              <a:off x="1374624" y="4154718"/>
              <a:ext cx="150466" cy="151144"/>
            </a:xfrm>
            <a:custGeom>
              <a:avLst/>
              <a:gdLst/>
              <a:ahLst/>
              <a:cxnLst/>
              <a:rect l="l" t="t" r="r" b="b"/>
              <a:pathLst>
                <a:path w="7773" h="7807" extrusionOk="0">
                  <a:moveTo>
                    <a:pt x="3870" y="1"/>
                  </a:moveTo>
                  <a:cubicBezTo>
                    <a:pt x="1735" y="1"/>
                    <a:pt x="1" y="1769"/>
                    <a:pt x="1" y="3903"/>
                  </a:cubicBezTo>
                  <a:cubicBezTo>
                    <a:pt x="1" y="6072"/>
                    <a:pt x="1735" y="7806"/>
                    <a:pt x="3870" y="7806"/>
                  </a:cubicBezTo>
                  <a:cubicBezTo>
                    <a:pt x="6038" y="7806"/>
                    <a:pt x="7773" y="6072"/>
                    <a:pt x="7773" y="3903"/>
                  </a:cubicBezTo>
                  <a:cubicBezTo>
                    <a:pt x="7773" y="1769"/>
                    <a:pt x="6038" y="1"/>
                    <a:pt x="3870"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400">
                <a:latin typeface="UTM Avo" panose="02040603050506020204" pitchFamily="18" charset="0"/>
              </a:endParaRPr>
            </a:p>
          </p:txBody>
        </p:sp>
      </p:grpSp>
      <p:sp>
        <p:nvSpPr>
          <p:cNvPr id="61" name="TextBox 60">
            <a:extLst>
              <a:ext uri="{FF2B5EF4-FFF2-40B4-BE49-F238E27FC236}">
                <a16:creationId xmlns:a16="http://schemas.microsoft.com/office/drawing/2014/main" id="{40DC9D40-D9E8-FB8C-08F6-DB4D9F70CA43}"/>
              </a:ext>
            </a:extLst>
          </p:cNvPr>
          <p:cNvSpPr txBox="1"/>
          <p:nvPr/>
        </p:nvSpPr>
        <p:spPr>
          <a:xfrm>
            <a:off x="1040907" y="5958287"/>
            <a:ext cx="1391600" cy="461665"/>
          </a:xfrm>
          <a:prstGeom prst="rect">
            <a:avLst/>
          </a:prstGeom>
          <a:solidFill>
            <a:schemeClr val="accent5">
              <a:lumMod val="50000"/>
            </a:schemeClr>
          </a:solidFill>
        </p:spPr>
        <p:txBody>
          <a:bodyPr wrap="square" rtlCol="0">
            <a:spAutoFit/>
          </a:bodyPr>
          <a:lstStyle/>
          <a:p>
            <a:pPr algn="ctr" defTabSz="1219170"/>
            <a:r>
              <a:rPr lang="en-US" sz="2400" dirty="0" err="1">
                <a:solidFill>
                  <a:srgbClr val="FFFFFF"/>
                </a:solidFill>
                <a:latin typeface="UTM Avo" panose="02040603050506020204" pitchFamily="18" charset="0"/>
              </a:rPr>
              <a:t>Cá</a:t>
            </a:r>
            <a:r>
              <a:rPr lang="en-US" sz="2400" dirty="0">
                <a:solidFill>
                  <a:srgbClr val="FFFFFF"/>
                </a:solidFill>
                <a:latin typeface="UTM Avo" panose="02040603050506020204" pitchFamily="18" charset="0"/>
              </a:rPr>
              <a:t> </a:t>
            </a:r>
            <a:r>
              <a:rPr lang="en-US" sz="2400" dirty="0" err="1">
                <a:solidFill>
                  <a:srgbClr val="FFFFFF"/>
                </a:solidFill>
                <a:latin typeface="UTM Avo" panose="02040603050506020204" pitchFamily="18" charset="0"/>
              </a:rPr>
              <a:t>heo</a:t>
            </a:r>
            <a:endParaRPr lang="en-US" sz="2400" dirty="0">
              <a:solidFill>
                <a:srgbClr val="FFFFFF"/>
              </a:solidFill>
              <a:latin typeface="UTM Avo" panose="02040603050506020204" pitchFamily="18" charset="0"/>
            </a:endParaRPr>
          </a:p>
        </p:txBody>
      </p:sp>
      <p:sp>
        <p:nvSpPr>
          <p:cNvPr id="62" name="TextBox 61">
            <a:extLst>
              <a:ext uri="{FF2B5EF4-FFF2-40B4-BE49-F238E27FC236}">
                <a16:creationId xmlns:a16="http://schemas.microsoft.com/office/drawing/2014/main" id="{8577639D-DC0D-BF6A-05EA-C7AA871C8DBE}"/>
              </a:ext>
            </a:extLst>
          </p:cNvPr>
          <p:cNvSpPr txBox="1"/>
          <p:nvPr/>
        </p:nvSpPr>
        <p:spPr>
          <a:xfrm>
            <a:off x="3997518" y="5958287"/>
            <a:ext cx="1391600" cy="461665"/>
          </a:xfrm>
          <a:prstGeom prst="rect">
            <a:avLst/>
          </a:prstGeom>
          <a:solidFill>
            <a:schemeClr val="accent3">
              <a:lumMod val="50000"/>
            </a:schemeClr>
          </a:solidFill>
        </p:spPr>
        <p:txBody>
          <a:bodyPr wrap="square" rtlCol="0">
            <a:spAutoFit/>
          </a:bodyPr>
          <a:lstStyle/>
          <a:p>
            <a:pPr algn="ctr" defTabSz="1219170"/>
            <a:r>
              <a:rPr lang="en-US" sz="2400" dirty="0" err="1">
                <a:solidFill>
                  <a:srgbClr val="FFFFFF"/>
                </a:solidFill>
                <a:latin typeface="UTM Avo" panose="02040603050506020204" pitchFamily="18" charset="0"/>
              </a:rPr>
              <a:t>Hoa</a:t>
            </a:r>
            <a:r>
              <a:rPr lang="en-US" sz="2400" dirty="0">
                <a:solidFill>
                  <a:srgbClr val="FFFFFF"/>
                </a:solidFill>
                <a:latin typeface="UTM Avo" panose="02040603050506020204" pitchFamily="18" charset="0"/>
              </a:rPr>
              <a:t> </a:t>
            </a:r>
            <a:r>
              <a:rPr lang="en-US" sz="2400" dirty="0" err="1">
                <a:solidFill>
                  <a:srgbClr val="FFFFFF"/>
                </a:solidFill>
                <a:latin typeface="UTM Avo" panose="02040603050506020204" pitchFamily="18" charset="0"/>
              </a:rPr>
              <a:t>lá</a:t>
            </a:r>
            <a:endParaRPr lang="en-US" sz="2400" dirty="0">
              <a:solidFill>
                <a:srgbClr val="FFFFFF"/>
              </a:solidFill>
              <a:latin typeface="UTM Avo" panose="02040603050506020204" pitchFamily="18" charset="0"/>
            </a:endParaRPr>
          </a:p>
        </p:txBody>
      </p:sp>
      <p:sp>
        <p:nvSpPr>
          <p:cNvPr id="63" name="TextBox 62">
            <a:extLst>
              <a:ext uri="{FF2B5EF4-FFF2-40B4-BE49-F238E27FC236}">
                <a16:creationId xmlns:a16="http://schemas.microsoft.com/office/drawing/2014/main" id="{4ACA096C-937E-61C5-4FC9-A7CBCDF45D2D}"/>
              </a:ext>
            </a:extLst>
          </p:cNvPr>
          <p:cNvSpPr txBox="1"/>
          <p:nvPr/>
        </p:nvSpPr>
        <p:spPr>
          <a:xfrm>
            <a:off x="6646679" y="5958287"/>
            <a:ext cx="2015792" cy="461665"/>
          </a:xfrm>
          <a:prstGeom prst="rect">
            <a:avLst/>
          </a:prstGeom>
          <a:solidFill>
            <a:schemeClr val="bg2">
              <a:lumMod val="75000"/>
            </a:schemeClr>
          </a:solidFill>
        </p:spPr>
        <p:txBody>
          <a:bodyPr wrap="square" rtlCol="0">
            <a:spAutoFit/>
          </a:bodyPr>
          <a:lstStyle/>
          <a:p>
            <a:pPr algn="ctr" defTabSz="1219170"/>
            <a:r>
              <a:rPr lang="en-US" sz="2400" dirty="0" err="1">
                <a:solidFill>
                  <a:srgbClr val="FFFFFF"/>
                </a:solidFill>
                <a:latin typeface="UTM Avo" panose="02040603050506020204" pitchFamily="18" charset="0"/>
              </a:rPr>
              <a:t>Thác</a:t>
            </a:r>
            <a:r>
              <a:rPr lang="en-US" sz="2400" dirty="0">
                <a:solidFill>
                  <a:srgbClr val="FFFFFF"/>
                </a:solidFill>
                <a:latin typeface="UTM Avo" panose="02040603050506020204" pitchFamily="18" charset="0"/>
              </a:rPr>
              <a:t> </a:t>
            </a:r>
            <a:r>
              <a:rPr lang="en-US" sz="2400" dirty="0" err="1">
                <a:solidFill>
                  <a:srgbClr val="FFFFFF"/>
                </a:solidFill>
                <a:latin typeface="UTM Avo" panose="02040603050506020204" pitchFamily="18" charset="0"/>
              </a:rPr>
              <a:t>nước</a:t>
            </a:r>
            <a:endParaRPr lang="en-US" sz="2400" dirty="0">
              <a:solidFill>
                <a:srgbClr val="FFFFFF"/>
              </a:solidFill>
              <a:latin typeface="UTM Avo" panose="02040603050506020204" pitchFamily="18" charset="0"/>
            </a:endParaRPr>
          </a:p>
        </p:txBody>
      </p:sp>
      <p:sp>
        <p:nvSpPr>
          <p:cNvPr id="64" name="TextBox 63">
            <a:extLst>
              <a:ext uri="{FF2B5EF4-FFF2-40B4-BE49-F238E27FC236}">
                <a16:creationId xmlns:a16="http://schemas.microsoft.com/office/drawing/2014/main" id="{E5D50494-7096-78B1-AE28-A07800EFC81F}"/>
              </a:ext>
            </a:extLst>
          </p:cNvPr>
          <p:cNvSpPr txBox="1"/>
          <p:nvPr/>
        </p:nvSpPr>
        <p:spPr>
          <a:xfrm>
            <a:off x="9861798" y="5958287"/>
            <a:ext cx="1678684" cy="461665"/>
          </a:xfrm>
          <a:prstGeom prst="rect">
            <a:avLst/>
          </a:prstGeom>
          <a:solidFill>
            <a:schemeClr val="tx2">
              <a:lumMod val="50000"/>
            </a:schemeClr>
          </a:solidFill>
        </p:spPr>
        <p:txBody>
          <a:bodyPr wrap="square" rtlCol="0">
            <a:spAutoFit/>
          </a:bodyPr>
          <a:lstStyle/>
          <a:p>
            <a:pPr algn="ctr" defTabSz="1219170"/>
            <a:r>
              <a:rPr lang="en-US" sz="2400" dirty="0" err="1">
                <a:solidFill>
                  <a:srgbClr val="FFFFFF"/>
                </a:solidFill>
                <a:latin typeface="UTM Avo" panose="02040603050506020204" pitchFamily="18" charset="0"/>
              </a:rPr>
              <a:t>Mặt</a:t>
            </a:r>
            <a:r>
              <a:rPr lang="en-US" sz="2400" dirty="0">
                <a:solidFill>
                  <a:srgbClr val="FFFFFF"/>
                </a:solidFill>
                <a:latin typeface="UTM Avo" panose="02040603050506020204" pitchFamily="18" charset="0"/>
              </a:rPr>
              <a:t> </a:t>
            </a:r>
            <a:r>
              <a:rPr lang="en-US" sz="2400" dirty="0" err="1">
                <a:solidFill>
                  <a:srgbClr val="FFFFFF"/>
                </a:solidFill>
                <a:latin typeface="UTM Avo" panose="02040603050506020204" pitchFamily="18" charset="0"/>
              </a:rPr>
              <a:t>Trời</a:t>
            </a:r>
            <a:endParaRPr lang="en-US" sz="2400" dirty="0">
              <a:solidFill>
                <a:srgbClr val="FFFFFF"/>
              </a:solidFill>
              <a:latin typeface="UTM Avo" panose="02040603050506020204" pitchFamily="18" charset="0"/>
            </a:endParaRPr>
          </a:p>
        </p:txBody>
      </p:sp>
    </p:spTree>
    <p:extLst>
      <p:ext uri="{BB962C8B-B14F-4D97-AF65-F5344CB8AC3E}">
        <p14:creationId xmlns:p14="http://schemas.microsoft.com/office/powerpoint/2010/main" val="266684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circle(in)">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p:tgtEl>
                                          <p:spTgt spid="61"/>
                                        </p:tgtEl>
                                        <p:attrNameLst>
                                          <p:attrName>ppt_y</p:attrName>
                                        </p:attrNameLst>
                                      </p:cBhvr>
                                      <p:tavLst>
                                        <p:tav tm="0">
                                          <p:val>
                                            <p:strVal val="#ppt_y-#ppt_h*1.125000"/>
                                          </p:val>
                                        </p:tav>
                                        <p:tav tm="100000">
                                          <p:val>
                                            <p:strVal val="#ppt_y"/>
                                          </p:val>
                                        </p:tav>
                                      </p:tavLst>
                                    </p:anim>
                                    <p:animEffect transition="in" filter="wipe(down)">
                                      <p:cBhvr>
                                        <p:cTn id="29" dur="500"/>
                                        <p:tgtEl>
                                          <p:spTgt spid="6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dissolv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ppt_x"/>
                                          </p:val>
                                        </p:tav>
                                        <p:tav tm="100000">
                                          <p:val>
                                            <p:strVal val="#ppt_x"/>
                                          </p:val>
                                        </p:tav>
                                      </p:tavLst>
                                    </p:anim>
                                    <p:anim calcmode="lin" valueType="num">
                                      <p:cBhvr additive="base">
                                        <p:cTn id="40"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7" presetClass="entr" presetSubtype="10"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barn(inVertical)">
                                      <p:cBhvr>
                                        <p:cTn id="51" dur="500"/>
                                        <p:tgtEl>
                                          <p:spTgt spid="63"/>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blinds(horizontal)">
                                      <p:cBhvr>
                                        <p:cTn id="56" dur="500"/>
                                        <p:tgtEl>
                                          <p:spTgt spid="36"/>
                                        </p:tgtEl>
                                      </p:cBhvr>
                                    </p:animEffect>
                                  </p:childTnLst>
                                </p:cTn>
                              </p:par>
                            </p:childTnLst>
                          </p:cTn>
                        </p:par>
                      </p:childTnLst>
                    </p:cTn>
                  </p:par>
                  <p:par>
                    <p:cTn id="57" fill="hold">
                      <p:stCondLst>
                        <p:cond delay="indefinite"/>
                      </p:stCondLst>
                      <p:childTnLst>
                        <p:par>
                          <p:cTn id="58" fill="hold">
                            <p:stCondLst>
                              <p:cond delay="0"/>
                            </p:stCondLst>
                            <p:childTnLst>
                              <p:par>
                                <p:cTn id="59" presetID="18" presetClass="entr" presetSubtype="12"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strips(downLeft)">
                                      <p:cBhvr>
                                        <p:cTn id="6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1" grpId="0" animBg="1"/>
      <p:bldP spid="62" grpId="0" animBg="1"/>
      <p:bldP spid="63" grpId="0" animBg="1"/>
      <p:bldP spid="6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783;p54">
            <a:extLst>
              <a:ext uri="{FF2B5EF4-FFF2-40B4-BE49-F238E27FC236}">
                <a16:creationId xmlns:a16="http://schemas.microsoft.com/office/drawing/2014/main" id="{9F9917D0-3EFC-F959-2484-03AA4F82E064}"/>
              </a:ext>
            </a:extLst>
          </p:cNvPr>
          <p:cNvSpPr txBox="1">
            <a:spLocks/>
          </p:cNvSpPr>
          <p:nvPr/>
        </p:nvSpPr>
        <p:spPr>
          <a:xfrm>
            <a:off x="4624082" y="974126"/>
            <a:ext cx="2567739" cy="849457"/>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00" b="1" dirty="0">
                <a:solidFill>
                  <a:schemeClr val="accent3">
                    <a:lumMod val="50000"/>
                  </a:schemeClr>
                </a:solidFill>
                <a:latin typeface="UTM Avo" panose="02040603050506020204" pitchFamily="18" charset="0"/>
              </a:rPr>
              <a:t>KẾT LUẬN</a:t>
            </a:r>
          </a:p>
        </p:txBody>
      </p:sp>
      <p:grpSp>
        <p:nvGrpSpPr>
          <p:cNvPr id="3" name="Google Shape;4784;p54">
            <a:extLst>
              <a:ext uri="{FF2B5EF4-FFF2-40B4-BE49-F238E27FC236}">
                <a16:creationId xmlns:a16="http://schemas.microsoft.com/office/drawing/2014/main" id="{DA6DF045-E99E-7D63-55B5-29718805B7D6}"/>
              </a:ext>
            </a:extLst>
          </p:cNvPr>
          <p:cNvGrpSpPr/>
          <p:nvPr/>
        </p:nvGrpSpPr>
        <p:grpSpPr>
          <a:xfrm flipH="1">
            <a:off x="8598015" y="1726563"/>
            <a:ext cx="2825251" cy="3441271"/>
            <a:chOff x="11408325" y="4829725"/>
            <a:chExt cx="1839675" cy="2240800"/>
          </a:xfrm>
        </p:grpSpPr>
        <p:sp>
          <p:nvSpPr>
            <p:cNvPr id="4" name="Google Shape;4785;p54">
              <a:extLst>
                <a:ext uri="{FF2B5EF4-FFF2-40B4-BE49-F238E27FC236}">
                  <a16:creationId xmlns:a16="http://schemas.microsoft.com/office/drawing/2014/main" id="{914D59EE-1069-66C7-150B-8675D70E4326}"/>
                </a:ext>
              </a:extLst>
            </p:cNvPr>
            <p:cNvSpPr/>
            <p:nvPr/>
          </p:nvSpPr>
          <p:spPr>
            <a:xfrm>
              <a:off x="11408325" y="4829725"/>
              <a:ext cx="1839675" cy="2240800"/>
            </a:xfrm>
            <a:custGeom>
              <a:avLst/>
              <a:gdLst/>
              <a:ahLst/>
              <a:cxnLst/>
              <a:rect l="l" t="t" r="r" b="b"/>
              <a:pathLst>
                <a:path w="73587" h="89632" extrusionOk="0">
                  <a:moveTo>
                    <a:pt x="45032" y="1"/>
                  </a:moveTo>
                  <a:cubicBezTo>
                    <a:pt x="43598" y="1"/>
                    <a:pt x="42230" y="868"/>
                    <a:pt x="40896" y="2603"/>
                  </a:cubicBezTo>
                  <a:cubicBezTo>
                    <a:pt x="40196" y="2403"/>
                    <a:pt x="39462" y="2269"/>
                    <a:pt x="38728" y="2202"/>
                  </a:cubicBezTo>
                  <a:cubicBezTo>
                    <a:pt x="38027" y="2136"/>
                    <a:pt x="37360" y="2102"/>
                    <a:pt x="36693" y="2102"/>
                  </a:cubicBezTo>
                  <a:cubicBezTo>
                    <a:pt x="35426" y="2102"/>
                    <a:pt x="34191" y="2236"/>
                    <a:pt x="32990" y="2469"/>
                  </a:cubicBezTo>
                  <a:lnTo>
                    <a:pt x="32724" y="2469"/>
                  </a:lnTo>
                  <a:cubicBezTo>
                    <a:pt x="32624" y="2469"/>
                    <a:pt x="32490" y="2469"/>
                    <a:pt x="32390" y="2503"/>
                  </a:cubicBezTo>
                  <a:lnTo>
                    <a:pt x="32323" y="2503"/>
                  </a:lnTo>
                  <a:cubicBezTo>
                    <a:pt x="31890" y="2569"/>
                    <a:pt x="31456" y="2736"/>
                    <a:pt x="31089" y="3003"/>
                  </a:cubicBezTo>
                  <a:cubicBezTo>
                    <a:pt x="30422" y="3270"/>
                    <a:pt x="29788" y="3537"/>
                    <a:pt x="29154" y="3870"/>
                  </a:cubicBezTo>
                  <a:cubicBezTo>
                    <a:pt x="27520" y="2236"/>
                    <a:pt x="25952" y="1435"/>
                    <a:pt x="24451" y="1435"/>
                  </a:cubicBezTo>
                  <a:cubicBezTo>
                    <a:pt x="24117" y="1435"/>
                    <a:pt x="23784" y="1469"/>
                    <a:pt x="23484" y="1569"/>
                  </a:cubicBezTo>
                  <a:cubicBezTo>
                    <a:pt x="22483" y="1802"/>
                    <a:pt x="21716" y="2436"/>
                    <a:pt x="21282" y="3370"/>
                  </a:cubicBezTo>
                  <a:cubicBezTo>
                    <a:pt x="20982" y="4037"/>
                    <a:pt x="20215" y="5672"/>
                    <a:pt x="22483" y="10675"/>
                  </a:cubicBezTo>
                  <a:cubicBezTo>
                    <a:pt x="19447" y="16046"/>
                    <a:pt x="18247" y="23084"/>
                    <a:pt x="17413" y="29522"/>
                  </a:cubicBezTo>
                  <a:cubicBezTo>
                    <a:pt x="13043" y="33725"/>
                    <a:pt x="4403" y="42665"/>
                    <a:pt x="2435" y="48902"/>
                  </a:cubicBezTo>
                  <a:cubicBezTo>
                    <a:pt x="67" y="51771"/>
                    <a:pt x="0" y="53105"/>
                    <a:pt x="300" y="54106"/>
                  </a:cubicBezTo>
                  <a:cubicBezTo>
                    <a:pt x="567" y="55040"/>
                    <a:pt x="1234" y="55741"/>
                    <a:pt x="2135" y="56041"/>
                  </a:cubicBezTo>
                  <a:cubicBezTo>
                    <a:pt x="2269" y="56108"/>
                    <a:pt x="2369" y="56108"/>
                    <a:pt x="2502" y="56141"/>
                  </a:cubicBezTo>
                  <a:cubicBezTo>
                    <a:pt x="2702" y="56374"/>
                    <a:pt x="2936" y="56541"/>
                    <a:pt x="3203" y="56708"/>
                  </a:cubicBezTo>
                  <a:cubicBezTo>
                    <a:pt x="3269" y="56741"/>
                    <a:pt x="3336" y="56775"/>
                    <a:pt x="3436" y="56808"/>
                  </a:cubicBezTo>
                  <a:cubicBezTo>
                    <a:pt x="3970" y="57575"/>
                    <a:pt x="4837" y="58042"/>
                    <a:pt x="5804" y="58042"/>
                  </a:cubicBezTo>
                  <a:cubicBezTo>
                    <a:pt x="7005" y="58042"/>
                    <a:pt x="8139" y="57375"/>
                    <a:pt x="9474" y="55807"/>
                  </a:cubicBezTo>
                  <a:cubicBezTo>
                    <a:pt x="10374" y="55440"/>
                    <a:pt x="11375" y="54940"/>
                    <a:pt x="12476" y="54306"/>
                  </a:cubicBezTo>
                  <a:lnTo>
                    <a:pt x="12476" y="54306"/>
                  </a:lnTo>
                  <a:cubicBezTo>
                    <a:pt x="11975" y="60144"/>
                    <a:pt x="12509" y="67316"/>
                    <a:pt x="16712" y="72386"/>
                  </a:cubicBezTo>
                  <a:cubicBezTo>
                    <a:pt x="16946" y="73587"/>
                    <a:pt x="17446" y="76189"/>
                    <a:pt x="18247" y="78957"/>
                  </a:cubicBezTo>
                  <a:cubicBezTo>
                    <a:pt x="20381" y="86329"/>
                    <a:pt x="22516" y="88197"/>
                    <a:pt x="23917" y="88965"/>
                  </a:cubicBezTo>
                  <a:cubicBezTo>
                    <a:pt x="24218" y="89131"/>
                    <a:pt x="24685" y="89298"/>
                    <a:pt x="25352" y="89398"/>
                  </a:cubicBezTo>
                  <a:cubicBezTo>
                    <a:pt x="25719" y="89565"/>
                    <a:pt x="26086" y="89632"/>
                    <a:pt x="26486" y="89632"/>
                  </a:cubicBezTo>
                  <a:cubicBezTo>
                    <a:pt x="26819" y="89632"/>
                    <a:pt x="27153" y="89565"/>
                    <a:pt x="27453" y="89465"/>
                  </a:cubicBezTo>
                  <a:cubicBezTo>
                    <a:pt x="27553" y="89465"/>
                    <a:pt x="27687" y="89432"/>
                    <a:pt x="27787" y="89432"/>
                  </a:cubicBezTo>
                  <a:cubicBezTo>
                    <a:pt x="27987" y="89465"/>
                    <a:pt x="28187" y="89498"/>
                    <a:pt x="28387" y="89498"/>
                  </a:cubicBezTo>
                  <a:cubicBezTo>
                    <a:pt x="28888" y="89498"/>
                    <a:pt x="29355" y="89365"/>
                    <a:pt x="29755" y="89131"/>
                  </a:cubicBezTo>
                  <a:cubicBezTo>
                    <a:pt x="32357" y="88364"/>
                    <a:pt x="33691" y="85028"/>
                    <a:pt x="33991" y="78457"/>
                  </a:cubicBezTo>
                  <a:cubicBezTo>
                    <a:pt x="35893" y="78557"/>
                    <a:pt x="38027" y="78657"/>
                    <a:pt x="40096" y="78690"/>
                  </a:cubicBezTo>
                  <a:cubicBezTo>
                    <a:pt x="40429" y="85095"/>
                    <a:pt x="41763" y="88397"/>
                    <a:pt x="44299" y="89131"/>
                  </a:cubicBezTo>
                  <a:cubicBezTo>
                    <a:pt x="44732" y="89365"/>
                    <a:pt x="45199" y="89498"/>
                    <a:pt x="45666" y="89498"/>
                  </a:cubicBezTo>
                  <a:cubicBezTo>
                    <a:pt x="45866" y="89498"/>
                    <a:pt x="46066" y="89465"/>
                    <a:pt x="46267" y="89432"/>
                  </a:cubicBezTo>
                  <a:cubicBezTo>
                    <a:pt x="46400" y="89432"/>
                    <a:pt x="46500" y="89465"/>
                    <a:pt x="46600" y="89465"/>
                  </a:cubicBezTo>
                  <a:cubicBezTo>
                    <a:pt x="46934" y="89598"/>
                    <a:pt x="47267" y="89632"/>
                    <a:pt x="47601" y="89632"/>
                  </a:cubicBezTo>
                  <a:cubicBezTo>
                    <a:pt x="47968" y="89632"/>
                    <a:pt x="48368" y="89565"/>
                    <a:pt x="48702" y="89398"/>
                  </a:cubicBezTo>
                  <a:cubicBezTo>
                    <a:pt x="49402" y="89298"/>
                    <a:pt x="49836" y="89131"/>
                    <a:pt x="50136" y="88965"/>
                  </a:cubicBezTo>
                  <a:cubicBezTo>
                    <a:pt x="51137" y="88431"/>
                    <a:pt x="54139" y="86830"/>
                    <a:pt x="56774" y="75121"/>
                  </a:cubicBezTo>
                  <a:cubicBezTo>
                    <a:pt x="60677" y="72386"/>
                    <a:pt x="62378" y="68083"/>
                    <a:pt x="61844" y="62345"/>
                  </a:cubicBezTo>
                  <a:cubicBezTo>
                    <a:pt x="61844" y="61712"/>
                    <a:pt x="61744" y="58109"/>
                    <a:pt x="61311" y="52939"/>
                  </a:cubicBezTo>
                  <a:lnTo>
                    <a:pt x="61311" y="52939"/>
                  </a:lnTo>
                  <a:cubicBezTo>
                    <a:pt x="62445" y="53673"/>
                    <a:pt x="63512" y="54206"/>
                    <a:pt x="64446" y="54573"/>
                  </a:cubicBezTo>
                  <a:cubicBezTo>
                    <a:pt x="65347" y="55574"/>
                    <a:pt x="66448" y="56441"/>
                    <a:pt x="67815" y="56441"/>
                  </a:cubicBezTo>
                  <a:cubicBezTo>
                    <a:pt x="68749" y="56441"/>
                    <a:pt x="69617" y="55974"/>
                    <a:pt x="70150" y="55240"/>
                  </a:cubicBezTo>
                  <a:cubicBezTo>
                    <a:pt x="70250" y="55207"/>
                    <a:pt x="70317" y="55140"/>
                    <a:pt x="70384" y="55107"/>
                  </a:cubicBezTo>
                  <a:cubicBezTo>
                    <a:pt x="70651" y="54973"/>
                    <a:pt x="70918" y="54773"/>
                    <a:pt x="71118" y="54573"/>
                  </a:cubicBezTo>
                  <a:cubicBezTo>
                    <a:pt x="71218" y="54540"/>
                    <a:pt x="71351" y="54506"/>
                    <a:pt x="71451" y="54473"/>
                  </a:cubicBezTo>
                  <a:cubicBezTo>
                    <a:pt x="72352" y="54173"/>
                    <a:pt x="73052" y="53439"/>
                    <a:pt x="73286" y="52505"/>
                  </a:cubicBezTo>
                  <a:cubicBezTo>
                    <a:pt x="73586" y="51504"/>
                    <a:pt x="73519" y="50137"/>
                    <a:pt x="71084" y="47235"/>
                  </a:cubicBezTo>
                  <a:cubicBezTo>
                    <a:pt x="69216" y="41330"/>
                    <a:pt x="62078" y="33158"/>
                    <a:pt x="57575" y="28354"/>
                  </a:cubicBezTo>
                  <a:cubicBezTo>
                    <a:pt x="55240" y="18748"/>
                    <a:pt x="52104" y="11709"/>
                    <a:pt x="48235" y="7373"/>
                  </a:cubicBezTo>
                  <a:cubicBezTo>
                    <a:pt x="48735" y="5104"/>
                    <a:pt x="49135" y="1469"/>
                    <a:pt x="46367" y="301"/>
                  </a:cubicBezTo>
                  <a:cubicBezTo>
                    <a:pt x="45966" y="101"/>
                    <a:pt x="45499" y="1"/>
                    <a:pt x="45032"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 name="Google Shape;4786;p54">
              <a:extLst>
                <a:ext uri="{FF2B5EF4-FFF2-40B4-BE49-F238E27FC236}">
                  <a16:creationId xmlns:a16="http://schemas.microsoft.com/office/drawing/2014/main" id="{93C1EFBA-F4D4-9182-DDA8-205DFCBD6882}"/>
                </a:ext>
              </a:extLst>
            </p:cNvPr>
            <p:cNvSpPr/>
            <p:nvPr/>
          </p:nvSpPr>
          <p:spPr>
            <a:xfrm>
              <a:off x="11658500" y="4945076"/>
              <a:ext cx="1261250" cy="1789100"/>
            </a:xfrm>
            <a:custGeom>
              <a:avLst/>
              <a:gdLst/>
              <a:ahLst/>
              <a:cxnLst/>
              <a:rect l="l" t="t" r="r" b="b"/>
              <a:pathLst>
                <a:path w="50450" h="71564" extrusionOk="0">
                  <a:moveTo>
                    <a:pt x="26681" y="0"/>
                  </a:moveTo>
                  <a:cubicBezTo>
                    <a:pt x="8347" y="0"/>
                    <a:pt x="11006" y="29301"/>
                    <a:pt x="7773" y="37417"/>
                  </a:cubicBezTo>
                  <a:cubicBezTo>
                    <a:pt x="4437" y="45790"/>
                    <a:pt x="0" y="69507"/>
                    <a:pt x="18914" y="70974"/>
                  </a:cubicBezTo>
                  <a:cubicBezTo>
                    <a:pt x="22891" y="71276"/>
                    <a:pt x="26942" y="71564"/>
                    <a:pt x="30737" y="71564"/>
                  </a:cubicBezTo>
                  <a:cubicBezTo>
                    <a:pt x="41648" y="71564"/>
                    <a:pt x="50449" y="69184"/>
                    <a:pt x="49336" y="57898"/>
                  </a:cubicBezTo>
                  <a:cubicBezTo>
                    <a:pt x="49336" y="57898"/>
                    <a:pt x="48201" y="1958"/>
                    <a:pt x="28487" y="90"/>
                  </a:cubicBezTo>
                  <a:cubicBezTo>
                    <a:pt x="27863" y="30"/>
                    <a:pt x="27261" y="0"/>
                    <a:pt x="26681"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dirty="0">
                <a:latin typeface="UTM Avo" panose="02040603050506020204" pitchFamily="18" charset="0"/>
              </a:endParaRPr>
            </a:p>
          </p:txBody>
        </p:sp>
        <p:sp>
          <p:nvSpPr>
            <p:cNvPr id="6" name="Google Shape;4787;p54">
              <a:extLst>
                <a:ext uri="{FF2B5EF4-FFF2-40B4-BE49-F238E27FC236}">
                  <a16:creationId xmlns:a16="http://schemas.microsoft.com/office/drawing/2014/main" id="{028328D2-26EA-0DD5-5DE9-0F9889C3C86D}"/>
                </a:ext>
              </a:extLst>
            </p:cNvPr>
            <p:cNvSpPr/>
            <p:nvPr/>
          </p:nvSpPr>
          <p:spPr>
            <a:xfrm>
              <a:off x="12164675" y="5236025"/>
              <a:ext cx="406850" cy="319900"/>
            </a:xfrm>
            <a:custGeom>
              <a:avLst/>
              <a:gdLst/>
              <a:ahLst/>
              <a:cxnLst/>
              <a:rect l="l" t="t" r="r" b="b"/>
              <a:pathLst>
                <a:path w="16274" h="12796" extrusionOk="0">
                  <a:moveTo>
                    <a:pt x="7277" y="0"/>
                  </a:moveTo>
                  <a:cubicBezTo>
                    <a:pt x="7143" y="0"/>
                    <a:pt x="7008" y="9"/>
                    <a:pt x="6873" y="27"/>
                  </a:cubicBezTo>
                  <a:cubicBezTo>
                    <a:pt x="802" y="794"/>
                    <a:pt x="568" y="9901"/>
                    <a:pt x="568" y="9901"/>
                  </a:cubicBezTo>
                  <a:cubicBezTo>
                    <a:pt x="1" y="11603"/>
                    <a:pt x="3032" y="12796"/>
                    <a:pt x="6561" y="12796"/>
                  </a:cubicBezTo>
                  <a:cubicBezTo>
                    <a:pt x="8219" y="12796"/>
                    <a:pt x="9986" y="12533"/>
                    <a:pt x="11543" y="11936"/>
                  </a:cubicBezTo>
                  <a:cubicBezTo>
                    <a:pt x="16273" y="10154"/>
                    <a:pt x="11845" y="0"/>
                    <a:pt x="7277"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4788;p54">
              <a:extLst>
                <a:ext uri="{FF2B5EF4-FFF2-40B4-BE49-F238E27FC236}">
                  <a16:creationId xmlns:a16="http://schemas.microsoft.com/office/drawing/2014/main" id="{B5FD8168-8D2E-87E6-7257-C439A702EBA1}"/>
                </a:ext>
              </a:extLst>
            </p:cNvPr>
            <p:cNvSpPr/>
            <p:nvPr/>
          </p:nvSpPr>
          <p:spPr>
            <a:xfrm>
              <a:off x="12269775" y="5236550"/>
              <a:ext cx="123425" cy="96250"/>
            </a:xfrm>
            <a:custGeom>
              <a:avLst/>
              <a:gdLst/>
              <a:ahLst/>
              <a:cxnLst/>
              <a:rect l="l" t="t" r="r" b="b"/>
              <a:pathLst>
                <a:path w="4937" h="3850" extrusionOk="0">
                  <a:moveTo>
                    <a:pt x="3329" y="0"/>
                  </a:moveTo>
                  <a:cubicBezTo>
                    <a:pt x="2453" y="0"/>
                    <a:pt x="1285" y="162"/>
                    <a:pt x="0" y="773"/>
                  </a:cubicBezTo>
                  <a:cubicBezTo>
                    <a:pt x="0" y="773"/>
                    <a:pt x="1568" y="3609"/>
                    <a:pt x="2669" y="3842"/>
                  </a:cubicBezTo>
                  <a:cubicBezTo>
                    <a:pt x="2697" y="3847"/>
                    <a:pt x="2725" y="3850"/>
                    <a:pt x="2753" y="3850"/>
                  </a:cubicBezTo>
                  <a:cubicBezTo>
                    <a:pt x="3828" y="3850"/>
                    <a:pt x="4937" y="206"/>
                    <a:pt x="4937" y="206"/>
                  </a:cubicBezTo>
                  <a:cubicBezTo>
                    <a:pt x="4937" y="206"/>
                    <a:pt x="4318" y="0"/>
                    <a:pt x="3329"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4789;p54">
              <a:extLst>
                <a:ext uri="{FF2B5EF4-FFF2-40B4-BE49-F238E27FC236}">
                  <a16:creationId xmlns:a16="http://schemas.microsoft.com/office/drawing/2014/main" id="{5474E6BC-9693-F8A6-CF8E-8F16616450D6}"/>
                </a:ext>
              </a:extLst>
            </p:cNvPr>
            <p:cNvSpPr/>
            <p:nvPr/>
          </p:nvSpPr>
          <p:spPr>
            <a:xfrm>
              <a:off x="12276450" y="5392425"/>
              <a:ext cx="105925" cy="102800"/>
            </a:xfrm>
            <a:custGeom>
              <a:avLst/>
              <a:gdLst/>
              <a:ahLst/>
              <a:cxnLst/>
              <a:rect l="l" t="t" r="r" b="b"/>
              <a:pathLst>
                <a:path w="4237" h="4112" extrusionOk="0">
                  <a:moveTo>
                    <a:pt x="4065" y="0"/>
                  </a:moveTo>
                  <a:cubicBezTo>
                    <a:pt x="4004" y="0"/>
                    <a:pt x="3936" y="60"/>
                    <a:pt x="3936" y="142"/>
                  </a:cubicBezTo>
                  <a:cubicBezTo>
                    <a:pt x="3703" y="1543"/>
                    <a:pt x="3136" y="3778"/>
                    <a:pt x="2468" y="3778"/>
                  </a:cubicBezTo>
                  <a:cubicBezTo>
                    <a:pt x="2456" y="3779"/>
                    <a:pt x="2444" y="3780"/>
                    <a:pt x="2431" y="3780"/>
                  </a:cubicBezTo>
                  <a:cubicBezTo>
                    <a:pt x="1667" y="3780"/>
                    <a:pt x="628" y="1798"/>
                    <a:pt x="300" y="1043"/>
                  </a:cubicBezTo>
                  <a:cubicBezTo>
                    <a:pt x="273" y="989"/>
                    <a:pt x="201" y="934"/>
                    <a:pt x="140" y="934"/>
                  </a:cubicBezTo>
                  <a:cubicBezTo>
                    <a:pt x="126" y="934"/>
                    <a:pt x="112" y="937"/>
                    <a:pt x="100" y="943"/>
                  </a:cubicBezTo>
                  <a:cubicBezTo>
                    <a:pt x="33" y="976"/>
                    <a:pt x="0" y="1076"/>
                    <a:pt x="33" y="1176"/>
                  </a:cubicBezTo>
                  <a:cubicBezTo>
                    <a:pt x="133" y="1477"/>
                    <a:pt x="1334" y="4112"/>
                    <a:pt x="2435" y="4112"/>
                  </a:cubicBezTo>
                  <a:lnTo>
                    <a:pt x="2468" y="4112"/>
                  </a:lnTo>
                  <a:cubicBezTo>
                    <a:pt x="3603" y="4045"/>
                    <a:pt x="4170" y="576"/>
                    <a:pt x="4236" y="176"/>
                  </a:cubicBezTo>
                  <a:cubicBezTo>
                    <a:pt x="4236" y="76"/>
                    <a:pt x="4203" y="9"/>
                    <a:pt x="4103" y="9"/>
                  </a:cubicBezTo>
                  <a:cubicBezTo>
                    <a:pt x="4091" y="3"/>
                    <a:pt x="4078" y="0"/>
                    <a:pt x="406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4790;p54">
              <a:extLst>
                <a:ext uri="{FF2B5EF4-FFF2-40B4-BE49-F238E27FC236}">
                  <a16:creationId xmlns:a16="http://schemas.microsoft.com/office/drawing/2014/main" id="{4D9909DE-2C1D-909A-F7E2-EBA751E382D6}"/>
                </a:ext>
              </a:extLst>
            </p:cNvPr>
            <p:cNvSpPr/>
            <p:nvPr/>
          </p:nvSpPr>
          <p:spPr>
            <a:xfrm>
              <a:off x="12327300" y="5326750"/>
              <a:ext cx="15050" cy="168475"/>
            </a:xfrm>
            <a:custGeom>
              <a:avLst/>
              <a:gdLst/>
              <a:ahLst/>
              <a:cxnLst/>
              <a:rect l="l" t="t" r="r" b="b"/>
              <a:pathLst>
                <a:path w="602" h="6739" extrusionOk="0">
                  <a:moveTo>
                    <a:pt x="168" y="1"/>
                  </a:moveTo>
                  <a:cubicBezTo>
                    <a:pt x="68" y="1"/>
                    <a:pt x="1" y="67"/>
                    <a:pt x="1" y="167"/>
                  </a:cubicBezTo>
                  <a:lnTo>
                    <a:pt x="268" y="6572"/>
                  </a:lnTo>
                  <a:cubicBezTo>
                    <a:pt x="268" y="6672"/>
                    <a:pt x="334" y="6739"/>
                    <a:pt x="434" y="6739"/>
                  </a:cubicBezTo>
                  <a:cubicBezTo>
                    <a:pt x="501" y="6739"/>
                    <a:pt x="601" y="6672"/>
                    <a:pt x="568" y="6572"/>
                  </a:cubicBezTo>
                  <a:lnTo>
                    <a:pt x="334" y="167"/>
                  </a:lnTo>
                  <a:cubicBezTo>
                    <a:pt x="334" y="67"/>
                    <a:pt x="268" y="1"/>
                    <a:pt x="16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4791;p54">
              <a:extLst>
                <a:ext uri="{FF2B5EF4-FFF2-40B4-BE49-F238E27FC236}">
                  <a16:creationId xmlns:a16="http://schemas.microsoft.com/office/drawing/2014/main" id="{8E2978DF-783B-9988-B095-CBFD08C3DFF2}"/>
                </a:ext>
              </a:extLst>
            </p:cNvPr>
            <p:cNvSpPr/>
            <p:nvPr/>
          </p:nvSpPr>
          <p:spPr>
            <a:xfrm>
              <a:off x="12222225" y="4954000"/>
              <a:ext cx="51725" cy="306075"/>
            </a:xfrm>
            <a:custGeom>
              <a:avLst/>
              <a:gdLst/>
              <a:ahLst/>
              <a:cxnLst/>
              <a:rect l="l" t="t" r="r" b="b"/>
              <a:pathLst>
                <a:path w="2069" h="12243" extrusionOk="0">
                  <a:moveTo>
                    <a:pt x="134" y="0"/>
                  </a:moveTo>
                  <a:cubicBezTo>
                    <a:pt x="68" y="0"/>
                    <a:pt x="1" y="100"/>
                    <a:pt x="1" y="167"/>
                  </a:cubicBezTo>
                  <a:lnTo>
                    <a:pt x="1769" y="12109"/>
                  </a:lnTo>
                  <a:cubicBezTo>
                    <a:pt x="1769" y="12175"/>
                    <a:pt x="1835" y="12242"/>
                    <a:pt x="1902" y="12242"/>
                  </a:cubicBezTo>
                  <a:lnTo>
                    <a:pt x="1936" y="12242"/>
                  </a:lnTo>
                  <a:cubicBezTo>
                    <a:pt x="2036" y="12209"/>
                    <a:pt x="2069" y="12142"/>
                    <a:pt x="2069" y="12042"/>
                  </a:cubicBezTo>
                  <a:lnTo>
                    <a:pt x="334" y="133"/>
                  </a:lnTo>
                  <a:cubicBezTo>
                    <a:pt x="301" y="33"/>
                    <a:pt x="234" y="0"/>
                    <a:pt x="1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4792;p54">
              <a:extLst>
                <a:ext uri="{FF2B5EF4-FFF2-40B4-BE49-F238E27FC236}">
                  <a16:creationId xmlns:a16="http://schemas.microsoft.com/office/drawing/2014/main" id="{0F0D051D-52A4-EADB-31BE-327E99A81EDD}"/>
                </a:ext>
              </a:extLst>
            </p:cNvPr>
            <p:cNvSpPr/>
            <p:nvPr/>
          </p:nvSpPr>
          <p:spPr>
            <a:xfrm>
              <a:off x="12389025" y="4954000"/>
              <a:ext cx="7525" cy="291050"/>
            </a:xfrm>
            <a:custGeom>
              <a:avLst/>
              <a:gdLst/>
              <a:ahLst/>
              <a:cxnLst/>
              <a:rect l="l" t="t" r="r" b="b"/>
              <a:pathLst>
                <a:path w="301" h="11642" extrusionOk="0">
                  <a:moveTo>
                    <a:pt x="167" y="0"/>
                  </a:moveTo>
                  <a:cubicBezTo>
                    <a:pt x="67" y="0"/>
                    <a:pt x="0" y="67"/>
                    <a:pt x="0" y="167"/>
                  </a:cubicBezTo>
                  <a:lnTo>
                    <a:pt x="0" y="11508"/>
                  </a:lnTo>
                  <a:cubicBezTo>
                    <a:pt x="0" y="11575"/>
                    <a:pt x="67" y="11642"/>
                    <a:pt x="167" y="11642"/>
                  </a:cubicBezTo>
                  <a:cubicBezTo>
                    <a:pt x="234" y="11642"/>
                    <a:pt x="300" y="11575"/>
                    <a:pt x="300" y="11508"/>
                  </a:cubicBezTo>
                  <a:lnTo>
                    <a:pt x="300" y="167"/>
                  </a:lnTo>
                  <a:cubicBezTo>
                    <a:pt x="300" y="67"/>
                    <a:pt x="234" y="0"/>
                    <a:pt x="1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4793;p54">
              <a:extLst>
                <a:ext uri="{FF2B5EF4-FFF2-40B4-BE49-F238E27FC236}">
                  <a16:creationId xmlns:a16="http://schemas.microsoft.com/office/drawing/2014/main" id="{319F7054-9683-5718-04C7-058D86B7CE47}"/>
                </a:ext>
              </a:extLst>
            </p:cNvPr>
            <p:cNvSpPr/>
            <p:nvPr/>
          </p:nvSpPr>
          <p:spPr>
            <a:xfrm>
              <a:off x="12116325" y="5147975"/>
              <a:ext cx="72575" cy="97075"/>
            </a:xfrm>
            <a:custGeom>
              <a:avLst/>
              <a:gdLst/>
              <a:ahLst/>
              <a:cxnLst/>
              <a:rect l="l" t="t" r="r" b="b"/>
              <a:pathLst>
                <a:path w="2903" h="3883" extrusionOk="0">
                  <a:moveTo>
                    <a:pt x="1937" y="1"/>
                  </a:moveTo>
                  <a:cubicBezTo>
                    <a:pt x="1916" y="1"/>
                    <a:pt x="1893" y="5"/>
                    <a:pt x="1868" y="13"/>
                  </a:cubicBezTo>
                  <a:cubicBezTo>
                    <a:pt x="1802" y="13"/>
                    <a:pt x="1768" y="113"/>
                    <a:pt x="1768" y="180"/>
                  </a:cubicBezTo>
                  <a:cubicBezTo>
                    <a:pt x="2002" y="881"/>
                    <a:pt x="2502" y="2849"/>
                    <a:pt x="2135" y="3449"/>
                  </a:cubicBezTo>
                  <a:cubicBezTo>
                    <a:pt x="2069" y="3516"/>
                    <a:pt x="2002" y="3582"/>
                    <a:pt x="1902" y="3582"/>
                  </a:cubicBezTo>
                  <a:cubicBezTo>
                    <a:pt x="1884" y="3585"/>
                    <a:pt x="1866" y="3586"/>
                    <a:pt x="1848" y="3586"/>
                  </a:cubicBezTo>
                  <a:cubicBezTo>
                    <a:pt x="1169" y="3586"/>
                    <a:pt x="561" y="1783"/>
                    <a:pt x="334" y="614"/>
                  </a:cubicBezTo>
                  <a:cubicBezTo>
                    <a:pt x="307" y="559"/>
                    <a:pt x="257" y="505"/>
                    <a:pt x="186" y="505"/>
                  </a:cubicBezTo>
                  <a:cubicBezTo>
                    <a:pt x="169" y="505"/>
                    <a:pt x="152" y="508"/>
                    <a:pt x="134" y="514"/>
                  </a:cubicBezTo>
                  <a:cubicBezTo>
                    <a:pt x="67" y="514"/>
                    <a:pt x="0" y="614"/>
                    <a:pt x="34" y="680"/>
                  </a:cubicBezTo>
                  <a:cubicBezTo>
                    <a:pt x="101" y="1014"/>
                    <a:pt x="701" y="3883"/>
                    <a:pt x="1868" y="3883"/>
                  </a:cubicBezTo>
                  <a:lnTo>
                    <a:pt x="1935" y="3883"/>
                  </a:lnTo>
                  <a:cubicBezTo>
                    <a:pt x="2135" y="3883"/>
                    <a:pt x="2302" y="3783"/>
                    <a:pt x="2402" y="3616"/>
                  </a:cubicBezTo>
                  <a:cubicBezTo>
                    <a:pt x="2903" y="2782"/>
                    <a:pt x="2169" y="380"/>
                    <a:pt x="2069" y="113"/>
                  </a:cubicBezTo>
                  <a:cubicBezTo>
                    <a:pt x="2044" y="38"/>
                    <a:pt x="2000" y="1"/>
                    <a:pt x="193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4794;p54">
              <a:extLst>
                <a:ext uri="{FF2B5EF4-FFF2-40B4-BE49-F238E27FC236}">
                  <a16:creationId xmlns:a16="http://schemas.microsoft.com/office/drawing/2014/main" id="{03D1E9F7-554B-3291-24BF-A6E995126FE6}"/>
                </a:ext>
              </a:extLst>
            </p:cNvPr>
            <p:cNvSpPr/>
            <p:nvPr/>
          </p:nvSpPr>
          <p:spPr>
            <a:xfrm>
              <a:off x="12459900" y="5129125"/>
              <a:ext cx="60075" cy="95075"/>
            </a:xfrm>
            <a:custGeom>
              <a:avLst/>
              <a:gdLst/>
              <a:ahLst/>
              <a:cxnLst/>
              <a:rect l="l" t="t" r="r" b="b"/>
              <a:pathLst>
                <a:path w="2403" h="3803" extrusionOk="0">
                  <a:moveTo>
                    <a:pt x="2069" y="0"/>
                  </a:moveTo>
                  <a:cubicBezTo>
                    <a:pt x="2002" y="33"/>
                    <a:pt x="1935" y="100"/>
                    <a:pt x="1935" y="167"/>
                  </a:cubicBezTo>
                  <a:cubicBezTo>
                    <a:pt x="1969" y="901"/>
                    <a:pt x="2002" y="2935"/>
                    <a:pt x="1502" y="3402"/>
                  </a:cubicBezTo>
                  <a:cubicBezTo>
                    <a:pt x="1402" y="3469"/>
                    <a:pt x="1335" y="3503"/>
                    <a:pt x="1235" y="3503"/>
                  </a:cubicBezTo>
                  <a:cubicBezTo>
                    <a:pt x="534" y="3436"/>
                    <a:pt x="368" y="1468"/>
                    <a:pt x="401" y="267"/>
                  </a:cubicBezTo>
                  <a:cubicBezTo>
                    <a:pt x="401" y="167"/>
                    <a:pt x="334" y="100"/>
                    <a:pt x="267" y="100"/>
                  </a:cubicBezTo>
                  <a:cubicBezTo>
                    <a:pt x="254" y="96"/>
                    <a:pt x="241" y="93"/>
                    <a:pt x="228" y="93"/>
                  </a:cubicBezTo>
                  <a:cubicBezTo>
                    <a:pt x="150" y="93"/>
                    <a:pt x="101" y="176"/>
                    <a:pt x="101" y="234"/>
                  </a:cubicBezTo>
                  <a:cubicBezTo>
                    <a:pt x="101" y="600"/>
                    <a:pt x="1" y="3669"/>
                    <a:pt x="1201" y="3803"/>
                  </a:cubicBezTo>
                  <a:lnTo>
                    <a:pt x="1268" y="3803"/>
                  </a:lnTo>
                  <a:cubicBezTo>
                    <a:pt x="1435" y="3803"/>
                    <a:pt x="1602" y="3769"/>
                    <a:pt x="1702" y="3636"/>
                  </a:cubicBezTo>
                  <a:cubicBezTo>
                    <a:pt x="2402" y="2969"/>
                    <a:pt x="2269" y="434"/>
                    <a:pt x="2236" y="167"/>
                  </a:cubicBezTo>
                  <a:cubicBezTo>
                    <a:pt x="2236" y="67"/>
                    <a:pt x="2169" y="0"/>
                    <a:pt x="2069"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4795;p54">
              <a:extLst>
                <a:ext uri="{FF2B5EF4-FFF2-40B4-BE49-F238E27FC236}">
                  <a16:creationId xmlns:a16="http://schemas.microsoft.com/office/drawing/2014/main" id="{FE88B315-7456-C3C5-0EA7-8074ED795D46}"/>
                </a:ext>
              </a:extLst>
            </p:cNvPr>
            <p:cNvSpPr/>
            <p:nvPr/>
          </p:nvSpPr>
          <p:spPr>
            <a:xfrm>
              <a:off x="11958700" y="4927925"/>
              <a:ext cx="176000" cy="178700"/>
            </a:xfrm>
            <a:custGeom>
              <a:avLst/>
              <a:gdLst/>
              <a:ahLst/>
              <a:cxnLst/>
              <a:rect l="l" t="t" r="r" b="b"/>
              <a:pathLst>
                <a:path w="7040" h="7148" extrusionOk="0">
                  <a:moveTo>
                    <a:pt x="2428" y="0"/>
                  </a:moveTo>
                  <a:cubicBezTo>
                    <a:pt x="2306" y="0"/>
                    <a:pt x="2186" y="14"/>
                    <a:pt x="2069" y="42"/>
                  </a:cubicBezTo>
                  <a:cubicBezTo>
                    <a:pt x="1" y="576"/>
                    <a:pt x="3470" y="7147"/>
                    <a:pt x="3470" y="7147"/>
                  </a:cubicBezTo>
                  <a:lnTo>
                    <a:pt x="7039" y="3645"/>
                  </a:lnTo>
                  <a:cubicBezTo>
                    <a:pt x="7039" y="3645"/>
                    <a:pt x="4432" y="0"/>
                    <a:pt x="2428"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4796;p54">
              <a:extLst>
                <a:ext uri="{FF2B5EF4-FFF2-40B4-BE49-F238E27FC236}">
                  <a16:creationId xmlns:a16="http://schemas.microsoft.com/office/drawing/2014/main" id="{B4B48D6E-A487-9387-5839-CFE75EA8EAF2}"/>
                </a:ext>
              </a:extLst>
            </p:cNvPr>
            <p:cNvSpPr/>
            <p:nvPr/>
          </p:nvSpPr>
          <p:spPr>
            <a:xfrm>
              <a:off x="12029600" y="4974750"/>
              <a:ext cx="56725" cy="68500"/>
            </a:xfrm>
            <a:custGeom>
              <a:avLst/>
              <a:gdLst/>
              <a:ahLst/>
              <a:cxnLst/>
              <a:rect l="l" t="t" r="r" b="b"/>
              <a:pathLst>
                <a:path w="2269" h="2740" extrusionOk="0">
                  <a:moveTo>
                    <a:pt x="214" y="1"/>
                  </a:moveTo>
                  <a:cubicBezTo>
                    <a:pt x="170" y="1"/>
                    <a:pt x="142" y="4"/>
                    <a:pt x="134" y="4"/>
                  </a:cubicBezTo>
                  <a:cubicBezTo>
                    <a:pt x="67" y="4"/>
                    <a:pt x="0" y="104"/>
                    <a:pt x="34" y="171"/>
                  </a:cubicBezTo>
                  <a:cubicBezTo>
                    <a:pt x="34" y="253"/>
                    <a:pt x="101" y="313"/>
                    <a:pt x="163" y="313"/>
                  </a:cubicBezTo>
                  <a:cubicBezTo>
                    <a:pt x="176" y="313"/>
                    <a:pt x="189" y="310"/>
                    <a:pt x="200" y="304"/>
                  </a:cubicBezTo>
                  <a:cubicBezTo>
                    <a:pt x="200" y="304"/>
                    <a:pt x="211" y="303"/>
                    <a:pt x="230" y="303"/>
                  </a:cubicBezTo>
                  <a:cubicBezTo>
                    <a:pt x="407" y="303"/>
                    <a:pt x="1334" y="411"/>
                    <a:pt x="1935" y="2606"/>
                  </a:cubicBezTo>
                  <a:cubicBezTo>
                    <a:pt x="1968" y="2673"/>
                    <a:pt x="2002" y="2739"/>
                    <a:pt x="2068" y="2739"/>
                  </a:cubicBezTo>
                  <a:lnTo>
                    <a:pt x="2135" y="2739"/>
                  </a:lnTo>
                  <a:cubicBezTo>
                    <a:pt x="2202" y="2706"/>
                    <a:pt x="2269" y="2606"/>
                    <a:pt x="2235" y="2539"/>
                  </a:cubicBezTo>
                  <a:cubicBezTo>
                    <a:pt x="1566" y="153"/>
                    <a:pt x="516" y="1"/>
                    <a:pt x="21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 name="Google Shape;4797;p54">
              <a:extLst>
                <a:ext uri="{FF2B5EF4-FFF2-40B4-BE49-F238E27FC236}">
                  <a16:creationId xmlns:a16="http://schemas.microsoft.com/office/drawing/2014/main" id="{A73B4908-D7E9-09DF-21EE-BBDC9E4A8359}"/>
                </a:ext>
              </a:extLst>
            </p:cNvPr>
            <p:cNvSpPr/>
            <p:nvPr/>
          </p:nvSpPr>
          <p:spPr>
            <a:xfrm>
              <a:off x="12451575" y="4892900"/>
              <a:ext cx="130100" cy="146175"/>
            </a:xfrm>
            <a:custGeom>
              <a:avLst/>
              <a:gdLst/>
              <a:ahLst/>
              <a:cxnLst/>
              <a:rect l="l" t="t" r="r" b="b"/>
              <a:pathLst>
                <a:path w="5204" h="5847" extrusionOk="0">
                  <a:moveTo>
                    <a:pt x="3306" y="1"/>
                  </a:moveTo>
                  <a:cubicBezTo>
                    <a:pt x="1819" y="1"/>
                    <a:pt x="0" y="3411"/>
                    <a:pt x="0" y="3411"/>
                  </a:cubicBezTo>
                  <a:lnTo>
                    <a:pt x="3669" y="5846"/>
                  </a:lnTo>
                  <a:cubicBezTo>
                    <a:pt x="3669" y="5846"/>
                    <a:pt x="5204" y="709"/>
                    <a:pt x="3669" y="76"/>
                  </a:cubicBezTo>
                  <a:cubicBezTo>
                    <a:pt x="3551" y="24"/>
                    <a:pt x="3430" y="1"/>
                    <a:pt x="3306"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 name="Google Shape;4798;p54">
              <a:extLst>
                <a:ext uri="{FF2B5EF4-FFF2-40B4-BE49-F238E27FC236}">
                  <a16:creationId xmlns:a16="http://schemas.microsoft.com/office/drawing/2014/main" id="{0FB2F91E-6C0F-D0BF-F627-B16DB03A3B2C}"/>
                </a:ext>
              </a:extLst>
            </p:cNvPr>
            <p:cNvSpPr/>
            <p:nvPr/>
          </p:nvSpPr>
          <p:spPr>
            <a:xfrm>
              <a:off x="12493250" y="4924250"/>
              <a:ext cx="45075" cy="88150"/>
            </a:xfrm>
            <a:custGeom>
              <a:avLst/>
              <a:gdLst/>
              <a:ahLst/>
              <a:cxnLst/>
              <a:rect l="l" t="t" r="r" b="b"/>
              <a:pathLst>
                <a:path w="1803" h="3526" extrusionOk="0">
                  <a:moveTo>
                    <a:pt x="1631" y="1"/>
                  </a:moveTo>
                  <a:cubicBezTo>
                    <a:pt x="1596" y="1"/>
                    <a:pt x="1563" y="9"/>
                    <a:pt x="1535" y="23"/>
                  </a:cubicBezTo>
                  <a:cubicBezTo>
                    <a:pt x="1502" y="56"/>
                    <a:pt x="535" y="790"/>
                    <a:pt x="1" y="3358"/>
                  </a:cubicBezTo>
                  <a:cubicBezTo>
                    <a:pt x="1" y="3425"/>
                    <a:pt x="34" y="3525"/>
                    <a:pt x="134" y="3525"/>
                  </a:cubicBezTo>
                  <a:lnTo>
                    <a:pt x="168" y="3525"/>
                  </a:lnTo>
                  <a:cubicBezTo>
                    <a:pt x="234" y="3525"/>
                    <a:pt x="301" y="3492"/>
                    <a:pt x="301" y="3425"/>
                  </a:cubicBezTo>
                  <a:cubicBezTo>
                    <a:pt x="801" y="990"/>
                    <a:pt x="1702" y="289"/>
                    <a:pt x="1735" y="289"/>
                  </a:cubicBezTo>
                  <a:cubicBezTo>
                    <a:pt x="1802" y="223"/>
                    <a:pt x="1802" y="123"/>
                    <a:pt x="1769" y="56"/>
                  </a:cubicBezTo>
                  <a:cubicBezTo>
                    <a:pt x="1730" y="17"/>
                    <a:pt x="1679" y="1"/>
                    <a:pt x="163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 name="Google Shape;4799;p54">
              <a:extLst>
                <a:ext uri="{FF2B5EF4-FFF2-40B4-BE49-F238E27FC236}">
                  <a16:creationId xmlns:a16="http://schemas.microsoft.com/office/drawing/2014/main" id="{F7E623C3-186A-9807-EE3D-62213A1EFC97}"/>
                </a:ext>
              </a:extLst>
            </p:cNvPr>
            <p:cNvSpPr/>
            <p:nvPr/>
          </p:nvSpPr>
          <p:spPr>
            <a:xfrm>
              <a:off x="12670900" y="5536900"/>
              <a:ext cx="467825" cy="609950"/>
            </a:xfrm>
            <a:custGeom>
              <a:avLst/>
              <a:gdLst/>
              <a:ahLst/>
              <a:cxnLst/>
              <a:rect l="l" t="t" r="r" b="b"/>
              <a:pathLst>
                <a:path w="18713" h="24398" extrusionOk="0">
                  <a:moveTo>
                    <a:pt x="3536" y="1"/>
                  </a:moveTo>
                  <a:cubicBezTo>
                    <a:pt x="3536" y="2"/>
                    <a:pt x="0" y="12443"/>
                    <a:pt x="5037" y="17013"/>
                  </a:cubicBezTo>
                  <a:cubicBezTo>
                    <a:pt x="8531" y="20183"/>
                    <a:pt x="13905" y="24398"/>
                    <a:pt x="16723" y="24398"/>
                  </a:cubicBezTo>
                  <a:cubicBezTo>
                    <a:pt x="17967" y="24398"/>
                    <a:pt x="18713" y="23577"/>
                    <a:pt x="18580" y="21483"/>
                  </a:cubicBezTo>
                  <a:cubicBezTo>
                    <a:pt x="18113" y="14611"/>
                    <a:pt x="3537" y="2"/>
                    <a:pt x="3536"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4800;p54">
              <a:extLst>
                <a:ext uri="{FF2B5EF4-FFF2-40B4-BE49-F238E27FC236}">
                  <a16:creationId xmlns:a16="http://schemas.microsoft.com/office/drawing/2014/main" id="{BFCD00C0-D385-A43E-C277-AB5F52AC110A}"/>
                </a:ext>
              </a:extLst>
            </p:cNvPr>
            <p:cNvSpPr/>
            <p:nvPr/>
          </p:nvSpPr>
          <p:spPr>
            <a:xfrm>
              <a:off x="11515950" y="5582775"/>
              <a:ext cx="477800" cy="596625"/>
            </a:xfrm>
            <a:custGeom>
              <a:avLst/>
              <a:gdLst/>
              <a:ahLst/>
              <a:cxnLst/>
              <a:rect l="l" t="t" r="r" b="b"/>
              <a:pathLst>
                <a:path w="19112" h="23865" extrusionOk="0">
                  <a:moveTo>
                    <a:pt x="16076" y="0"/>
                  </a:moveTo>
                  <a:cubicBezTo>
                    <a:pt x="16076" y="1"/>
                    <a:pt x="932" y="14044"/>
                    <a:pt x="232" y="20882"/>
                  </a:cubicBezTo>
                  <a:cubicBezTo>
                    <a:pt x="0" y="23030"/>
                    <a:pt x="759" y="23865"/>
                    <a:pt x="2069" y="23865"/>
                  </a:cubicBezTo>
                  <a:cubicBezTo>
                    <a:pt x="4910" y="23865"/>
                    <a:pt x="10347" y="19937"/>
                    <a:pt x="13908" y="16946"/>
                  </a:cubicBezTo>
                  <a:cubicBezTo>
                    <a:pt x="19112" y="12576"/>
                    <a:pt x="16077" y="1"/>
                    <a:pt x="16076"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dirty="0">
                <a:latin typeface="UTM Avo" panose="02040603050506020204" pitchFamily="18" charset="0"/>
              </a:endParaRPr>
            </a:p>
          </p:txBody>
        </p:sp>
        <p:sp>
          <p:nvSpPr>
            <p:cNvPr id="20" name="Google Shape;4801;p54">
              <a:extLst>
                <a:ext uri="{FF2B5EF4-FFF2-40B4-BE49-F238E27FC236}">
                  <a16:creationId xmlns:a16="http://schemas.microsoft.com/office/drawing/2014/main" id="{97FE7FED-D838-4ECA-394C-93449533F049}"/>
                </a:ext>
              </a:extLst>
            </p:cNvPr>
            <p:cNvSpPr/>
            <p:nvPr/>
          </p:nvSpPr>
          <p:spPr>
            <a:xfrm>
              <a:off x="12090475" y="5690850"/>
              <a:ext cx="554575" cy="953075"/>
            </a:xfrm>
            <a:custGeom>
              <a:avLst/>
              <a:gdLst/>
              <a:ahLst/>
              <a:cxnLst/>
              <a:rect l="l" t="t" r="r" b="b"/>
              <a:pathLst>
                <a:path w="22183" h="38123" extrusionOk="0">
                  <a:moveTo>
                    <a:pt x="10978" y="1"/>
                  </a:moveTo>
                  <a:cubicBezTo>
                    <a:pt x="10856" y="1"/>
                    <a:pt x="10733" y="5"/>
                    <a:pt x="10608" y="14"/>
                  </a:cubicBezTo>
                  <a:cubicBezTo>
                    <a:pt x="901" y="714"/>
                    <a:pt x="0" y="28434"/>
                    <a:pt x="2636" y="34705"/>
                  </a:cubicBezTo>
                  <a:cubicBezTo>
                    <a:pt x="3533" y="36841"/>
                    <a:pt x="7599" y="38123"/>
                    <a:pt x="11795" y="38123"/>
                  </a:cubicBezTo>
                  <a:cubicBezTo>
                    <a:pt x="16642" y="38123"/>
                    <a:pt x="21664" y="36413"/>
                    <a:pt x="22183" y="32337"/>
                  </a:cubicBezTo>
                  <a:cubicBezTo>
                    <a:pt x="22183" y="32337"/>
                    <a:pt x="21498" y="1"/>
                    <a:pt x="1097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4802;p54">
              <a:extLst>
                <a:ext uri="{FF2B5EF4-FFF2-40B4-BE49-F238E27FC236}">
                  <a16:creationId xmlns:a16="http://schemas.microsoft.com/office/drawing/2014/main" id="{0CB0737B-F592-90A6-7DF5-CABA1AF3118E}"/>
                </a:ext>
              </a:extLst>
            </p:cNvPr>
            <p:cNvSpPr/>
            <p:nvPr/>
          </p:nvSpPr>
          <p:spPr>
            <a:xfrm>
              <a:off x="11470875" y="6086875"/>
              <a:ext cx="150950" cy="131375"/>
            </a:xfrm>
            <a:custGeom>
              <a:avLst/>
              <a:gdLst/>
              <a:ahLst/>
              <a:cxnLst/>
              <a:rect l="l" t="t" r="r" b="b"/>
              <a:pathLst>
                <a:path w="6038" h="5255" extrusionOk="0">
                  <a:moveTo>
                    <a:pt x="2089" y="1"/>
                  </a:moveTo>
                  <a:cubicBezTo>
                    <a:pt x="2051" y="1"/>
                    <a:pt x="2018" y="17"/>
                    <a:pt x="2001" y="51"/>
                  </a:cubicBezTo>
                  <a:cubicBezTo>
                    <a:pt x="1668" y="451"/>
                    <a:pt x="0" y="2453"/>
                    <a:pt x="200" y="3153"/>
                  </a:cubicBezTo>
                  <a:cubicBezTo>
                    <a:pt x="234" y="3253"/>
                    <a:pt x="334" y="3353"/>
                    <a:pt x="434" y="3387"/>
                  </a:cubicBezTo>
                  <a:cubicBezTo>
                    <a:pt x="495" y="3410"/>
                    <a:pt x="560" y="3421"/>
                    <a:pt x="629" y="3421"/>
                  </a:cubicBezTo>
                  <a:cubicBezTo>
                    <a:pt x="1044" y="3421"/>
                    <a:pt x="1572" y="3020"/>
                    <a:pt x="2001" y="2619"/>
                  </a:cubicBezTo>
                  <a:lnTo>
                    <a:pt x="2001" y="2619"/>
                  </a:lnTo>
                  <a:cubicBezTo>
                    <a:pt x="1801" y="3120"/>
                    <a:pt x="1601" y="3620"/>
                    <a:pt x="1701" y="3954"/>
                  </a:cubicBezTo>
                  <a:cubicBezTo>
                    <a:pt x="1735" y="4054"/>
                    <a:pt x="1801" y="4154"/>
                    <a:pt x="1901" y="4220"/>
                  </a:cubicBezTo>
                  <a:cubicBezTo>
                    <a:pt x="1977" y="4262"/>
                    <a:pt x="2064" y="4280"/>
                    <a:pt x="2159" y="4280"/>
                  </a:cubicBezTo>
                  <a:cubicBezTo>
                    <a:pt x="2525" y="4280"/>
                    <a:pt x="3012" y="4005"/>
                    <a:pt x="3436" y="3687"/>
                  </a:cubicBezTo>
                  <a:lnTo>
                    <a:pt x="3436" y="3687"/>
                  </a:lnTo>
                  <a:cubicBezTo>
                    <a:pt x="3102" y="4220"/>
                    <a:pt x="2835" y="4788"/>
                    <a:pt x="2969" y="5054"/>
                  </a:cubicBezTo>
                  <a:cubicBezTo>
                    <a:pt x="3002" y="5154"/>
                    <a:pt x="3102" y="5255"/>
                    <a:pt x="3302" y="5255"/>
                  </a:cubicBezTo>
                  <a:cubicBezTo>
                    <a:pt x="4170" y="5255"/>
                    <a:pt x="5804" y="2986"/>
                    <a:pt x="6004" y="2719"/>
                  </a:cubicBezTo>
                  <a:cubicBezTo>
                    <a:pt x="6038" y="2653"/>
                    <a:pt x="6038" y="2553"/>
                    <a:pt x="5971" y="2486"/>
                  </a:cubicBezTo>
                  <a:cubicBezTo>
                    <a:pt x="5947" y="2474"/>
                    <a:pt x="5918" y="2466"/>
                    <a:pt x="5888" y="2466"/>
                  </a:cubicBezTo>
                  <a:cubicBezTo>
                    <a:pt x="5835" y="2466"/>
                    <a:pt x="5780" y="2489"/>
                    <a:pt x="5737" y="2553"/>
                  </a:cubicBezTo>
                  <a:cubicBezTo>
                    <a:pt x="5070" y="3453"/>
                    <a:pt x="3836" y="4954"/>
                    <a:pt x="3302" y="4954"/>
                  </a:cubicBezTo>
                  <a:cubicBezTo>
                    <a:pt x="3269" y="4954"/>
                    <a:pt x="3236" y="4921"/>
                    <a:pt x="3236" y="4921"/>
                  </a:cubicBezTo>
                  <a:cubicBezTo>
                    <a:pt x="3136" y="4788"/>
                    <a:pt x="3669" y="3787"/>
                    <a:pt x="4403" y="2853"/>
                  </a:cubicBezTo>
                  <a:cubicBezTo>
                    <a:pt x="4437" y="2786"/>
                    <a:pt x="4437" y="2686"/>
                    <a:pt x="4370" y="2619"/>
                  </a:cubicBezTo>
                  <a:cubicBezTo>
                    <a:pt x="4336" y="2603"/>
                    <a:pt x="4303" y="2594"/>
                    <a:pt x="4270" y="2594"/>
                  </a:cubicBezTo>
                  <a:cubicBezTo>
                    <a:pt x="4236" y="2594"/>
                    <a:pt x="4203" y="2603"/>
                    <a:pt x="4170" y="2619"/>
                  </a:cubicBezTo>
                  <a:cubicBezTo>
                    <a:pt x="3569" y="3220"/>
                    <a:pt x="2617" y="3983"/>
                    <a:pt x="2190" y="3983"/>
                  </a:cubicBezTo>
                  <a:cubicBezTo>
                    <a:pt x="2142" y="3983"/>
                    <a:pt x="2101" y="3974"/>
                    <a:pt x="2068" y="3954"/>
                  </a:cubicBezTo>
                  <a:cubicBezTo>
                    <a:pt x="2035" y="3954"/>
                    <a:pt x="2001" y="3920"/>
                    <a:pt x="2001" y="3854"/>
                  </a:cubicBezTo>
                  <a:cubicBezTo>
                    <a:pt x="1901" y="3453"/>
                    <a:pt x="2502" y="2286"/>
                    <a:pt x="2902" y="1652"/>
                  </a:cubicBezTo>
                  <a:cubicBezTo>
                    <a:pt x="2935" y="1585"/>
                    <a:pt x="2902" y="1485"/>
                    <a:pt x="2835" y="1452"/>
                  </a:cubicBezTo>
                  <a:cubicBezTo>
                    <a:pt x="2810" y="1426"/>
                    <a:pt x="2784" y="1415"/>
                    <a:pt x="2759" y="1415"/>
                  </a:cubicBezTo>
                  <a:cubicBezTo>
                    <a:pt x="2718" y="1415"/>
                    <a:pt x="2676" y="1444"/>
                    <a:pt x="2635" y="1485"/>
                  </a:cubicBezTo>
                  <a:cubicBezTo>
                    <a:pt x="2108" y="2136"/>
                    <a:pt x="1149" y="3104"/>
                    <a:pt x="642" y="3104"/>
                  </a:cubicBezTo>
                  <a:cubicBezTo>
                    <a:pt x="603" y="3104"/>
                    <a:pt x="567" y="3098"/>
                    <a:pt x="534" y="3086"/>
                  </a:cubicBezTo>
                  <a:cubicBezTo>
                    <a:pt x="500" y="3086"/>
                    <a:pt x="500" y="3086"/>
                    <a:pt x="500" y="3053"/>
                  </a:cubicBezTo>
                  <a:cubicBezTo>
                    <a:pt x="400" y="2686"/>
                    <a:pt x="1434" y="1185"/>
                    <a:pt x="2235" y="251"/>
                  </a:cubicBezTo>
                  <a:cubicBezTo>
                    <a:pt x="2302" y="184"/>
                    <a:pt x="2268" y="84"/>
                    <a:pt x="2202" y="51"/>
                  </a:cubicBezTo>
                  <a:cubicBezTo>
                    <a:pt x="2168" y="17"/>
                    <a:pt x="2127" y="1"/>
                    <a:pt x="208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4803;p54">
              <a:extLst>
                <a:ext uri="{FF2B5EF4-FFF2-40B4-BE49-F238E27FC236}">
                  <a16:creationId xmlns:a16="http://schemas.microsoft.com/office/drawing/2014/main" id="{21E33240-6555-0D9A-82AB-FB3BCBAF6251}"/>
                </a:ext>
              </a:extLst>
            </p:cNvPr>
            <p:cNvSpPr/>
            <p:nvPr/>
          </p:nvSpPr>
          <p:spPr>
            <a:xfrm>
              <a:off x="13034475" y="6047200"/>
              <a:ext cx="150975" cy="131025"/>
            </a:xfrm>
            <a:custGeom>
              <a:avLst/>
              <a:gdLst/>
              <a:ahLst/>
              <a:cxnLst/>
              <a:rect l="l" t="t" r="r" b="b"/>
              <a:pathLst>
                <a:path w="6039" h="5241" extrusionOk="0">
                  <a:moveTo>
                    <a:pt x="3924" y="0"/>
                  </a:moveTo>
                  <a:cubicBezTo>
                    <a:pt x="3893" y="0"/>
                    <a:pt x="3862" y="11"/>
                    <a:pt x="3837" y="37"/>
                  </a:cubicBezTo>
                  <a:cubicBezTo>
                    <a:pt x="3770" y="103"/>
                    <a:pt x="3770" y="203"/>
                    <a:pt x="3803" y="270"/>
                  </a:cubicBezTo>
                  <a:cubicBezTo>
                    <a:pt x="4604" y="1204"/>
                    <a:pt x="5638" y="2672"/>
                    <a:pt x="5538" y="3072"/>
                  </a:cubicBezTo>
                  <a:cubicBezTo>
                    <a:pt x="5538" y="3072"/>
                    <a:pt x="5538" y="3072"/>
                    <a:pt x="5505" y="3106"/>
                  </a:cubicBezTo>
                  <a:cubicBezTo>
                    <a:pt x="5478" y="3113"/>
                    <a:pt x="5449" y="3117"/>
                    <a:pt x="5418" y="3117"/>
                  </a:cubicBezTo>
                  <a:cubicBezTo>
                    <a:pt x="4916" y="3117"/>
                    <a:pt x="3937" y="2131"/>
                    <a:pt x="3403" y="1471"/>
                  </a:cubicBezTo>
                  <a:cubicBezTo>
                    <a:pt x="3383" y="1430"/>
                    <a:pt x="3336" y="1401"/>
                    <a:pt x="3288" y="1401"/>
                  </a:cubicBezTo>
                  <a:cubicBezTo>
                    <a:pt x="3259" y="1401"/>
                    <a:pt x="3228" y="1412"/>
                    <a:pt x="3203" y="1438"/>
                  </a:cubicBezTo>
                  <a:cubicBezTo>
                    <a:pt x="3136" y="1471"/>
                    <a:pt x="3103" y="1571"/>
                    <a:pt x="3170" y="1638"/>
                  </a:cubicBezTo>
                  <a:cubicBezTo>
                    <a:pt x="3570" y="2272"/>
                    <a:pt x="4137" y="3439"/>
                    <a:pt x="4037" y="3873"/>
                  </a:cubicBezTo>
                  <a:cubicBezTo>
                    <a:pt x="4037" y="3906"/>
                    <a:pt x="4004" y="3939"/>
                    <a:pt x="3970" y="3939"/>
                  </a:cubicBezTo>
                  <a:cubicBezTo>
                    <a:pt x="3936" y="3960"/>
                    <a:pt x="3893" y="3970"/>
                    <a:pt x="3844" y="3970"/>
                  </a:cubicBezTo>
                  <a:cubicBezTo>
                    <a:pt x="3415" y="3970"/>
                    <a:pt x="2471" y="3237"/>
                    <a:pt x="1902" y="2639"/>
                  </a:cubicBezTo>
                  <a:cubicBezTo>
                    <a:pt x="1863" y="2599"/>
                    <a:pt x="1812" y="2583"/>
                    <a:pt x="1764" y="2583"/>
                  </a:cubicBezTo>
                  <a:cubicBezTo>
                    <a:pt x="1730" y="2583"/>
                    <a:pt x="1696" y="2591"/>
                    <a:pt x="1669" y="2605"/>
                  </a:cubicBezTo>
                  <a:cubicBezTo>
                    <a:pt x="1602" y="2672"/>
                    <a:pt x="1602" y="2772"/>
                    <a:pt x="1635" y="2839"/>
                  </a:cubicBezTo>
                  <a:cubicBezTo>
                    <a:pt x="2369" y="3773"/>
                    <a:pt x="2903" y="4773"/>
                    <a:pt x="2803" y="4940"/>
                  </a:cubicBezTo>
                  <a:lnTo>
                    <a:pt x="2736" y="4940"/>
                  </a:lnTo>
                  <a:cubicBezTo>
                    <a:pt x="2236" y="4940"/>
                    <a:pt x="968" y="3472"/>
                    <a:pt x="301" y="2538"/>
                  </a:cubicBezTo>
                  <a:cubicBezTo>
                    <a:pt x="280" y="2497"/>
                    <a:pt x="234" y="2469"/>
                    <a:pt x="186" y="2469"/>
                  </a:cubicBezTo>
                  <a:cubicBezTo>
                    <a:pt x="157" y="2469"/>
                    <a:pt x="126" y="2480"/>
                    <a:pt x="101" y="2505"/>
                  </a:cubicBezTo>
                  <a:cubicBezTo>
                    <a:pt x="1" y="2538"/>
                    <a:pt x="1" y="2639"/>
                    <a:pt x="34" y="2705"/>
                  </a:cubicBezTo>
                  <a:cubicBezTo>
                    <a:pt x="234" y="2972"/>
                    <a:pt x="1902" y="5240"/>
                    <a:pt x="2736" y="5240"/>
                  </a:cubicBezTo>
                  <a:cubicBezTo>
                    <a:pt x="2969" y="5240"/>
                    <a:pt x="3036" y="5140"/>
                    <a:pt x="3070" y="5074"/>
                  </a:cubicBezTo>
                  <a:cubicBezTo>
                    <a:pt x="3203" y="4807"/>
                    <a:pt x="2936" y="4206"/>
                    <a:pt x="2603" y="3673"/>
                  </a:cubicBezTo>
                  <a:lnTo>
                    <a:pt x="2603" y="3673"/>
                  </a:lnTo>
                  <a:cubicBezTo>
                    <a:pt x="3021" y="3986"/>
                    <a:pt x="3500" y="4279"/>
                    <a:pt x="3865" y="4279"/>
                  </a:cubicBezTo>
                  <a:cubicBezTo>
                    <a:pt x="3966" y="4279"/>
                    <a:pt x="4058" y="4257"/>
                    <a:pt x="4137" y="4206"/>
                  </a:cubicBezTo>
                  <a:cubicBezTo>
                    <a:pt x="4237" y="4173"/>
                    <a:pt x="4304" y="4073"/>
                    <a:pt x="4337" y="3939"/>
                  </a:cubicBezTo>
                  <a:cubicBezTo>
                    <a:pt x="4437" y="3606"/>
                    <a:pt x="4270" y="3106"/>
                    <a:pt x="4037" y="2605"/>
                  </a:cubicBezTo>
                  <a:lnTo>
                    <a:pt x="4037" y="2605"/>
                  </a:lnTo>
                  <a:cubicBezTo>
                    <a:pt x="4475" y="3043"/>
                    <a:pt x="5015" y="3430"/>
                    <a:pt x="5434" y="3430"/>
                  </a:cubicBezTo>
                  <a:cubicBezTo>
                    <a:pt x="5494" y="3430"/>
                    <a:pt x="5551" y="3422"/>
                    <a:pt x="5605" y="3406"/>
                  </a:cubicBezTo>
                  <a:cubicBezTo>
                    <a:pt x="5738" y="3339"/>
                    <a:pt x="5805" y="3272"/>
                    <a:pt x="5838" y="3139"/>
                  </a:cubicBezTo>
                  <a:cubicBezTo>
                    <a:pt x="6038" y="2472"/>
                    <a:pt x="4404" y="437"/>
                    <a:pt x="4070" y="70"/>
                  </a:cubicBezTo>
                  <a:cubicBezTo>
                    <a:pt x="4029" y="29"/>
                    <a:pt x="3975" y="0"/>
                    <a:pt x="392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4804;p54">
              <a:extLst>
                <a:ext uri="{FF2B5EF4-FFF2-40B4-BE49-F238E27FC236}">
                  <a16:creationId xmlns:a16="http://schemas.microsoft.com/office/drawing/2014/main" id="{2E1C1810-4683-1CAD-2E63-3F68D2CF1B23}"/>
                </a:ext>
              </a:extLst>
            </p:cNvPr>
            <p:cNvSpPr/>
            <p:nvPr/>
          </p:nvSpPr>
          <p:spPr>
            <a:xfrm>
              <a:off x="11884500" y="6611000"/>
              <a:ext cx="318575" cy="393375"/>
            </a:xfrm>
            <a:custGeom>
              <a:avLst/>
              <a:gdLst/>
              <a:ahLst/>
              <a:cxnLst/>
              <a:rect l="l" t="t" r="r" b="b"/>
              <a:pathLst>
                <a:path w="12743" h="15735" extrusionOk="0">
                  <a:moveTo>
                    <a:pt x="0" y="1"/>
                  </a:moveTo>
                  <a:cubicBezTo>
                    <a:pt x="0" y="1"/>
                    <a:pt x="2268" y="13477"/>
                    <a:pt x="6071" y="15512"/>
                  </a:cubicBezTo>
                  <a:cubicBezTo>
                    <a:pt x="6071" y="15512"/>
                    <a:pt x="6457" y="15734"/>
                    <a:pt x="7573" y="15734"/>
                  </a:cubicBezTo>
                  <a:cubicBezTo>
                    <a:pt x="8132" y="15734"/>
                    <a:pt x="8873" y="15679"/>
                    <a:pt x="9841" y="15512"/>
                  </a:cubicBezTo>
                  <a:cubicBezTo>
                    <a:pt x="12743" y="15012"/>
                    <a:pt x="12509" y="3503"/>
                    <a:pt x="12509" y="3503"/>
                  </a:cubicBezTo>
                  <a:cubicBezTo>
                    <a:pt x="12509" y="3503"/>
                    <a:pt x="2769" y="1"/>
                    <a:pt x="0"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4805;p54">
              <a:extLst>
                <a:ext uri="{FF2B5EF4-FFF2-40B4-BE49-F238E27FC236}">
                  <a16:creationId xmlns:a16="http://schemas.microsoft.com/office/drawing/2014/main" id="{A85E082C-0F5A-4B87-945F-0BED3AC99507}"/>
                </a:ext>
              </a:extLst>
            </p:cNvPr>
            <p:cNvSpPr/>
            <p:nvPr/>
          </p:nvSpPr>
          <p:spPr>
            <a:xfrm>
              <a:off x="12464900" y="6611000"/>
              <a:ext cx="319425" cy="393375"/>
            </a:xfrm>
            <a:custGeom>
              <a:avLst/>
              <a:gdLst/>
              <a:ahLst/>
              <a:cxnLst/>
              <a:rect l="l" t="t" r="r" b="b"/>
              <a:pathLst>
                <a:path w="12777" h="15735" extrusionOk="0">
                  <a:moveTo>
                    <a:pt x="12777" y="1"/>
                  </a:moveTo>
                  <a:cubicBezTo>
                    <a:pt x="10008" y="1"/>
                    <a:pt x="268" y="3503"/>
                    <a:pt x="268" y="3503"/>
                  </a:cubicBezTo>
                  <a:cubicBezTo>
                    <a:pt x="268" y="3503"/>
                    <a:pt x="1" y="15012"/>
                    <a:pt x="2903" y="15512"/>
                  </a:cubicBezTo>
                  <a:cubicBezTo>
                    <a:pt x="3870" y="15679"/>
                    <a:pt x="4615" y="15734"/>
                    <a:pt x="5179" y="15734"/>
                  </a:cubicBezTo>
                  <a:cubicBezTo>
                    <a:pt x="6305" y="15734"/>
                    <a:pt x="6706" y="15512"/>
                    <a:pt x="6706" y="15512"/>
                  </a:cubicBezTo>
                  <a:cubicBezTo>
                    <a:pt x="10475" y="13477"/>
                    <a:pt x="12777" y="1"/>
                    <a:pt x="12777"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4806;p54">
              <a:extLst>
                <a:ext uri="{FF2B5EF4-FFF2-40B4-BE49-F238E27FC236}">
                  <a16:creationId xmlns:a16="http://schemas.microsoft.com/office/drawing/2014/main" id="{669DE6CC-6DAA-21EF-6825-562D198AC0B7}"/>
                </a:ext>
              </a:extLst>
            </p:cNvPr>
            <p:cNvSpPr/>
            <p:nvPr/>
          </p:nvSpPr>
          <p:spPr>
            <a:xfrm>
              <a:off x="12037100" y="6896200"/>
              <a:ext cx="37550" cy="111775"/>
            </a:xfrm>
            <a:custGeom>
              <a:avLst/>
              <a:gdLst/>
              <a:ahLst/>
              <a:cxnLst/>
              <a:rect l="l" t="t" r="r" b="b"/>
              <a:pathLst>
                <a:path w="1502" h="4471" extrusionOk="0">
                  <a:moveTo>
                    <a:pt x="134" y="1"/>
                  </a:moveTo>
                  <a:cubicBezTo>
                    <a:pt x="67" y="1"/>
                    <a:pt x="1" y="68"/>
                    <a:pt x="1" y="168"/>
                  </a:cubicBezTo>
                  <a:cubicBezTo>
                    <a:pt x="1" y="268"/>
                    <a:pt x="34" y="3237"/>
                    <a:pt x="1201" y="4437"/>
                  </a:cubicBezTo>
                  <a:cubicBezTo>
                    <a:pt x="1235" y="4471"/>
                    <a:pt x="1268" y="4471"/>
                    <a:pt x="1335" y="4471"/>
                  </a:cubicBezTo>
                  <a:cubicBezTo>
                    <a:pt x="1368" y="4471"/>
                    <a:pt x="1402" y="4471"/>
                    <a:pt x="1435" y="4437"/>
                  </a:cubicBezTo>
                  <a:cubicBezTo>
                    <a:pt x="1502" y="4371"/>
                    <a:pt x="1502" y="4271"/>
                    <a:pt x="1435" y="4204"/>
                  </a:cubicBezTo>
                  <a:cubicBezTo>
                    <a:pt x="334" y="3103"/>
                    <a:pt x="301" y="168"/>
                    <a:pt x="301" y="168"/>
                  </a:cubicBezTo>
                  <a:cubicBezTo>
                    <a:pt x="301" y="68"/>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 name="Google Shape;4807;p54">
              <a:extLst>
                <a:ext uri="{FF2B5EF4-FFF2-40B4-BE49-F238E27FC236}">
                  <a16:creationId xmlns:a16="http://schemas.microsoft.com/office/drawing/2014/main" id="{28A746C0-F31E-0E18-88FE-4255DB44791D}"/>
                </a:ext>
              </a:extLst>
            </p:cNvPr>
            <p:cNvSpPr/>
            <p:nvPr/>
          </p:nvSpPr>
          <p:spPr>
            <a:xfrm>
              <a:off x="12098800" y="6902875"/>
              <a:ext cx="24225" cy="101775"/>
            </a:xfrm>
            <a:custGeom>
              <a:avLst/>
              <a:gdLst/>
              <a:ahLst/>
              <a:cxnLst/>
              <a:rect l="l" t="t" r="r" b="b"/>
              <a:pathLst>
                <a:path w="969" h="4071" extrusionOk="0">
                  <a:moveTo>
                    <a:pt x="535" y="1"/>
                  </a:moveTo>
                  <a:cubicBezTo>
                    <a:pt x="468" y="1"/>
                    <a:pt x="368" y="34"/>
                    <a:pt x="368" y="134"/>
                  </a:cubicBezTo>
                  <a:cubicBezTo>
                    <a:pt x="368" y="234"/>
                    <a:pt x="1" y="2936"/>
                    <a:pt x="635" y="4004"/>
                  </a:cubicBezTo>
                  <a:cubicBezTo>
                    <a:pt x="668" y="4037"/>
                    <a:pt x="735" y="4070"/>
                    <a:pt x="768" y="4070"/>
                  </a:cubicBezTo>
                  <a:cubicBezTo>
                    <a:pt x="802" y="4070"/>
                    <a:pt x="835" y="4070"/>
                    <a:pt x="868" y="4037"/>
                  </a:cubicBezTo>
                  <a:cubicBezTo>
                    <a:pt x="935" y="4004"/>
                    <a:pt x="968" y="3904"/>
                    <a:pt x="902" y="3837"/>
                  </a:cubicBezTo>
                  <a:cubicBezTo>
                    <a:pt x="301" y="2870"/>
                    <a:pt x="668" y="201"/>
                    <a:pt x="668" y="168"/>
                  </a:cubicBezTo>
                  <a:cubicBezTo>
                    <a:pt x="701" y="101"/>
                    <a:pt x="635" y="1"/>
                    <a:pt x="53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 name="Google Shape;4808;p54">
              <a:extLst>
                <a:ext uri="{FF2B5EF4-FFF2-40B4-BE49-F238E27FC236}">
                  <a16:creationId xmlns:a16="http://schemas.microsoft.com/office/drawing/2014/main" id="{3D98E457-891D-4248-E964-874806A1A3F2}"/>
                </a:ext>
              </a:extLst>
            </p:cNvPr>
            <p:cNvSpPr/>
            <p:nvPr/>
          </p:nvSpPr>
          <p:spPr>
            <a:xfrm>
              <a:off x="12594175" y="6896200"/>
              <a:ext cx="37550" cy="111775"/>
            </a:xfrm>
            <a:custGeom>
              <a:avLst/>
              <a:gdLst/>
              <a:ahLst/>
              <a:cxnLst/>
              <a:rect l="l" t="t" r="r" b="b"/>
              <a:pathLst>
                <a:path w="1502" h="4471" extrusionOk="0">
                  <a:moveTo>
                    <a:pt x="1334" y="1"/>
                  </a:moveTo>
                  <a:cubicBezTo>
                    <a:pt x="1234" y="1"/>
                    <a:pt x="1168" y="68"/>
                    <a:pt x="1168" y="168"/>
                  </a:cubicBezTo>
                  <a:cubicBezTo>
                    <a:pt x="1168" y="168"/>
                    <a:pt x="1134" y="3103"/>
                    <a:pt x="67" y="4204"/>
                  </a:cubicBezTo>
                  <a:cubicBezTo>
                    <a:pt x="0" y="4271"/>
                    <a:pt x="0" y="4371"/>
                    <a:pt x="67" y="4437"/>
                  </a:cubicBezTo>
                  <a:cubicBezTo>
                    <a:pt x="67" y="4471"/>
                    <a:pt x="134" y="4471"/>
                    <a:pt x="167" y="4471"/>
                  </a:cubicBezTo>
                  <a:cubicBezTo>
                    <a:pt x="200" y="4471"/>
                    <a:pt x="234" y="4471"/>
                    <a:pt x="267" y="4437"/>
                  </a:cubicBezTo>
                  <a:cubicBezTo>
                    <a:pt x="1468" y="3237"/>
                    <a:pt x="1501" y="268"/>
                    <a:pt x="1501" y="168"/>
                  </a:cubicBezTo>
                  <a:cubicBezTo>
                    <a:pt x="1501" y="68"/>
                    <a:pt x="1434" y="1"/>
                    <a:pt x="13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8" name="Google Shape;4809;p54">
              <a:extLst>
                <a:ext uri="{FF2B5EF4-FFF2-40B4-BE49-F238E27FC236}">
                  <a16:creationId xmlns:a16="http://schemas.microsoft.com/office/drawing/2014/main" id="{2F673EF0-C60E-54ED-83D1-F33110B061E6}"/>
                </a:ext>
              </a:extLst>
            </p:cNvPr>
            <p:cNvSpPr/>
            <p:nvPr/>
          </p:nvSpPr>
          <p:spPr>
            <a:xfrm>
              <a:off x="12545800" y="6902875"/>
              <a:ext cx="24200" cy="101775"/>
            </a:xfrm>
            <a:custGeom>
              <a:avLst/>
              <a:gdLst/>
              <a:ahLst/>
              <a:cxnLst/>
              <a:rect l="l" t="t" r="r" b="b"/>
              <a:pathLst>
                <a:path w="968" h="4071" extrusionOk="0">
                  <a:moveTo>
                    <a:pt x="401" y="1"/>
                  </a:moveTo>
                  <a:cubicBezTo>
                    <a:pt x="334" y="1"/>
                    <a:pt x="267" y="101"/>
                    <a:pt x="267" y="168"/>
                  </a:cubicBezTo>
                  <a:cubicBezTo>
                    <a:pt x="267" y="201"/>
                    <a:pt x="634" y="2870"/>
                    <a:pt x="34" y="3837"/>
                  </a:cubicBezTo>
                  <a:cubicBezTo>
                    <a:pt x="0" y="3904"/>
                    <a:pt x="34" y="4004"/>
                    <a:pt x="100" y="4037"/>
                  </a:cubicBezTo>
                  <a:cubicBezTo>
                    <a:pt x="134" y="4070"/>
                    <a:pt x="134" y="4070"/>
                    <a:pt x="167" y="4070"/>
                  </a:cubicBezTo>
                  <a:cubicBezTo>
                    <a:pt x="234" y="4070"/>
                    <a:pt x="267" y="4037"/>
                    <a:pt x="301" y="4004"/>
                  </a:cubicBezTo>
                  <a:cubicBezTo>
                    <a:pt x="968" y="2936"/>
                    <a:pt x="601" y="234"/>
                    <a:pt x="567" y="134"/>
                  </a:cubicBezTo>
                  <a:cubicBezTo>
                    <a:pt x="567" y="34"/>
                    <a:pt x="501" y="1"/>
                    <a:pt x="4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9" name="Google Shape;4810;p54">
              <a:extLst>
                <a:ext uri="{FF2B5EF4-FFF2-40B4-BE49-F238E27FC236}">
                  <a16:creationId xmlns:a16="http://schemas.microsoft.com/office/drawing/2014/main" id="{3E9DFF7A-708F-C242-8ECE-135EC5191F95}"/>
                </a:ext>
              </a:extLst>
            </p:cNvPr>
            <p:cNvSpPr/>
            <p:nvPr/>
          </p:nvSpPr>
          <p:spPr>
            <a:xfrm>
              <a:off x="11851975" y="6025600"/>
              <a:ext cx="12525" cy="46725"/>
            </a:xfrm>
            <a:custGeom>
              <a:avLst/>
              <a:gdLst/>
              <a:ahLst/>
              <a:cxnLst/>
              <a:rect l="l" t="t" r="r" b="b"/>
              <a:pathLst>
                <a:path w="501" h="1869" extrusionOk="0">
                  <a:moveTo>
                    <a:pt x="334" y="0"/>
                  </a:moveTo>
                  <a:cubicBezTo>
                    <a:pt x="267" y="0"/>
                    <a:pt x="167" y="33"/>
                    <a:pt x="167" y="133"/>
                  </a:cubicBezTo>
                  <a:cubicBezTo>
                    <a:pt x="167" y="133"/>
                    <a:pt x="34" y="600"/>
                    <a:pt x="0" y="1701"/>
                  </a:cubicBezTo>
                  <a:cubicBezTo>
                    <a:pt x="0" y="1801"/>
                    <a:pt x="67" y="1868"/>
                    <a:pt x="167" y="1868"/>
                  </a:cubicBezTo>
                  <a:cubicBezTo>
                    <a:pt x="267" y="1868"/>
                    <a:pt x="334" y="1801"/>
                    <a:pt x="334" y="1735"/>
                  </a:cubicBezTo>
                  <a:cubicBezTo>
                    <a:pt x="367" y="634"/>
                    <a:pt x="467" y="200"/>
                    <a:pt x="467" y="200"/>
                  </a:cubicBezTo>
                  <a:cubicBezTo>
                    <a:pt x="501" y="100"/>
                    <a:pt x="434" y="33"/>
                    <a:pt x="3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0" name="Google Shape;4811;p54">
              <a:extLst>
                <a:ext uri="{FF2B5EF4-FFF2-40B4-BE49-F238E27FC236}">
                  <a16:creationId xmlns:a16="http://schemas.microsoft.com/office/drawing/2014/main" id="{76933734-B7E8-235D-6867-C22175A10915}"/>
                </a:ext>
              </a:extLst>
            </p:cNvPr>
            <p:cNvSpPr/>
            <p:nvPr/>
          </p:nvSpPr>
          <p:spPr>
            <a:xfrm>
              <a:off x="11826950" y="6081450"/>
              <a:ext cx="11700" cy="46725"/>
            </a:xfrm>
            <a:custGeom>
              <a:avLst/>
              <a:gdLst/>
              <a:ahLst/>
              <a:cxnLst/>
              <a:rect l="l" t="t" r="r" b="b"/>
              <a:pathLst>
                <a:path w="468" h="1869" extrusionOk="0">
                  <a:moveTo>
                    <a:pt x="334" y="1"/>
                  </a:moveTo>
                  <a:cubicBezTo>
                    <a:pt x="234" y="1"/>
                    <a:pt x="167" y="34"/>
                    <a:pt x="134" y="134"/>
                  </a:cubicBezTo>
                  <a:cubicBezTo>
                    <a:pt x="134" y="134"/>
                    <a:pt x="34" y="601"/>
                    <a:pt x="1" y="1736"/>
                  </a:cubicBezTo>
                  <a:cubicBezTo>
                    <a:pt x="1" y="1802"/>
                    <a:pt x="67" y="1869"/>
                    <a:pt x="134" y="1869"/>
                  </a:cubicBezTo>
                  <a:lnTo>
                    <a:pt x="167" y="1869"/>
                  </a:lnTo>
                  <a:cubicBezTo>
                    <a:pt x="234" y="1869"/>
                    <a:pt x="301" y="1802"/>
                    <a:pt x="301" y="1736"/>
                  </a:cubicBezTo>
                  <a:cubicBezTo>
                    <a:pt x="334" y="668"/>
                    <a:pt x="434" y="201"/>
                    <a:pt x="434" y="201"/>
                  </a:cubicBezTo>
                  <a:cubicBezTo>
                    <a:pt x="468" y="101"/>
                    <a:pt x="401" y="34"/>
                    <a:pt x="3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1" name="Google Shape;4812;p54">
              <a:extLst>
                <a:ext uri="{FF2B5EF4-FFF2-40B4-BE49-F238E27FC236}">
                  <a16:creationId xmlns:a16="http://schemas.microsoft.com/office/drawing/2014/main" id="{94730B01-616D-EFCB-7CDC-9AE880AD3D43}"/>
                </a:ext>
              </a:extLst>
            </p:cNvPr>
            <p:cNvSpPr/>
            <p:nvPr/>
          </p:nvSpPr>
          <p:spPr>
            <a:xfrm>
              <a:off x="11856975" y="6095425"/>
              <a:ext cx="11700" cy="46950"/>
            </a:xfrm>
            <a:custGeom>
              <a:avLst/>
              <a:gdLst/>
              <a:ahLst/>
              <a:cxnLst/>
              <a:rect l="l" t="t" r="r" b="b"/>
              <a:pathLst>
                <a:path w="468" h="1878" extrusionOk="0">
                  <a:moveTo>
                    <a:pt x="282" y="0"/>
                  </a:moveTo>
                  <a:cubicBezTo>
                    <a:pt x="211" y="0"/>
                    <a:pt x="161" y="55"/>
                    <a:pt x="134" y="109"/>
                  </a:cubicBezTo>
                  <a:cubicBezTo>
                    <a:pt x="134" y="142"/>
                    <a:pt x="34" y="576"/>
                    <a:pt x="0" y="1710"/>
                  </a:cubicBezTo>
                  <a:cubicBezTo>
                    <a:pt x="0" y="1810"/>
                    <a:pt x="67" y="1877"/>
                    <a:pt x="134" y="1877"/>
                  </a:cubicBezTo>
                  <a:lnTo>
                    <a:pt x="167" y="1877"/>
                  </a:lnTo>
                  <a:cubicBezTo>
                    <a:pt x="234" y="1877"/>
                    <a:pt x="301" y="1810"/>
                    <a:pt x="301" y="1710"/>
                  </a:cubicBezTo>
                  <a:cubicBezTo>
                    <a:pt x="334" y="643"/>
                    <a:pt x="434" y="176"/>
                    <a:pt x="434" y="176"/>
                  </a:cubicBezTo>
                  <a:cubicBezTo>
                    <a:pt x="467" y="109"/>
                    <a:pt x="401" y="9"/>
                    <a:pt x="334" y="9"/>
                  </a:cubicBezTo>
                  <a:cubicBezTo>
                    <a:pt x="316" y="3"/>
                    <a:pt x="298" y="0"/>
                    <a:pt x="282"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2" name="Google Shape;4813;p54">
              <a:extLst>
                <a:ext uri="{FF2B5EF4-FFF2-40B4-BE49-F238E27FC236}">
                  <a16:creationId xmlns:a16="http://schemas.microsoft.com/office/drawing/2014/main" id="{4FB54FEB-6F1C-F37D-BD22-0B893E117E60}"/>
                </a:ext>
              </a:extLst>
            </p:cNvPr>
            <p:cNvSpPr/>
            <p:nvPr/>
          </p:nvSpPr>
          <p:spPr>
            <a:xfrm>
              <a:off x="11819450" y="6164850"/>
              <a:ext cx="11700" cy="47575"/>
            </a:xfrm>
            <a:custGeom>
              <a:avLst/>
              <a:gdLst/>
              <a:ahLst/>
              <a:cxnLst/>
              <a:rect l="l" t="t" r="r" b="b"/>
              <a:pathLst>
                <a:path w="468" h="1903" extrusionOk="0">
                  <a:moveTo>
                    <a:pt x="334" y="1"/>
                  </a:moveTo>
                  <a:cubicBezTo>
                    <a:pt x="267" y="1"/>
                    <a:pt x="167" y="34"/>
                    <a:pt x="167" y="134"/>
                  </a:cubicBezTo>
                  <a:cubicBezTo>
                    <a:pt x="134" y="134"/>
                    <a:pt x="34" y="601"/>
                    <a:pt x="0" y="1735"/>
                  </a:cubicBezTo>
                  <a:cubicBezTo>
                    <a:pt x="0" y="1802"/>
                    <a:pt x="67" y="1902"/>
                    <a:pt x="167" y="1902"/>
                  </a:cubicBezTo>
                  <a:cubicBezTo>
                    <a:pt x="234" y="1902"/>
                    <a:pt x="334" y="1835"/>
                    <a:pt x="334" y="1735"/>
                  </a:cubicBezTo>
                  <a:cubicBezTo>
                    <a:pt x="367" y="668"/>
                    <a:pt x="467" y="201"/>
                    <a:pt x="467" y="201"/>
                  </a:cubicBezTo>
                  <a:cubicBezTo>
                    <a:pt x="467" y="134"/>
                    <a:pt x="434" y="34"/>
                    <a:pt x="3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3" name="Google Shape;4814;p54">
              <a:extLst>
                <a:ext uri="{FF2B5EF4-FFF2-40B4-BE49-F238E27FC236}">
                  <a16:creationId xmlns:a16="http://schemas.microsoft.com/office/drawing/2014/main" id="{C3A5EF08-FC7E-64E8-AC93-6135A9196D65}"/>
                </a:ext>
              </a:extLst>
            </p:cNvPr>
            <p:cNvSpPr/>
            <p:nvPr/>
          </p:nvSpPr>
          <p:spPr>
            <a:xfrm>
              <a:off x="11871150" y="6177975"/>
              <a:ext cx="11700" cy="46950"/>
            </a:xfrm>
            <a:custGeom>
              <a:avLst/>
              <a:gdLst/>
              <a:ahLst/>
              <a:cxnLst/>
              <a:rect l="l" t="t" r="r" b="b"/>
              <a:pathLst>
                <a:path w="468" h="1878" extrusionOk="0">
                  <a:moveTo>
                    <a:pt x="282" y="1"/>
                  </a:moveTo>
                  <a:cubicBezTo>
                    <a:pt x="211" y="1"/>
                    <a:pt x="161" y="55"/>
                    <a:pt x="134" y="109"/>
                  </a:cubicBezTo>
                  <a:cubicBezTo>
                    <a:pt x="134" y="143"/>
                    <a:pt x="34" y="610"/>
                    <a:pt x="0" y="1711"/>
                  </a:cubicBezTo>
                  <a:cubicBezTo>
                    <a:pt x="0" y="1811"/>
                    <a:pt x="67" y="1877"/>
                    <a:pt x="134" y="1877"/>
                  </a:cubicBezTo>
                  <a:cubicBezTo>
                    <a:pt x="234" y="1877"/>
                    <a:pt x="301" y="1811"/>
                    <a:pt x="301" y="1711"/>
                  </a:cubicBezTo>
                  <a:cubicBezTo>
                    <a:pt x="334" y="643"/>
                    <a:pt x="434" y="210"/>
                    <a:pt x="434" y="176"/>
                  </a:cubicBezTo>
                  <a:cubicBezTo>
                    <a:pt x="467" y="109"/>
                    <a:pt x="401" y="9"/>
                    <a:pt x="334" y="9"/>
                  </a:cubicBezTo>
                  <a:cubicBezTo>
                    <a:pt x="316" y="3"/>
                    <a:pt x="298" y="1"/>
                    <a:pt x="282"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4" name="Google Shape;4815;p54">
              <a:extLst>
                <a:ext uri="{FF2B5EF4-FFF2-40B4-BE49-F238E27FC236}">
                  <a16:creationId xmlns:a16="http://schemas.microsoft.com/office/drawing/2014/main" id="{B8B97C4C-BE28-0196-2A1A-9BA7158097B6}"/>
                </a:ext>
              </a:extLst>
            </p:cNvPr>
            <p:cNvSpPr/>
            <p:nvPr/>
          </p:nvSpPr>
          <p:spPr>
            <a:xfrm>
              <a:off x="11874475" y="6248875"/>
              <a:ext cx="10050" cy="46925"/>
            </a:xfrm>
            <a:custGeom>
              <a:avLst/>
              <a:gdLst/>
              <a:ahLst/>
              <a:cxnLst/>
              <a:rect l="l" t="t" r="r" b="b"/>
              <a:pathLst>
                <a:path w="402" h="1877" extrusionOk="0">
                  <a:moveTo>
                    <a:pt x="218" y="0"/>
                  </a:moveTo>
                  <a:cubicBezTo>
                    <a:pt x="145" y="0"/>
                    <a:pt x="95" y="60"/>
                    <a:pt x="68" y="142"/>
                  </a:cubicBezTo>
                  <a:cubicBezTo>
                    <a:pt x="68" y="142"/>
                    <a:pt x="1" y="609"/>
                    <a:pt x="68" y="1743"/>
                  </a:cubicBezTo>
                  <a:cubicBezTo>
                    <a:pt x="68" y="1810"/>
                    <a:pt x="134" y="1877"/>
                    <a:pt x="234" y="1877"/>
                  </a:cubicBezTo>
                  <a:cubicBezTo>
                    <a:pt x="334" y="1877"/>
                    <a:pt x="401" y="1810"/>
                    <a:pt x="368" y="1710"/>
                  </a:cubicBezTo>
                  <a:cubicBezTo>
                    <a:pt x="334" y="643"/>
                    <a:pt x="401" y="176"/>
                    <a:pt x="401" y="176"/>
                  </a:cubicBezTo>
                  <a:cubicBezTo>
                    <a:pt x="401" y="75"/>
                    <a:pt x="334" y="9"/>
                    <a:pt x="268" y="9"/>
                  </a:cubicBezTo>
                  <a:cubicBezTo>
                    <a:pt x="250" y="3"/>
                    <a:pt x="233" y="0"/>
                    <a:pt x="218"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5" name="Google Shape;4816;p54">
              <a:extLst>
                <a:ext uri="{FF2B5EF4-FFF2-40B4-BE49-F238E27FC236}">
                  <a16:creationId xmlns:a16="http://schemas.microsoft.com/office/drawing/2014/main" id="{7E401F6B-951F-994D-D4CA-5F04EF70A90C}"/>
                </a:ext>
              </a:extLst>
            </p:cNvPr>
            <p:cNvSpPr/>
            <p:nvPr/>
          </p:nvSpPr>
          <p:spPr>
            <a:xfrm>
              <a:off x="11883650" y="6349150"/>
              <a:ext cx="10875" cy="47550"/>
            </a:xfrm>
            <a:custGeom>
              <a:avLst/>
              <a:gdLst/>
              <a:ahLst/>
              <a:cxnLst/>
              <a:rect l="l" t="t" r="r" b="b"/>
              <a:pathLst>
                <a:path w="435" h="1902" extrusionOk="0">
                  <a:moveTo>
                    <a:pt x="234" y="1"/>
                  </a:moveTo>
                  <a:cubicBezTo>
                    <a:pt x="168" y="1"/>
                    <a:pt x="68" y="67"/>
                    <a:pt x="68" y="134"/>
                  </a:cubicBezTo>
                  <a:cubicBezTo>
                    <a:pt x="68" y="167"/>
                    <a:pt x="1" y="634"/>
                    <a:pt x="101" y="1735"/>
                  </a:cubicBezTo>
                  <a:cubicBezTo>
                    <a:pt x="101" y="1835"/>
                    <a:pt x="201" y="1902"/>
                    <a:pt x="268" y="1902"/>
                  </a:cubicBezTo>
                  <a:cubicBezTo>
                    <a:pt x="268" y="1902"/>
                    <a:pt x="268" y="1902"/>
                    <a:pt x="268" y="1869"/>
                  </a:cubicBezTo>
                  <a:cubicBezTo>
                    <a:pt x="368" y="1869"/>
                    <a:pt x="434" y="1802"/>
                    <a:pt x="434" y="1702"/>
                  </a:cubicBezTo>
                  <a:cubicBezTo>
                    <a:pt x="334" y="634"/>
                    <a:pt x="368" y="167"/>
                    <a:pt x="368" y="167"/>
                  </a:cubicBezTo>
                  <a:cubicBezTo>
                    <a:pt x="401" y="101"/>
                    <a:pt x="334" y="1"/>
                    <a:pt x="2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6" name="Google Shape;4817;p54">
              <a:extLst>
                <a:ext uri="{FF2B5EF4-FFF2-40B4-BE49-F238E27FC236}">
                  <a16:creationId xmlns:a16="http://schemas.microsoft.com/office/drawing/2014/main" id="{AE4F4D18-7141-D7E6-6480-7103251C68ED}"/>
                </a:ext>
              </a:extLst>
            </p:cNvPr>
            <p:cNvSpPr/>
            <p:nvPr/>
          </p:nvSpPr>
          <p:spPr>
            <a:xfrm>
              <a:off x="11875325" y="6417325"/>
              <a:ext cx="16700" cy="46100"/>
            </a:xfrm>
            <a:custGeom>
              <a:avLst/>
              <a:gdLst/>
              <a:ahLst/>
              <a:cxnLst/>
              <a:rect l="l" t="t" r="r" b="b"/>
              <a:pathLst>
                <a:path w="668" h="1844" extrusionOk="0">
                  <a:moveTo>
                    <a:pt x="202" y="0"/>
                  </a:moveTo>
                  <a:cubicBezTo>
                    <a:pt x="191" y="0"/>
                    <a:pt x="179" y="3"/>
                    <a:pt x="167" y="9"/>
                  </a:cubicBezTo>
                  <a:cubicBezTo>
                    <a:pt x="67" y="9"/>
                    <a:pt x="0" y="76"/>
                    <a:pt x="0" y="176"/>
                  </a:cubicBezTo>
                  <a:cubicBezTo>
                    <a:pt x="0" y="176"/>
                    <a:pt x="34" y="643"/>
                    <a:pt x="367" y="1710"/>
                  </a:cubicBezTo>
                  <a:cubicBezTo>
                    <a:pt x="367" y="1810"/>
                    <a:pt x="434" y="1844"/>
                    <a:pt x="501" y="1844"/>
                  </a:cubicBezTo>
                  <a:lnTo>
                    <a:pt x="534" y="1844"/>
                  </a:lnTo>
                  <a:cubicBezTo>
                    <a:pt x="634" y="1810"/>
                    <a:pt x="667" y="1710"/>
                    <a:pt x="667" y="1643"/>
                  </a:cubicBezTo>
                  <a:cubicBezTo>
                    <a:pt x="367" y="609"/>
                    <a:pt x="334" y="142"/>
                    <a:pt x="334" y="142"/>
                  </a:cubicBezTo>
                  <a:cubicBezTo>
                    <a:pt x="306" y="60"/>
                    <a:pt x="256" y="0"/>
                    <a:pt x="202"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7" name="Google Shape;4818;p54">
              <a:extLst>
                <a:ext uri="{FF2B5EF4-FFF2-40B4-BE49-F238E27FC236}">
                  <a16:creationId xmlns:a16="http://schemas.microsoft.com/office/drawing/2014/main" id="{195C7DAF-7D4B-87E3-685B-9543C5F3E66D}"/>
                </a:ext>
              </a:extLst>
            </p:cNvPr>
            <p:cNvSpPr/>
            <p:nvPr/>
          </p:nvSpPr>
          <p:spPr>
            <a:xfrm>
              <a:off x="11852800" y="6478425"/>
              <a:ext cx="16700" cy="46725"/>
            </a:xfrm>
            <a:custGeom>
              <a:avLst/>
              <a:gdLst/>
              <a:ahLst/>
              <a:cxnLst/>
              <a:rect l="l" t="t" r="r" b="b"/>
              <a:pathLst>
                <a:path w="668" h="1869" extrusionOk="0">
                  <a:moveTo>
                    <a:pt x="167" y="0"/>
                  </a:moveTo>
                  <a:cubicBezTo>
                    <a:pt x="67" y="0"/>
                    <a:pt x="1" y="100"/>
                    <a:pt x="1" y="167"/>
                  </a:cubicBezTo>
                  <a:cubicBezTo>
                    <a:pt x="1" y="200"/>
                    <a:pt x="34" y="667"/>
                    <a:pt x="368" y="1735"/>
                  </a:cubicBezTo>
                  <a:cubicBezTo>
                    <a:pt x="368" y="1801"/>
                    <a:pt x="434" y="1868"/>
                    <a:pt x="501" y="1868"/>
                  </a:cubicBezTo>
                  <a:cubicBezTo>
                    <a:pt x="501" y="1868"/>
                    <a:pt x="534" y="1835"/>
                    <a:pt x="534" y="1835"/>
                  </a:cubicBezTo>
                  <a:cubicBezTo>
                    <a:pt x="634" y="1835"/>
                    <a:pt x="668" y="1735"/>
                    <a:pt x="668" y="1668"/>
                  </a:cubicBezTo>
                  <a:cubicBezTo>
                    <a:pt x="368" y="634"/>
                    <a:pt x="334" y="167"/>
                    <a:pt x="334" y="167"/>
                  </a:cubicBezTo>
                  <a:cubicBezTo>
                    <a:pt x="301" y="67"/>
                    <a:pt x="234" y="0"/>
                    <a:pt x="1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8" name="Google Shape;4819;p54">
              <a:extLst>
                <a:ext uri="{FF2B5EF4-FFF2-40B4-BE49-F238E27FC236}">
                  <a16:creationId xmlns:a16="http://schemas.microsoft.com/office/drawing/2014/main" id="{5E88D03B-9920-913A-0406-C1C46769F824}"/>
                </a:ext>
              </a:extLst>
            </p:cNvPr>
            <p:cNvSpPr/>
            <p:nvPr/>
          </p:nvSpPr>
          <p:spPr>
            <a:xfrm>
              <a:off x="11900325" y="6470900"/>
              <a:ext cx="10050" cy="46725"/>
            </a:xfrm>
            <a:custGeom>
              <a:avLst/>
              <a:gdLst/>
              <a:ahLst/>
              <a:cxnLst/>
              <a:rect l="l" t="t" r="r" b="b"/>
              <a:pathLst>
                <a:path w="402" h="1869" extrusionOk="0">
                  <a:moveTo>
                    <a:pt x="234" y="1"/>
                  </a:moveTo>
                  <a:cubicBezTo>
                    <a:pt x="168" y="1"/>
                    <a:pt x="68" y="34"/>
                    <a:pt x="68" y="134"/>
                  </a:cubicBezTo>
                  <a:cubicBezTo>
                    <a:pt x="68" y="134"/>
                    <a:pt x="1" y="601"/>
                    <a:pt x="34" y="1735"/>
                  </a:cubicBezTo>
                  <a:cubicBezTo>
                    <a:pt x="34" y="1802"/>
                    <a:pt x="101" y="1869"/>
                    <a:pt x="201" y="1869"/>
                  </a:cubicBezTo>
                  <a:cubicBezTo>
                    <a:pt x="301" y="1869"/>
                    <a:pt x="368" y="1802"/>
                    <a:pt x="368" y="1702"/>
                  </a:cubicBezTo>
                  <a:cubicBezTo>
                    <a:pt x="301" y="635"/>
                    <a:pt x="368" y="168"/>
                    <a:pt x="368" y="168"/>
                  </a:cubicBezTo>
                  <a:cubicBezTo>
                    <a:pt x="401" y="101"/>
                    <a:pt x="335" y="1"/>
                    <a:pt x="2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9" name="Google Shape;4820;p54">
              <a:extLst>
                <a:ext uri="{FF2B5EF4-FFF2-40B4-BE49-F238E27FC236}">
                  <a16:creationId xmlns:a16="http://schemas.microsoft.com/office/drawing/2014/main" id="{0DD10AB3-B263-593D-9428-764354A8C8A2}"/>
                </a:ext>
              </a:extLst>
            </p:cNvPr>
            <p:cNvSpPr/>
            <p:nvPr/>
          </p:nvSpPr>
          <p:spPr>
            <a:xfrm>
              <a:off x="11885325" y="6533450"/>
              <a:ext cx="25875" cy="43400"/>
            </a:xfrm>
            <a:custGeom>
              <a:avLst/>
              <a:gdLst/>
              <a:ahLst/>
              <a:cxnLst/>
              <a:rect l="l" t="t" r="r" b="b"/>
              <a:pathLst>
                <a:path w="1035" h="1736" extrusionOk="0">
                  <a:moveTo>
                    <a:pt x="134" y="1"/>
                  </a:moveTo>
                  <a:cubicBezTo>
                    <a:pt x="67" y="34"/>
                    <a:pt x="1" y="134"/>
                    <a:pt x="34" y="201"/>
                  </a:cubicBezTo>
                  <a:cubicBezTo>
                    <a:pt x="34" y="234"/>
                    <a:pt x="201" y="668"/>
                    <a:pt x="734" y="1668"/>
                  </a:cubicBezTo>
                  <a:cubicBezTo>
                    <a:pt x="734" y="1702"/>
                    <a:pt x="801" y="1735"/>
                    <a:pt x="868" y="1735"/>
                  </a:cubicBezTo>
                  <a:lnTo>
                    <a:pt x="935" y="1735"/>
                  </a:lnTo>
                  <a:cubicBezTo>
                    <a:pt x="1001" y="1668"/>
                    <a:pt x="1035" y="1568"/>
                    <a:pt x="1001" y="1502"/>
                  </a:cubicBezTo>
                  <a:cubicBezTo>
                    <a:pt x="468" y="568"/>
                    <a:pt x="334" y="134"/>
                    <a:pt x="334" y="101"/>
                  </a:cubicBezTo>
                  <a:cubicBezTo>
                    <a:pt x="301" y="34"/>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0" name="Google Shape;4821;p54">
              <a:extLst>
                <a:ext uri="{FF2B5EF4-FFF2-40B4-BE49-F238E27FC236}">
                  <a16:creationId xmlns:a16="http://schemas.microsoft.com/office/drawing/2014/main" id="{8D6D84E2-854E-5BBF-256B-39CDAADF8C48}"/>
                </a:ext>
              </a:extLst>
            </p:cNvPr>
            <p:cNvSpPr/>
            <p:nvPr/>
          </p:nvSpPr>
          <p:spPr>
            <a:xfrm>
              <a:off x="11839450" y="6214675"/>
              <a:ext cx="11700" cy="46950"/>
            </a:xfrm>
            <a:custGeom>
              <a:avLst/>
              <a:gdLst/>
              <a:ahLst/>
              <a:cxnLst/>
              <a:rect l="l" t="t" r="r" b="b"/>
              <a:pathLst>
                <a:path w="468" h="1878" extrusionOk="0">
                  <a:moveTo>
                    <a:pt x="295" y="0"/>
                  </a:moveTo>
                  <a:cubicBezTo>
                    <a:pt x="234" y="0"/>
                    <a:pt x="168" y="55"/>
                    <a:pt x="168" y="109"/>
                  </a:cubicBezTo>
                  <a:cubicBezTo>
                    <a:pt x="134" y="143"/>
                    <a:pt x="34" y="610"/>
                    <a:pt x="1" y="1710"/>
                  </a:cubicBezTo>
                  <a:cubicBezTo>
                    <a:pt x="1" y="1810"/>
                    <a:pt x="68" y="1877"/>
                    <a:pt x="168" y="1877"/>
                  </a:cubicBezTo>
                  <a:cubicBezTo>
                    <a:pt x="234" y="1877"/>
                    <a:pt x="301" y="1810"/>
                    <a:pt x="301" y="1710"/>
                  </a:cubicBezTo>
                  <a:cubicBezTo>
                    <a:pt x="334" y="643"/>
                    <a:pt x="468" y="176"/>
                    <a:pt x="468" y="176"/>
                  </a:cubicBezTo>
                  <a:cubicBezTo>
                    <a:pt x="468" y="109"/>
                    <a:pt x="435" y="9"/>
                    <a:pt x="334" y="9"/>
                  </a:cubicBezTo>
                  <a:cubicBezTo>
                    <a:pt x="322" y="3"/>
                    <a:pt x="309" y="0"/>
                    <a:pt x="29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1" name="Google Shape;4822;p54">
              <a:extLst>
                <a:ext uri="{FF2B5EF4-FFF2-40B4-BE49-F238E27FC236}">
                  <a16:creationId xmlns:a16="http://schemas.microsoft.com/office/drawing/2014/main" id="{F56BCA5E-F502-123F-E6D1-6765BD6B4531}"/>
                </a:ext>
              </a:extLst>
            </p:cNvPr>
            <p:cNvSpPr/>
            <p:nvPr/>
          </p:nvSpPr>
          <p:spPr>
            <a:xfrm>
              <a:off x="11803600" y="6242400"/>
              <a:ext cx="10875" cy="46725"/>
            </a:xfrm>
            <a:custGeom>
              <a:avLst/>
              <a:gdLst/>
              <a:ahLst/>
              <a:cxnLst/>
              <a:rect l="l" t="t" r="r" b="b"/>
              <a:pathLst>
                <a:path w="435" h="1869" extrusionOk="0">
                  <a:moveTo>
                    <a:pt x="201" y="1"/>
                  </a:moveTo>
                  <a:cubicBezTo>
                    <a:pt x="101" y="1"/>
                    <a:pt x="34" y="68"/>
                    <a:pt x="34" y="134"/>
                  </a:cubicBezTo>
                  <a:cubicBezTo>
                    <a:pt x="34" y="168"/>
                    <a:pt x="1" y="635"/>
                    <a:pt x="134" y="1736"/>
                  </a:cubicBezTo>
                  <a:cubicBezTo>
                    <a:pt x="134" y="1836"/>
                    <a:pt x="201" y="1869"/>
                    <a:pt x="267" y="1869"/>
                  </a:cubicBezTo>
                  <a:lnTo>
                    <a:pt x="301" y="1869"/>
                  </a:lnTo>
                  <a:cubicBezTo>
                    <a:pt x="367" y="1869"/>
                    <a:pt x="434" y="1802"/>
                    <a:pt x="434" y="1702"/>
                  </a:cubicBezTo>
                  <a:cubicBezTo>
                    <a:pt x="301" y="635"/>
                    <a:pt x="334" y="168"/>
                    <a:pt x="334" y="168"/>
                  </a:cubicBezTo>
                  <a:cubicBezTo>
                    <a:pt x="334" y="101"/>
                    <a:pt x="301" y="1"/>
                    <a:pt x="2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2" name="Google Shape;4823;p54">
              <a:extLst>
                <a:ext uri="{FF2B5EF4-FFF2-40B4-BE49-F238E27FC236}">
                  <a16:creationId xmlns:a16="http://schemas.microsoft.com/office/drawing/2014/main" id="{48D00E8B-B014-B7F9-DE81-03439AC7EE20}"/>
                </a:ext>
              </a:extLst>
            </p:cNvPr>
            <p:cNvSpPr/>
            <p:nvPr/>
          </p:nvSpPr>
          <p:spPr>
            <a:xfrm>
              <a:off x="11803600" y="6322475"/>
              <a:ext cx="11700" cy="46725"/>
            </a:xfrm>
            <a:custGeom>
              <a:avLst/>
              <a:gdLst/>
              <a:ahLst/>
              <a:cxnLst/>
              <a:rect l="l" t="t" r="r" b="b"/>
              <a:pathLst>
                <a:path w="468" h="1869" extrusionOk="0">
                  <a:moveTo>
                    <a:pt x="234" y="0"/>
                  </a:moveTo>
                  <a:cubicBezTo>
                    <a:pt x="134" y="0"/>
                    <a:pt x="67" y="67"/>
                    <a:pt x="67" y="134"/>
                  </a:cubicBezTo>
                  <a:cubicBezTo>
                    <a:pt x="34" y="167"/>
                    <a:pt x="1" y="634"/>
                    <a:pt x="134" y="1735"/>
                  </a:cubicBezTo>
                  <a:cubicBezTo>
                    <a:pt x="167" y="1835"/>
                    <a:pt x="234" y="1868"/>
                    <a:pt x="301" y="1868"/>
                  </a:cubicBezTo>
                  <a:cubicBezTo>
                    <a:pt x="401" y="1868"/>
                    <a:pt x="468" y="1802"/>
                    <a:pt x="468" y="1701"/>
                  </a:cubicBezTo>
                  <a:cubicBezTo>
                    <a:pt x="334" y="634"/>
                    <a:pt x="367" y="167"/>
                    <a:pt x="367" y="167"/>
                  </a:cubicBezTo>
                  <a:cubicBezTo>
                    <a:pt x="367" y="100"/>
                    <a:pt x="301" y="0"/>
                    <a:pt x="2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3" name="Google Shape;4824;p54">
              <a:extLst>
                <a:ext uri="{FF2B5EF4-FFF2-40B4-BE49-F238E27FC236}">
                  <a16:creationId xmlns:a16="http://schemas.microsoft.com/office/drawing/2014/main" id="{23373734-69F1-D76C-EA7F-B04D74C5B28A}"/>
                </a:ext>
              </a:extLst>
            </p:cNvPr>
            <p:cNvSpPr/>
            <p:nvPr/>
          </p:nvSpPr>
          <p:spPr>
            <a:xfrm>
              <a:off x="11838625" y="6295775"/>
              <a:ext cx="10875" cy="47575"/>
            </a:xfrm>
            <a:custGeom>
              <a:avLst/>
              <a:gdLst/>
              <a:ahLst/>
              <a:cxnLst/>
              <a:rect l="l" t="t" r="r" b="b"/>
              <a:pathLst>
                <a:path w="435" h="1903" extrusionOk="0">
                  <a:moveTo>
                    <a:pt x="201" y="1"/>
                  </a:moveTo>
                  <a:cubicBezTo>
                    <a:pt x="101" y="1"/>
                    <a:pt x="34" y="68"/>
                    <a:pt x="34" y="168"/>
                  </a:cubicBezTo>
                  <a:cubicBezTo>
                    <a:pt x="34" y="168"/>
                    <a:pt x="1" y="635"/>
                    <a:pt x="134" y="1769"/>
                  </a:cubicBezTo>
                  <a:cubicBezTo>
                    <a:pt x="134" y="1835"/>
                    <a:pt x="201" y="1902"/>
                    <a:pt x="267" y="1902"/>
                  </a:cubicBezTo>
                  <a:lnTo>
                    <a:pt x="301" y="1902"/>
                  </a:lnTo>
                  <a:cubicBezTo>
                    <a:pt x="367" y="1869"/>
                    <a:pt x="434" y="1802"/>
                    <a:pt x="434" y="1735"/>
                  </a:cubicBezTo>
                  <a:cubicBezTo>
                    <a:pt x="301" y="635"/>
                    <a:pt x="334" y="201"/>
                    <a:pt x="334" y="168"/>
                  </a:cubicBezTo>
                  <a:cubicBezTo>
                    <a:pt x="334" y="101"/>
                    <a:pt x="267" y="34"/>
                    <a:pt x="2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4" name="Google Shape;4825;p54">
              <a:extLst>
                <a:ext uri="{FF2B5EF4-FFF2-40B4-BE49-F238E27FC236}">
                  <a16:creationId xmlns:a16="http://schemas.microsoft.com/office/drawing/2014/main" id="{1F59DBB7-D26D-834F-4E73-960B78AF81D0}"/>
                </a:ext>
              </a:extLst>
            </p:cNvPr>
            <p:cNvSpPr/>
            <p:nvPr/>
          </p:nvSpPr>
          <p:spPr>
            <a:xfrm>
              <a:off x="11835300" y="6364175"/>
              <a:ext cx="10850" cy="47550"/>
            </a:xfrm>
            <a:custGeom>
              <a:avLst/>
              <a:gdLst/>
              <a:ahLst/>
              <a:cxnLst/>
              <a:rect l="l" t="t" r="r" b="b"/>
              <a:pathLst>
                <a:path w="434" h="1902" extrusionOk="0">
                  <a:moveTo>
                    <a:pt x="200" y="0"/>
                  </a:moveTo>
                  <a:cubicBezTo>
                    <a:pt x="100" y="0"/>
                    <a:pt x="33" y="67"/>
                    <a:pt x="33" y="134"/>
                  </a:cubicBezTo>
                  <a:cubicBezTo>
                    <a:pt x="33" y="167"/>
                    <a:pt x="0" y="634"/>
                    <a:pt x="134" y="1735"/>
                  </a:cubicBezTo>
                  <a:cubicBezTo>
                    <a:pt x="134" y="1835"/>
                    <a:pt x="200" y="1901"/>
                    <a:pt x="267" y="1901"/>
                  </a:cubicBezTo>
                  <a:lnTo>
                    <a:pt x="300" y="1901"/>
                  </a:lnTo>
                  <a:cubicBezTo>
                    <a:pt x="367" y="1868"/>
                    <a:pt x="434" y="1801"/>
                    <a:pt x="434" y="1701"/>
                  </a:cubicBezTo>
                  <a:cubicBezTo>
                    <a:pt x="300" y="634"/>
                    <a:pt x="334" y="167"/>
                    <a:pt x="334" y="167"/>
                  </a:cubicBezTo>
                  <a:cubicBezTo>
                    <a:pt x="334" y="100"/>
                    <a:pt x="300" y="0"/>
                    <a:pt x="20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5" name="Google Shape;4826;p54">
              <a:extLst>
                <a:ext uri="{FF2B5EF4-FFF2-40B4-BE49-F238E27FC236}">
                  <a16:creationId xmlns:a16="http://schemas.microsoft.com/office/drawing/2014/main" id="{8328A224-AE3F-3BAA-0755-8EA4C1DB14F6}"/>
                </a:ext>
              </a:extLst>
            </p:cNvPr>
            <p:cNvSpPr/>
            <p:nvPr/>
          </p:nvSpPr>
          <p:spPr>
            <a:xfrm>
              <a:off x="11824450" y="6411700"/>
              <a:ext cx="12525" cy="47550"/>
            </a:xfrm>
            <a:custGeom>
              <a:avLst/>
              <a:gdLst/>
              <a:ahLst/>
              <a:cxnLst/>
              <a:rect l="l" t="t" r="r" b="b"/>
              <a:pathLst>
                <a:path w="501" h="1902" extrusionOk="0">
                  <a:moveTo>
                    <a:pt x="167" y="0"/>
                  </a:moveTo>
                  <a:cubicBezTo>
                    <a:pt x="101" y="0"/>
                    <a:pt x="34" y="67"/>
                    <a:pt x="0" y="167"/>
                  </a:cubicBezTo>
                  <a:cubicBezTo>
                    <a:pt x="0" y="201"/>
                    <a:pt x="0" y="668"/>
                    <a:pt x="201" y="1768"/>
                  </a:cubicBezTo>
                  <a:cubicBezTo>
                    <a:pt x="201" y="1835"/>
                    <a:pt x="267" y="1902"/>
                    <a:pt x="334" y="1902"/>
                  </a:cubicBezTo>
                  <a:lnTo>
                    <a:pt x="367" y="1902"/>
                  </a:lnTo>
                  <a:cubicBezTo>
                    <a:pt x="467" y="1868"/>
                    <a:pt x="501" y="1802"/>
                    <a:pt x="501" y="1702"/>
                  </a:cubicBezTo>
                  <a:cubicBezTo>
                    <a:pt x="301" y="634"/>
                    <a:pt x="334" y="167"/>
                    <a:pt x="334" y="167"/>
                  </a:cubicBezTo>
                  <a:cubicBezTo>
                    <a:pt x="334" y="101"/>
                    <a:pt x="267" y="34"/>
                    <a:pt x="1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6" name="Google Shape;4827;p54">
              <a:extLst>
                <a:ext uri="{FF2B5EF4-FFF2-40B4-BE49-F238E27FC236}">
                  <a16:creationId xmlns:a16="http://schemas.microsoft.com/office/drawing/2014/main" id="{C0C0FABF-2FCF-BE41-5466-D5E165B8D5B5}"/>
                </a:ext>
              </a:extLst>
            </p:cNvPr>
            <p:cNvSpPr/>
            <p:nvPr/>
          </p:nvSpPr>
          <p:spPr>
            <a:xfrm>
              <a:off x="12805975" y="6025600"/>
              <a:ext cx="11700" cy="46725"/>
            </a:xfrm>
            <a:custGeom>
              <a:avLst/>
              <a:gdLst/>
              <a:ahLst/>
              <a:cxnLst/>
              <a:rect l="l" t="t" r="r" b="b"/>
              <a:pathLst>
                <a:path w="468" h="1869" extrusionOk="0">
                  <a:moveTo>
                    <a:pt x="134" y="0"/>
                  </a:moveTo>
                  <a:cubicBezTo>
                    <a:pt x="34" y="33"/>
                    <a:pt x="1" y="100"/>
                    <a:pt x="1" y="200"/>
                  </a:cubicBezTo>
                  <a:cubicBezTo>
                    <a:pt x="1" y="200"/>
                    <a:pt x="134" y="634"/>
                    <a:pt x="168" y="1735"/>
                  </a:cubicBezTo>
                  <a:cubicBezTo>
                    <a:pt x="168" y="1801"/>
                    <a:pt x="234" y="1868"/>
                    <a:pt x="301" y="1868"/>
                  </a:cubicBezTo>
                  <a:cubicBezTo>
                    <a:pt x="401" y="1868"/>
                    <a:pt x="468" y="1801"/>
                    <a:pt x="468" y="1701"/>
                  </a:cubicBezTo>
                  <a:cubicBezTo>
                    <a:pt x="434" y="600"/>
                    <a:pt x="334" y="133"/>
                    <a:pt x="301" y="133"/>
                  </a:cubicBezTo>
                  <a:cubicBezTo>
                    <a:pt x="301" y="33"/>
                    <a:pt x="201" y="0"/>
                    <a:pt x="1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7" name="Google Shape;4828;p54">
              <a:extLst>
                <a:ext uri="{FF2B5EF4-FFF2-40B4-BE49-F238E27FC236}">
                  <a16:creationId xmlns:a16="http://schemas.microsoft.com/office/drawing/2014/main" id="{39D41C9D-D83B-B261-4716-C481A47E38EF}"/>
                </a:ext>
              </a:extLst>
            </p:cNvPr>
            <p:cNvSpPr/>
            <p:nvPr/>
          </p:nvSpPr>
          <p:spPr>
            <a:xfrm>
              <a:off x="12831000" y="6081450"/>
              <a:ext cx="12525" cy="46725"/>
            </a:xfrm>
            <a:custGeom>
              <a:avLst/>
              <a:gdLst/>
              <a:ahLst/>
              <a:cxnLst/>
              <a:rect l="l" t="t" r="r" b="b"/>
              <a:pathLst>
                <a:path w="501" h="1869" extrusionOk="0">
                  <a:moveTo>
                    <a:pt x="134" y="1"/>
                  </a:moveTo>
                  <a:cubicBezTo>
                    <a:pt x="67" y="34"/>
                    <a:pt x="1" y="101"/>
                    <a:pt x="34" y="201"/>
                  </a:cubicBezTo>
                  <a:cubicBezTo>
                    <a:pt x="34" y="201"/>
                    <a:pt x="134" y="668"/>
                    <a:pt x="167" y="1736"/>
                  </a:cubicBezTo>
                  <a:cubicBezTo>
                    <a:pt x="167" y="1802"/>
                    <a:pt x="234" y="1869"/>
                    <a:pt x="334" y="1869"/>
                  </a:cubicBezTo>
                  <a:cubicBezTo>
                    <a:pt x="401" y="1869"/>
                    <a:pt x="501" y="1802"/>
                    <a:pt x="468" y="1736"/>
                  </a:cubicBezTo>
                  <a:cubicBezTo>
                    <a:pt x="434" y="601"/>
                    <a:pt x="334" y="134"/>
                    <a:pt x="334" y="134"/>
                  </a:cubicBezTo>
                  <a:cubicBezTo>
                    <a:pt x="301" y="34"/>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8" name="Google Shape;4829;p54">
              <a:extLst>
                <a:ext uri="{FF2B5EF4-FFF2-40B4-BE49-F238E27FC236}">
                  <a16:creationId xmlns:a16="http://schemas.microsoft.com/office/drawing/2014/main" id="{93187D83-8F34-7652-C5E7-938B5FA392FB}"/>
                </a:ext>
              </a:extLst>
            </p:cNvPr>
            <p:cNvSpPr/>
            <p:nvPr/>
          </p:nvSpPr>
          <p:spPr>
            <a:xfrm>
              <a:off x="12800975" y="6095425"/>
              <a:ext cx="12525" cy="46950"/>
            </a:xfrm>
            <a:custGeom>
              <a:avLst/>
              <a:gdLst/>
              <a:ahLst/>
              <a:cxnLst/>
              <a:rect l="l" t="t" r="r" b="b"/>
              <a:pathLst>
                <a:path w="501" h="1878" extrusionOk="0">
                  <a:moveTo>
                    <a:pt x="186" y="0"/>
                  </a:moveTo>
                  <a:cubicBezTo>
                    <a:pt x="170" y="0"/>
                    <a:pt x="152" y="3"/>
                    <a:pt x="134" y="9"/>
                  </a:cubicBezTo>
                  <a:cubicBezTo>
                    <a:pt x="67" y="9"/>
                    <a:pt x="1" y="109"/>
                    <a:pt x="34" y="176"/>
                  </a:cubicBezTo>
                  <a:cubicBezTo>
                    <a:pt x="34" y="176"/>
                    <a:pt x="134" y="643"/>
                    <a:pt x="167" y="1710"/>
                  </a:cubicBezTo>
                  <a:cubicBezTo>
                    <a:pt x="167" y="1810"/>
                    <a:pt x="234" y="1877"/>
                    <a:pt x="334" y="1877"/>
                  </a:cubicBezTo>
                  <a:cubicBezTo>
                    <a:pt x="401" y="1877"/>
                    <a:pt x="501" y="1810"/>
                    <a:pt x="468" y="1710"/>
                  </a:cubicBezTo>
                  <a:cubicBezTo>
                    <a:pt x="434" y="576"/>
                    <a:pt x="334" y="142"/>
                    <a:pt x="334" y="109"/>
                  </a:cubicBezTo>
                  <a:cubicBezTo>
                    <a:pt x="307" y="55"/>
                    <a:pt x="258" y="0"/>
                    <a:pt x="18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9" name="Google Shape;4830;p54">
              <a:extLst>
                <a:ext uri="{FF2B5EF4-FFF2-40B4-BE49-F238E27FC236}">
                  <a16:creationId xmlns:a16="http://schemas.microsoft.com/office/drawing/2014/main" id="{02F8B755-48DE-059B-C5A3-95A3D06FAC3E}"/>
                </a:ext>
              </a:extLst>
            </p:cNvPr>
            <p:cNvSpPr/>
            <p:nvPr/>
          </p:nvSpPr>
          <p:spPr>
            <a:xfrm>
              <a:off x="12838500" y="6164850"/>
              <a:ext cx="11700" cy="47575"/>
            </a:xfrm>
            <a:custGeom>
              <a:avLst/>
              <a:gdLst/>
              <a:ahLst/>
              <a:cxnLst/>
              <a:rect l="l" t="t" r="r" b="b"/>
              <a:pathLst>
                <a:path w="468" h="1903" extrusionOk="0">
                  <a:moveTo>
                    <a:pt x="134" y="1"/>
                  </a:moveTo>
                  <a:cubicBezTo>
                    <a:pt x="34" y="34"/>
                    <a:pt x="1" y="134"/>
                    <a:pt x="34" y="201"/>
                  </a:cubicBezTo>
                  <a:cubicBezTo>
                    <a:pt x="34" y="201"/>
                    <a:pt x="134" y="668"/>
                    <a:pt x="168" y="1735"/>
                  </a:cubicBezTo>
                  <a:cubicBezTo>
                    <a:pt x="168" y="1835"/>
                    <a:pt x="234" y="1902"/>
                    <a:pt x="301" y="1902"/>
                  </a:cubicBezTo>
                  <a:lnTo>
                    <a:pt x="334" y="1902"/>
                  </a:lnTo>
                  <a:cubicBezTo>
                    <a:pt x="401" y="1902"/>
                    <a:pt x="468" y="1802"/>
                    <a:pt x="468" y="1735"/>
                  </a:cubicBezTo>
                  <a:cubicBezTo>
                    <a:pt x="434" y="601"/>
                    <a:pt x="334" y="134"/>
                    <a:pt x="334" y="134"/>
                  </a:cubicBezTo>
                  <a:cubicBezTo>
                    <a:pt x="301" y="34"/>
                    <a:pt x="201"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0" name="Google Shape;4831;p54">
              <a:extLst>
                <a:ext uri="{FF2B5EF4-FFF2-40B4-BE49-F238E27FC236}">
                  <a16:creationId xmlns:a16="http://schemas.microsoft.com/office/drawing/2014/main" id="{6DB84652-2DF3-D21F-28B8-CB118F60D46C}"/>
                </a:ext>
              </a:extLst>
            </p:cNvPr>
            <p:cNvSpPr/>
            <p:nvPr/>
          </p:nvSpPr>
          <p:spPr>
            <a:xfrm>
              <a:off x="12787625" y="6177975"/>
              <a:ext cx="11700" cy="46950"/>
            </a:xfrm>
            <a:custGeom>
              <a:avLst/>
              <a:gdLst/>
              <a:ahLst/>
              <a:cxnLst/>
              <a:rect l="l" t="t" r="r" b="b"/>
              <a:pathLst>
                <a:path w="468" h="1878" extrusionOk="0">
                  <a:moveTo>
                    <a:pt x="174" y="1"/>
                  </a:moveTo>
                  <a:cubicBezTo>
                    <a:pt x="160" y="1"/>
                    <a:pt x="147" y="3"/>
                    <a:pt x="134" y="9"/>
                  </a:cubicBezTo>
                  <a:cubicBezTo>
                    <a:pt x="34" y="9"/>
                    <a:pt x="1" y="109"/>
                    <a:pt x="1" y="176"/>
                  </a:cubicBezTo>
                  <a:cubicBezTo>
                    <a:pt x="1" y="210"/>
                    <a:pt x="101" y="643"/>
                    <a:pt x="134" y="1711"/>
                  </a:cubicBezTo>
                  <a:cubicBezTo>
                    <a:pt x="134" y="1811"/>
                    <a:pt x="201" y="1877"/>
                    <a:pt x="301" y="1877"/>
                  </a:cubicBezTo>
                  <a:cubicBezTo>
                    <a:pt x="401" y="1877"/>
                    <a:pt x="468" y="1811"/>
                    <a:pt x="468" y="1711"/>
                  </a:cubicBezTo>
                  <a:cubicBezTo>
                    <a:pt x="435" y="610"/>
                    <a:pt x="301" y="143"/>
                    <a:pt x="301" y="109"/>
                  </a:cubicBezTo>
                  <a:cubicBezTo>
                    <a:pt x="301" y="55"/>
                    <a:pt x="234" y="1"/>
                    <a:pt x="17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1" name="Google Shape;4832;p54">
              <a:extLst>
                <a:ext uri="{FF2B5EF4-FFF2-40B4-BE49-F238E27FC236}">
                  <a16:creationId xmlns:a16="http://schemas.microsoft.com/office/drawing/2014/main" id="{DCB2BF0B-A604-6BDD-91B7-A9EEB318B84F}"/>
                </a:ext>
              </a:extLst>
            </p:cNvPr>
            <p:cNvSpPr/>
            <p:nvPr/>
          </p:nvSpPr>
          <p:spPr>
            <a:xfrm>
              <a:off x="12785125" y="6248875"/>
              <a:ext cx="10050" cy="46925"/>
            </a:xfrm>
            <a:custGeom>
              <a:avLst/>
              <a:gdLst/>
              <a:ahLst/>
              <a:cxnLst/>
              <a:rect l="l" t="t" r="r" b="b"/>
              <a:pathLst>
                <a:path w="402" h="1877" extrusionOk="0">
                  <a:moveTo>
                    <a:pt x="206" y="0"/>
                  </a:moveTo>
                  <a:cubicBezTo>
                    <a:pt x="192" y="0"/>
                    <a:pt x="179" y="3"/>
                    <a:pt x="168" y="9"/>
                  </a:cubicBezTo>
                  <a:cubicBezTo>
                    <a:pt x="68" y="9"/>
                    <a:pt x="1" y="75"/>
                    <a:pt x="34" y="176"/>
                  </a:cubicBezTo>
                  <a:cubicBezTo>
                    <a:pt x="34" y="176"/>
                    <a:pt x="101" y="643"/>
                    <a:pt x="34" y="1710"/>
                  </a:cubicBezTo>
                  <a:cubicBezTo>
                    <a:pt x="34" y="1810"/>
                    <a:pt x="101" y="1877"/>
                    <a:pt x="168" y="1877"/>
                  </a:cubicBezTo>
                  <a:cubicBezTo>
                    <a:pt x="268" y="1877"/>
                    <a:pt x="334" y="1810"/>
                    <a:pt x="334" y="1743"/>
                  </a:cubicBezTo>
                  <a:cubicBezTo>
                    <a:pt x="401" y="609"/>
                    <a:pt x="334" y="142"/>
                    <a:pt x="334" y="142"/>
                  </a:cubicBezTo>
                  <a:cubicBezTo>
                    <a:pt x="334" y="60"/>
                    <a:pt x="267" y="0"/>
                    <a:pt x="20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2" name="Google Shape;4833;p54">
              <a:extLst>
                <a:ext uri="{FF2B5EF4-FFF2-40B4-BE49-F238E27FC236}">
                  <a16:creationId xmlns:a16="http://schemas.microsoft.com/office/drawing/2014/main" id="{7AFC0B82-EBDA-0147-A878-A073945D0741}"/>
                </a:ext>
              </a:extLst>
            </p:cNvPr>
            <p:cNvSpPr/>
            <p:nvPr/>
          </p:nvSpPr>
          <p:spPr>
            <a:xfrm>
              <a:off x="12775125" y="6349150"/>
              <a:ext cx="10875" cy="47550"/>
            </a:xfrm>
            <a:custGeom>
              <a:avLst/>
              <a:gdLst/>
              <a:ahLst/>
              <a:cxnLst/>
              <a:rect l="l" t="t" r="r" b="b"/>
              <a:pathLst>
                <a:path w="435" h="1902" extrusionOk="0">
                  <a:moveTo>
                    <a:pt x="201" y="1"/>
                  </a:moveTo>
                  <a:cubicBezTo>
                    <a:pt x="101" y="1"/>
                    <a:pt x="67" y="101"/>
                    <a:pt x="67" y="167"/>
                  </a:cubicBezTo>
                  <a:cubicBezTo>
                    <a:pt x="67" y="167"/>
                    <a:pt x="134" y="634"/>
                    <a:pt x="34" y="1702"/>
                  </a:cubicBezTo>
                  <a:cubicBezTo>
                    <a:pt x="1" y="1802"/>
                    <a:pt x="67" y="1869"/>
                    <a:pt x="167" y="1869"/>
                  </a:cubicBezTo>
                  <a:cubicBezTo>
                    <a:pt x="167" y="1902"/>
                    <a:pt x="167" y="1902"/>
                    <a:pt x="167" y="1902"/>
                  </a:cubicBezTo>
                  <a:cubicBezTo>
                    <a:pt x="267" y="1902"/>
                    <a:pt x="334" y="1835"/>
                    <a:pt x="334" y="1735"/>
                  </a:cubicBezTo>
                  <a:cubicBezTo>
                    <a:pt x="434" y="634"/>
                    <a:pt x="368" y="167"/>
                    <a:pt x="368" y="134"/>
                  </a:cubicBezTo>
                  <a:cubicBezTo>
                    <a:pt x="368" y="67"/>
                    <a:pt x="301" y="1"/>
                    <a:pt x="2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3" name="Google Shape;4834;p54">
              <a:extLst>
                <a:ext uri="{FF2B5EF4-FFF2-40B4-BE49-F238E27FC236}">
                  <a16:creationId xmlns:a16="http://schemas.microsoft.com/office/drawing/2014/main" id="{6BEFC5A3-7B0A-0237-379F-3240989D3BB0}"/>
                </a:ext>
              </a:extLst>
            </p:cNvPr>
            <p:cNvSpPr/>
            <p:nvPr/>
          </p:nvSpPr>
          <p:spPr>
            <a:xfrm>
              <a:off x="12777625" y="6416700"/>
              <a:ext cx="16700" cy="46725"/>
            </a:xfrm>
            <a:custGeom>
              <a:avLst/>
              <a:gdLst/>
              <a:ahLst/>
              <a:cxnLst/>
              <a:rect l="l" t="t" r="r" b="b"/>
              <a:pathLst>
                <a:path w="668" h="1869" extrusionOk="0">
                  <a:moveTo>
                    <a:pt x="534" y="1"/>
                  </a:moveTo>
                  <a:cubicBezTo>
                    <a:pt x="434" y="1"/>
                    <a:pt x="368" y="67"/>
                    <a:pt x="368" y="167"/>
                  </a:cubicBezTo>
                  <a:cubicBezTo>
                    <a:pt x="368" y="167"/>
                    <a:pt x="334" y="634"/>
                    <a:pt x="34" y="1668"/>
                  </a:cubicBezTo>
                  <a:cubicBezTo>
                    <a:pt x="1" y="1735"/>
                    <a:pt x="34" y="1835"/>
                    <a:pt x="134" y="1869"/>
                  </a:cubicBezTo>
                  <a:lnTo>
                    <a:pt x="167" y="1869"/>
                  </a:lnTo>
                  <a:cubicBezTo>
                    <a:pt x="234" y="1869"/>
                    <a:pt x="301" y="1835"/>
                    <a:pt x="334" y="1735"/>
                  </a:cubicBezTo>
                  <a:cubicBezTo>
                    <a:pt x="634" y="668"/>
                    <a:pt x="668" y="201"/>
                    <a:pt x="668" y="167"/>
                  </a:cubicBezTo>
                  <a:cubicBezTo>
                    <a:pt x="668" y="101"/>
                    <a:pt x="601" y="34"/>
                    <a:pt x="5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4" name="Google Shape;4835;p54">
              <a:extLst>
                <a:ext uri="{FF2B5EF4-FFF2-40B4-BE49-F238E27FC236}">
                  <a16:creationId xmlns:a16="http://schemas.microsoft.com/office/drawing/2014/main" id="{8C913525-4997-C95C-58C0-833803C07579}"/>
                </a:ext>
              </a:extLst>
            </p:cNvPr>
            <p:cNvSpPr/>
            <p:nvPr/>
          </p:nvSpPr>
          <p:spPr>
            <a:xfrm>
              <a:off x="12800150" y="6478425"/>
              <a:ext cx="16700" cy="46725"/>
            </a:xfrm>
            <a:custGeom>
              <a:avLst/>
              <a:gdLst/>
              <a:ahLst/>
              <a:cxnLst/>
              <a:rect l="l" t="t" r="r" b="b"/>
              <a:pathLst>
                <a:path w="668" h="1869" extrusionOk="0">
                  <a:moveTo>
                    <a:pt x="534" y="0"/>
                  </a:moveTo>
                  <a:cubicBezTo>
                    <a:pt x="434" y="0"/>
                    <a:pt x="367" y="67"/>
                    <a:pt x="367" y="167"/>
                  </a:cubicBezTo>
                  <a:cubicBezTo>
                    <a:pt x="367" y="167"/>
                    <a:pt x="334" y="634"/>
                    <a:pt x="34" y="1668"/>
                  </a:cubicBezTo>
                  <a:cubicBezTo>
                    <a:pt x="0" y="1735"/>
                    <a:pt x="34" y="1835"/>
                    <a:pt x="134" y="1835"/>
                  </a:cubicBezTo>
                  <a:cubicBezTo>
                    <a:pt x="134" y="1835"/>
                    <a:pt x="167" y="1868"/>
                    <a:pt x="167" y="1868"/>
                  </a:cubicBezTo>
                  <a:cubicBezTo>
                    <a:pt x="234" y="1868"/>
                    <a:pt x="301" y="1801"/>
                    <a:pt x="334" y="1735"/>
                  </a:cubicBezTo>
                  <a:cubicBezTo>
                    <a:pt x="634" y="667"/>
                    <a:pt x="667" y="200"/>
                    <a:pt x="667" y="167"/>
                  </a:cubicBezTo>
                  <a:cubicBezTo>
                    <a:pt x="667" y="100"/>
                    <a:pt x="601" y="0"/>
                    <a:pt x="5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5" name="Google Shape;4836;p54">
              <a:extLst>
                <a:ext uri="{FF2B5EF4-FFF2-40B4-BE49-F238E27FC236}">
                  <a16:creationId xmlns:a16="http://schemas.microsoft.com/office/drawing/2014/main" id="{8FF6DA84-D896-BEAF-6F35-0FEFF5E36D60}"/>
                </a:ext>
              </a:extLst>
            </p:cNvPr>
            <p:cNvSpPr/>
            <p:nvPr/>
          </p:nvSpPr>
          <p:spPr>
            <a:xfrm>
              <a:off x="12760125" y="6470900"/>
              <a:ext cx="10025" cy="46725"/>
            </a:xfrm>
            <a:custGeom>
              <a:avLst/>
              <a:gdLst/>
              <a:ahLst/>
              <a:cxnLst/>
              <a:rect l="l" t="t" r="r" b="b"/>
              <a:pathLst>
                <a:path w="401" h="1869" extrusionOk="0">
                  <a:moveTo>
                    <a:pt x="134" y="1"/>
                  </a:moveTo>
                  <a:cubicBezTo>
                    <a:pt x="67" y="1"/>
                    <a:pt x="0" y="101"/>
                    <a:pt x="0" y="168"/>
                  </a:cubicBezTo>
                  <a:cubicBezTo>
                    <a:pt x="0" y="168"/>
                    <a:pt x="67" y="635"/>
                    <a:pt x="34" y="1702"/>
                  </a:cubicBezTo>
                  <a:cubicBezTo>
                    <a:pt x="34" y="1802"/>
                    <a:pt x="100" y="1869"/>
                    <a:pt x="167" y="1869"/>
                  </a:cubicBezTo>
                  <a:cubicBezTo>
                    <a:pt x="267" y="1869"/>
                    <a:pt x="334" y="1802"/>
                    <a:pt x="334" y="1735"/>
                  </a:cubicBezTo>
                  <a:cubicBezTo>
                    <a:pt x="400" y="601"/>
                    <a:pt x="334" y="134"/>
                    <a:pt x="300" y="134"/>
                  </a:cubicBezTo>
                  <a:cubicBezTo>
                    <a:pt x="300" y="34"/>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6" name="Google Shape;4837;p54">
              <a:extLst>
                <a:ext uri="{FF2B5EF4-FFF2-40B4-BE49-F238E27FC236}">
                  <a16:creationId xmlns:a16="http://schemas.microsoft.com/office/drawing/2014/main" id="{7AF3BB30-9777-F840-5D01-E4D8BFB8E227}"/>
                </a:ext>
              </a:extLst>
            </p:cNvPr>
            <p:cNvSpPr/>
            <p:nvPr/>
          </p:nvSpPr>
          <p:spPr>
            <a:xfrm>
              <a:off x="12758450" y="6533450"/>
              <a:ext cx="25875" cy="43400"/>
            </a:xfrm>
            <a:custGeom>
              <a:avLst/>
              <a:gdLst/>
              <a:ahLst/>
              <a:cxnLst/>
              <a:rect l="l" t="t" r="r" b="b"/>
              <a:pathLst>
                <a:path w="1035" h="1736" extrusionOk="0">
                  <a:moveTo>
                    <a:pt x="901" y="1"/>
                  </a:moveTo>
                  <a:cubicBezTo>
                    <a:pt x="801" y="1"/>
                    <a:pt x="734" y="34"/>
                    <a:pt x="701" y="101"/>
                  </a:cubicBezTo>
                  <a:cubicBezTo>
                    <a:pt x="701" y="134"/>
                    <a:pt x="568" y="568"/>
                    <a:pt x="34" y="1502"/>
                  </a:cubicBezTo>
                  <a:cubicBezTo>
                    <a:pt x="0" y="1568"/>
                    <a:pt x="34" y="1668"/>
                    <a:pt x="101" y="1735"/>
                  </a:cubicBezTo>
                  <a:lnTo>
                    <a:pt x="201" y="1735"/>
                  </a:lnTo>
                  <a:cubicBezTo>
                    <a:pt x="234" y="1735"/>
                    <a:pt x="301" y="1702"/>
                    <a:pt x="334" y="1668"/>
                  </a:cubicBezTo>
                  <a:cubicBezTo>
                    <a:pt x="868" y="668"/>
                    <a:pt x="1001" y="234"/>
                    <a:pt x="1001" y="201"/>
                  </a:cubicBezTo>
                  <a:cubicBezTo>
                    <a:pt x="1035" y="134"/>
                    <a:pt x="968" y="34"/>
                    <a:pt x="9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7" name="Google Shape;4838;p54">
              <a:extLst>
                <a:ext uri="{FF2B5EF4-FFF2-40B4-BE49-F238E27FC236}">
                  <a16:creationId xmlns:a16="http://schemas.microsoft.com/office/drawing/2014/main" id="{9A92508D-BA09-D610-3DE2-62669D87D6EB}"/>
                </a:ext>
              </a:extLst>
            </p:cNvPr>
            <p:cNvSpPr/>
            <p:nvPr/>
          </p:nvSpPr>
          <p:spPr>
            <a:xfrm>
              <a:off x="12818500" y="6214675"/>
              <a:ext cx="11700" cy="46950"/>
            </a:xfrm>
            <a:custGeom>
              <a:avLst/>
              <a:gdLst/>
              <a:ahLst/>
              <a:cxnLst/>
              <a:rect l="l" t="t" r="r" b="b"/>
              <a:pathLst>
                <a:path w="468" h="1878" extrusionOk="0">
                  <a:moveTo>
                    <a:pt x="185" y="0"/>
                  </a:moveTo>
                  <a:cubicBezTo>
                    <a:pt x="169" y="0"/>
                    <a:pt x="152" y="3"/>
                    <a:pt x="134" y="9"/>
                  </a:cubicBezTo>
                  <a:cubicBezTo>
                    <a:pt x="67" y="9"/>
                    <a:pt x="0" y="109"/>
                    <a:pt x="34" y="176"/>
                  </a:cubicBezTo>
                  <a:cubicBezTo>
                    <a:pt x="34" y="176"/>
                    <a:pt x="134" y="643"/>
                    <a:pt x="167" y="1710"/>
                  </a:cubicBezTo>
                  <a:cubicBezTo>
                    <a:pt x="167" y="1810"/>
                    <a:pt x="234" y="1877"/>
                    <a:pt x="300" y="1877"/>
                  </a:cubicBezTo>
                  <a:lnTo>
                    <a:pt x="334" y="1877"/>
                  </a:lnTo>
                  <a:cubicBezTo>
                    <a:pt x="400" y="1877"/>
                    <a:pt x="467" y="1810"/>
                    <a:pt x="467" y="1710"/>
                  </a:cubicBezTo>
                  <a:cubicBezTo>
                    <a:pt x="434" y="610"/>
                    <a:pt x="334" y="143"/>
                    <a:pt x="334" y="109"/>
                  </a:cubicBezTo>
                  <a:cubicBezTo>
                    <a:pt x="307" y="55"/>
                    <a:pt x="257" y="0"/>
                    <a:pt x="18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8" name="Google Shape;4839;p54">
              <a:extLst>
                <a:ext uri="{FF2B5EF4-FFF2-40B4-BE49-F238E27FC236}">
                  <a16:creationId xmlns:a16="http://schemas.microsoft.com/office/drawing/2014/main" id="{1F8CDB91-D42A-53D3-2CDF-AAF199EE6C3B}"/>
                </a:ext>
              </a:extLst>
            </p:cNvPr>
            <p:cNvSpPr/>
            <p:nvPr/>
          </p:nvSpPr>
          <p:spPr>
            <a:xfrm>
              <a:off x="12855175" y="6242400"/>
              <a:ext cx="11700" cy="46725"/>
            </a:xfrm>
            <a:custGeom>
              <a:avLst/>
              <a:gdLst/>
              <a:ahLst/>
              <a:cxnLst/>
              <a:rect l="l" t="t" r="r" b="b"/>
              <a:pathLst>
                <a:path w="468" h="1869" extrusionOk="0">
                  <a:moveTo>
                    <a:pt x="234" y="1"/>
                  </a:moveTo>
                  <a:cubicBezTo>
                    <a:pt x="168" y="1"/>
                    <a:pt x="101" y="101"/>
                    <a:pt x="101" y="168"/>
                  </a:cubicBezTo>
                  <a:cubicBezTo>
                    <a:pt x="101" y="168"/>
                    <a:pt x="134" y="635"/>
                    <a:pt x="1" y="1702"/>
                  </a:cubicBezTo>
                  <a:cubicBezTo>
                    <a:pt x="1" y="1802"/>
                    <a:pt x="68" y="1869"/>
                    <a:pt x="168" y="1869"/>
                  </a:cubicBezTo>
                  <a:cubicBezTo>
                    <a:pt x="234" y="1869"/>
                    <a:pt x="301" y="1836"/>
                    <a:pt x="334" y="1736"/>
                  </a:cubicBezTo>
                  <a:cubicBezTo>
                    <a:pt x="468" y="635"/>
                    <a:pt x="435" y="168"/>
                    <a:pt x="401" y="134"/>
                  </a:cubicBezTo>
                  <a:cubicBezTo>
                    <a:pt x="401" y="68"/>
                    <a:pt x="334" y="1"/>
                    <a:pt x="2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9" name="Google Shape;4840;p54">
              <a:extLst>
                <a:ext uri="{FF2B5EF4-FFF2-40B4-BE49-F238E27FC236}">
                  <a16:creationId xmlns:a16="http://schemas.microsoft.com/office/drawing/2014/main" id="{9E05974E-6A27-0065-7E8D-CF1EC414D67C}"/>
                </a:ext>
              </a:extLst>
            </p:cNvPr>
            <p:cNvSpPr/>
            <p:nvPr/>
          </p:nvSpPr>
          <p:spPr>
            <a:xfrm>
              <a:off x="12854350" y="6322475"/>
              <a:ext cx="11700" cy="46725"/>
            </a:xfrm>
            <a:custGeom>
              <a:avLst/>
              <a:gdLst/>
              <a:ahLst/>
              <a:cxnLst/>
              <a:rect l="l" t="t" r="r" b="b"/>
              <a:pathLst>
                <a:path w="468" h="1869" extrusionOk="0">
                  <a:moveTo>
                    <a:pt x="267" y="0"/>
                  </a:moveTo>
                  <a:cubicBezTo>
                    <a:pt x="167" y="0"/>
                    <a:pt x="101" y="100"/>
                    <a:pt x="101" y="167"/>
                  </a:cubicBezTo>
                  <a:cubicBezTo>
                    <a:pt x="101" y="167"/>
                    <a:pt x="167" y="634"/>
                    <a:pt x="34" y="1701"/>
                  </a:cubicBezTo>
                  <a:cubicBezTo>
                    <a:pt x="1" y="1802"/>
                    <a:pt x="67" y="1868"/>
                    <a:pt x="167" y="1868"/>
                  </a:cubicBezTo>
                  <a:cubicBezTo>
                    <a:pt x="267" y="1868"/>
                    <a:pt x="334" y="1835"/>
                    <a:pt x="334" y="1735"/>
                  </a:cubicBezTo>
                  <a:cubicBezTo>
                    <a:pt x="468" y="634"/>
                    <a:pt x="434" y="167"/>
                    <a:pt x="434" y="134"/>
                  </a:cubicBezTo>
                  <a:cubicBezTo>
                    <a:pt x="434" y="67"/>
                    <a:pt x="334" y="0"/>
                    <a:pt x="2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0" name="Google Shape;4841;p54">
              <a:extLst>
                <a:ext uri="{FF2B5EF4-FFF2-40B4-BE49-F238E27FC236}">
                  <a16:creationId xmlns:a16="http://schemas.microsoft.com/office/drawing/2014/main" id="{B9FD12F4-713C-C1DD-723F-8153FEBED28D}"/>
                </a:ext>
              </a:extLst>
            </p:cNvPr>
            <p:cNvSpPr/>
            <p:nvPr/>
          </p:nvSpPr>
          <p:spPr>
            <a:xfrm>
              <a:off x="12820150" y="6295775"/>
              <a:ext cx="11700" cy="47575"/>
            </a:xfrm>
            <a:custGeom>
              <a:avLst/>
              <a:gdLst/>
              <a:ahLst/>
              <a:cxnLst/>
              <a:rect l="l" t="t" r="r" b="b"/>
              <a:pathLst>
                <a:path w="468" h="1903" extrusionOk="0">
                  <a:moveTo>
                    <a:pt x="234" y="1"/>
                  </a:moveTo>
                  <a:cubicBezTo>
                    <a:pt x="168" y="34"/>
                    <a:pt x="101" y="101"/>
                    <a:pt x="101" y="168"/>
                  </a:cubicBezTo>
                  <a:cubicBezTo>
                    <a:pt x="101" y="201"/>
                    <a:pt x="134" y="635"/>
                    <a:pt x="1" y="1735"/>
                  </a:cubicBezTo>
                  <a:cubicBezTo>
                    <a:pt x="1" y="1802"/>
                    <a:pt x="68" y="1869"/>
                    <a:pt x="168" y="1902"/>
                  </a:cubicBezTo>
                  <a:cubicBezTo>
                    <a:pt x="234" y="1902"/>
                    <a:pt x="301" y="1835"/>
                    <a:pt x="334" y="1769"/>
                  </a:cubicBezTo>
                  <a:cubicBezTo>
                    <a:pt x="468" y="635"/>
                    <a:pt x="435" y="168"/>
                    <a:pt x="401" y="168"/>
                  </a:cubicBezTo>
                  <a:cubicBezTo>
                    <a:pt x="401" y="68"/>
                    <a:pt x="334" y="1"/>
                    <a:pt x="2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1" name="Google Shape;4842;p54">
              <a:extLst>
                <a:ext uri="{FF2B5EF4-FFF2-40B4-BE49-F238E27FC236}">
                  <a16:creationId xmlns:a16="http://schemas.microsoft.com/office/drawing/2014/main" id="{80B7684C-B0CE-7BD4-A4FC-5E79CDCBDF81}"/>
                </a:ext>
              </a:extLst>
            </p:cNvPr>
            <p:cNvSpPr/>
            <p:nvPr/>
          </p:nvSpPr>
          <p:spPr>
            <a:xfrm>
              <a:off x="12823500" y="6364175"/>
              <a:ext cx="11700" cy="47550"/>
            </a:xfrm>
            <a:custGeom>
              <a:avLst/>
              <a:gdLst/>
              <a:ahLst/>
              <a:cxnLst/>
              <a:rect l="l" t="t" r="r" b="b"/>
              <a:pathLst>
                <a:path w="468" h="1902" extrusionOk="0">
                  <a:moveTo>
                    <a:pt x="234" y="0"/>
                  </a:moveTo>
                  <a:cubicBezTo>
                    <a:pt x="167" y="0"/>
                    <a:pt x="100" y="100"/>
                    <a:pt x="100" y="167"/>
                  </a:cubicBezTo>
                  <a:cubicBezTo>
                    <a:pt x="100" y="167"/>
                    <a:pt x="134" y="634"/>
                    <a:pt x="0" y="1701"/>
                  </a:cubicBezTo>
                  <a:cubicBezTo>
                    <a:pt x="0" y="1801"/>
                    <a:pt x="67" y="1868"/>
                    <a:pt x="134" y="1901"/>
                  </a:cubicBezTo>
                  <a:lnTo>
                    <a:pt x="167" y="1901"/>
                  </a:lnTo>
                  <a:cubicBezTo>
                    <a:pt x="234" y="1901"/>
                    <a:pt x="301" y="1835"/>
                    <a:pt x="334" y="1735"/>
                  </a:cubicBezTo>
                  <a:cubicBezTo>
                    <a:pt x="467" y="634"/>
                    <a:pt x="401" y="167"/>
                    <a:pt x="401" y="134"/>
                  </a:cubicBezTo>
                  <a:cubicBezTo>
                    <a:pt x="401" y="67"/>
                    <a:pt x="334" y="0"/>
                    <a:pt x="2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2" name="Google Shape;4843;p54">
              <a:extLst>
                <a:ext uri="{FF2B5EF4-FFF2-40B4-BE49-F238E27FC236}">
                  <a16:creationId xmlns:a16="http://schemas.microsoft.com/office/drawing/2014/main" id="{3AE066D8-1696-C5FD-8122-8827978835BF}"/>
                </a:ext>
              </a:extLst>
            </p:cNvPr>
            <p:cNvSpPr/>
            <p:nvPr/>
          </p:nvSpPr>
          <p:spPr>
            <a:xfrm>
              <a:off x="12832675" y="6411700"/>
              <a:ext cx="12525" cy="47550"/>
            </a:xfrm>
            <a:custGeom>
              <a:avLst/>
              <a:gdLst/>
              <a:ahLst/>
              <a:cxnLst/>
              <a:rect l="l" t="t" r="r" b="b"/>
              <a:pathLst>
                <a:path w="501" h="1902" extrusionOk="0">
                  <a:moveTo>
                    <a:pt x="334" y="0"/>
                  </a:moveTo>
                  <a:cubicBezTo>
                    <a:pt x="234" y="34"/>
                    <a:pt x="167" y="101"/>
                    <a:pt x="167" y="167"/>
                  </a:cubicBezTo>
                  <a:cubicBezTo>
                    <a:pt x="167" y="167"/>
                    <a:pt x="200" y="634"/>
                    <a:pt x="0" y="1702"/>
                  </a:cubicBezTo>
                  <a:cubicBezTo>
                    <a:pt x="0" y="1802"/>
                    <a:pt x="67" y="1868"/>
                    <a:pt x="134" y="1902"/>
                  </a:cubicBezTo>
                  <a:lnTo>
                    <a:pt x="167" y="1902"/>
                  </a:lnTo>
                  <a:cubicBezTo>
                    <a:pt x="234" y="1902"/>
                    <a:pt x="300" y="1835"/>
                    <a:pt x="334" y="1768"/>
                  </a:cubicBezTo>
                  <a:cubicBezTo>
                    <a:pt x="501" y="668"/>
                    <a:pt x="501" y="201"/>
                    <a:pt x="501" y="167"/>
                  </a:cubicBezTo>
                  <a:cubicBezTo>
                    <a:pt x="501" y="67"/>
                    <a:pt x="434" y="0"/>
                    <a:pt x="3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3" name="Google Shape;4844;p54">
              <a:extLst>
                <a:ext uri="{FF2B5EF4-FFF2-40B4-BE49-F238E27FC236}">
                  <a16:creationId xmlns:a16="http://schemas.microsoft.com/office/drawing/2014/main" id="{03ABDB81-4CB9-B916-BACB-3231557F1553}"/>
                </a:ext>
              </a:extLst>
            </p:cNvPr>
            <p:cNvSpPr/>
            <p:nvPr/>
          </p:nvSpPr>
          <p:spPr>
            <a:xfrm>
              <a:off x="12448225" y="5768400"/>
              <a:ext cx="20050" cy="45400"/>
            </a:xfrm>
            <a:custGeom>
              <a:avLst/>
              <a:gdLst/>
              <a:ahLst/>
              <a:cxnLst/>
              <a:rect l="l" t="t" r="r" b="b"/>
              <a:pathLst>
                <a:path w="802" h="1816" extrusionOk="0">
                  <a:moveTo>
                    <a:pt x="160" y="1"/>
                  </a:moveTo>
                  <a:cubicBezTo>
                    <a:pt x="139" y="1"/>
                    <a:pt x="119" y="5"/>
                    <a:pt x="101" y="14"/>
                  </a:cubicBezTo>
                  <a:cubicBezTo>
                    <a:pt x="34" y="47"/>
                    <a:pt x="1" y="147"/>
                    <a:pt x="34" y="214"/>
                  </a:cubicBezTo>
                  <a:cubicBezTo>
                    <a:pt x="34" y="248"/>
                    <a:pt x="234" y="648"/>
                    <a:pt x="468" y="1715"/>
                  </a:cubicBezTo>
                  <a:cubicBezTo>
                    <a:pt x="468" y="1782"/>
                    <a:pt x="534" y="1815"/>
                    <a:pt x="601" y="1815"/>
                  </a:cubicBezTo>
                  <a:lnTo>
                    <a:pt x="668" y="1815"/>
                  </a:lnTo>
                  <a:cubicBezTo>
                    <a:pt x="734" y="1815"/>
                    <a:pt x="801" y="1715"/>
                    <a:pt x="768" y="1615"/>
                  </a:cubicBezTo>
                  <a:cubicBezTo>
                    <a:pt x="501" y="548"/>
                    <a:pt x="301" y="114"/>
                    <a:pt x="301" y="81"/>
                  </a:cubicBezTo>
                  <a:cubicBezTo>
                    <a:pt x="276" y="32"/>
                    <a:pt x="216" y="1"/>
                    <a:pt x="16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4" name="Google Shape;4845;p54">
              <a:extLst>
                <a:ext uri="{FF2B5EF4-FFF2-40B4-BE49-F238E27FC236}">
                  <a16:creationId xmlns:a16="http://schemas.microsoft.com/office/drawing/2014/main" id="{344E7057-5147-D9DC-F88D-3EAD068C1C7C}"/>
                </a:ext>
              </a:extLst>
            </p:cNvPr>
            <p:cNvSpPr/>
            <p:nvPr/>
          </p:nvSpPr>
          <p:spPr>
            <a:xfrm>
              <a:off x="12484075" y="5818450"/>
              <a:ext cx="20050" cy="45375"/>
            </a:xfrm>
            <a:custGeom>
              <a:avLst/>
              <a:gdLst/>
              <a:ahLst/>
              <a:cxnLst/>
              <a:rect l="l" t="t" r="r" b="b"/>
              <a:pathLst>
                <a:path w="802" h="1815" extrusionOk="0">
                  <a:moveTo>
                    <a:pt x="175" y="0"/>
                  </a:moveTo>
                  <a:cubicBezTo>
                    <a:pt x="152" y="0"/>
                    <a:pt x="128" y="5"/>
                    <a:pt x="101" y="13"/>
                  </a:cubicBezTo>
                  <a:cubicBezTo>
                    <a:pt x="34" y="47"/>
                    <a:pt x="1" y="147"/>
                    <a:pt x="34" y="214"/>
                  </a:cubicBezTo>
                  <a:cubicBezTo>
                    <a:pt x="34" y="214"/>
                    <a:pt x="234" y="647"/>
                    <a:pt x="468" y="1681"/>
                  </a:cubicBezTo>
                  <a:cubicBezTo>
                    <a:pt x="501" y="1748"/>
                    <a:pt x="568" y="1815"/>
                    <a:pt x="635" y="1815"/>
                  </a:cubicBezTo>
                  <a:lnTo>
                    <a:pt x="668" y="1815"/>
                  </a:lnTo>
                  <a:cubicBezTo>
                    <a:pt x="735" y="1781"/>
                    <a:pt x="802" y="1715"/>
                    <a:pt x="768" y="1615"/>
                  </a:cubicBezTo>
                  <a:cubicBezTo>
                    <a:pt x="535" y="514"/>
                    <a:pt x="335" y="114"/>
                    <a:pt x="335" y="80"/>
                  </a:cubicBezTo>
                  <a:cubicBezTo>
                    <a:pt x="286" y="31"/>
                    <a:pt x="237" y="0"/>
                    <a:pt x="17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5" name="Google Shape;4846;p54">
              <a:extLst>
                <a:ext uri="{FF2B5EF4-FFF2-40B4-BE49-F238E27FC236}">
                  <a16:creationId xmlns:a16="http://schemas.microsoft.com/office/drawing/2014/main" id="{B505D9F1-905C-DAE2-A2B8-441DEA20363F}"/>
                </a:ext>
              </a:extLst>
            </p:cNvPr>
            <p:cNvSpPr/>
            <p:nvPr/>
          </p:nvSpPr>
          <p:spPr>
            <a:xfrm>
              <a:off x="12457400" y="5837625"/>
              <a:ext cx="20050" cy="45375"/>
            </a:xfrm>
            <a:custGeom>
              <a:avLst/>
              <a:gdLst/>
              <a:ahLst/>
              <a:cxnLst/>
              <a:rect l="l" t="t" r="r" b="b"/>
              <a:pathLst>
                <a:path w="802" h="1815" extrusionOk="0">
                  <a:moveTo>
                    <a:pt x="174" y="1"/>
                  </a:moveTo>
                  <a:cubicBezTo>
                    <a:pt x="152" y="1"/>
                    <a:pt x="127" y="5"/>
                    <a:pt x="101" y="14"/>
                  </a:cubicBezTo>
                  <a:cubicBezTo>
                    <a:pt x="34" y="47"/>
                    <a:pt x="1" y="147"/>
                    <a:pt x="34" y="214"/>
                  </a:cubicBezTo>
                  <a:cubicBezTo>
                    <a:pt x="34" y="214"/>
                    <a:pt x="234" y="647"/>
                    <a:pt x="468" y="1715"/>
                  </a:cubicBezTo>
                  <a:cubicBezTo>
                    <a:pt x="501" y="1782"/>
                    <a:pt x="568" y="1815"/>
                    <a:pt x="634" y="1815"/>
                  </a:cubicBezTo>
                  <a:lnTo>
                    <a:pt x="668" y="1815"/>
                  </a:lnTo>
                  <a:cubicBezTo>
                    <a:pt x="734" y="1782"/>
                    <a:pt x="801" y="1715"/>
                    <a:pt x="768" y="1615"/>
                  </a:cubicBezTo>
                  <a:cubicBezTo>
                    <a:pt x="534" y="547"/>
                    <a:pt x="334" y="114"/>
                    <a:pt x="334" y="80"/>
                  </a:cubicBezTo>
                  <a:cubicBezTo>
                    <a:pt x="285" y="32"/>
                    <a:pt x="236" y="1"/>
                    <a:pt x="17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6" name="Google Shape;4847;p54">
              <a:extLst>
                <a:ext uri="{FF2B5EF4-FFF2-40B4-BE49-F238E27FC236}">
                  <a16:creationId xmlns:a16="http://schemas.microsoft.com/office/drawing/2014/main" id="{9A46FA1B-13ED-58D2-D7AF-0223017E75C0}"/>
                </a:ext>
              </a:extLst>
            </p:cNvPr>
            <p:cNvSpPr/>
            <p:nvPr/>
          </p:nvSpPr>
          <p:spPr>
            <a:xfrm>
              <a:off x="12508275" y="5898500"/>
              <a:ext cx="20025" cy="45400"/>
            </a:xfrm>
            <a:custGeom>
              <a:avLst/>
              <a:gdLst/>
              <a:ahLst/>
              <a:cxnLst/>
              <a:rect l="l" t="t" r="r" b="b"/>
              <a:pathLst>
                <a:path w="801" h="1816" extrusionOk="0">
                  <a:moveTo>
                    <a:pt x="159" y="1"/>
                  </a:moveTo>
                  <a:cubicBezTo>
                    <a:pt x="139" y="1"/>
                    <a:pt x="118" y="5"/>
                    <a:pt x="100" y="14"/>
                  </a:cubicBezTo>
                  <a:cubicBezTo>
                    <a:pt x="34" y="47"/>
                    <a:pt x="0" y="147"/>
                    <a:pt x="34" y="214"/>
                  </a:cubicBezTo>
                  <a:cubicBezTo>
                    <a:pt x="34" y="247"/>
                    <a:pt x="234" y="648"/>
                    <a:pt x="467" y="1715"/>
                  </a:cubicBezTo>
                  <a:cubicBezTo>
                    <a:pt x="467" y="1782"/>
                    <a:pt x="534" y="1815"/>
                    <a:pt x="601" y="1815"/>
                  </a:cubicBezTo>
                  <a:lnTo>
                    <a:pt x="667" y="1815"/>
                  </a:lnTo>
                  <a:cubicBezTo>
                    <a:pt x="734" y="1815"/>
                    <a:pt x="801" y="1715"/>
                    <a:pt x="768" y="1615"/>
                  </a:cubicBezTo>
                  <a:cubicBezTo>
                    <a:pt x="501" y="547"/>
                    <a:pt x="301" y="114"/>
                    <a:pt x="301" y="80"/>
                  </a:cubicBezTo>
                  <a:cubicBezTo>
                    <a:pt x="276" y="32"/>
                    <a:pt x="216" y="1"/>
                    <a:pt x="15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7" name="Google Shape;4848;p54">
              <a:extLst>
                <a:ext uri="{FF2B5EF4-FFF2-40B4-BE49-F238E27FC236}">
                  <a16:creationId xmlns:a16="http://schemas.microsoft.com/office/drawing/2014/main" id="{87F24C1D-7CD3-89C0-5196-5104E4F9B41E}"/>
                </a:ext>
              </a:extLst>
            </p:cNvPr>
            <p:cNvSpPr/>
            <p:nvPr/>
          </p:nvSpPr>
          <p:spPr>
            <a:xfrm>
              <a:off x="12459900" y="5921325"/>
              <a:ext cx="20875" cy="45925"/>
            </a:xfrm>
            <a:custGeom>
              <a:avLst/>
              <a:gdLst/>
              <a:ahLst/>
              <a:cxnLst/>
              <a:rect l="l" t="t" r="r" b="b"/>
              <a:pathLst>
                <a:path w="835" h="1837" extrusionOk="0">
                  <a:moveTo>
                    <a:pt x="213" y="0"/>
                  </a:moveTo>
                  <a:cubicBezTo>
                    <a:pt x="185" y="0"/>
                    <a:pt x="158" y="11"/>
                    <a:pt x="134" y="35"/>
                  </a:cubicBezTo>
                  <a:cubicBezTo>
                    <a:pt x="34" y="68"/>
                    <a:pt x="1" y="135"/>
                    <a:pt x="67" y="235"/>
                  </a:cubicBezTo>
                  <a:cubicBezTo>
                    <a:pt x="67" y="235"/>
                    <a:pt x="234" y="669"/>
                    <a:pt x="501" y="1703"/>
                  </a:cubicBezTo>
                  <a:cubicBezTo>
                    <a:pt x="501" y="1769"/>
                    <a:pt x="568" y="1836"/>
                    <a:pt x="634" y="1836"/>
                  </a:cubicBezTo>
                  <a:lnTo>
                    <a:pt x="668" y="1836"/>
                  </a:lnTo>
                  <a:cubicBezTo>
                    <a:pt x="768" y="1803"/>
                    <a:pt x="835" y="1703"/>
                    <a:pt x="801" y="1636"/>
                  </a:cubicBezTo>
                  <a:cubicBezTo>
                    <a:pt x="534" y="535"/>
                    <a:pt x="334" y="101"/>
                    <a:pt x="334" y="101"/>
                  </a:cubicBezTo>
                  <a:cubicBezTo>
                    <a:pt x="313" y="37"/>
                    <a:pt x="263" y="0"/>
                    <a:pt x="21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8" name="Google Shape;4849;p54">
              <a:extLst>
                <a:ext uri="{FF2B5EF4-FFF2-40B4-BE49-F238E27FC236}">
                  <a16:creationId xmlns:a16="http://schemas.microsoft.com/office/drawing/2014/main" id="{FAD48284-150D-82DE-D4DD-6F07F4641EB0}"/>
                </a:ext>
              </a:extLst>
            </p:cNvPr>
            <p:cNvSpPr/>
            <p:nvPr/>
          </p:nvSpPr>
          <p:spPr>
            <a:xfrm>
              <a:off x="12472400" y="5991175"/>
              <a:ext cx="16725" cy="46125"/>
            </a:xfrm>
            <a:custGeom>
              <a:avLst/>
              <a:gdLst/>
              <a:ahLst/>
              <a:cxnLst/>
              <a:rect l="l" t="t" r="r" b="b"/>
              <a:pathLst>
                <a:path w="669" h="1845" extrusionOk="0">
                  <a:moveTo>
                    <a:pt x="174" y="1"/>
                  </a:moveTo>
                  <a:cubicBezTo>
                    <a:pt x="160" y="1"/>
                    <a:pt x="147" y="3"/>
                    <a:pt x="134" y="9"/>
                  </a:cubicBezTo>
                  <a:cubicBezTo>
                    <a:pt x="68" y="43"/>
                    <a:pt x="1" y="143"/>
                    <a:pt x="34" y="210"/>
                  </a:cubicBezTo>
                  <a:cubicBezTo>
                    <a:pt x="34" y="210"/>
                    <a:pt x="201" y="643"/>
                    <a:pt x="368" y="1711"/>
                  </a:cubicBezTo>
                  <a:cubicBezTo>
                    <a:pt x="368" y="1811"/>
                    <a:pt x="435" y="1844"/>
                    <a:pt x="501" y="1844"/>
                  </a:cubicBezTo>
                  <a:lnTo>
                    <a:pt x="535" y="1844"/>
                  </a:lnTo>
                  <a:cubicBezTo>
                    <a:pt x="601" y="1844"/>
                    <a:pt x="668" y="1777"/>
                    <a:pt x="668" y="1677"/>
                  </a:cubicBezTo>
                  <a:cubicBezTo>
                    <a:pt x="501" y="576"/>
                    <a:pt x="335" y="109"/>
                    <a:pt x="335" y="109"/>
                  </a:cubicBezTo>
                  <a:cubicBezTo>
                    <a:pt x="307" y="55"/>
                    <a:pt x="236" y="1"/>
                    <a:pt x="17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9" name="Google Shape;4850;p54">
              <a:extLst>
                <a:ext uri="{FF2B5EF4-FFF2-40B4-BE49-F238E27FC236}">
                  <a16:creationId xmlns:a16="http://schemas.microsoft.com/office/drawing/2014/main" id="{2764E2A3-401B-E03E-25C4-9D325723A780}"/>
                </a:ext>
              </a:extLst>
            </p:cNvPr>
            <p:cNvSpPr/>
            <p:nvPr/>
          </p:nvSpPr>
          <p:spPr>
            <a:xfrm>
              <a:off x="12484075" y="6091250"/>
              <a:ext cx="15050" cy="46950"/>
            </a:xfrm>
            <a:custGeom>
              <a:avLst/>
              <a:gdLst/>
              <a:ahLst/>
              <a:cxnLst/>
              <a:rect l="l" t="t" r="r" b="b"/>
              <a:pathLst>
                <a:path w="602" h="1878" extrusionOk="0">
                  <a:moveTo>
                    <a:pt x="174" y="0"/>
                  </a:moveTo>
                  <a:cubicBezTo>
                    <a:pt x="160" y="0"/>
                    <a:pt x="147" y="3"/>
                    <a:pt x="134" y="9"/>
                  </a:cubicBezTo>
                  <a:cubicBezTo>
                    <a:pt x="34" y="43"/>
                    <a:pt x="1" y="143"/>
                    <a:pt x="34" y="209"/>
                  </a:cubicBezTo>
                  <a:cubicBezTo>
                    <a:pt x="34" y="209"/>
                    <a:pt x="168" y="676"/>
                    <a:pt x="301" y="1744"/>
                  </a:cubicBezTo>
                  <a:cubicBezTo>
                    <a:pt x="301" y="1811"/>
                    <a:pt x="368" y="1877"/>
                    <a:pt x="435" y="1877"/>
                  </a:cubicBezTo>
                  <a:lnTo>
                    <a:pt x="468" y="1877"/>
                  </a:lnTo>
                  <a:cubicBezTo>
                    <a:pt x="568" y="1844"/>
                    <a:pt x="601" y="1777"/>
                    <a:pt x="601" y="1710"/>
                  </a:cubicBezTo>
                  <a:cubicBezTo>
                    <a:pt x="468" y="576"/>
                    <a:pt x="335" y="143"/>
                    <a:pt x="335" y="109"/>
                  </a:cubicBezTo>
                  <a:cubicBezTo>
                    <a:pt x="307" y="55"/>
                    <a:pt x="236" y="0"/>
                    <a:pt x="17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0" name="Google Shape;4851;p54">
              <a:extLst>
                <a:ext uri="{FF2B5EF4-FFF2-40B4-BE49-F238E27FC236}">
                  <a16:creationId xmlns:a16="http://schemas.microsoft.com/office/drawing/2014/main" id="{C28B62AD-60F0-7E92-C5C6-9ADF3256B6E8}"/>
                </a:ext>
              </a:extLst>
            </p:cNvPr>
            <p:cNvSpPr/>
            <p:nvPr/>
          </p:nvSpPr>
          <p:spPr>
            <a:xfrm>
              <a:off x="12507425" y="6155675"/>
              <a:ext cx="10050" cy="47575"/>
            </a:xfrm>
            <a:custGeom>
              <a:avLst/>
              <a:gdLst/>
              <a:ahLst/>
              <a:cxnLst/>
              <a:rect l="l" t="t" r="r" b="b"/>
              <a:pathLst>
                <a:path w="402" h="1903" extrusionOk="0">
                  <a:moveTo>
                    <a:pt x="134" y="1"/>
                  </a:moveTo>
                  <a:cubicBezTo>
                    <a:pt x="68" y="34"/>
                    <a:pt x="1" y="101"/>
                    <a:pt x="1" y="201"/>
                  </a:cubicBezTo>
                  <a:cubicBezTo>
                    <a:pt x="1" y="201"/>
                    <a:pt x="68" y="668"/>
                    <a:pt x="1" y="1735"/>
                  </a:cubicBezTo>
                  <a:cubicBezTo>
                    <a:pt x="1" y="1802"/>
                    <a:pt x="34" y="1902"/>
                    <a:pt x="134" y="1902"/>
                  </a:cubicBezTo>
                  <a:cubicBezTo>
                    <a:pt x="234" y="1902"/>
                    <a:pt x="301" y="1835"/>
                    <a:pt x="301" y="1769"/>
                  </a:cubicBezTo>
                  <a:cubicBezTo>
                    <a:pt x="401" y="635"/>
                    <a:pt x="335" y="168"/>
                    <a:pt x="335" y="134"/>
                  </a:cubicBezTo>
                  <a:cubicBezTo>
                    <a:pt x="301" y="67"/>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1" name="Google Shape;4852;p54">
              <a:extLst>
                <a:ext uri="{FF2B5EF4-FFF2-40B4-BE49-F238E27FC236}">
                  <a16:creationId xmlns:a16="http://schemas.microsoft.com/office/drawing/2014/main" id="{B619F62F-7C82-26D9-9CC4-06BF62B2E38F}"/>
                </a:ext>
              </a:extLst>
            </p:cNvPr>
            <p:cNvSpPr/>
            <p:nvPr/>
          </p:nvSpPr>
          <p:spPr>
            <a:xfrm>
              <a:off x="12547475" y="6197375"/>
              <a:ext cx="10025" cy="46725"/>
            </a:xfrm>
            <a:custGeom>
              <a:avLst/>
              <a:gdLst/>
              <a:ahLst/>
              <a:cxnLst/>
              <a:rect l="l" t="t" r="r" b="b"/>
              <a:pathLst>
                <a:path w="401" h="1869" extrusionOk="0">
                  <a:moveTo>
                    <a:pt x="167" y="1"/>
                  </a:moveTo>
                  <a:cubicBezTo>
                    <a:pt x="67" y="1"/>
                    <a:pt x="33" y="101"/>
                    <a:pt x="33" y="167"/>
                  </a:cubicBezTo>
                  <a:cubicBezTo>
                    <a:pt x="33" y="167"/>
                    <a:pt x="100" y="634"/>
                    <a:pt x="0" y="1702"/>
                  </a:cubicBezTo>
                  <a:cubicBezTo>
                    <a:pt x="0" y="1802"/>
                    <a:pt x="67" y="1869"/>
                    <a:pt x="134" y="1869"/>
                  </a:cubicBezTo>
                  <a:lnTo>
                    <a:pt x="167" y="1869"/>
                  </a:lnTo>
                  <a:cubicBezTo>
                    <a:pt x="234" y="1869"/>
                    <a:pt x="300" y="1835"/>
                    <a:pt x="300" y="1735"/>
                  </a:cubicBezTo>
                  <a:cubicBezTo>
                    <a:pt x="400" y="634"/>
                    <a:pt x="334" y="167"/>
                    <a:pt x="334" y="134"/>
                  </a:cubicBezTo>
                  <a:cubicBezTo>
                    <a:pt x="334" y="34"/>
                    <a:pt x="234"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2" name="Google Shape;4853;p54">
              <a:extLst>
                <a:ext uri="{FF2B5EF4-FFF2-40B4-BE49-F238E27FC236}">
                  <a16:creationId xmlns:a16="http://schemas.microsoft.com/office/drawing/2014/main" id="{14E52FBB-2DC7-5261-E04D-803A016DA462}"/>
                </a:ext>
              </a:extLst>
            </p:cNvPr>
            <p:cNvSpPr/>
            <p:nvPr/>
          </p:nvSpPr>
          <p:spPr>
            <a:xfrm>
              <a:off x="12573325" y="6268775"/>
              <a:ext cx="16700" cy="46200"/>
            </a:xfrm>
            <a:custGeom>
              <a:avLst/>
              <a:gdLst/>
              <a:ahLst/>
              <a:cxnLst/>
              <a:rect l="l" t="t" r="r" b="b"/>
              <a:pathLst>
                <a:path w="668" h="1848" extrusionOk="0">
                  <a:moveTo>
                    <a:pt x="169" y="1"/>
                  </a:moveTo>
                  <a:cubicBezTo>
                    <a:pt x="148" y="1"/>
                    <a:pt x="125" y="5"/>
                    <a:pt x="100" y="13"/>
                  </a:cubicBezTo>
                  <a:cubicBezTo>
                    <a:pt x="34" y="47"/>
                    <a:pt x="0" y="147"/>
                    <a:pt x="0" y="214"/>
                  </a:cubicBezTo>
                  <a:cubicBezTo>
                    <a:pt x="34" y="214"/>
                    <a:pt x="167" y="647"/>
                    <a:pt x="334" y="1715"/>
                  </a:cubicBezTo>
                  <a:cubicBezTo>
                    <a:pt x="367" y="1781"/>
                    <a:pt x="434" y="1848"/>
                    <a:pt x="501" y="1848"/>
                  </a:cubicBezTo>
                  <a:lnTo>
                    <a:pt x="534" y="1848"/>
                  </a:lnTo>
                  <a:cubicBezTo>
                    <a:pt x="601" y="1848"/>
                    <a:pt x="667" y="1748"/>
                    <a:pt x="634" y="1681"/>
                  </a:cubicBezTo>
                  <a:cubicBezTo>
                    <a:pt x="467" y="580"/>
                    <a:pt x="300" y="113"/>
                    <a:pt x="300" y="113"/>
                  </a:cubicBezTo>
                  <a:cubicBezTo>
                    <a:pt x="275" y="38"/>
                    <a:pt x="232" y="1"/>
                    <a:pt x="16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3" name="Google Shape;4854;p54">
              <a:extLst>
                <a:ext uri="{FF2B5EF4-FFF2-40B4-BE49-F238E27FC236}">
                  <a16:creationId xmlns:a16="http://schemas.microsoft.com/office/drawing/2014/main" id="{84C41F61-492C-FFBF-DF6C-F9585B194E24}"/>
                </a:ext>
              </a:extLst>
            </p:cNvPr>
            <p:cNvSpPr/>
            <p:nvPr/>
          </p:nvSpPr>
          <p:spPr>
            <a:xfrm>
              <a:off x="12595000" y="6217175"/>
              <a:ext cx="12525" cy="46950"/>
            </a:xfrm>
            <a:custGeom>
              <a:avLst/>
              <a:gdLst/>
              <a:ahLst/>
              <a:cxnLst/>
              <a:rect l="l" t="t" r="r" b="b"/>
              <a:pathLst>
                <a:path w="501" h="1878" extrusionOk="0">
                  <a:moveTo>
                    <a:pt x="186" y="0"/>
                  </a:moveTo>
                  <a:cubicBezTo>
                    <a:pt x="169" y="0"/>
                    <a:pt x="152" y="3"/>
                    <a:pt x="134" y="9"/>
                  </a:cubicBezTo>
                  <a:cubicBezTo>
                    <a:pt x="67" y="9"/>
                    <a:pt x="0" y="109"/>
                    <a:pt x="34" y="176"/>
                  </a:cubicBezTo>
                  <a:cubicBezTo>
                    <a:pt x="34" y="209"/>
                    <a:pt x="134" y="643"/>
                    <a:pt x="167" y="1710"/>
                  </a:cubicBezTo>
                  <a:cubicBezTo>
                    <a:pt x="167" y="1811"/>
                    <a:pt x="234" y="1877"/>
                    <a:pt x="334" y="1877"/>
                  </a:cubicBezTo>
                  <a:cubicBezTo>
                    <a:pt x="434" y="1877"/>
                    <a:pt x="501" y="1811"/>
                    <a:pt x="501" y="1710"/>
                  </a:cubicBezTo>
                  <a:cubicBezTo>
                    <a:pt x="434" y="576"/>
                    <a:pt x="334" y="143"/>
                    <a:pt x="334" y="109"/>
                  </a:cubicBezTo>
                  <a:cubicBezTo>
                    <a:pt x="307" y="55"/>
                    <a:pt x="257" y="0"/>
                    <a:pt x="18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4" name="Google Shape;4855;p54">
              <a:extLst>
                <a:ext uri="{FF2B5EF4-FFF2-40B4-BE49-F238E27FC236}">
                  <a16:creationId xmlns:a16="http://schemas.microsoft.com/office/drawing/2014/main" id="{2A6E9F4B-AF4F-C56F-3F2B-FFDF4D7FB69E}"/>
                </a:ext>
              </a:extLst>
            </p:cNvPr>
            <p:cNvSpPr/>
            <p:nvPr/>
          </p:nvSpPr>
          <p:spPr>
            <a:xfrm>
              <a:off x="12498275" y="5951050"/>
              <a:ext cx="20025" cy="45375"/>
            </a:xfrm>
            <a:custGeom>
              <a:avLst/>
              <a:gdLst/>
              <a:ahLst/>
              <a:cxnLst/>
              <a:rect l="l" t="t" r="r" b="b"/>
              <a:pathLst>
                <a:path w="801" h="1815" extrusionOk="0">
                  <a:moveTo>
                    <a:pt x="174" y="0"/>
                  </a:moveTo>
                  <a:cubicBezTo>
                    <a:pt x="151" y="0"/>
                    <a:pt x="127" y="4"/>
                    <a:pt x="100" y="13"/>
                  </a:cubicBezTo>
                  <a:cubicBezTo>
                    <a:pt x="33" y="47"/>
                    <a:pt x="0" y="147"/>
                    <a:pt x="33" y="213"/>
                  </a:cubicBezTo>
                  <a:cubicBezTo>
                    <a:pt x="33" y="213"/>
                    <a:pt x="234" y="647"/>
                    <a:pt x="467" y="1681"/>
                  </a:cubicBezTo>
                  <a:cubicBezTo>
                    <a:pt x="500" y="1781"/>
                    <a:pt x="567" y="1815"/>
                    <a:pt x="634" y="1815"/>
                  </a:cubicBezTo>
                  <a:lnTo>
                    <a:pt x="667" y="1815"/>
                  </a:lnTo>
                  <a:cubicBezTo>
                    <a:pt x="767" y="1781"/>
                    <a:pt x="801" y="1714"/>
                    <a:pt x="767" y="1614"/>
                  </a:cubicBezTo>
                  <a:cubicBezTo>
                    <a:pt x="534" y="547"/>
                    <a:pt x="334" y="113"/>
                    <a:pt x="334" y="80"/>
                  </a:cubicBezTo>
                  <a:cubicBezTo>
                    <a:pt x="285" y="31"/>
                    <a:pt x="236" y="0"/>
                    <a:pt x="17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5" name="Google Shape;4856;p54">
              <a:extLst>
                <a:ext uri="{FF2B5EF4-FFF2-40B4-BE49-F238E27FC236}">
                  <a16:creationId xmlns:a16="http://schemas.microsoft.com/office/drawing/2014/main" id="{70D44595-01CA-A830-9AE6-BE44A88E0E4A}"/>
                </a:ext>
              </a:extLst>
            </p:cNvPr>
            <p:cNvSpPr/>
            <p:nvPr/>
          </p:nvSpPr>
          <p:spPr>
            <a:xfrm>
              <a:off x="12541625" y="5970550"/>
              <a:ext cx="14200" cy="46725"/>
            </a:xfrm>
            <a:custGeom>
              <a:avLst/>
              <a:gdLst/>
              <a:ahLst/>
              <a:cxnLst/>
              <a:rect l="l" t="t" r="r" b="b"/>
              <a:pathLst>
                <a:path w="568" h="1869" extrusionOk="0">
                  <a:moveTo>
                    <a:pt x="134" y="0"/>
                  </a:moveTo>
                  <a:cubicBezTo>
                    <a:pt x="67" y="34"/>
                    <a:pt x="1" y="134"/>
                    <a:pt x="34" y="201"/>
                  </a:cubicBezTo>
                  <a:cubicBezTo>
                    <a:pt x="34" y="201"/>
                    <a:pt x="167" y="668"/>
                    <a:pt x="267" y="1735"/>
                  </a:cubicBezTo>
                  <a:cubicBezTo>
                    <a:pt x="267" y="1802"/>
                    <a:pt x="334" y="1868"/>
                    <a:pt x="401" y="1868"/>
                  </a:cubicBezTo>
                  <a:lnTo>
                    <a:pt x="434" y="1868"/>
                  </a:lnTo>
                  <a:cubicBezTo>
                    <a:pt x="501" y="1868"/>
                    <a:pt x="568" y="1802"/>
                    <a:pt x="568" y="1702"/>
                  </a:cubicBezTo>
                  <a:cubicBezTo>
                    <a:pt x="468" y="601"/>
                    <a:pt x="334" y="134"/>
                    <a:pt x="334" y="101"/>
                  </a:cubicBezTo>
                  <a:cubicBezTo>
                    <a:pt x="301" y="34"/>
                    <a:pt x="234" y="0"/>
                    <a:pt x="1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6" name="Google Shape;4857;p54">
              <a:extLst>
                <a:ext uri="{FF2B5EF4-FFF2-40B4-BE49-F238E27FC236}">
                  <a16:creationId xmlns:a16="http://schemas.microsoft.com/office/drawing/2014/main" id="{A3B05024-1D2E-AA46-F9D1-BD6A00E8E6CE}"/>
                </a:ext>
              </a:extLst>
            </p:cNvPr>
            <p:cNvSpPr/>
            <p:nvPr/>
          </p:nvSpPr>
          <p:spPr>
            <a:xfrm>
              <a:off x="12557475" y="6048950"/>
              <a:ext cx="14200" cy="46725"/>
            </a:xfrm>
            <a:custGeom>
              <a:avLst/>
              <a:gdLst/>
              <a:ahLst/>
              <a:cxnLst/>
              <a:rect l="l" t="t" r="r" b="b"/>
              <a:pathLst>
                <a:path w="568" h="1869" extrusionOk="0">
                  <a:moveTo>
                    <a:pt x="134" y="0"/>
                  </a:moveTo>
                  <a:cubicBezTo>
                    <a:pt x="34" y="33"/>
                    <a:pt x="0" y="133"/>
                    <a:pt x="34" y="200"/>
                  </a:cubicBezTo>
                  <a:cubicBezTo>
                    <a:pt x="34" y="200"/>
                    <a:pt x="167" y="667"/>
                    <a:pt x="234" y="1735"/>
                  </a:cubicBezTo>
                  <a:cubicBezTo>
                    <a:pt x="267" y="1801"/>
                    <a:pt x="334" y="1868"/>
                    <a:pt x="401" y="1868"/>
                  </a:cubicBezTo>
                  <a:lnTo>
                    <a:pt x="434" y="1868"/>
                  </a:lnTo>
                  <a:cubicBezTo>
                    <a:pt x="501" y="1868"/>
                    <a:pt x="567" y="1801"/>
                    <a:pt x="567" y="1701"/>
                  </a:cubicBezTo>
                  <a:cubicBezTo>
                    <a:pt x="467" y="600"/>
                    <a:pt x="334" y="133"/>
                    <a:pt x="334" y="133"/>
                  </a:cubicBezTo>
                  <a:cubicBezTo>
                    <a:pt x="301" y="33"/>
                    <a:pt x="201" y="0"/>
                    <a:pt x="1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7" name="Google Shape;4858;p54">
              <a:extLst>
                <a:ext uri="{FF2B5EF4-FFF2-40B4-BE49-F238E27FC236}">
                  <a16:creationId xmlns:a16="http://schemas.microsoft.com/office/drawing/2014/main" id="{FF7919E0-91C9-8AE9-CEC4-C8CDA7E269F5}"/>
                </a:ext>
              </a:extLst>
            </p:cNvPr>
            <p:cNvSpPr/>
            <p:nvPr/>
          </p:nvSpPr>
          <p:spPr>
            <a:xfrm>
              <a:off x="12518275" y="6030275"/>
              <a:ext cx="14200" cy="47050"/>
            </a:xfrm>
            <a:custGeom>
              <a:avLst/>
              <a:gdLst/>
              <a:ahLst/>
              <a:cxnLst/>
              <a:rect l="l" t="t" r="r" b="b"/>
              <a:pathLst>
                <a:path w="568" h="1882" extrusionOk="0">
                  <a:moveTo>
                    <a:pt x="203" y="1"/>
                  </a:moveTo>
                  <a:cubicBezTo>
                    <a:pt x="182" y="1"/>
                    <a:pt x="159" y="5"/>
                    <a:pt x="134" y="13"/>
                  </a:cubicBezTo>
                  <a:cubicBezTo>
                    <a:pt x="67" y="13"/>
                    <a:pt x="1" y="113"/>
                    <a:pt x="34" y="213"/>
                  </a:cubicBezTo>
                  <a:cubicBezTo>
                    <a:pt x="34" y="213"/>
                    <a:pt x="167" y="647"/>
                    <a:pt x="267" y="1714"/>
                  </a:cubicBezTo>
                  <a:cubicBezTo>
                    <a:pt x="267" y="1814"/>
                    <a:pt x="334" y="1881"/>
                    <a:pt x="401" y="1881"/>
                  </a:cubicBezTo>
                  <a:cubicBezTo>
                    <a:pt x="401" y="1881"/>
                    <a:pt x="434" y="1881"/>
                    <a:pt x="434" y="1848"/>
                  </a:cubicBezTo>
                  <a:cubicBezTo>
                    <a:pt x="501" y="1848"/>
                    <a:pt x="568" y="1781"/>
                    <a:pt x="568" y="1681"/>
                  </a:cubicBezTo>
                  <a:cubicBezTo>
                    <a:pt x="468" y="580"/>
                    <a:pt x="334" y="113"/>
                    <a:pt x="334" y="113"/>
                  </a:cubicBezTo>
                  <a:cubicBezTo>
                    <a:pt x="309" y="38"/>
                    <a:pt x="265" y="1"/>
                    <a:pt x="20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8" name="Google Shape;4859;p54">
              <a:extLst>
                <a:ext uri="{FF2B5EF4-FFF2-40B4-BE49-F238E27FC236}">
                  <a16:creationId xmlns:a16="http://schemas.microsoft.com/office/drawing/2014/main" id="{948DFCF0-D800-F058-9B2D-5794B1AC0C55}"/>
                </a:ext>
              </a:extLst>
            </p:cNvPr>
            <p:cNvSpPr/>
            <p:nvPr/>
          </p:nvSpPr>
          <p:spPr>
            <a:xfrm>
              <a:off x="12535800" y="6096250"/>
              <a:ext cx="14200" cy="46950"/>
            </a:xfrm>
            <a:custGeom>
              <a:avLst/>
              <a:gdLst/>
              <a:ahLst/>
              <a:cxnLst/>
              <a:rect l="l" t="t" r="r" b="b"/>
              <a:pathLst>
                <a:path w="568" h="1878" extrusionOk="0">
                  <a:moveTo>
                    <a:pt x="155" y="1"/>
                  </a:moveTo>
                  <a:cubicBezTo>
                    <a:pt x="137" y="1"/>
                    <a:pt x="119" y="3"/>
                    <a:pt x="100" y="9"/>
                  </a:cubicBezTo>
                  <a:cubicBezTo>
                    <a:pt x="33" y="43"/>
                    <a:pt x="0" y="109"/>
                    <a:pt x="0" y="210"/>
                  </a:cubicBezTo>
                  <a:cubicBezTo>
                    <a:pt x="0" y="210"/>
                    <a:pt x="134" y="643"/>
                    <a:pt x="234" y="1744"/>
                  </a:cubicBezTo>
                  <a:cubicBezTo>
                    <a:pt x="234" y="1811"/>
                    <a:pt x="300" y="1877"/>
                    <a:pt x="400" y="1877"/>
                  </a:cubicBezTo>
                  <a:cubicBezTo>
                    <a:pt x="500" y="1877"/>
                    <a:pt x="567" y="1777"/>
                    <a:pt x="534" y="1711"/>
                  </a:cubicBezTo>
                  <a:cubicBezTo>
                    <a:pt x="467" y="576"/>
                    <a:pt x="300" y="143"/>
                    <a:pt x="300" y="109"/>
                  </a:cubicBezTo>
                  <a:cubicBezTo>
                    <a:pt x="300" y="55"/>
                    <a:pt x="234" y="1"/>
                    <a:pt x="15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9" name="Google Shape;4860;p54">
              <a:extLst>
                <a:ext uri="{FF2B5EF4-FFF2-40B4-BE49-F238E27FC236}">
                  <a16:creationId xmlns:a16="http://schemas.microsoft.com/office/drawing/2014/main" id="{91B1C2B5-DFA6-7015-29EB-A3874E768E84}"/>
                </a:ext>
              </a:extLst>
            </p:cNvPr>
            <p:cNvSpPr/>
            <p:nvPr/>
          </p:nvSpPr>
          <p:spPr>
            <a:xfrm>
              <a:off x="12575825" y="6145450"/>
              <a:ext cx="11700" cy="46950"/>
            </a:xfrm>
            <a:custGeom>
              <a:avLst/>
              <a:gdLst/>
              <a:ahLst/>
              <a:cxnLst/>
              <a:rect l="l" t="t" r="r" b="b"/>
              <a:pathLst>
                <a:path w="468" h="1878" extrusionOk="0">
                  <a:moveTo>
                    <a:pt x="173" y="1"/>
                  </a:moveTo>
                  <a:cubicBezTo>
                    <a:pt x="159" y="1"/>
                    <a:pt x="146" y="3"/>
                    <a:pt x="134" y="9"/>
                  </a:cubicBezTo>
                  <a:cubicBezTo>
                    <a:pt x="34" y="43"/>
                    <a:pt x="0" y="110"/>
                    <a:pt x="0" y="210"/>
                  </a:cubicBezTo>
                  <a:cubicBezTo>
                    <a:pt x="0" y="210"/>
                    <a:pt x="100" y="643"/>
                    <a:pt x="134" y="1744"/>
                  </a:cubicBezTo>
                  <a:cubicBezTo>
                    <a:pt x="134" y="1811"/>
                    <a:pt x="200" y="1877"/>
                    <a:pt x="300" y="1877"/>
                  </a:cubicBezTo>
                  <a:cubicBezTo>
                    <a:pt x="401" y="1877"/>
                    <a:pt x="467" y="1811"/>
                    <a:pt x="467" y="1711"/>
                  </a:cubicBezTo>
                  <a:cubicBezTo>
                    <a:pt x="434" y="610"/>
                    <a:pt x="300" y="143"/>
                    <a:pt x="300" y="110"/>
                  </a:cubicBezTo>
                  <a:cubicBezTo>
                    <a:pt x="300" y="55"/>
                    <a:pt x="234" y="1"/>
                    <a:pt x="17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0" name="Google Shape;4861;p54">
              <a:extLst>
                <a:ext uri="{FF2B5EF4-FFF2-40B4-BE49-F238E27FC236}">
                  <a16:creationId xmlns:a16="http://schemas.microsoft.com/office/drawing/2014/main" id="{98808FA5-57DE-C982-23B2-11A062937563}"/>
                </a:ext>
              </a:extLst>
            </p:cNvPr>
            <p:cNvSpPr/>
            <p:nvPr/>
          </p:nvSpPr>
          <p:spPr>
            <a:xfrm>
              <a:off x="11972050" y="5288175"/>
              <a:ext cx="19200" cy="46100"/>
            </a:xfrm>
            <a:custGeom>
              <a:avLst/>
              <a:gdLst/>
              <a:ahLst/>
              <a:cxnLst/>
              <a:rect l="l" t="t" r="r" b="b"/>
              <a:pathLst>
                <a:path w="768" h="1844" extrusionOk="0">
                  <a:moveTo>
                    <a:pt x="595" y="0"/>
                  </a:moveTo>
                  <a:cubicBezTo>
                    <a:pt x="533" y="0"/>
                    <a:pt x="462" y="55"/>
                    <a:pt x="434" y="109"/>
                  </a:cubicBezTo>
                  <a:cubicBezTo>
                    <a:pt x="401" y="243"/>
                    <a:pt x="1" y="1310"/>
                    <a:pt x="134" y="1744"/>
                  </a:cubicBezTo>
                  <a:cubicBezTo>
                    <a:pt x="134" y="1811"/>
                    <a:pt x="201" y="1844"/>
                    <a:pt x="268" y="1844"/>
                  </a:cubicBezTo>
                  <a:lnTo>
                    <a:pt x="334" y="1844"/>
                  </a:lnTo>
                  <a:cubicBezTo>
                    <a:pt x="401" y="1844"/>
                    <a:pt x="468" y="1744"/>
                    <a:pt x="434" y="1644"/>
                  </a:cubicBezTo>
                  <a:cubicBezTo>
                    <a:pt x="368" y="1410"/>
                    <a:pt x="568" y="643"/>
                    <a:pt x="735" y="209"/>
                  </a:cubicBezTo>
                  <a:cubicBezTo>
                    <a:pt x="768" y="143"/>
                    <a:pt x="735" y="43"/>
                    <a:pt x="634" y="9"/>
                  </a:cubicBezTo>
                  <a:cubicBezTo>
                    <a:pt x="622" y="3"/>
                    <a:pt x="609" y="0"/>
                    <a:pt x="59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1" name="Google Shape;4862;p54">
              <a:extLst>
                <a:ext uri="{FF2B5EF4-FFF2-40B4-BE49-F238E27FC236}">
                  <a16:creationId xmlns:a16="http://schemas.microsoft.com/office/drawing/2014/main" id="{C625BD0F-668E-6A34-AF7A-426BD499AC85}"/>
                </a:ext>
              </a:extLst>
            </p:cNvPr>
            <p:cNvSpPr/>
            <p:nvPr/>
          </p:nvSpPr>
          <p:spPr>
            <a:xfrm>
              <a:off x="12000400" y="5326525"/>
              <a:ext cx="18375" cy="46125"/>
            </a:xfrm>
            <a:custGeom>
              <a:avLst/>
              <a:gdLst/>
              <a:ahLst/>
              <a:cxnLst/>
              <a:rect l="l" t="t" r="r" b="b"/>
              <a:pathLst>
                <a:path w="735" h="1845" extrusionOk="0">
                  <a:moveTo>
                    <a:pt x="583" y="1"/>
                  </a:moveTo>
                  <a:cubicBezTo>
                    <a:pt x="511" y="1"/>
                    <a:pt x="462" y="55"/>
                    <a:pt x="434" y="110"/>
                  </a:cubicBezTo>
                  <a:cubicBezTo>
                    <a:pt x="368" y="243"/>
                    <a:pt x="1" y="1311"/>
                    <a:pt x="101" y="1744"/>
                  </a:cubicBezTo>
                  <a:cubicBezTo>
                    <a:pt x="134" y="1811"/>
                    <a:pt x="201" y="1844"/>
                    <a:pt x="268" y="1844"/>
                  </a:cubicBezTo>
                  <a:lnTo>
                    <a:pt x="301" y="1844"/>
                  </a:lnTo>
                  <a:cubicBezTo>
                    <a:pt x="401" y="1844"/>
                    <a:pt x="434" y="1744"/>
                    <a:pt x="401" y="1644"/>
                  </a:cubicBezTo>
                  <a:cubicBezTo>
                    <a:pt x="334" y="1411"/>
                    <a:pt x="568" y="643"/>
                    <a:pt x="735" y="210"/>
                  </a:cubicBezTo>
                  <a:cubicBezTo>
                    <a:pt x="735" y="143"/>
                    <a:pt x="701" y="43"/>
                    <a:pt x="635" y="10"/>
                  </a:cubicBezTo>
                  <a:cubicBezTo>
                    <a:pt x="616" y="4"/>
                    <a:pt x="599" y="1"/>
                    <a:pt x="58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2" name="Google Shape;4863;p54">
              <a:extLst>
                <a:ext uri="{FF2B5EF4-FFF2-40B4-BE49-F238E27FC236}">
                  <a16:creationId xmlns:a16="http://schemas.microsoft.com/office/drawing/2014/main" id="{26D681A4-0CF0-12EA-AB36-091ECA9CDA46}"/>
                </a:ext>
              </a:extLst>
            </p:cNvPr>
            <p:cNvSpPr/>
            <p:nvPr/>
          </p:nvSpPr>
          <p:spPr>
            <a:xfrm>
              <a:off x="12004575" y="5401500"/>
              <a:ext cx="18375" cy="46200"/>
            </a:xfrm>
            <a:custGeom>
              <a:avLst/>
              <a:gdLst/>
              <a:ahLst/>
              <a:cxnLst/>
              <a:rect l="l" t="t" r="r" b="b"/>
              <a:pathLst>
                <a:path w="735" h="1848" extrusionOk="0">
                  <a:moveTo>
                    <a:pt x="566" y="0"/>
                  </a:moveTo>
                  <a:cubicBezTo>
                    <a:pt x="503" y="0"/>
                    <a:pt x="459" y="38"/>
                    <a:pt x="434" y="113"/>
                  </a:cubicBezTo>
                  <a:cubicBezTo>
                    <a:pt x="368" y="213"/>
                    <a:pt x="1" y="1314"/>
                    <a:pt x="101" y="1714"/>
                  </a:cubicBezTo>
                  <a:cubicBezTo>
                    <a:pt x="134" y="1781"/>
                    <a:pt x="201" y="1848"/>
                    <a:pt x="267" y="1848"/>
                  </a:cubicBezTo>
                  <a:lnTo>
                    <a:pt x="301" y="1848"/>
                  </a:lnTo>
                  <a:cubicBezTo>
                    <a:pt x="368" y="1814"/>
                    <a:pt x="434" y="1714"/>
                    <a:pt x="401" y="1647"/>
                  </a:cubicBezTo>
                  <a:cubicBezTo>
                    <a:pt x="334" y="1381"/>
                    <a:pt x="568" y="613"/>
                    <a:pt x="734" y="213"/>
                  </a:cubicBezTo>
                  <a:cubicBezTo>
                    <a:pt x="734" y="113"/>
                    <a:pt x="701" y="46"/>
                    <a:pt x="634" y="13"/>
                  </a:cubicBezTo>
                  <a:cubicBezTo>
                    <a:pt x="609" y="5"/>
                    <a:pt x="586" y="0"/>
                    <a:pt x="56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3" name="Google Shape;4864;p54">
              <a:extLst>
                <a:ext uri="{FF2B5EF4-FFF2-40B4-BE49-F238E27FC236}">
                  <a16:creationId xmlns:a16="http://schemas.microsoft.com/office/drawing/2014/main" id="{BD8E0391-FE3A-00E8-4D93-0DEA67F0420E}"/>
                </a:ext>
              </a:extLst>
            </p:cNvPr>
            <p:cNvSpPr/>
            <p:nvPr/>
          </p:nvSpPr>
          <p:spPr>
            <a:xfrm>
              <a:off x="11940375" y="5449025"/>
              <a:ext cx="18350" cy="46200"/>
            </a:xfrm>
            <a:custGeom>
              <a:avLst/>
              <a:gdLst/>
              <a:ahLst/>
              <a:cxnLst/>
              <a:rect l="l" t="t" r="r" b="b"/>
              <a:pathLst>
                <a:path w="734" h="1848" extrusionOk="0">
                  <a:moveTo>
                    <a:pt x="555" y="0"/>
                  </a:moveTo>
                  <a:cubicBezTo>
                    <a:pt x="487" y="0"/>
                    <a:pt x="434" y="31"/>
                    <a:pt x="434" y="80"/>
                  </a:cubicBezTo>
                  <a:cubicBezTo>
                    <a:pt x="367" y="213"/>
                    <a:pt x="0" y="1281"/>
                    <a:pt x="100" y="1714"/>
                  </a:cubicBezTo>
                  <a:cubicBezTo>
                    <a:pt x="134" y="1781"/>
                    <a:pt x="167" y="1848"/>
                    <a:pt x="267" y="1848"/>
                  </a:cubicBezTo>
                  <a:lnTo>
                    <a:pt x="300" y="1848"/>
                  </a:lnTo>
                  <a:cubicBezTo>
                    <a:pt x="367" y="1815"/>
                    <a:pt x="434" y="1714"/>
                    <a:pt x="400" y="1648"/>
                  </a:cubicBezTo>
                  <a:cubicBezTo>
                    <a:pt x="334" y="1381"/>
                    <a:pt x="567" y="614"/>
                    <a:pt x="701" y="213"/>
                  </a:cubicBezTo>
                  <a:cubicBezTo>
                    <a:pt x="734" y="113"/>
                    <a:pt x="701" y="47"/>
                    <a:pt x="634" y="13"/>
                  </a:cubicBezTo>
                  <a:cubicBezTo>
                    <a:pt x="607" y="4"/>
                    <a:pt x="580" y="0"/>
                    <a:pt x="55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4" name="Google Shape;4865;p54">
              <a:extLst>
                <a:ext uri="{FF2B5EF4-FFF2-40B4-BE49-F238E27FC236}">
                  <a16:creationId xmlns:a16="http://schemas.microsoft.com/office/drawing/2014/main" id="{F492CC27-B9A5-21FC-AB35-D37AA197C5E8}"/>
                </a:ext>
              </a:extLst>
            </p:cNvPr>
            <p:cNvSpPr/>
            <p:nvPr/>
          </p:nvSpPr>
          <p:spPr>
            <a:xfrm>
              <a:off x="11972050" y="5449025"/>
              <a:ext cx="19200" cy="46200"/>
            </a:xfrm>
            <a:custGeom>
              <a:avLst/>
              <a:gdLst/>
              <a:ahLst/>
              <a:cxnLst/>
              <a:rect l="l" t="t" r="r" b="b"/>
              <a:pathLst>
                <a:path w="768" h="1848" extrusionOk="0">
                  <a:moveTo>
                    <a:pt x="576" y="0"/>
                  </a:moveTo>
                  <a:cubicBezTo>
                    <a:pt x="519" y="0"/>
                    <a:pt x="459" y="31"/>
                    <a:pt x="434" y="80"/>
                  </a:cubicBezTo>
                  <a:cubicBezTo>
                    <a:pt x="401" y="213"/>
                    <a:pt x="1" y="1281"/>
                    <a:pt x="134" y="1714"/>
                  </a:cubicBezTo>
                  <a:cubicBezTo>
                    <a:pt x="134" y="1781"/>
                    <a:pt x="201" y="1848"/>
                    <a:pt x="268" y="1848"/>
                  </a:cubicBezTo>
                  <a:lnTo>
                    <a:pt x="334" y="1848"/>
                  </a:lnTo>
                  <a:cubicBezTo>
                    <a:pt x="401" y="1815"/>
                    <a:pt x="468" y="1714"/>
                    <a:pt x="434" y="1648"/>
                  </a:cubicBezTo>
                  <a:cubicBezTo>
                    <a:pt x="368" y="1381"/>
                    <a:pt x="568" y="614"/>
                    <a:pt x="735" y="213"/>
                  </a:cubicBezTo>
                  <a:cubicBezTo>
                    <a:pt x="768" y="113"/>
                    <a:pt x="735" y="47"/>
                    <a:pt x="634" y="13"/>
                  </a:cubicBezTo>
                  <a:cubicBezTo>
                    <a:pt x="617" y="4"/>
                    <a:pt x="596" y="0"/>
                    <a:pt x="57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5" name="Google Shape;4866;p54">
              <a:extLst>
                <a:ext uri="{FF2B5EF4-FFF2-40B4-BE49-F238E27FC236}">
                  <a16:creationId xmlns:a16="http://schemas.microsoft.com/office/drawing/2014/main" id="{BCBAD35F-AF16-1206-E96B-928E2E6DF04E}"/>
                </a:ext>
              </a:extLst>
            </p:cNvPr>
            <p:cNvSpPr/>
            <p:nvPr/>
          </p:nvSpPr>
          <p:spPr>
            <a:xfrm>
              <a:off x="11976225" y="5519925"/>
              <a:ext cx="19200" cy="46200"/>
            </a:xfrm>
            <a:custGeom>
              <a:avLst/>
              <a:gdLst/>
              <a:ahLst/>
              <a:cxnLst/>
              <a:rect l="l" t="t" r="r" b="b"/>
              <a:pathLst>
                <a:path w="768" h="1848" extrusionOk="0">
                  <a:moveTo>
                    <a:pt x="580" y="0"/>
                  </a:moveTo>
                  <a:cubicBezTo>
                    <a:pt x="522" y="0"/>
                    <a:pt x="459" y="38"/>
                    <a:pt x="434" y="113"/>
                  </a:cubicBezTo>
                  <a:cubicBezTo>
                    <a:pt x="401" y="213"/>
                    <a:pt x="0" y="1314"/>
                    <a:pt x="134" y="1714"/>
                  </a:cubicBezTo>
                  <a:cubicBezTo>
                    <a:pt x="134" y="1814"/>
                    <a:pt x="201" y="1847"/>
                    <a:pt x="267" y="1847"/>
                  </a:cubicBezTo>
                  <a:lnTo>
                    <a:pt x="301" y="1847"/>
                  </a:lnTo>
                  <a:cubicBezTo>
                    <a:pt x="401" y="1814"/>
                    <a:pt x="434" y="1747"/>
                    <a:pt x="434" y="1647"/>
                  </a:cubicBezTo>
                  <a:cubicBezTo>
                    <a:pt x="367" y="1414"/>
                    <a:pt x="568" y="646"/>
                    <a:pt x="734" y="213"/>
                  </a:cubicBezTo>
                  <a:cubicBezTo>
                    <a:pt x="768" y="113"/>
                    <a:pt x="734" y="46"/>
                    <a:pt x="634" y="13"/>
                  </a:cubicBezTo>
                  <a:cubicBezTo>
                    <a:pt x="618" y="4"/>
                    <a:pt x="599" y="0"/>
                    <a:pt x="58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6" name="Google Shape;4867;p54">
              <a:extLst>
                <a:ext uri="{FF2B5EF4-FFF2-40B4-BE49-F238E27FC236}">
                  <a16:creationId xmlns:a16="http://schemas.microsoft.com/office/drawing/2014/main" id="{A767D94E-DAEF-EED1-3552-F9074C81F66B}"/>
                </a:ext>
              </a:extLst>
            </p:cNvPr>
            <p:cNvSpPr/>
            <p:nvPr/>
          </p:nvSpPr>
          <p:spPr>
            <a:xfrm>
              <a:off x="11671000" y="5845050"/>
              <a:ext cx="30050" cy="40475"/>
            </a:xfrm>
            <a:custGeom>
              <a:avLst/>
              <a:gdLst/>
              <a:ahLst/>
              <a:cxnLst/>
              <a:rect l="l" t="t" r="r" b="b"/>
              <a:pathLst>
                <a:path w="1202" h="1619" extrusionOk="0">
                  <a:moveTo>
                    <a:pt x="1035" y="0"/>
                  </a:moveTo>
                  <a:cubicBezTo>
                    <a:pt x="1001" y="0"/>
                    <a:pt x="968" y="17"/>
                    <a:pt x="935" y="50"/>
                  </a:cubicBezTo>
                  <a:cubicBezTo>
                    <a:pt x="835" y="150"/>
                    <a:pt x="67" y="984"/>
                    <a:pt x="1" y="1418"/>
                  </a:cubicBezTo>
                  <a:cubicBezTo>
                    <a:pt x="1" y="1518"/>
                    <a:pt x="34" y="1585"/>
                    <a:pt x="134" y="1618"/>
                  </a:cubicBezTo>
                  <a:lnTo>
                    <a:pt x="168" y="1618"/>
                  </a:lnTo>
                  <a:cubicBezTo>
                    <a:pt x="234" y="1618"/>
                    <a:pt x="301" y="1551"/>
                    <a:pt x="301" y="1485"/>
                  </a:cubicBezTo>
                  <a:cubicBezTo>
                    <a:pt x="334" y="1218"/>
                    <a:pt x="835" y="584"/>
                    <a:pt x="1168" y="250"/>
                  </a:cubicBezTo>
                  <a:cubicBezTo>
                    <a:pt x="1202" y="217"/>
                    <a:pt x="1202" y="117"/>
                    <a:pt x="1135" y="50"/>
                  </a:cubicBezTo>
                  <a:cubicBezTo>
                    <a:pt x="1102" y="17"/>
                    <a:pt x="1068" y="0"/>
                    <a:pt x="103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7" name="Google Shape;4868;p54">
              <a:extLst>
                <a:ext uri="{FF2B5EF4-FFF2-40B4-BE49-F238E27FC236}">
                  <a16:creationId xmlns:a16="http://schemas.microsoft.com/office/drawing/2014/main" id="{0D84AAAF-8597-166B-AAD1-B61E574DAF71}"/>
                </a:ext>
              </a:extLst>
            </p:cNvPr>
            <p:cNvSpPr/>
            <p:nvPr/>
          </p:nvSpPr>
          <p:spPr>
            <a:xfrm>
              <a:off x="11712700" y="5845050"/>
              <a:ext cx="30875" cy="40475"/>
            </a:xfrm>
            <a:custGeom>
              <a:avLst/>
              <a:gdLst/>
              <a:ahLst/>
              <a:cxnLst/>
              <a:rect l="l" t="t" r="r" b="b"/>
              <a:pathLst>
                <a:path w="1235" h="1619" extrusionOk="0">
                  <a:moveTo>
                    <a:pt x="1056" y="0"/>
                  </a:moveTo>
                  <a:cubicBezTo>
                    <a:pt x="1018" y="0"/>
                    <a:pt x="985" y="17"/>
                    <a:pt x="968" y="50"/>
                  </a:cubicBezTo>
                  <a:cubicBezTo>
                    <a:pt x="868" y="150"/>
                    <a:pt x="101" y="984"/>
                    <a:pt x="34" y="1418"/>
                  </a:cubicBezTo>
                  <a:cubicBezTo>
                    <a:pt x="1" y="1518"/>
                    <a:pt x="67" y="1585"/>
                    <a:pt x="167" y="1618"/>
                  </a:cubicBezTo>
                  <a:cubicBezTo>
                    <a:pt x="267" y="1618"/>
                    <a:pt x="334" y="1551"/>
                    <a:pt x="334" y="1485"/>
                  </a:cubicBezTo>
                  <a:cubicBezTo>
                    <a:pt x="368" y="1218"/>
                    <a:pt x="868" y="584"/>
                    <a:pt x="1168" y="250"/>
                  </a:cubicBezTo>
                  <a:cubicBezTo>
                    <a:pt x="1235" y="217"/>
                    <a:pt x="1235" y="117"/>
                    <a:pt x="1168" y="50"/>
                  </a:cubicBezTo>
                  <a:cubicBezTo>
                    <a:pt x="1135" y="17"/>
                    <a:pt x="1093" y="0"/>
                    <a:pt x="105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8" name="Google Shape;4869;p54">
              <a:extLst>
                <a:ext uri="{FF2B5EF4-FFF2-40B4-BE49-F238E27FC236}">
                  <a16:creationId xmlns:a16="http://schemas.microsoft.com/office/drawing/2014/main" id="{52B01B26-6E05-AC69-0699-0736CCFE009F}"/>
                </a:ext>
              </a:extLst>
            </p:cNvPr>
            <p:cNvSpPr/>
            <p:nvPr/>
          </p:nvSpPr>
          <p:spPr>
            <a:xfrm>
              <a:off x="11780250" y="5819200"/>
              <a:ext cx="30875" cy="40450"/>
            </a:xfrm>
            <a:custGeom>
              <a:avLst/>
              <a:gdLst/>
              <a:ahLst/>
              <a:cxnLst/>
              <a:rect l="l" t="t" r="r" b="b"/>
              <a:pathLst>
                <a:path w="1235" h="1618" extrusionOk="0">
                  <a:moveTo>
                    <a:pt x="1051" y="0"/>
                  </a:moveTo>
                  <a:cubicBezTo>
                    <a:pt x="1010" y="0"/>
                    <a:pt x="968" y="17"/>
                    <a:pt x="935" y="50"/>
                  </a:cubicBezTo>
                  <a:cubicBezTo>
                    <a:pt x="868" y="150"/>
                    <a:pt x="67" y="984"/>
                    <a:pt x="1" y="1418"/>
                  </a:cubicBezTo>
                  <a:cubicBezTo>
                    <a:pt x="1" y="1518"/>
                    <a:pt x="67" y="1585"/>
                    <a:pt x="134" y="1618"/>
                  </a:cubicBezTo>
                  <a:lnTo>
                    <a:pt x="167" y="1618"/>
                  </a:lnTo>
                  <a:cubicBezTo>
                    <a:pt x="234" y="1618"/>
                    <a:pt x="301" y="1551"/>
                    <a:pt x="334" y="1485"/>
                  </a:cubicBezTo>
                  <a:cubicBezTo>
                    <a:pt x="367" y="1218"/>
                    <a:pt x="868" y="584"/>
                    <a:pt x="1168" y="284"/>
                  </a:cubicBezTo>
                  <a:cubicBezTo>
                    <a:pt x="1235" y="217"/>
                    <a:pt x="1235" y="117"/>
                    <a:pt x="1168" y="50"/>
                  </a:cubicBezTo>
                  <a:cubicBezTo>
                    <a:pt x="1135" y="17"/>
                    <a:pt x="1093" y="0"/>
                    <a:pt x="1051"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9" name="Google Shape;4870;p54">
              <a:extLst>
                <a:ext uri="{FF2B5EF4-FFF2-40B4-BE49-F238E27FC236}">
                  <a16:creationId xmlns:a16="http://schemas.microsoft.com/office/drawing/2014/main" id="{9F954A74-4235-399E-A555-1561BDE74791}"/>
                </a:ext>
              </a:extLst>
            </p:cNvPr>
            <p:cNvSpPr/>
            <p:nvPr/>
          </p:nvSpPr>
          <p:spPr>
            <a:xfrm>
              <a:off x="11763575" y="5784175"/>
              <a:ext cx="30875" cy="40450"/>
            </a:xfrm>
            <a:custGeom>
              <a:avLst/>
              <a:gdLst/>
              <a:ahLst/>
              <a:cxnLst/>
              <a:rect l="l" t="t" r="r" b="b"/>
              <a:pathLst>
                <a:path w="1235" h="1618" extrusionOk="0">
                  <a:moveTo>
                    <a:pt x="1051" y="0"/>
                  </a:moveTo>
                  <a:cubicBezTo>
                    <a:pt x="1009" y="0"/>
                    <a:pt x="968" y="17"/>
                    <a:pt x="934" y="50"/>
                  </a:cubicBezTo>
                  <a:cubicBezTo>
                    <a:pt x="834" y="150"/>
                    <a:pt x="67" y="984"/>
                    <a:pt x="0" y="1418"/>
                  </a:cubicBezTo>
                  <a:cubicBezTo>
                    <a:pt x="0" y="1518"/>
                    <a:pt x="67" y="1585"/>
                    <a:pt x="134" y="1585"/>
                  </a:cubicBezTo>
                  <a:cubicBezTo>
                    <a:pt x="134" y="1618"/>
                    <a:pt x="167" y="1618"/>
                    <a:pt x="167" y="1618"/>
                  </a:cubicBezTo>
                  <a:cubicBezTo>
                    <a:pt x="234" y="1618"/>
                    <a:pt x="301" y="1551"/>
                    <a:pt x="301" y="1451"/>
                  </a:cubicBezTo>
                  <a:cubicBezTo>
                    <a:pt x="367" y="1218"/>
                    <a:pt x="868" y="584"/>
                    <a:pt x="1168" y="250"/>
                  </a:cubicBezTo>
                  <a:cubicBezTo>
                    <a:pt x="1235" y="184"/>
                    <a:pt x="1235" y="117"/>
                    <a:pt x="1168" y="50"/>
                  </a:cubicBezTo>
                  <a:cubicBezTo>
                    <a:pt x="1135" y="17"/>
                    <a:pt x="1093" y="0"/>
                    <a:pt x="1051"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0" name="Google Shape;4871;p54">
              <a:extLst>
                <a:ext uri="{FF2B5EF4-FFF2-40B4-BE49-F238E27FC236}">
                  <a16:creationId xmlns:a16="http://schemas.microsoft.com/office/drawing/2014/main" id="{ED5DBF12-FCDB-676F-4E6D-2BA6C3CD16FD}"/>
                </a:ext>
              </a:extLst>
            </p:cNvPr>
            <p:cNvSpPr/>
            <p:nvPr/>
          </p:nvSpPr>
          <p:spPr>
            <a:xfrm>
              <a:off x="11774425" y="5719125"/>
              <a:ext cx="30875" cy="39625"/>
            </a:xfrm>
            <a:custGeom>
              <a:avLst/>
              <a:gdLst/>
              <a:ahLst/>
              <a:cxnLst/>
              <a:rect l="l" t="t" r="r" b="b"/>
              <a:pathLst>
                <a:path w="1235" h="1585" extrusionOk="0">
                  <a:moveTo>
                    <a:pt x="1051" y="0"/>
                  </a:moveTo>
                  <a:cubicBezTo>
                    <a:pt x="1009" y="0"/>
                    <a:pt x="967" y="17"/>
                    <a:pt x="934" y="50"/>
                  </a:cubicBezTo>
                  <a:cubicBezTo>
                    <a:pt x="867" y="150"/>
                    <a:pt x="67" y="984"/>
                    <a:pt x="33" y="1418"/>
                  </a:cubicBezTo>
                  <a:cubicBezTo>
                    <a:pt x="0" y="1518"/>
                    <a:pt x="67" y="1585"/>
                    <a:pt x="133" y="1585"/>
                  </a:cubicBezTo>
                  <a:lnTo>
                    <a:pt x="167" y="1585"/>
                  </a:lnTo>
                  <a:cubicBezTo>
                    <a:pt x="234" y="1585"/>
                    <a:pt x="300" y="1551"/>
                    <a:pt x="334" y="1451"/>
                  </a:cubicBezTo>
                  <a:cubicBezTo>
                    <a:pt x="367" y="1218"/>
                    <a:pt x="867" y="584"/>
                    <a:pt x="1168" y="250"/>
                  </a:cubicBezTo>
                  <a:cubicBezTo>
                    <a:pt x="1234" y="184"/>
                    <a:pt x="1234" y="84"/>
                    <a:pt x="1168" y="50"/>
                  </a:cubicBezTo>
                  <a:cubicBezTo>
                    <a:pt x="1134" y="17"/>
                    <a:pt x="1092" y="0"/>
                    <a:pt x="1051"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1" name="Google Shape;4872;p54">
              <a:extLst>
                <a:ext uri="{FF2B5EF4-FFF2-40B4-BE49-F238E27FC236}">
                  <a16:creationId xmlns:a16="http://schemas.microsoft.com/office/drawing/2014/main" id="{682D25FC-9B37-D59B-4B92-269ECAAA4187}"/>
                </a:ext>
              </a:extLst>
            </p:cNvPr>
            <p:cNvSpPr/>
            <p:nvPr/>
          </p:nvSpPr>
          <p:spPr>
            <a:xfrm>
              <a:off x="11815275" y="5751500"/>
              <a:ext cx="30875" cy="39775"/>
            </a:xfrm>
            <a:custGeom>
              <a:avLst/>
              <a:gdLst/>
              <a:ahLst/>
              <a:cxnLst/>
              <a:rect l="l" t="t" r="r" b="b"/>
              <a:pathLst>
                <a:path w="1235" h="1591" extrusionOk="0">
                  <a:moveTo>
                    <a:pt x="1073" y="1"/>
                  </a:moveTo>
                  <a:cubicBezTo>
                    <a:pt x="1024" y="1"/>
                    <a:pt x="974" y="17"/>
                    <a:pt x="935" y="56"/>
                  </a:cubicBezTo>
                  <a:cubicBezTo>
                    <a:pt x="868" y="123"/>
                    <a:pt x="67" y="990"/>
                    <a:pt x="34" y="1424"/>
                  </a:cubicBezTo>
                  <a:cubicBezTo>
                    <a:pt x="1" y="1491"/>
                    <a:pt x="67" y="1591"/>
                    <a:pt x="167" y="1591"/>
                  </a:cubicBezTo>
                  <a:cubicBezTo>
                    <a:pt x="267" y="1591"/>
                    <a:pt x="334" y="1524"/>
                    <a:pt x="334" y="1457"/>
                  </a:cubicBezTo>
                  <a:cubicBezTo>
                    <a:pt x="367" y="1190"/>
                    <a:pt x="868" y="590"/>
                    <a:pt x="1168" y="256"/>
                  </a:cubicBezTo>
                  <a:cubicBezTo>
                    <a:pt x="1235" y="190"/>
                    <a:pt x="1235" y="90"/>
                    <a:pt x="1168" y="23"/>
                  </a:cubicBezTo>
                  <a:cubicBezTo>
                    <a:pt x="1140" y="9"/>
                    <a:pt x="1107" y="1"/>
                    <a:pt x="107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2" name="Google Shape;4873;p54">
              <a:extLst>
                <a:ext uri="{FF2B5EF4-FFF2-40B4-BE49-F238E27FC236}">
                  <a16:creationId xmlns:a16="http://schemas.microsoft.com/office/drawing/2014/main" id="{01281157-0BA4-1CC2-9E6D-A3D50C767526}"/>
                </a:ext>
              </a:extLst>
            </p:cNvPr>
            <p:cNvSpPr/>
            <p:nvPr/>
          </p:nvSpPr>
          <p:spPr>
            <a:xfrm>
              <a:off x="11818600" y="5703150"/>
              <a:ext cx="30900" cy="39750"/>
            </a:xfrm>
            <a:custGeom>
              <a:avLst/>
              <a:gdLst/>
              <a:ahLst/>
              <a:cxnLst/>
              <a:rect l="l" t="t" r="r" b="b"/>
              <a:pathLst>
                <a:path w="1236" h="1590" extrusionOk="0">
                  <a:moveTo>
                    <a:pt x="1075" y="0"/>
                  </a:moveTo>
                  <a:cubicBezTo>
                    <a:pt x="1030" y="0"/>
                    <a:pt x="988" y="16"/>
                    <a:pt x="968" y="56"/>
                  </a:cubicBezTo>
                  <a:cubicBezTo>
                    <a:pt x="868" y="122"/>
                    <a:pt x="101" y="990"/>
                    <a:pt x="34" y="1423"/>
                  </a:cubicBezTo>
                  <a:cubicBezTo>
                    <a:pt x="1" y="1490"/>
                    <a:pt x="68" y="1590"/>
                    <a:pt x="168" y="1590"/>
                  </a:cubicBezTo>
                  <a:cubicBezTo>
                    <a:pt x="268" y="1590"/>
                    <a:pt x="335" y="1523"/>
                    <a:pt x="335" y="1457"/>
                  </a:cubicBezTo>
                  <a:cubicBezTo>
                    <a:pt x="368" y="1190"/>
                    <a:pt x="868" y="589"/>
                    <a:pt x="1202" y="256"/>
                  </a:cubicBezTo>
                  <a:cubicBezTo>
                    <a:pt x="1235" y="189"/>
                    <a:pt x="1235" y="89"/>
                    <a:pt x="1168" y="22"/>
                  </a:cubicBezTo>
                  <a:cubicBezTo>
                    <a:pt x="1141" y="8"/>
                    <a:pt x="1107" y="0"/>
                    <a:pt x="107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3" name="Google Shape;4874;p54">
              <a:extLst>
                <a:ext uri="{FF2B5EF4-FFF2-40B4-BE49-F238E27FC236}">
                  <a16:creationId xmlns:a16="http://schemas.microsoft.com/office/drawing/2014/main" id="{699FA8E1-6C14-3216-C30A-ECAF56D8763E}"/>
                </a:ext>
              </a:extLst>
            </p:cNvPr>
            <p:cNvSpPr/>
            <p:nvPr/>
          </p:nvSpPr>
          <p:spPr>
            <a:xfrm>
              <a:off x="12952750" y="5800000"/>
              <a:ext cx="30875" cy="40475"/>
            </a:xfrm>
            <a:custGeom>
              <a:avLst/>
              <a:gdLst/>
              <a:ahLst/>
              <a:cxnLst/>
              <a:rect l="l" t="t" r="r" b="b"/>
              <a:pathLst>
                <a:path w="1235" h="1619" extrusionOk="0">
                  <a:moveTo>
                    <a:pt x="180" y="1"/>
                  </a:moveTo>
                  <a:cubicBezTo>
                    <a:pt x="142" y="1"/>
                    <a:pt x="101" y="18"/>
                    <a:pt x="67" y="51"/>
                  </a:cubicBezTo>
                  <a:cubicBezTo>
                    <a:pt x="1" y="118"/>
                    <a:pt x="1" y="218"/>
                    <a:pt x="67" y="284"/>
                  </a:cubicBezTo>
                  <a:cubicBezTo>
                    <a:pt x="368" y="618"/>
                    <a:pt x="868" y="1218"/>
                    <a:pt x="901" y="1485"/>
                  </a:cubicBezTo>
                  <a:cubicBezTo>
                    <a:pt x="901" y="1552"/>
                    <a:pt x="968" y="1619"/>
                    <a:pt x="1068" y="1619"/>
                  </a:cubicBezTo>
                  <a:cubicBezTo>
                    <a:pt x="1168" y="1585"/>
                    <a:pt x="1235" y="1519"/>
                    <a:pt x="1202" y="1419"/>
                  </a:cubicBezTo>
                  <a:cubicBezTo>
                    <a:pt x="1135" y="985"/>
                    <a:pt x="368" y="151"/>
                    <a:pt x="268" y="51"/>
                  </a:cubicBezTo>
                  <a:cubicBezTo>
                    <a:pt x="251" y="18"/>
                    <a:pt x="217" y="1"/>
                    <a:pt x="18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4" name="Google Shape;4875;p54">
              <a:extLst>
                <a:ext uri="{FF2B5EF4-FFF2-40B4-BE49-F238E27FC236}">
                  <a16:creationId xmlns:a16="http://schemas.microsoft.com/office/drawing/2014/main" id="{460077C5-891D-5452-83CC-4CC34878E8FC}"/>
                </a:ext>
              </a:extLst>
            </p:cNvPr>
            <p:cNvSpPr/>
            <p:nvPr/>
          </p:nvSpPr>
          <p:spPr>
            <a:xfrm>
              <a:off x="12991125" y="5845050"/>
              <a:ext cx="30875" cy="40475"/>
            </a:xfrm>
            <a:custGeom>
              <a:avLst/>
              <a:gdLst/>
              <a:ahLst/>
              <a:cxnLst/>
              <a:rect l="l" t="t" r="r" b="b"/>
              <a:pathLst>
                <a:path w="1235" h="1619" extrusionOk="0">
                  <a:moveTo>
                    <a:pt x="184" y="0"/>
                  </a:moveTo>
                  <a:cubicBezTo>
                    <a:pt x="142" y="0"/>
                    <a:pt x="100" y="17"/>
                    <a:pt x="67" y="50"/>
                  </a:cubicBezTo>
                  <a:cubicBezTo>
                    <a:pt x="0" y="117"/>
                    <a:pt x="0" y="217"/>
                    <a:pt x="67" y="250"/>
                  </a:cubicBezTo>
                  <a:cubicBezTo>
                    <a:pt x="367" y="584"/>
                    <a:pt x="867" y="1218"/>
                    <a:pt x="901" y="1485"/>
                  </a:cubicBezTo>
                  <a:cubicBezTo>
                    <a:pt x="934" y="1551"/>
                    <a:pt x="1001" y="1618"/>
                    <a:pt x="1068" y="1618"/>
                  </a:cubicBezTo>
                  <a:lnTo>
                    <a:pt x="1101" y="1618"/>
                  </a:lnTo>
                  <a:cubicBezTo>
                    <a:pt x="1168" y="1585"/>
                    <a:pt x="1234" y="1518"/>
                    <a:pt x="1201" y="1418"/>
                  </a:cubicBezTo>
                  <a:cubicBezTo>
                    <a:pt x="1168" y="984"/>
                    <a:pt x="367" y="150"/>
                    <a:pt x="300" y="50"/>
                  </a:cubicBezTo>
                  <a:cubicBezTo>
                    <a:pt x="267" y="17"/>
                    <a:pt x="225" y="0"/>
                    <a:pt x="18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5" name="Google Shape;4876;p54">
              <a:extLst>
                <a:ext uri="{FF2B5EF4-FFF2-40B4-BE49-F238E27FC236}">
                  <a16:creationId xmlns:a16="http://schemas.microsoft.com/office/drawing/2014/main" id="{9379F9AA-2E8E-0DF1-5594-9B14FB8FB466}"/>
                </a:ext>
              </a:extLst>
            </p:cNvPr>
            <p:cNvSpPr/>
            <p:nvPr/>
          </p:nvSpPr>
          <p:spPr>
            <a:xfrm>
              <a:off x="12948575" y="5845050"/>
              <a:ext cx="30900" cy="40475"/>
            </a:xfrm>
            <a:custGeom>
              <a:avLst/>
              <a:gdLst/>
              <a:ahLst/>
              <a:cxnLst/>
              <a:rect l="l" t="t" r="r" b="b"/>
              <a:pathLst>
                <a:path w="1236" h="1619" extrusionOk="0">
                  <a:moveTo>
                    <a:pt x="184" y="0"/>
                  </a:moveTo>
                  <a:cubicBezTo>
                    <a:pt x="143" y="0"/>
                    <a:pt x="101" y="17"/>
                    <a:pt x="68" y="50"/>
                  </a:cubicBezTo>
                  <a:cubicBezTo>
                    <a:pt x="1" y="117"/>
                    <a:pt x="1" y="217"/>
                    <a:pt x="68" y="250"/>
                  </a:cubicBezTo>
                  <a:cubicBezTo>
                    <a:pt x="368" y="584"/>
                    <a:pt x="868" y="1218"/>
                    <a:pt x="902" y="1485"/>
                  </a:cubicBezTo>
                  <a:cubicBezTo>
                    <a:pt x="935" y="1551"/>
                    <a:pt x="1002" y="1618"/>
                    <a:pt x="1068" y="1618"/>
                  </a:cubicBezTo>
                  <a:cubicBezTo>
                    <a:pt x="1068" y="1618"/>
                    <a:pt x="1068" y="1618"/>
                    <a:pt x="1102" y="1585"/>
                  </a:cubicBezTo>
                  <a:cubicBezTo>
                    <a:pt x="1168" y="1585"/>
                    <a:pt x="1235" y="1518"/>
                    <a:pt x="1235" y="1418"/>
                  </a:cubicBezTo>
                  <a:cubicBezTo>
                    <a:pt x="1168" y="984"/>
                    <a:pt x="368" y="150"/>
                    <a:pt x="301" y="50"/>
                  </a:cubicBezTo>
                  <a:cubicBezTo>
                    <a:pt x="268" y="17"/>
                    <a:pt x="226" y="0"/>
                    <a:pt x="18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6" name="Google Shape;4877;p54">
              <a:extLst>
                <a:ext uri="{FF2B5EF4-FFF2-40B4-BE49-F238E27FC236}">
                  <a16:creationId xmlns:a16="http://schemas.microsoft.com/office/drawing/2014/main" id="{8AC064C9-CB1E-CA2F-650D-FBEA7CB9E7E1}"/>
                </a:ext>
              </a:extLst>
            </p:cNvPr>
            <p:cNvSpPr/>
            <p:nvPr/>
          </p:nvSpPr>
          <p:spPr>
            <a:xfrm>
              <a:off x="12881025" y="5819200"/>
              <a:ext cx="30900" cy="40450"/>
            </a:xfrm>
            <a:custGeom>
              <a:avLst/>
              <a:gdLst/>
              <a:ahLst/>
              <a:cxnLst/>
              <a:rect l="l" t="t" r="r" b="b"/>
              <a:pathLst>
                <a:path w="1236" h="1618" extrusionOk="0">
                  <a:moveTo>
                    <a:pt x="184" y="0"/>
                  </a:moveTo>
                  <a:cubicBezTo>
                    <a:pt x="143" y="0"/>
                    <a:pt x="101" y="17"/>
                    <a:pt x="68" y="50"/>
                  </a:cubicBezTo>
                  <a:cubicBezTo>
                    <a:pt x="34" y="117"/>
                    <a:pt x="1" y="217"/>
                    <a:pt x="68" y="284"/>
                  </a:cubicBezTo>
                  <a:cubicBezTo>
                    <a:pt x="368" y="584"/>
                    <a:pt x="902" y="1218"/>
                    <a:pt x="935" y="1485"/>
                  </a:cubicBezTo>
                  <a:cubicBezTo>
                    <a:pt x="935" y="1551"/>
                    <a:pt x="1002" y="1618"/>
                    <a:pt x="1068" y="1618"/>
                  </a:cubicBezTo>
                  <a:lnTo>
                    <a:pt x="1102" y="1618"/>
                  </a:lnTo>
                  <a:cubicBezTo>
                    <a:pt x="1202" y="1585"/>
                    <a:pt x="1235" y="1518"/>
                    <a:pt x="1235" y="1418"/>
                  </a:cubicBezTo>
                  <a:cubicBezTo>
                    <a:pt x="1168" y="984"/>
                    <a:pt x="401" y="150"/>
                    <a:pt x="301" y="50"/>
                  </a:cubicBezTo>
                  <a:cubicBezTo>
                    <a:pt x="268" y="17"/>
                    <a:pt x="226" y="0"/>
                    <a:pt x="18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7" name="Google Shape;4878;p54">
              <a:extLst>
                <a:ext uri="{FF2B5EF4-FFF2-40B4-BE49-F238E27FC236}">
                  <a16:creationId xmlns:a16="http://schemas.microsoft.com/office/drawing/2014/main" id="{3AAF68CA-0C42-A5C2-D70D-5CDA58D12444}"/>
                </a:ext>
              </a:extLst>
            </p:cNvPr>
            <p:cNvSpPr/>
            <p:nvPr/>
          </p:nvSpPr>
          <p:spPr>
            <a:xfrm>
              <a:off x="12898550" y="5784175"/>
              <a:ext cx="30875" cy="40450"/>
            </a:xfrm>
            <a:custGeom>
              <a:avLst/>
              <a:gdLst/>
              <a:ahLst/>
              <a:cxnLst/>
              <a:rect l="l" t="t" r="r" b="b"/>
              <a:pathLst>
                <a:path w="1235" h="1618" extrusionOk="0">
                  <a:moveTo>
                    <a:pt x="180" y="0"/>
                  </a:moveTo>
                  <a:cubicBezTo>
                    <a:pt x="142" y="0"/>
                    <a:pt x="101" y="17"/>
                    <a:pt x="67" y="50"/>
                  </a:cubicBezTo>
                  <a:cubicBezTo>
                    <a:pt x="0" y="117"/>
                    <a:pt x="0" y="184"/>
                    <a:pt x="34" y="250"/>
                  </a:cubicBezTo>
                  <a:cubicBezTo>
                    <a:pt x="367" y="584"/>
                    <a:pt x="868" y="1218"/>
                    <a:pt x="901" y="1451"/>
                  </a:cubicBezTo>
                  <a:cubicBezTo>
                    <a:pt x="901" y="1551"/>
                    <a:pt x="968" y="1618"/>
                    <a:pt x="1068" y="1618"/>
                  </a:cubicBezTo>
                  <a:cubicBezTo>
                    <a:pt x="1068" y="1618"/>
                    <a:pt x="1068" y="1618"/>
                    <a:pt x="1068" y="1585"/>
                  </a:cubicBezTo>
                  <a:cubicBezTo>
                    <a:pt x="1168" y="1585"/>
                    <a:pt x="1235" y="1518"/>
                    <a:pt x="1201" y="1418"/>
                  </a:cubicBezTo>
                  <a:cubicBezTo>
                    <a:pt x="1135" y="984"/>
                    <a:pt x="367" y="150"/>
                    <a:pt x="267" y="50"/>
                  </a:cubicBezTo>
                  <a:cubicBezTo>
                    <a:pt x="251" y="17"/>
                    <a:pt x="217" y="0"/>
                    <a:pt x="18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8" name="Google Shape;4879;p54">
              <a:extLst>
                <a:ext uri="{FF2B5EF4-FFF2-40B4-BE49-F238E27FC236}">
                  <a16:creationId xmlns:a16="http://schemas.microsoft.com/office/drawing/2014/main" id="{E2FC861D-1A6C-9B48-00DA-7C71C8F3886E}"/>
                </a:ext>
              </a:extLst>
            </p:cNvPr>
            <p:cNvSpPr/>
            <p:nvPr/>
          </p:nvSpPr>
          <p:spPr>
            <a:xfrm>
              <a:off x="12886875" y="5719125"/>
              <a:ext cx="30875" cy="39625"/>
            </a:xfrm>
            <a:custGeom>
              <a:avLst/>
              <a:gdLst/>
              <a:ahLst/>
              <a:cxnLst/>
              <a:rect l="l" t="t" r="r" b="b"/>
              <a:pathLst>
                <a:path w="1235" h="1585" extrusionOk="0">
                  <a:moveTo>
                    <a:pt x="184" y="0"/>
                  </a:moveTo>
                  <a:cubicBezTo>
                    <a:pt x="142" y="0"/>
                    <a:pt x="101" y="17"/>
                    <a:pt x="67" y="50"/>
                  </a:cubicBezTo>
                  <a:cubicBezTo>
                    <a:pt x="0" y="84"/>
                    <a:pt x="0" y="184"/>
                    <a:pt x="67" y="250"/>
                  </a:cubicBezTo>
                  <a:cubicBezTo>
                    <a:pt x="367" y="584"/>
                    <a:pt x="868" y="1218"/>
                    <a:pt x="934" y="1451"/>
                  </a:cubicBezTo>
                  <a:cubicBezTo>
                    <a:pt x="934" y="1551"/>
                    <a:pt x="1001" y="1585"/>
                    <a:pt x="1068" y="1585"/>
                  </a:cubicBezTo>
                  <a:lnTo>
                    <a:pt x="1101" y="1585"/>
                  </a:lnTo>
                  <a:cubicBezTo>
                    <a:pt x="1168" y="1585"/>
                    <a:pt x="1235" y="1518"/>
                    <a:pt x="1235" y="1418"/>
                  </a:cubicBezTo>
                  <a:cubicBezTo>
                    <a:pt x="1168" y="984"/>
                    <a:pt x="401" y="150"/>
                    <a:pt x="301" y="50"/>
                  </a:cubicBezTo>
                  <a:cubicBezTo>
                    <a:pt x="267" y="17"/>
                    <a:pt x="226" y="0"/>
                    <a:pt x="18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9" name="Google Shape;4880;p54">
              <a:extLst>
                <a:ext uri="{FF2B5EF4-FFF2-40B4-BE49-F238E27FC236}">
                  <a16:creationId xmlns:a16="http://schemas.microsoft.com/office/drawing/2014/main" id="{1F808B2F-53EC-AFD3-C190-3CDD4FC5F739}"/>
                </a:ext>
              </a:extLst>
            </p:cNvPr>
            <p:cNvSpPr/>
            <p:nvPr/>
          </p:nvSpPr>
          <p:spPr>
            <a:xfrm>
              <a:off x="12846000" y="5751500"/>
              <a:ext cx="30900" cy="39775"/>
            </a:xfrm>
            <a:custGeom>
              <a:avLst/>
              <a:gdLst/>
              <a:ahLst/>
              <a:cxnLst/>
              <a:rect l="l" t="t" r="r" b="b"/>
              <a:pathLst>
                <a:path w="1236" h="1591" extrusionOk="0">
                  <a:moveTo>
                    <a:pt x="163" y="1"/>
                  </a:moveTo>
                  <a:cubicBezTo>
                    <a:pt x="129" y="1"/>
                    <a:pt x="95" y="9"/>
                    <a:pt x="68" y="23"/>
                  </a:cubicBezTo>
                  <a:cubicBezTo>
                    <a:pt x="1" y="90"/>
                    <a:pt x="1" y="190"/>
                    <a:pt x="68" y="256"/>
                  </a:cubicBezTo>
                  <a:cubicBezTo>
                    <a:pt x="368" y="590"/>
                    <a:pt x="868" y="1190"/>
                    <a:pt x="935" y="1457"/>
                  </a:cubicBezTo>
                  <a:cubicBezTo>
                    <a:pt x="935" y="1524"/>
                    <a:pt x="1002" y="1591"/>
                    <a:pt x="1068" y="1591"/>
                  </a:cubicBezTo>
                  <a:lnTo>
                    <a:pt x="1102" y="1591"/>
                  </a:lnTo>
                  <a:cubicBezTo>
                    <a:pt x="1168" y="1591"/>
                    <a:pt x="1235" y="1491"/>
                    <a:pt x="1235" y="1424"/>
                  </a:cubicBezTo>
                  <a:cubicBezTo>
                    <a:pt x="1168" y="990"/>
                    <a:pt x="401" y="123"/>
                    <a:pt x="301" y="56"/>
                  </a:cubicBezTo>
                  <a:cubicBezTo>
                    <a:pt x="262" y="17"/>
                    <a:pt x="212" y="1"/>
                    <a:pt x="16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0" name="Google Shape;4881;p54">
              <a:extLst>
                <a:ext uri="{FF2B5EF4-FFF2-40B4-BE49-F238E27FC236}">
                  <a16:creationId xmlns:a16="http://schemas.microsoft.com/office/drawing/2014/main" id="{D413EDA7-3E0B-F1A5-F643-C68280A35B9B}"/>
                </a:ext>
              </a:extLst>
            </p:cNvPr>
            <p:cNvSpPr/>
            <p:nvPr/>
          </p:nvSpPr>
          <p:spPr>
            <a:xfrm>
              <a:off x="12842675" y="5703150"/>
              <a:ext cx="30875" cy="39750"/>
            </a:xfrm>
            <a:custGeom>
              <a:avLst/>
              <a:gdLst/>
              <a:ahLst/>
              <a:cxnLst/>
              <a:rect l="l" t="t" r="r" b="b"/>
              <a:pathLst>
                <a:path w="1235" h="1590" extrusionOk="0">
                  <a:moveTo>
                    <a:pt x="163" y="0"/>
                  </a:moveTo>
                  <a:cubicBezTo>
                    <a:pt x="128" y="0"/>
                    <a:pt x="95" y="8"/>
                    <a:pt x="67" y="22"/>
                  </a:cubicBezTo>
                  <a:cubicBezTo>
                    <a:pt x="1" y="89"/>
                    <a:pt x="1" y="189"/>
                    <a:pt x="67" y="256"/>
                  </a:cubicBezTo>
                  <a:cubicBezTo>
                    <a:pt x="367" y="589"/>
                    <a:pt x="868" y="1190"/>
                    <a:pt x="901" y="1457"/>
                  </a:cubicBezTo>
                  <a:cubicBezTo>
                    <a:pt x="935" y="1523"/>
                    <a:pt x="1001" y="1590"/>
                    <a:pt x="1068" y="1590"/>
                  </a:cubicBezTo>
                  <a:lnTo>
                    <a:pt x="1101" y="1590"/>
                  </a:lnTo>
                  <a:cubicBezTo>
                    <a:pt x="1168" y="1590"/>
                    <a:pt x="1235" y="1490"/>
                    <a:pt x="1235" y="1423"/>
                  </a:cubicBezTo>
                  <a:cubicBezTo>
                    <a:pt x="1168" y="990"/>
                    <a:pt x="367" y="122"/>
                    <a:pt x="301" y="56"/>
                  </a:cubicBezTo>
                  <a:cubicBezTo>
                    <a:pt x="262" y="16"/>
                    <a:pt x="211" y="0"/>
                    <a:pt x="16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1" name="Google Shape;4882;p54">
              <a:extLst>
                <a:ext uri="{FF2B5EF4-FFF2-40B4-BE49-F238E27FC236}">
                  <a16:creationId xmlns:a16="http://schemas.microsoft.com/office/drawing/2014/main" id="{5A72DCC8-A8BB-14BF-0035-7DC26F798FF6}"/>
                </a:ext>
              </a:extLst>
            </p:cNvPr>
            <p:cNvSpPr/>
            <p:nvPr/>
          </p:nvSpPr>
          <p:spPr>
            <a:xfrm>
              <a:off x="11940375" y="5533250"/>
              <a:ext cx="18350" cy="46200"/>
            </a:xfrm>
            <a:custGeom>
              <a:avLst/>
              <a:gdLst/>
              <a:ahLst/>
              <a:cxnLst/>
              <a:rect l="l" t="t" r="r" b="b"/>
              <a:pathLst>
                <a:path w="734" h="1848" extrusionOk="0">
                  <a:moveTo>
                    <a:pt x="555" y="0"/>
                  </a:moveTo>
                  <a:cubicBezTo>
                    <a:pt x="487" y="0"/>
                    <a:pt x="434" y="31"/>
                    <a:pt x="434" y="80"/>
                  </a:cubicBezTo>
                  <a:cubicBezTo>
                    <a:pt x="367" y="213"/>
                    <a:pt x="0" y="1281"/>
                    <a:pt x="100" y="1715"/>
                  </a:cubicBezTo>
                  <a:cubicBezTo>
                    <a:pt x="134" y="1781"/>
                    <a:pt x="167" y="1848"/>
                    <a:pt x="267" y="1848"/>
                  </a:cubicBezTo>
                  <a:lnTo>
                    <a:pt x="300" y="1848"/>
                  </a:lnTo>
                  <a:cubicBezTo>
                    <a:pt x="367" y="1815"/>
                    <a:pt x="434" y="1715"/>
                    <a:pt x="400" y="1648"/>
                  </a:cubicBezTo>
                  <a:cubicBezTo>
                    <a:pt x="334" y="1381"/>
                    <a:pt x="567" y="614"/>
                    <a:pt x="701" y="213"/>
                  </a:cubicBezTo>
                  <a:cubicBezTo>
                    <a:pt x="734" y="113"/>
                    <a:pt x="701" y="13"/>
                    <a:pt x="634" y="13"/>
                  </a:cubicBezTo>
                  <a:cubicBezTo>
                    <a:pt x="607" y="4"/>
                    <a:pt x="580" y="0"/>
                    <a:pt x="55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2" name="Google Shape;4883;p54">
              <a:extLst>
                <a:ext uri="{FF2B5EF4-FFF2-40B4-BE49-F238E27FC236}">
                  <a16:creationId xmlns:a16="http://schemas.microsoft.com/office/drawing/2014/main" id="{94CC5696-A702-D8CB-E770-4B3A00897234}"/>
                </a:ext>
              </a:extLst>
            </p:cNvPr>
            <p:cNvSpPr/>
            <p:nvPr/>
          </p:nvSpPr>
          <p:spPr>
            <a:xfrm>
              <a:off x="11964550" y="5368450"/>
              <a:ext cx="18375" cy="46725"/>
            </a:xfrm>
            <a:custGeom>
              <a:avLst/>
              <a:gdLst/>
              <a:ahLst/>
              <a:cxnLst/>
              <a:rect l="l" t="t" r="r" b="b"/>
              <a:pathLst>
                <a:path w="735" h="1869" extrusionOk="0">
                  <a:moveTo>
                    <a:pt x="601" y="1"/>
                  </a:moveTo>
                  <a:cubicBezTo>
                    <a:pt x="534" y="1"/>
                    <a:pt x="434" y="34"/>
                    <a:pt x="401" y="101"/>
                  </a:cubicBezTo>
                  <a:cubicBezTo>
                    <a:pt x="367" y="234"/>
                    <a:pt x="0" y="1302"/>
                    <a:pt x="101" y="1735"/>
                  </a:cubicBezTo>
                  <a:cubicBezTo>
                    <a:pt x="134" y="1802"/>
                    <a:pt x="167" y="1869"/>
                    <a:pt x="234" y="1869"/>
                  </a:cubicBezTo>
                  <a:cubicBezTo>
                    <a:pt x="267" y="1869"/>
                    <a:pt x="267" y="1869"/>
                    <a:pt x="301" y="1835"/>
                  </a:cubicBezTo>
                  <a:cubicBezTo>
                    <a:pt x="367" y="1835"/>
                    <a:pt x="434" y="1735"/>
                    <a:pt x="401" y="1668"/>
                  </a:cubicBezTo>
                  <a:cubicBezTo>
                    <a:pt x="334" y="1402"/>
                    <a:pt x="568" y="634"/>
                    <a:pt x="701" y="201"/>
                  </a:cubicBezTo>
                  <a:cubicBezTo>
                    <a:pt x="734" y="134"/>
                    <a:pt x="701" y="34"/>
                    <a:pt x="60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3" name="Google Shape;4884;p54">
              <a:extLst>
                <a:ext uri="{FF2B5EF4-FFF2-40B4-BE49-F238E27FC236}">
                  <a16:creationId xmlns:a16="http://schemas.microsoft.com/office/drawing/2014/main" id="{32314759-A9CB-0591-AB79-66FF5E599DAF}"/>
                </a:ext>
              </a:extLst>
            </p:cNvPr>
            <p:cNvSpPr/>
            <p:nvPr/>
          </p:nvSpPr>
          <p:spPr>
            <a:xfrm>
              <a:off x="12662550" y="5273350"/>
              <a:ext cx="21700" cy="45100"/>
            </a:xfrm>
            <a:custGeom>
              <a:avLst/>
              <a:gdLst/>
              <a:ahLst/>
              <a:cxnLst/>
              <a:rect l="l" t="t" r="r" b="b"/>
              <a:pathLst>
                <a:path w="868" h="1804" extrusionOk="0">
                  <a:moveTo>
                    <a:pt x="179" y="0"/>
                  </a:moveTo>
                  <a:cubicBezTo>
                    <a:pt x="152" y="0"/>
                    <a:pt x="124" y="12"/>
                    <a:pt x="100" y="35"/>
                  </a:cubicBezTo>
                  <a:cubicBezTo>
                    <a:pt x="0" y="69"/>
                    <a:pt x="0" y="169"/>
                    <a:pt x="34" y="235"/>
                  </a:cubicBezTo>
                  <a:cubicBezTo>
                    <a:pt x="234" y="636"/>
                    <a:pt x="534" y="1369"/>
                    <a:pt x="501" y="1636"/>
                  </a:cubicBezTo>
                  <a:cubicBezTo>
                    <a:pt x="501" y="1703"/>
                    <a:pt x="534" y="1803"/>
                    <a:pt x="634" y="1803"/>
                  </a:cubicBezTo>
                  <a:lnTo>
                    <a:pt x="668" y="1803"/>
                  </a:lnTo>
                  <a:cubicBezTo>
                    <a:pt x="734" y="1803"/>
                    <a:pt x="801" y="1736"/>
                    <a:pt x="801" y="1670"/>
                  </a:cubicBezTo>
                  <a:cubicBezTo>
                    <a:pt x="868" y="1236"/>
                    <a:pt x="367" y="202"/>
                    <a:pt x="301" y="102"/>
                  </a:cubicBezTo>
                  <a:cubicBezTo>
                    <a:pt x="279" y="37"/>
                    <a:pt x="230" y="0"/>
                    <a:pt x="179"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4" name="Google Shape;4885;p54">
              <a:extLst>
                <a:ext uri="{FF2B5EF4-FFF2-40B4-BE49-F238E27FC236}">
                  <a16:creationId xmlns:a16="http://schemas.microsoft.com/office/drawing/2014/main" id="{258FDAD3-7F06-90ED-DD5C-24DB15454D6F}"/>
                </a:ext>
              </a:extLst>
            </p:cNvPr>
            <p:cNvSpPr/>
            <p:nvPr/>
          </p:nvSpPr>
          <p:spPr>
            <a:xfrm>
              <a:off x="12639200" y="5314750"/>
              <a:ext cx="21700" cy="45375"/>
            </a:xfrm>
            <a:custGeom>
              <a:avLst/>
              <a:gdLst/>
              <a:ahLst/>
              <a:cxnLst/>
              <a:rect l="l" t="t" r="r" b="b"/>
              <a:pathLst>
                <a:path w="868" h="1815" extrusionOk="0">
                  <a:moveTo>
                    <a:pt x="159" y="1"/>
                  </a:moveTo>
                  <a:cubicBezTo>
                    <a:pt x="139" y="1"/>
                    <a:pt x="118" y="5"/>
                    <a:pt x="100" y="14"/>
                  </a:cubicBezTo>
                  <a:cubicBezTo>
                    <a:pt x="34" y="47"/>
                    <a:pt x="0" y="147"/>
                    <a:pt x="34" y="247"/>
                  </a:cubicBezTo>
                  <a:cubicBezTo>
                    <a:pt x="234" y="647"/>
                    <a:pt x="534" y="1381"/>
                    <a:pt x="501" y="1615"/>
                  </a:cubicBezTo>
                  <a:cubicBezTo>
                    <a:pt x="501" y="1715"/>
                    <a:pt x="567" y="1782"/>
                    <a:pt x="634" y="1815"/>
                  </a:cubicBezTo>
                  <a:lnTo>
                    <a:pt x="668" y="1815"/>
                  </a:lnTo>
                  <a:cubicBezTo>
                    <a:pt x="734" y="1815"/>
                    <a:pt x="801" y="1748"/>
                    <a:pt x="834" y="1682"/>
                  </a:cubicBezTo>
                  <a:cubicBezTo>
                    <a:pt x="868" y="1215"/>
                    <a:pt x="367" y="214"/>
                    <a:pt x="301" y="80"/>
                  </a:cubicBezTo>
                  <a:cubicBezTo>
                    <a:pt x="276" y="32"/>
                    <a:pt x="216" y="1"/>
                    <a:pt x="15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5" name="Google Shape;4886;p54">
              <a:extLst>
                <a:ext uri="{FF2B5EF4-FFF2-40B4-BE49-F238E27FC236}">
                  <a16:creationId xmlns:a16="http://schemas.microsoft.com/office/drawing/2014/main" id="{09C12D66-8DCA-D3D3-BCC2-0F9A9406C7CB}"/>
                </a:ext>
              </a:extLst>
            </p:cNvPr>
            <p:cNvSpPr/>
            <p:nvPr/>
          </p:nvSpPr>
          <p:spPr>
            <a:xfrm>
              <a:off x="12644200" y="5389625"/>
              <a:ext cx="21700" cy="44725"/>
            </a:xfrm>
            <a:custGeom>
              <a:avLst/>
              <a:gdLst/>
              <a:ahLst/>
              <a:cxnLst/>
              <a:rect l="l" t="t" r="r" b="b"/>
              <a:pathLst>
                <a:path w="868" h="1789" extrusionOk="0">
                  <a:moveTo>
                    <a:pt x="182" y="1"/>
                  </a:moveTo>
                  <a:cubicBezTo>
                    <a:pt x="154" y="1"/>
                    <a:pt x="125" y="9"/>
                    <a:pt x="101" y="21"/>
                  </a:cubicBezTo>
                  <a:cubicBezTo>
                    <a:pt x="34" y="54"/>
                    <a:pt x="1" y="154"/>
                    <a:pt x="34" y="221"/>
                  </a:cubicBezTo>
                  <a:cubicBezTo>
                    <a:pt x="234" y="621"/>
                    <a:pt x="534" y="1355"/>
                    <a:pt x="501" y="1622"/>
                  </a:cubicBezTo>
                  <a:cubicBezTo>
                    <a:pt x="501" y="1689"/>
                    <a:pt x="568" y="1789"/>
                    <a:pt x="634" y="1789"/>
                  </a:cubicBezTo>
                  <a:lnTo>
                    <a:pt x="668" y="1789"/>
                  </a:lnTo>
                  <a:cubicBezTo>
                    <a:pt x="734" y="1789"/>
                    <a:pt x="801" y="1722"/>
                    <a:pt x="834" y="1655"/>
                  </a:cubicBezTo>
                  <a:cubicBezTo>
                    <a:pt x="868" y="1222"/>
                    <a:pt x="367" y="188"/>
                    <a:pt x="301" y="88"/>
                  </a:cubicBezTo>
                  <a:cubicBezTo>
                    <a:pt x="280" y="24"/>
                    <a:pt x="232" y="1"/>
                    <a:pt x="182"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6" name="Google Shape;4887;p54">
              <a:extLst>
                <a:ext uri="{FF2B5EF4-FFF2-40B4-BE49-F238E27FC236}">
                  <a16:creationId xmlns:a16="http://schemas.microsoft.com/office/drawing/2014/main" id="{163DC746-D513-A510-8DFB-AEF9CD825ACE}"/>
                </a:ext>
              </a:extLst>
            </p:cNvPr>
            <p:cNvSpPr/>
            <p:nvPr/>
          </p:nvSpPr>
          <p:spPr>
            <a:xfrm>
              <a:off x="12713425" y="5429000"/>
              <a:ext cx="22525" cy="44550"/>
            </a:xfrm>
            <a:custGeom>
              <a:avLst/>
              <a:gdLst/>
              <a:ahLst/>
              <a:cxnLst/>
              <a:rect l="l" t="t" r="r" b="b"/>
              <a:pathLst>
                <a:path w="901" h="1782" extrusionOk="0">
                  <a:moveTo>
                    <a:pt x="179" y="1"/>
                  </a:moveTo>
                  <a:cubicBezTo>
                    <a:pt x="154" y="1"/>
                    <a:pt x="127" y="5"/>
                    <a:pt x="100" y="14"/>
                  </a:cubicBezTo>
                  <a:cubicBezTo>
                    <a:pt x="34" y="47"/>
                    <a:pt x="0" y="147"/>
                    <a:pt x="34" y="214"/>
                  </a:cubicBezTo>
                  <a:cubicBezTo>
                    <a:pt x="234" y="614"/>
                    <a:pt x="567" y="1348"/>
                    <a:pt x="534" y="1615"/>
                  </a:cubicBezTo>
                  <a:cubicBezTo>
                    <a:pt x="501" y="1715"/>
                    <a:pt x="567" y="1782"/>
                    <a:pt x="667" y="1782"/>
                  </a:cubicBezTo>
                  <a:cubicBezTo>
                    <a:pt x="767" y="1782"/>
                    <a:pt x="834" y="1748"/>
                    <a:pt x="834" y="1648"/>
                  </a:cubicBezTo>
                  <a:cubicBezTo>
                    <a:pt x="901" y="1215"/>
                    <a:pt x="367" y="180"/>
                    <a:pt x="334" y="80"/>
                  </a:cubicBezTo>
                  <a:cubicBezTo>
                    <a:pt x="309" y="32"/>
                    <a:pt x="249" y="1"/>
                    <a:pt x="17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7" name="Google Shape;4888;p54">
              <a:extLst>
                <a:ext uri="{FF2B5EF4-FFF2-40B4-BE49-F238E27FC236}">
                  <a16:creationId xmlns:a16="http://schemas.microsoft.com/office/drawing/2014/main" id="{DE7F7411-510A-3080-21EE-362F0C7174D1}"/>
                </a:ext>
              </a:extLst>
            </p:cNvPr>
            <p:cNvSpPr/>
            <p:nvPr/>
          </p:nvSpPr>
          <p:spPr>
            <a:xfrm>
              <a:off x="12681725" y="5432625"/>
              <a:ext cx="21700" cy="45100"/>
            </a:xfrm>
            <a:custGeom>
              <a:avLst/>
              <a:gdLst/>
              <a:ahLst/>
              <a:cxnLst/>
              <a:rect l="l" t="t" r="r" b="b"/>
              <a:pathLst>
                <a:path w="868" h="1804" extrusionOk="0">
                  <a:moveTo>
                    <a:pt x="180" y="1"/>
                  </a:moveTo>
                  <a:cubicBezTo>
                    <a:pt x="152" y="1"/>
                    <a:pt x="124" y="12"/>
                    <a:pt x="101" y="35"/>
                  </a:cubicBezTo>
                  <a:cubicBezTo>
                    <a:pt x="34" y="69"/>
                    <a:pt x="1" y="169"/>
                    <a:pt x="34" y="236"/>
                  </a:cubicBezTo>
                  <a:cubicBezTo>
                    <a:pt x="234" y="636"/>
                    <a:pt x="534" y="1370"/>
                    <a:pt x="501" y="1637"/>
                  </a:cubicBezTo>
                  <a:cubicBezTo>
                    <a:pt x="501" y="1703"/>
                    <a:pt x="568" y="1803"/>
                    <a:pt x="634" y="1803"/>
                  </a:cubicBezTo>
                  <a:lnTo>
                    <a:pt x="668" y="1803"/>
                  </a:lnTo>
                  <a:cubicBezTo>
                    <a:pt x="734" y="1803"/>
                    <a:pt x="801" y="1737"/>
                    <a:pt x="801" y="1670"/>
                  </a:cubicBezTo>
                  <a:cubicBezTo>
                    <a:pt x="868" y="1236"/>
                    <a:pt x="368" y="202"/>
                    <a:pt x="301" y="102"/>
                  </a:cubicBezTo>
                  <a:cubicBezTo>
                    <a:pt x="279" y="38"/>
                    <a:pt x="230" y="1"/>
                    <a:pt x="18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8" name="Google Shape;4889;p54">
              <a:extLst>
                <a:ext uri="{FF2B5EF4-FFF2-40B4-BE49-F238E27FC236}">
                  <a16:creationId xmlns:a16="http://schemas.microsoft.com/office/drawing/2014/main" id="{97FF0208-1948-6944-A7E8-BD379D9B6C49}"/>
                </a:ext>
              </a:extLst>
            </p:cNvPr>
            <p:cNvSpPr/>
            <p:nvPr/>
          </p:nvSpPr>
          <p:spPr>
            <a:xfrm>
              <a:off x="12685900" y="5503875"/>
              <a:ext cx="22525" cy="44725"/>
            </a:xfrm>
            <a:custGeom>
              <a:avLst/>
              <a:gdLst/>
              <a:ahLst/>
              <a:cxnLst/>
              <a:rect l="l" t="t" r="r" b="b"/>
              <a:pathLst>
                <a:path w="901" h="1789" extrusionOk="0">
                  <a:moveTo>
                    <a:pt x="197" y="1"/>
                  </a:moveTo>
                  <a:cubicBezTo>
                    <a:pt x="169" y="1"/>
                    <a:pt x="137" y="9"/>
                    <a:pt x="100" y="21"/>
                  </a:cubicBezTo>
                  <a:cubicBezTo>
                    <a:pt x="34" y="54"/>
                    <a:pt x="0" y="154"/>
                    <a:pt x="34" y="221"/>
                  </a:cubicBezTo>
                  <a:cubicBezTo>
                    <a:pt x="234" y="621"/>
                    <a:pt x="567" y="1355"/>
                    <a:pt x="534" y="1622"/>
                  </a:cubicBezTo>
                  <a:cubicBezTo>
                    <a:pt x="501" y="1689"/>
                    <a:pt x="567" y="1789"/>
                    <a:pt x="668" y="1789"/>
                  </a:cubicBezTo>
                  <a:cubicBezTo>
                    <a:pt x="734" y="1789"/>
                    <a:pt x="801" y="1722"/>
                    <a:pt x="834" y="1655"/>
                  </a:cubicBezTo>
                  <a:cubicBezTo>
                    <a:pt x="901" y="1222"/>
                    <a:pt x="367" y="188"/>
                    <a:pt x="301" y="88"/>
                  </a:cubicBezTo>
                  <a:cubicBezTo>
                    <a:pt x="279" y="24"/>
                    <a:pt x="245" y="1"/>
                    <a:pt x="19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9" name="Google Shape;4890;p54">
              <a:extLst>
                <a:ext uri="{FF2B5EF4-FFF2-40B4-BE49-F238E27FC236}">
                  <a16:creationId xmlns:a16="http://schemas.microsoft.com/office/drawing/2014/main" id="{8BD7A7C0-DEBD-FD40-35B2-1C908A43BDC6}"/>
                </a:ext>
              </a:extLst>
            </p:cNvPr>
            <p:cNvSpPr/>
            <p:nvPr/>
          </p:nvSpPr>
          <p:spPr>
            <a:xfrm>
              <a:off x="12723425" y="5512400"/>
              <a:ext cx="22550" cy="44550"/>
            </a:xfrm>
            <a:custGeom>
              <a:avLst/>
              <a:gdLst/>
              <a:ahLst/>
              <a:cxnLst/>
              <a:rect l="l" t="t" r="r" b="b"/>
              <a:pathLst>
                <a:path w="902" h="1782" extrusionOk="0">
                  <a:moveTo>
                    <a:pt x="193" y="0"/>
                  </a:moveTo>
                  <a:cubicBezTo>
                    <a:pt x="172" y="0"/>
                    <a:pt x="152" y="4"/>
                    <a:pt x="134" y="13"/>
                  </a:cubicBezTo>
                  <a:cubicBezTo>
                    <a:pt x="34" y="47"/>
                    <a:pt x="0" y="147"/>
                    <a:pt x="34" y="214"/>
                  </a:cubicBezTo>
                  <a:cubicBezTo>
                    <a:pt x="267" y="614"/>
                    <a:pt x="568" y="1348"/>
                    <a:pt x="534" y="1615"/>
                  </a:cubicBezTo>
                  <a:cubicBezTo>
                    <a:pt x="501" y="1715"/>
                    <a:pt x="568" y="1781"/>
                    <a:pt x="668" y="1781"/>
                  </a:cubicBezTo>
                  <a:cubicBezTo>
                    <a:pt x="768" y="1781"/>
                    <a:pt x="834" y="1748"/>
                    <a:pt x="834" y="1648"/>
                  </a:cubicBezTo>
                  <a:cubicBezTo>
                    <a:pt x="901" y="1214"/>
                    <a:pt x="401" y="214"/>
                    <a:pt x="334" y="80"/>
                  </a:cubicBezTo>
                  <a:cubicBezTo>
                    <a:pt x="310" y="31"/>
                    <a:pt x="249" y="0"/>
                    <a:pt x="19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0" name="Google Shape;4891;p54">
              <a:extLst>
                <a:ext uri="{FF2B5EF4-FFF2-40B4-BE49-F238E27FC236}">
                  <a16:creationId xmlns:a16="http://schemas.microsoft.com/office/drawing/2014/main" id="{76AA6D04-9800-D70E-BF85-38D799BBFC0A}"/>
                </a:ext>
              </a:extLst>
            </p:cNvPr>
            <p:cNvSpPr/>
            <p:nvPr/>
          </p:nvSpPr>
          <p:spPr>
            <a:xfrm>
              <a:off x="12680050" y="5352275"/>
              <a:ext cx="22550" cy="44550"/>
            </a:xfrm>
            <a:custGeom>
              <a:avLst/>
              <a:gdLst/>
              <a:ahLst/>
              <a:cxnLst/>
              <a:rect l="l" t="t" r="r" b="b"/>
              <a:pathLst>
                <a:path w="902" h="1782" extrusionOk="0">
                  <a:moveTo>
                    <a:pt x="160" y="1"/>
                  </a:moveTo>
                  <a:cubicBezTo>
                    <a:pt x="139" y="1"/>
                    <a:pt x="119" y="5"/>
                    <a:pt x="101" y="14"/>
                  </a:cubicBezTo>
                  <a:cubicBezTo>
                    <a:pt x="34" y="47"/>
                    <a:pt x="1" y="147"/>
                    <a:pt x="34" y="214"/>
                  </a:cubicBezTo>
                  <a:cubicBezTo>
                    <a:pt x="234" y="614"/>
                    <a:pt x="568" y="1348"/>
                    <a:pt x="501" y="1615"/>
                  </a:cubicBezTo>
                  <a:cubicBezTo>
                    <a:pt x="501" y="1715"/>
                    <a:pt x="568" y="1782"/>
                    <a:pt x="635" y="1782"/>
                  </a:cubicBezTo>
                  <a:lnTo>
                    <a:pt x="668" y="1782"/>
                  </a:lnTo>
                  <a:cubicBezTo>
                    <a:pt x="735" y="1782"/>
                    <a:pt x="801" y="1748"/>
                    <a:pt x="835" y="1648"/>
                  </a:cubicBezTo>
                  <a:cubicBezTo>
                    <a:pt x="902" y="1215"/>
                    <a:pt x="368" y="181"/>
                    <a:pt x="301" y="80"/>
                  </a:cubicBezTo>
                  <a:cubicBezTo>
                    <a:pt x="277" y="32"/>
                    <a:pt x="217" y="1"/>
                    <a:pt x="160"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111" name="Google Shape;4892;p54">
            <a:extLst>
              <a:ext uri="{FF2B5EF4-FFF2-40B4-BE49-F238E27FC236}">
                <a16:creationId xmlns:a16="http://schemas.microsoft.com/office/drawing/2014/main" id="{69A820FC-256F-C367-46F1-487FB6608F5C}"/>
              </a:ext>
            </a:extLst>
          </p:cNvPr>
          <p:cNvGrpSpPr/>
          <p:nvPr/>
        </p:nvGrpSpPr>
        <p:grpSpPr>
          <a:xfrm>
            <a:off x="435167" y="3296468"/>
            <a:ext cx="3152267" cy="3120033"/>
            <a:chOff x="861625" y="5610300"/>
            <a:chExt cx="2364200" cy="2340025"/>
          </a:xfrm>
        </p:grpSpPr>
        <p:sp>
          <p:nvSpPr>
            <p:cNvPr id="112" name="Google Shape;4893;p54">
              <a:extLst>
                <a:ext uri="{FF2B5EF4-FFF2-40B4-BE49-F238E27FC236}">
                  <a16:creationId xmlns:a16="http://schemas.microsoft.com/office/drawing/2014/main" id="{BCD1FD5C-9665-C8AF-C9AF-FD8FF414A449}"/>
                </a:ext>
              </a:extLst>
            </p:cNvPr>
            <p:cNvSpPr/>
            <p:nvPr/>
          </p:nvSpPr>
          <p:spPr>
            <a:xfrm>
              <a:off x="861625" y="5610300"/>
              <a:ext cx="2364200" cy="2340025"/>
            </a:xfrm>
            <a:custGeom>
              <a:avLst/>
              <a:gdLst/>
              <a:ahLst/>
              <a:cxnLst/>
              <a:rect l="l" t="t" r="r" b="b"/>
              <a:pathLst>
                <a:path w="94568" h="93601" extrusionOk="0">
                  <a:moveTo>
                    <a:pt x="28554" y="14844"/>
                  </a:moveTo>
                  <a:cubicBezTo>
                    <a:pt x="28554" y="14877"/>
                    <a:pt x="28521" y="14877"/>
                    <a:pt x="28521" y="14877"/>
                  </a:cubicBezTo>
                  <a:cubicBezTo>
                    <a:pt x="28521" y="14877"/>
                    <a:pt x="28487" y="14877"/>
                    <a:pt x="28454" y="14844"/>
                  </a:cubicBezTo>
                  <a:close/>
                  <a:moveTo>
                    <a:pt x="19681" y="27153"/>
                  </a:moveTo>
                  <a:cubicBezTo>
                    <a:pt x="20181" y="27653"/>
                    <a:pt x="20882" y="28154"/>
                    <a:pt x="21783" y="28654"/>
                  </a:cubicBezTo>
                  <a:cubicBezTo>
                    <a:pt x="21282" y="29355"/>
                    <a:pt x="20815" y="30122"/>
                    <a:pt x="20548" y="30922"/>
                  </a:cubicBezTo>
                  <a:lnTo>
                    <a:pt x="20248" y="30922"/>
                  </a:lnTo>
                  <a:cubicBezTo>
                    <a:pt x="19948" y="30922"/>
                    <a:pt x="19681" y="30956"/>
                    <a:pt x="19414" y="31022"/>
                  </a:cubicBezTo>
                  <a:cubicBezTo>
                    <a:pt x="18047" y="31356"/>
                    <a:pt x="17213" y="32257"/>
                    <a:pt x="16712" y="33391"/>
                  </a:cubicBezTo>
                  <a:cubicBezTo>
                    <a:pt x="16212" y="33191"/>
                    <a:pt x="15678" y="33057"/>
                    <a:pt x="15111" y="33057"/>
                  </a:cubicBezTo>
                  <a:cubicBezTo>
                    <a:pt x="14144" y="33057"/>
                    <a:pt x="12709" y="33424"/>
                    <a:pt x="11475" y="35092"/>
                  </a:cubicBezTo>
                  <a:cubicBezTo>
                    <a:pt x="11175" y="35492"/>
                    <a:pt x="11008" y="35926"/>
                    <a:pt x="10908" y="36393"/>
                  </a:cubicBezTo>
                  <a:cubicBezTo>
                    <a:pt x="10908" y="36360"/>
                    <a:pt x="10875" y="36360"/>
                    <a:pt x="10875" y="36360"/>
                  </a:cubicBezTo>
                  <a:cubicBezTo>
                    <a:pt x="10541" y="36226"/>
                    <a:pt x="10174" y="36126"/>
                    <a:pt x="9807" y="36126"/>
                  </a:cubicBezTo>
                  <a:cubicBezTo>
                    <a:pt x="9540" y="36026"/>
                    <a:pt x="9240" y="35959"/>
                    <a:pt x="8907" y="35959"/>
                  </a:cubicBezTo>
                  <a:cubicBezTo>
                    <a:pt x="8573" y="35959"/>
                    <a:pt x="8240" y="35993"/>
                    <a:pt x="7906" y="36059"/>
                  </a:cubicBezTo>
                  <a:cubicBezTo>
                    <a:pt x="7906" y="36026"/>
                    <a:pt x="7906" y="36026"/>
                    <a:pt x="7906" y="35993"/>
                  </a:cubicBezTo>
                  <a:cubicBezTo>
                    <a:pt x="7873" y="35926"/>
                    <a:pt x="7873" y="35893"/>
                    <a:pt x="7873" y="35826"/>
                  </a:cubicBezTo>
                  <a:cubicBezTo>
                    <a:pt x="7873" y="35792"/>
                    <a:pt x="7873" y="35726"/>
                    <a:pt x="7873" y="35659"/>
                  </a:cubicBezTo>
                  <a:cubicBezTo>
                    <a:pt x="7906" y="35559"/>
                    <a:pt x="7906" y="35426"/>
                    <a:pt x="7939" y="35325"/>
                  </a:cubicBezTo>
                  <a:cubicBezTo>
                    <a:pt x="7939" y="35259"/>
                    <a:pt x="7973" y="35192"/>
                    <a:pt x="7973" y="35125"/>
                  </a:cubicBezTo>
                  <a:cubicBezTo>
                    <a:pt x="8006" y="35059"/>
                    <a:pt x="8039" y="34992"/>
                    <a:pt x="8073" y="34959"/>
                  </a:cubicBezTo>
                  <a:cubicBezTo>
                    <a:pt x="8139" y="34792"/>
                    <a:pt x="8206" y="34658"/>
                    <a:pt x="8273" y="34525"/>
                  </a:cubicBezTo>
                  <a:cubicBezTo>
                    <a:pt x="8340" y="34458"/>
                    <a:pt x="8373" y="34358"/>
                    <a:pt x="8406" y="34291"/>
                  </a:cubicBezTo>
                  <a:cubicBezTo>
                    <a:pt x="8473" y="34225"/>
                    <a:pt x="8506" y="34158"/>
                    <a:pt x="8573" y="34091"/>
                  </a:cubicBezTo>
                  <a:cubicBezTo>
                    <a:pt x="8673" y="33924"/>
                    <a:pt x="8807" y="33791"/>
                    <a:pt x="8940" y="33658"/>
                  </a:cubicBezTo>
                  <a:cubicBezTo>
                    <a:pt x="9007" y="33558"/>
                    <a:pt x="9073" y="33491"/>
                    <a:pt x="9140" y="33391"/>
                  </a:cubicBezTo>
                  <a:cubicBezTo>
                    <a:pt x="9207" y="33357"/>
                    <a:pt x="9307" y="33291"/>
                    <a:pt x="9374" y="33224"/>
                  </a:cubicBezTo>
                  <a:cubicBezTo>
                    <a:pt x="9574" y="33057"/>
                    <a:pt x="9741" y="32924"/>
                    <a:pt x="9741" y="32924"/>
                  </a:cubicBezTo>
                  <a:cubicBezTo>
                    <a:pt x="10141" y="32657"/>
                    <a:pt x="10408" y="32290"/>
                    <a:pt x="10608" y="31890"/>
                  </a:cubicBezTo>
                  <a:cubicBezTo>
                    <a:pt x="10675" y="31890"/>
                    <a:pt x="10708" y="31923"/>
                    <a:pt x="10741" y="31923"/>
                  </a:cubicBezTo>
                  <a:cubicBezTo>
                    <a:pt x="11408" y="31923"/>
                    <a:pt x="12042" y="31656"/>
                    <a:pt x="12509" y="31256"/>
                  </a:cubicBezTo>
                  <a:cubicBezTo>
                    <a:pt x="13043" y="31556"/>
                    <a:pt x="13610" y="31723"/>
                    <a:pt x="14244" y="31723"/>
                  </a:cubicBezTo>
                  <a:cubicBezTo>
                    <a:pt x="14711" y="31723"/>
                    <a:pt x="15178" y="31623"/>
                    <a:pt x="15611" y="31423"/>
                  </a:cubicBezTo>
                  <a:cubicBezTo>
                    <a:pt x="16379" y="31089"/>
                    <a:pt x="16979" y="30489"/>
                    <a:pt x="17346" y="29755"/>
                  </a:cubicBezTo>
                  <a:cubicBezTo>
                    <a:pt x="18013" y="29555"/>
                    <a:pt x="18480" y="29188"/>
                    <a:pt x="18814" y="28854"/>
                  </a:cubicBezTo>
                  <a:cubicBezTo>
                    <a:pt x="19247" y="28387"/>
                    <a:pt x="19548" y="27820"/>
                    <a:pt x="19681" y="27153"/>
                  </a:cubicBezTo>
                  <a:close/>
                  <a:moveTo>
                    <a:pt x="6905" y="42264"/>
                  </a:moveTo>
                  <a:cubicBezTo>
                    <a:pt x="7005" y="42297"/>
                    <a:pt x="7105" y="42297"/>
                    <a:pt x="7205" y="42330"/>
                  </a:cubicBezTo>
                  <a:cubicBezTo>
                    <a:pt x="7372" y="42364"/>
                    <a:pt x="7506" y="42431"/>
                    <a:pt x="7672" y="42464"/>
                  </a:cubicBezTo>
                  <a:cubicBezTo>
                    <a:pt x="7806" y="43998"/>
                    <a:pt x="8973" y="45132"/>
                    <a:pt x="10474" y="46000"/>
                  </a:cubicBezTo>
                  <a:cubicBezTo>
                    <a:pt x="10174" y="46433"/>
                    <a:pt x="9907" y="46934"/>
                    <a:pt x="9674" y="47434"/>
                  </a:cubicBezTo>
                  <a:lnTo>
                    <a:pt x="9274" y="47434"/>
                  </a:lnTo>
                  <a:cubicBezTo>
                    <a:pt x="8807" y="47434"/>
                    <a:pt x="8306" y="47501"/>
                    <a:pt x="7806" y="47634"/>
                  </a:cubicBezTo>
                  <a:cubicBezTo>
                    <a:pt x="7639" y="47701"/>
                    <a:pt x="7506" y="47768"/>
                    <a:pt x="7339" y="47834"/>
                  </a:cubicBezTo>
                  <a:cubicBezTo>
                    <a:pt x="7305" y="47801"/>
                    <a:pt x="7239" y="47734"/>
                    <a:pt x="7205" y="47701"/>
                  </a:cubicBezTo>
                  <a:cubicBezTo>
                    <a:pt x="7139" y="47601"/>
                    <a:pt x="7039" y="47534"/>
                    <a:pt x="6972" y="47467"/>
                  </a:cubicBezTo>
                  <a:cubicBezTo>
                    <a:pt x="6905" y="47367"/>
                    <a:pt x="6838" y="47301"/>
                    <a:pt x="6772" y="47201"/>
                  </a:cubicBezTo>
                  <a:cubicBezTo>
                    <a:pt x="6638" y="47034"/>
                    <a:pt x="6505" y="46867"/>
                    <a:pt x="6371" y="46667"/>
                  </a:cubicBezTo>
                  <a:cubicBezTo>
                    <a:pt x="6305" y="46567"/>
                    <a:pt x="6238" y="46467"/>
                    <a:pt x="6138" y="46400"/>
                  </a:cubicBezTo>
                  <a:cubicBezTo>
                    <a:pt x="6105" y="46300"/>
                    <a:pt x="6038" y="46200"/>
                    <a:pt x="6005" y="46100"/>
                  </a:cubicBezTo>
                  <a:lnTo>
                    <a:pt x="5871" y="45900"/>
                  </a:lnTo>
                  <a:cubicBezTo>
                    <a:pt x="5804" y="45800"/>
                    <a:pt x="5738" y="45700"/>
                    <a:pt x="5704" y="45599"/>
                  </a:cubicBezTo>
                  <a:cubicBezTo>
                    <a:pt x="5671" y="45533"/>
                    <a:pt x="5638" y="45466"/>
                    <a:pt x="5604" y="45433"/>
                  </a:cubicBezTo>
                  <a:cubicBezTo>
                    <a:pt x="5571" y="45333"/>
                    <a:pt x="5538" y="45266"/>
                    <a:pt x="5538" y="45199"/>
                  </a:cubicBezTo>
                  <a:cubicBezTo>
                    <a:pt x="5471" y="45066"/>
                    <a:pt x="5437" y="44966"/>
                    <a:pt x="5437" y="44832"/>
                  </a:cubicBezTo>
                  <a:cubicBezTo>
                    <a:pt x="5437" y="44799"/>
                    <a:pt x="5404" y="44732"/>
                    <a:pt x="5404" y="44699"/>
                  </a:cubicBezTo>
                  <a:cubicBezTo>
                    <a:pt x="5404" y="44632"/>
                    <a:pt x="5404" y="44565"/>
                    <a:pt x="5404" y="44499"/>
                  </a:cubicBezTo>
                  <a:cubicBezTo>
                    <a:pt x="5404" y="44399"/>
                    <a:pt x="5437" y="44299"/>
                    <a:pt x="5471" y="44165"/>
                  </a:cubicBezTo>
                  <a:cubicBezTo>
                    <a:pt x="5471" y="44132"/>
                    <a:pt x="5471" y="44065"/>
                    <a:pt x="5471" y="43998"/>
                  </a:cubicBezTo>
                  <a:cubicBezTo>
                    <a:pt x="5504" y="43932"/>
                    <a:pt x="5538" y="43898"/>
                    <a:pt x="5571" y="43832"/>
                  </a:cubicBezTo>
                  <a:cubicBezTo>
                    <a:pt x="5604" y="43731"/>
                    <a:pt x="5671" y="43598"/>
                    <a:pt x="5738" y="43465"/>
                  </a:cubicBezTo>
                  <a:cubicBezTo>
                    <a:pt x="5804" y="43398"/>
                    <a:pt x="5838" y="43331"/>
                    <a:pt x="5871" y="43264"/>
                  </a:cubicBezTo>
                  <a:cubicBezTo>
                    <a:pt x="5938" y="43198"/>
                    <a:pt x="5971" y="43164"/>
                    <a:pt x="6038" y="43098"/>
                  </a:cubicBezTo>
                  <a:cubicBezTo>
                    <a:pt x="6138" y="42964"/>
                    <a:pt x="6238" y="42831"/>
                    <a:pt x="6371" y="42731"/>
                  </a:cubicBezTo>
                  <a:cubicBezTo>
                    <a:pt x="6438" y="42631"/>
                    <a:pt x="6505" y="42564"/>
                    <a:pt x="6572" y="42497"/>
                  </a:cubicBezTo>
                  <a:cubicBezTo>
                    <a:pt x="6638" y="42431"/>
                    <a:pt x="6705" y="42397"/>
                    <a:pt x="6772" y="42364"/>
                  </a:cubicBezTo>
                  <a:cubicBezTo>
                    <a:pt x="6838" y="42330"/>
                    <a:pt x="6872" y="42297"/>
                    <a:pt x="6905" y="42264"/>
                  </a:cubicBezTo>
                  <a:close/>
                  <a:moveTo>
                    <a:pt x="14077" y="52871"/>
                  </a:moveTo>
                  <a:cubicBezTo>
                    <a:pt x="14077" y="52938"/>
                    <a:pt x="14110" y="52971"/>
                    <a:pt x="14144" y="53038"/>
                  </a:cubicBezTo>
                  <a:cubicBezTo>
                    <a:pt x="14144" y="53038"/>
                    <a:pt x="14144" y="53071"/>
                    <a:pt x="14144" y="53071"/>
                  </a:cubicBezTo>
                  <a:cubicBezTo>
                    <a:pt x="10308" y="54239"/>
                    <a:pt x="7439" y="57908"/>
                    <a:pt x="6438" y="60443"/>
                  </a:cubicBezTo>
                  <a:cubicBezTo>
                    <a:pt x="6438" y="60410"/>
                    <a:pt x="6438" y="60377"/>
                    <a:pt x="6405" y="60343"/>
                  </a:cubicBezTo>
                  <a:cubicBezTo>
                    <a:pt x="6338" y="60177"/>
                    <a:pt x="6305" y="60010"/>
                    <a:pt x="6271" y="59843"/>
                  </a:cubicBezTo>
                  <a:cubicBezTo>
                    <a:pt x="6238" y="59776"/>
                    <a:pt x="6205" y="59710"/>
                    <a:pt x="6171" y="59610"/>
                  </a:cubicBezTo>
                  <a:cubicBezTo>
                    <a:pt x="6171" y="59509"/>
                    <a:pt x="6171" y="59409"/>
                    <a:pt x="6138" y="59309"/>
                  </a:cubicBezTo>
                  <a:cubicBezTo>
                    <a:pt x="6105" y="59109"/>
                    <a:pt x="6105" y="58942"/>
                    <a:pt x="6071" y="58709"/>
                  </a:cubicBezTo>
                  <a:cubicBezTo>
                    <a:pt x="6071" y="58609"/>
                    <a:pt x="6071" y="58509"/>
                    <a:pt x="6038" y="58409"/>
                  </a:cubicBezTo>
                  <a:cubicBezTo>
                    <a:pt x="6071" y="58309"/>
                    <a:pt x="6071" y="58209"/>
                    <a:pt x="6071" y="58108"/>
                  </a:cubicBezTo>
                  <a:cubicBezTo>
                    <a:pt x="6071" y="57942"/>
                    <a:pt x="6071" y="57775"/>
                    <a:pt x="6105" y="57608"/>
                  </a:cubicBezTo>
                  <a:lnTo>
                    <a:pt x="6105" y="57475"/>
                  </a:lnTo>
                  <a:cubicBezTo>
                    <a:pt x="6105" y="57341"/>
                    <a:pt x="6105" y="57241"/>
                    <a:pt x="6105" y="57141"/>
                  </a:cubicBezTo>
                  <a:cubicBezTo>
                    <a:pt x="6138" y="57041"/>
                    <a:pt x="6171" y="56974"/>
                    <a:pt x="6171" y="56874"/>
                  </a:cubicBezTo>
                  <a:cubicBezTo>
                    <a:pt x="6205" y="56674"/>
                    <a:pt x="6271" y="56474"/>
                    <a:pt x="6305" y="56274"/>
                  </a:cubicBezTo>
                  <a:cubicBezTo>
                    <a:pt x="6338" y="56174"/>
                    <a:pt x="6371" y="56074"/>
                    <a:pt x="6371" y="55974"/>
                  </a:cubicBezTo>
                  <a:cubicBezTo>
                    <a:pt x="6405" y="55907"/>
                    <a:pt x="6472" y="55840"/>
                    <a:pt x="6472" y="55740"/>
                  </a:cubicBezTo>
                  <a:cubicBezTo>
                    <a:pt x="6572" y="55573"/>
                    <a:pt x="6638" y="55406"/>
                    <a:pt x="6705" y="55240"/>
                  </a:cubicBezTo>
                  <a:cubicBezTo>
                    <a:pt x="6772" y="55140"/>
                    <a:pt x="6805" y="55040"/>
                    <a:pt x="6838" y="54973"/>
                  </a:cubicBezTo>
                  <a:cubicBezTo>
                    <a:pt x="6872" y="54906"/>
                    <a:pt x="6939" y="54839"/>
                    <a:pt x="6972" y="54739"/>
                  </a:cubicBezTo>
                  <a:cubicBezTo>
                    <a:pt x="7072" y="54606"/>
                    <a:pt x="7205" y="54439"/>
                    <a:pt x="7305" y="54306"/>
                  </a:cubicBezTo>
                  <a:cubicBezTo>
                    <a:pt x="7305" y="54272"/>
                    <a:pt x="7339" y="54272"/>
                    <a:pt x="7339" y="54239"/>
                  </a:cubicBezTo>
                  <a:cubicBezTo>
                    <a:pt x="7572" y="54306"/>
                    <a:pt x="7773" y="54372"/>
                    <a:pt x="8006" y="54439"/>
                  </a:cubicBezTo>
                  <a:cubicBezTo>
                    <a:pt x="8206" y="54506"/>
                    <a:pt x="8406" y="54506"/>
                    <a:pt x="8640" y="54506"/>
                  </a:cubicBezTo>
                  <a:lnTo>
                    <a:pt x="8740" y="54506"/>
                  </a:lnTo>
                  <a:cubicBezTo>
                    <a:pt x="8973" y="54573"/>
                    <a:pt x="9207" y="54606"/>
                    <a:pt x="9474" y="54606"/>
                  </a:cubicBezTo>
                  <a:lnTo>
                    <a:pt x="9574" y="54606"/>
                  </a:lnTo>
                  <a:cubicBezTo>
                    <a:pt x="10408" y="54573"/>
                    <a:pt x="11175" y="54339"/>
                    <a:pt x="11809" y="53872"/>
                  </a:cubicBezTo>
                  <a:cubicBezTo>
                    <a:pt x="12176" y="53639"/>
                    <a:pt x="12443" y="53305"/>
                    <a:pt x="12643" y="52938"/>
                  </a:cubicBezTo>
                  <a:cubicBezTo>
                    <a:pt x="12776" y="52938"/>
                    <a:pt x="12910" y="52971"/>
                    <a:pt x="13043" y="52971"/>
                  </a:cubicBezTo>
                  <a:cubicBezTo>
                    <a:pt x="13377" y="52971"/>
                    <a:pt x="13710" y="52938"/>
                    <a:pt x="14077" y="52871"/>
                  </a:cubicBezTo>
                  <a:close/>
                  <a:moveTo>
                    <a:pt x="46734" y="61044"/>
                  </a:moveTo>
                  <a:lnTo>
                    <a:pt x="46734" y="61044"/>
                  </a:lnTo>
                  <a:cubicBezTo>
                    <a:pt x="47234" y="61211"/>
                    <a:pt x="47701" y="61377"/>
                    <a:pt x="48135" y="61544"/>
                  </a:cubicBezTo>
                  <a:cubicBezTo>
                    <a:pt x="48368" y="61611"/>
                    <a:pt x="48568" y="61711"/>
                    <a:pt x="48768" y="61778"/>
                  </a:cubicBezTo>
                  <a:cubicBezTo>
                    <a:pt x="48635" y="61978"/>
                    <a:pt x="48535" y="62178"/>
                    <a:pt x="48435" y="62345"/>
                  </a:cubicBezTo>
                  <a:cubicBezTo>
                    <a:pt x="47901" y="61878"/>
                    <a:pt x="47334" y="61444"/>
                    <a:pt x="46734" y="61044"/>
                  </a:cubicBezTo>
                  <a:close/>
                  <a:moveTo>
                    <a:pt x="13677" y="63245"/>
                  </a:moveTo>
                  <a:cubicBezTo>
                    <a:pt x="13210" y="63512"/>
                    <a:pt x="12809" y="63846"/>
                    <a:pt x="12409" y="64179"/>
                  </a:cubicBezTo>
                  <a:cubicBezTo>
                    <a:pt x="12376" y="64113"/>
                    <a:pt x="12376" y="64079"/>
                    <a:pt x="12342" y="64046"/>
                  </a:cubicBezTo>
                  <a:cubicBezTo>
                    <a:pt x="12309" y="63913"/>
                    <a:pt x="12276" y="63813"/>
                    <a:pt x="12209" y="63712"/>
                  </a:cubicBezTo>
                  <a:cubicBezTo>
                    <a:pt x="12676" y="63512"/>
                    <a:pt x="13176" y="63346"/>
                    <a:pt x="13677" y="63245"/>
                  </a:cubicBezTo>
                  <a:close/>
                  <a:moveTo>
                    <a:pt x="85928" y="40963"/>
                  </a:moveTo>
                  <a:cubicBezTo>
                    <a:pt x="85995" y="40963"/>
                    <a:pt x="86028" y="40963"/>
                    <a:pt x="86062" y="40996"/>
                  </a:cubicBezTo>
                  <a:cubicBezTo>
                    <a:pt x="86162" y="40996"/>
                    <a:pt x="86262" y="41030"/>
                    <a:pt x="86395" y="41096"/>
                  </a:cubicBezTo>
                  <a:cubicBezTo>
                    <a:pt x="86462" y="41096"/>
                    <a:pt x="86495" y="41130"/>
                    <a:pt x="86562" y="41130"/>
                  </a:cubicBezTo>
                  <a:cubicBezTo>
                    <a:pt x="86629" y="41196"/>
                    <a:pt x="86662" y="41230"/>
                    <a:pt x="86729" y="41263"/>
                  </a:cubicBezTo>
                  <a:cubicBezTo>
                    <a:pt x="86862" y="41330"/>
                    <a:pt x="86996" y="41430"/>
                    <a:pt x="87129" y="41530"/>
                  </a:cubicBezTo>
                  <a:cubicBezTo>
                    <a:pt x="87163" y="41597"/>
                    <a:pt x="87229" y="41630"/>
                    <a:pt x="87296" y="41663"/>
                  </a:cubicBezTo>
                  <a:cubicBezTo>
                    <a:pt x="87363" y="41730"/>
                    <a:pt x="87396" y="41797"/>
                    <a:pt x="87463" y="41897"/>
                  </a:cubicBezTo>
                  <a:cubicBezTo>
                    <a:pt x="87596" y="41997"/>
                    <a:pt x="87696" y="42130"/>
                    <a:pt x="87830" y="42297"/>
                  </a:cubicBezTo>
                  <a:cubicBezTo>
                    <a:pt x="87863" y="42364"/>
                    <a:pt x="87930" y="42431"/>
                    <a:pt x="87996" y="42497"/>
                  </a:cubicBezTo>
                  <a:cubicBezTo>
                    <a:pt x="88030" y="42597"/>
                    <a:pt x="88097" y="42664"/>
                    <a:pt x="88130" y="42764"/>
                  </a:cubicBezTo>
                  <a:cubicBezTo>
                    <a:pt x="88230" y="42898"/>
                    <a:pt x="88330" y="43098"/>
                    <a:pt x="88397" y="43264"/>
                  </a:cubicBezTo>
                  <a:cubicBezTo>
                    <a:pt x="88463" y="43331"/>
                    <a:pt x="88497" y="43431"/>
                    <a:pt x="88564" y="43498"/>
                  </a:cubicBezTo>
                  <a:cubicBezTo>
                    <a:pt x="88564" y="43598"/>
                    <a:pt x="88597" y="43698"/>
                    <a:pt x="88630" y="43798"/>
                  </a:cubicBezTo>
                  <a:cubicBezTo>
                    <a:pt x="88730" y="43998"/>
                    <a:pt x="88797" y="44165"/>
                    <a:pt x="88830" y="44365"/>
                  </a:cubicBezTo>
                  <a:cubicBezTo>
                    <a:pt x="88864" y="44465"/>
                    <a:pt x="88897" y="44565"/>
                    <a:pt x="88930" y="44632"/>
                  </a:cubicBezTo>
                  <a:cubicBezTo>
                    <a:pt x="88930" y="44766"/>
                    <a:pt x="88964" y="44866"/>
                    <a:pt x="88997" y="44966"/>
                  </a:cubicBezTo>
                  <a:cubicBezTo>
                    <a:pt x="89031" y="45166"/>
                    <a:pt x="89064" y="45366"/>
                    <a:pt x="89064" y="45599"/>
                  </a:cubicBezTo>
                  <a:cubicBezTo>
                    <a:pt x="89097" y="45700"/>
                    <a:pt x="89097" y="45800"/>
                    <a:pt x="89131" y="45900"/>
                  </a:cubicBezTo>
                  <a:cubicBezTo>
                    <a:pt x="89131" y="46000"/>
                    <a:pt x="89131" y="46100"/>
                    <a:pt x="89131" y="46200"/>
                  </a:cubicBezTo>
                  <a:cubicBezTo>
                    <a:pt x="89131" y="46333"/>
                    <a:pt x="89131" y="46467"/>
                    <a:pt x="89131" y="46600"/>
                  </a:cubicBezTo>
                  <a:cubicBezTo>
                    <a:pt x="89131" y="46700"/>
                    <a:pt x="89131" y="46767"/>
                    <a:pt x="89131" y="46867"/>
                  </a:cubicBezTo>
                  <a:cubicBezTo>
                    <a:pt x="89131" y="46967"/>
                    <a:pt x="89131" y="47067"/>
                    <a:pt x="89131" y="47167"/>
                  </a:cubicBezTo>
                  <a:cubicBezTo>
                    <a:pt x="89131" y="47267"/>
                    <a:pt x="89097" y="47401"/>
                    <a:pt x="89097" y="47501"/>
                  </a:cubicBezTo>
                  <a:cubicBezTo>
                    <a:pt x="89064" y="47701"/>
                    <a:pt x="89031" y="47934"/>
                    <a:pt x="88997" y="48168"/>
                  </a:cubicBezTo>
                  <a:cubicBezTo>
                    <a:pt x="88997" y="48268"/>
                    <a:pt x="88964" y="48401"/>
                    <a:pt x="88964" y="48502"/>
                  </a:cubicBezTo>
                  <a:cubicBezTo>
                    <a:pt x="88930" y="48602"/>
                    <a:pt x="88897" y="48702"/>
                    <a:pt x="88864" y="48802"/>
                  </a:cubicBezTo>
                  <a:cubicBezTo>
                    <a:pt x="88830" y="49002"/>
                    <a:pt x="88764" y="49235"/>
                    <a:pt x="88697" y="49436"/>
                  </a:cubicBezTo>
                  <a:cubicBezTo>
                    <a:pt x="88664" y="49536"/>
                    <a:pt x="88664" y="49669"/>
                    <a:pt x="88630" y="49769"/>
                  </a:cubicBezTo>
                  <a:cubicBezTo>
                    <a:pt x="88597" y="49869"/>
                    <a:pt x="88530" y="49936"/>
                    <a:pt x="88497" y="50036"/>
                  </a:cubicBezTo>
                  <a:cubicBezTo>
                    <a:pt x="88430" y="50236"/>
                    <a:pt x="88363" y="50436"/>
                    <a:pt x="88263" y="50636"/>
                  </a:cubicBezTo>
                  <a:cubicBezTo>
                    <a:pt x="88230" y="50703"/>
                    <a:pt x="88163" y="50803"/>
                    <a:pt x="88130" y="50937"/>
                  </a:cubicBezTo>
                  <a:cubicBezTo>
                    <a:pt x="88097" y="51003"/>
                    <a:pt x="88030" y="51070"/>
                    <a:pt x="87963" y="51170"/>
                  </a:cubicBezTo>
                  <a:cubicBezTo>
                    <a:pt x="87863" y="51337"/>
                    <a:pt x="87763" y="51537"/>
                    <a:pt x="87663" y="51704"/>
                  </a:cubicBezTo>
                  <a:cubicBezTo>
                    <a:pt x="87596" y="51771"/>
                    <a:pt x="87563" y="51871"/>
                    <a:pt x="87496" y="51937"/>
                  </a:cubicBezTo>
                  <a:cubicBezTo>
                    <a:pt x="87429" y="52004"/>
                    <a:pt x="87363" y="52071"/>
                    <a:pt x="87296" y="52171"/>
                  </a:cubicBezTo>
                  <a:cubicBezTo>
                    <a:pt x="87163" y="52304"/>
                    <a:pt x="87062" y="52471"/>
                    <a:pt x="86929" y="52571"/>
                  </a:cubicBezTo>
                  <a:cubicBezTo>
                    <a:pt x="86896" y="52571"/>
                    <a:pt x="86862" y="52538"/>
                    <a:pt x="86796" y="52504"/>
                  </a:cubicBezTo>
                  <a:cubicBezTo>
                    <a:pt x="86562" y="52371"/>
                    <a:pt x="86295" y="52271"/>
                    <a:pt x="86028" y="52204"/>
                  </a:cubicBezTo>
                  <a:cubicBezTo>
                    <a:pt x="85762" y="52037"/>
                    <a:pt x="85461" y="51904"/>
                    <a:pt x="85128" y="51871"/>
                  </a:cubicBezTo>
                  <a:cubicBezTo>
                    <a:pt x="84861" y="51804"/>
                    <a:pt x="84594" y="51771"/>
                    <a:pt x="84327" y="51771"/>
                  </a:cubicBezTo>
                  <a:cubicBezTo>
                    <a:pt x="83727" y="51771"/>
                    <a:pt x="83126" y="51904"/>
                    <a:pt x="82593" y="52171"/>
                  </a:cubicBezTo>
                  <a:cubicBezTo>
                    <a:pt x="82026" y="52471"/>
                    <a:pt x="81592" y="52938"/>
                    <a:pt x="81325" y="53505"/>
                  </a:cubicBezTo>
                  <a:cubicBezTo>
                    <a:pt x="80925" y="54005"/>
                    <a:pt x="80691" y="54606"/>
                    <a:pt x="80691" y="55273"/>
                  </a:cubicBezTo>
                  <a:cubicBezTo>
                    <a:pt x="80691" y="56040"/>
                    <a:pt x="80925" y="56807"/>
                    <a:pt x="81425" y="57508"/>
                  </a:cubicBezTo>
                  <a:cubicBezTo>
                    <a:pt x="81492" y="57608"/>
                    <a:pt x="81559" y="57708"/>
                    <a:pt x="81625" y="57775"/>
                  </a:cubicBezTo>
                  <a:cubicBezTo>
                    <a:pt x="81925" y="58142"/>
                    <a:pt x="82326" y="58409"/>
                    <a:pt x="82759" y="58575"/>
                  </a:cubicBezTo>
                  <a:cubicBezTo>
                    <a:pt x="83060" y="58809"/>
                    <a:pt x="83427" y="58976"/>
                    <a:pt x="83827" y="59076"/>
                  </a:cubicBezTo>
                  <a:cubicBezTo>
                    <a:pt x="83960" y="59109"/>
                    <a:pt x="84094" y="59109"/>
                    <a:pt x="84227" y="59143"/>
                  </a:cubicBezTo>
                  <a:cubicBezTo>
                    <a:pt x="83994" y="59343"/>
                    <a:pt x="83793" y="59543"/>
                    <a:pt x="83593" y="59776"/>
                  </a:cubicBezTo>
                  <a:cubicBezTo>
                    <a:pt x="83360" y="60043"/>
                    <a:pt x="83226" y="60310"/>
                    <a:pt x="83093" y="60644"/>
                  </a:cubicBezTo>
                  <a:cubicBezTo>
                    <a:pt x="82893" y="60910"/>
                    <a:pt x="82759" y="61211"/>
                    <a:pt x="82659" y="61544"/>
                  </a:cubicBezTo>
                  <a:cubicBezTo>
                    <a:pt x="82559" y="61911"/>
                    <a:pt x="82493" y="62278"/>
                    <a:pt x="82493" y="62612"/>
                  </a:cubicBezTo>
                  <a:cubicBezTo>
                    <a:pt x="82493" y="62812"/>
                    <a:pt x="82526" y="63012"/>
                    <a:pt x="82559" y="63212"/>
                  </a:cubicBezTo>
                  <a:cubicBezTo>
                    <a:pt x="82593" y="63446"/>
                    <a:pt x="82626" y="63679"/>
                    <a:pt x="82726" y="63913"/>
                  </a:cubicBezTo>
                  <a:cubicBezTo>
                    <a:pt x="82893" y="64513"/>
                    <a:pt x="83293" y="64980"/>
                    <a:pt x="83760" y="65280"/>
                  </a:cubicBezTo>
                  <a:cubicBezTo>
                    <a:pt x="84160" y="65781"/>
                    <a:pt x="84727" y="66148"/>
                    <a:pt x="85428" y="66281"/>
                  </a:cubicBezTo>
                  <a:cubicBezTo>
                    <a:pt x="85628" y="66314"/>
                    <a:pt x="85795" y="66314"/>
                    <a:pt x="85995" y="66314"/>
                  </a:cubicBezTo>
                  <a:cubicBezTo>
                    <a:pt x="86696" y="66314"/>
                    <a:pt x="87363" y="66148"/>
                    <a:pt x="88030" y="65781"/>
                  </a:cubicBezTo>
                  <a:cubicBezTo>
                    <a:pt x="88163" y="65681"/>
                    <a:pt x="88297" y="65580"/>
                    <a:pt x="88397" y="65480"/>
                  </a:cubicBezTo>
                  <a:lnTo>
                    <a:pt x="88397" y="65514"/>
                  </a:lnTo>
                  <a:cubicBezTo>
                    <a:pt x="88397" y="65614"/>
                    <a:pt x="88397" y="65714"/>
                    <a:pt x="88430" y="65814"/>
                  </a:cubicBezTo>
                  <a:cubicBezTo>
                    <a:pt x="88397" y="65881"/>
                    <a:pt x="88397" y="65981"/>
                    <a:pt x="88363" y="66081"/>
                  </a:cubicBezTo>
                  <a:cubicBezTo>
                    <a:pt x="88363" y="66281"/>
                    <a:pt x="88330" y="66481"/>
                    <a:pt x="88297" y="66648"/>
                  </a:cubicBezTo>
                  <a:cubicBezTo>
                    <a:pt x="88297" y="66748"/>
                    <a:pt x="88263" y="66848"/>
                    <a:pt x="88263" y="66948"/>
                  </a:cubicBezTo>
                  <a:cubicBezTo>
                    <a:pt x="88230" y="67015"/>
                    <a:pt x="88197" y="67082"/>
                    <a:pt x="88197" y="67182"/>
                  </a:cubicBezTo>
                  <a:cubicBezTo>
                    <a:pt x="88130" y="67348"/>
                    <a:pt x="88063" y="67515"/>
                    <a:pt x="87996" y="67649"/>
                  </a:cubicBezTo>
                  <a:cubicBezTo>
                    <a:pt x="87963" y="67749"/>
                    <a:pt x="87930" y="67815"/>
                    <a:pt x="87930" y="67915"/>
                  </a:cubicBezTo>
                  <a:cubicBezTo>
                    <a:pt x="87863" y="67982"/>
                    <a:pt x="87830" y="68016"/>
                    <a:pt x="87796" y="68082"/>
                  </a:cubicBezTo>
                  <a:cubicBezTo>
                    <a:pt x="87696" y="68216"/>
                    <a:pt x="87630" y="68349"/>
                    <a:pt x="87529" y="68483"/>
                  </a:cubicBezTo>
                  <a:cubicBezTo>
                    <a:pt x="87463" y="68549"/>
                    <a:pt x="87429" y="68616"/>
                    <a:pt x="87396" y="68649"/>
                  </a:cubicBezTo>
                  <a:cubicBezTo>
                    <a:pt x="87329" y="68716"/>
                    <a:pt x="87263" y="68749"/>
                    <a:pt x="87229" y="68816"/>
                  </a:cubicBezTo>
                  <a:cubicBezTo>
                    <a:pt x="87129" y="68916"/>
                    <a:pt x="87029" y="68950"/>
                    <a:pt x="87029" y="68983"/>
                  </a:cubicBezTo>
                  <a:cubicBezTo>
                    <a:pt x="86762" y="69116"/>
                    <a:pt x="86562" y="69316"/>
                    <a:pt x="86395" y="69517"/>
                  </a:cubicBezTo>
                  <a:cubicBezTo>
                    <a:pt x="86229" y="69517"/>
                    <a:pt x="86062" y="69483"/>
                    <a:pt x="85895" y="69483"/>
                  </a:cubicBezTo>
                  <a:cubicBezTo>
                    <a:pt x="85762" y="69483"/>
                    <a:pt x="85595" y="69517"/>
                    <a:pt x="85461" y="69517"/>
                  </a:cubicBezTo>
                  <a:cubicBezTo>
                    <a:pt x="85395" y="69517"/>
                    <a:pt x="85361" y="69517"/>
                    <a:pt x="85328" y="69483"/>
                  </a:cubicBezTo>
                  <a:lnTo>
                    <a:pt x="84928" y="69483"/>
                  </a:lnTo>
                  <a:cubicBezTo>
                    <a:pt x="84260" y="69483"/>
                    <a:pt x="83627" y="69717"/>
                    <a:pt x="83160" y="70117"/>
                  </a:cubicBezTo>
                  <a:cubicBezTo>
                    <a:pt x="83060" y="70084"/>
                    <a:pt x="82960" y="70017"/>
                    <a:pt x="82893" y="69984"/>
                  </a:cubicBezTo>
                  <a:cubicBezTo>
                    <a:pt x="82893" y="69950"/>
                    <a:pt x="82926" y="69950"/>
                    <a:pt x="82926" y="69917"/>
                  </a:cubicBezTo>
                  <a:cubicBezTo>
                    <a:pt x="83427" y="69116"/>
                    <a:pt x="83460" y="68116"/>
                    <a:pt x="83060" y="67248"/>
                  </a:cubicBezTo>
                  <a:cubicBezTo>
                    <a:pt x="82292" y="65681"/>
                    <a:pt x="79524" y="63512"/>
                    <a:pt x="76255" y="62278"/>
                  </a:cubicBezTo>
                  <a:cubicBezTo>
                    <a:pt x="76588" y="62045"/>
                    <a:pt x="76922" y="61778"/>
                    <a:pt x="77222" y="61444"/>
                  </a:cubicBezTo>
                  <a:cubicBezTo>
                    <a:pt x="78056" y="60443"/>
                    <a:pt x="78156" y="59243"/>
                    <a:pt x="77589" y="57875"/>
                  </a:cubicBezTo>
                  <a:cubicBezTo>
                    <a:pt x="78623" y="57508"/>
                    <a:pt x="79057" y="57041"/>
                    <a:pt x="79290" y="56841"/>
                  </a:cubicBezTo>
                  <a:cubicBezTo>
                    <a:pt x="79924" y="56207"/>
                    <a:pt x="80258" y="55373"/>
                    <a:pt x="80258" y="54472"/>
                  </a:cubicBezTo>
                  <a:cubicBezTo>
                    <a:pt x="80258" y="53305"/>
                    <a:pt x="79724" y="52404"/>
                    <a:pt x="78923" y="51771"/>
                  </a:cubicBezTo>
                  <a:cubicBezTo>
                    <a:pt x="79424" y="51203"/>
                    <a:pt x="79791" y="50570"/>
                    <a:pt x="79957" y="49869"/>
                  </a:cubicBezTo>
                  <a:cubicBezTo>
                    <a:pt x="80057" y="49302"/>
                    <a:pt x="80057" y="48735"/>
                    <a:pt x="79891" y="48201"/>
                  </a:cubicBezTo>
                  <a:lnTo>
                    <a:pt x="79891" y="48201"/>
                  </a:lnTo>
                  <a:cubicBezTo>
                    <a:pt x="80124" y="48335"/>
                    <a:pt x="80358" y="48468"/>
                    <a:pt x="80658" y="48568"/>
                  </a:cubicBezTo>
                  <a:cubicBezTo>
                    <a:pt x="81092" y="49636"/>
                    <a:pt x="81825" y="50636"/>
                    <a:pt x="83360" y="50636"/>
                  </a:cubicBezTo>
                  <a:lnTo>
                    <a:pt x="83493" y="50636"/>
                  </a:lnTo>
                  <a:cubicBezTo>
                    <a:pt x="84928" y="50570"/>
                    <a:pt x="85628" y="49636"/>
                    <a:pt x="86195" y="48535"/>
                  </a:cubicBezTo>
                  <a:cubicBezTo>
                    <a:pt x="86862" y="48268"/>
                    <a:pt x="87163" y="48068"/>
                    <a:pt x="87429" y="47834"/>
                  </a:cubicBezTo>
                  <a:cubicBezTo>
                    <a:pt x="88130" y="47201"/>
                    <a:pt x="88463" y="46167"/>
                    <a:pt x="88263" y="45266"/>
                  </a:cubicBezTo>
                  <a:cubicBezTo>
                    <a:pt x="88030" y="44065"/>
                    <a:pt x="87229" y="43465"/>
                    <a:pt x="86395" y="43098"/>
                  </a:cubicBezTo>
                  <a:cubicBezTo>
                    <a:pt x="86262" y="42631"/>
                    <a:pt x="86095" y="42264"/>
                    <a:pt x="85828" y="41897"/>
                  </a:cubicBezTo>
                  <a:cubicBezTo>
                    <a:pt x="85561" y="41530"/>
                    <a:pt x="85194" y="41230"/>
                    <a:pt x="84794" y="41030"/>
                  </a:cubicBezTo>
                  <a:lnTo>
                    <a:pt x="84794" y="41030"/>
                  </a:lnTo>
                  <a:cubicBezTo>
                    <a:pt x="84861" y="41063"/>
                    <a:pt x="84894" y="41063"/>
                    <a:pt x="84961" y="41063"/>
                  </a:cubicBezTo>
                  <a:cubicBezTo>
                    <a:pt x="85194" y="41063"/>
                    <a:pt x="85395" y="41030"/>
                    <a:pt x="85628" y="40963"/>
                  </a:cubicBezTo>
                  <a:close/>
                  <a:moveTo>
                    <a:pt x="26052" y="55673"/>
                  </a:moveTo>
                  <a:cubicBezTo>
                    <a:pt x="26586" y="55840"/>
                    <a:pt x="26853" y="56007"/>
                    <a:pt x="27020" y="56140"/>
                  </a:cubicBezTo>
                  <a:cubicBezTo>
                    <a:pt x="28421" y="57208"/>
                    <a:pt x="29321" y="57975"/>
                    <a:pt x="29888" y="58475"/>
                  </a:cubicBezTo>
                  <a:cubicBezTo>
                    <a:pt x="30088" y="62512"/>
                    <a:pt x="30422" y="66615"/>
                    <a:pt x="30889" y="70717"/>
                  </a:cubicBezTo>
                  <a:cubicBezTo>
                    <a:pt x="30656" y="70851"/>
                    <a:pt x="30422" y="71018"/>
                    <a:pt x="30255" y="71218"/>
                  </a:cubicBezTo>
                  <a:cubicBezTo>
                    <a:pt x="30122" y="71318"/>
                    <a:pt x="29955" y="71518"/>
                    <a:pt x="29655" y="71952"/>
                  </a:cubicBezTo>
                  <a:cubicBezTo>
                    <a:pt x="29455" y="71418"/>
                    <a:pt x="29255" y="70851"/>
                    <a:pt x="29054" y="70250"/>
                  </a:cubicBezTo>
                  <a:cubicBezTo>
                    <a:pt x="29054" y="70250"/>
                    <a:pt x="29021" y="70217"/>
                    <a:pt x="29021" y="70217"/>
                  </a:cubicBezTo>
                  <a:cubicBezTo>
                    <a:pt x="28888" y="69750"/>
                    <a:pt x="28721" y="69283"/>
                    <a:pt x="28587" y="68783"/>
                  </a:cubicBezTo>
                  <a:cubicBezTo>
                    <a:pt x="28254" y="67248"/>
                    <a:pt x="27753" y="64980"/>
                    <a:pt x="26886" y="62612"/>
                  </a:cubicBezTo>
                  <a:cubicBezTo>
                    <a:pt x="26386" y="60544"/>
                    <a:pt x="25919" y="58309"/>
                    <a:pt x="25485" y="56007"/>
                  </a:cubicBezTo>
                  <a:cubicBezTo>
                    <a:pt x="25652" y="55940"/>
                    <a:pt x="25785" y="55840"/>
                    <a:pt x="25952" y="55740"/>
                  </a:cubicBezTo>
                  <a:cubicBezTo>
                    <a:pt x="25986" y="55740"/>
                    <a:pt x="26019" y="55707"/>
                    <a:pt x="26052" y="55673"/>
                  </a:cubicBezTo>
                  <a:close/>
                  <a:moveTo>
                    <a:pt x="55407" y="65647"/>
                  </a:moveTo>
                  <a:cubicBezTo>
                    <a:pt x="56207" y="65647"/>
                    <a:pt x="56774" y="65847"/>
                    <a:pt x="57241" y="66281"/>
                  </a:cubicBezTo>
                  <a:cubicBezTo>
                    <a:pt x="58575" y="67515"/>
                    <a:pt x="59910" y="69417"/>
                    <a:pt x="60877" y="70951"/>
                  </a:cubicBezTo>
                  <a:cubicBezTo>
                    <a:pt x="60677" y="70918"/>
                    <a:pt x="60510" y="70918"/>
                    <a:pt x="60277" y="70918"/>
                  </a:cubicBezTo>
                  <a:cubicBezTo>
                    <a:pt x="59543" y="70918"/>
                    <a:pt x="58842" y="71218"/>
                    <a:pt x="58309" y="71752"/>
                  </a:cubicBezTo>
                  <a:cubicBezTo>
                    <a:pt x="57908" y="72185"/>
                    <a:pt x="57441" y="72952"/>
                    <a:pt x="56908" y="73853"/>
                  </a:cubicBezTo>
                  <a:cubicBezTo>
                    <a:pt x="55306" y="71918"/>
                    <a:pt x="54372" y="71918"/>
                    <a:pt x="53739" y="71918"/>
                  </a:cubicBezTo>
                  <a:cubicBezTo>
                    <a:pt x="53238" y="71918"/>
                    <a:pt x="52771" y="72052"/>
                    <a:pt x="52338" y="72319"/>
                  </a:cubicBezTo>
                  <a:cubicBezTo>
                    <a:pt x="52438" y="72219"/>
                    <a:pt x="52538" y="72152"/>
                    <a:pt x="52605" y="72052"/>
                  </a:cubicBezTo>
                  <a:cubicBezTo>
                    <a:pt x="53138" y="71518"/>
                    <a:pt x="53405" y="70784"/>
                    <a:pt x="53338" y="69984"/>
                  </a:cubicBezTo>
                  <a:cubicBezTo>
                    <a:pt x="53305" y="69183"/>
                    <a:pt x="52771" y="67849"/>
                    <a:pt x="51904" y="66414"/>
                  </a:cubicBezTo>
                  <a:cubicBezTo>
                    <a:pt x="52138" y="66381"/>
                    <a:pt x="52338" y="66314"/>
                    <a:pt x="52571" y="66214"/>
                  </a:cubicBezTo>
                  <a:cubicBezTo>
                    <a:pt x="53405" y="65947"/>
                    <a:pt x="54439" y="65647"/>
                    <a:pt x="55407" y="65647"/>
                  </a:cubicBezTo>
                  <a:close/>
                  <a:moveTo>
                    <a:pt x="40162" y="70017"/>
                  </a:moveTo>
                  <a:cubicBezTo>
                    <a:pt x="41930" y="70017"/>
                    <a:pt x="44599" y="71051"/>
                    <a:pt x="46534" y="71818"/>
                  </a:cubicBezTo>
                  <a:cubicBezTo>
                    <a:pt x="48301" y="72485"/>
                    <a:pt x="49469" y="72952"/>
                    <a:pt x="50470" y="72952"/>
                  </a:cubicBezTo>
                  <a:cubicBezTo>
                    <a:pt x="51103" y="72952"/>
                    <a:pt x="51604" y="72786"/>
                    <a:pt x="51971" y="72552"/>
                  </a:cubicBezTo>
                  <a:lnTo>
                    <a:pt x="51971" y="72552"/>
                  </a:lnTo>
                  <a:cubicBezTo>
                    <a:pt x="51937" y="72585"/>
                    <a:pt x="51904" y="72619"/>
                    <a:pt x="51871" y="72652"/>
                  </a:cubicBezTo>
                  <a:cubicBezTo>
                    <a:pt x="51637" y="72852"/>
                    <a:pt x="51270" y="73186"/>
                    <a:pt x="50970" y="73953"/>
                  </a:cubicBezTo>
                  <a:cubicBezTo>
                    <a:pt x="50236" y="73486"/>
                    <a:pt x="49769" y="73486"/>
                    <a:pt x="49402" y="73486"/>
                  </a:cubicBezTo>
                  <a:cubicBezTo>
                    <a:pt x="48402" y="73486"/>
                    <a:pt x="47501" y="74053"/>
                    <a:pt x="47001" y="74920"/>
                  </a:cubicBezTo>
                  <a:cubicBezTo>
                    <a:pt x="46667" y="73720"/>
                    <a:pt x="45966" y="72652"/>
                    <a:pt x="44532" y="72452"/>
                  </a:cubicBezTo>
                  <a:cubicBezTo>
                    <a:pt x="44399" y="72419"/>
                    <a:pt x="44299" y="72419"/>
                    <a:pt x="44165" y="72419"/>
                  </a:cubicBezTo>
                  <a:cubicBezTo>
                    <a:pt x="43665" y="72419"/>
                    <a:pt x="42964" y="72419"/>
                    <a:pt x="41730" y="73453"/>
                  </a:cubicBezTo>
                  <a:cubicBezTo>
                    <a:pt x="41063" y="71685"/>
                    <a:pt x="40162" y="70517"/>
                    <a:pt x="38861" y="70250"/>
                  </a:cubicBezTo>
                  <a:cubicBezTo>
                    <a:pt x="39062" y="70217"/>
                    <a:pt x="39262" y="70150"/>
                    <a:pt x="39495" y="70084"/>
                  </a:cubicBezTo>
                  <a:cubicBezTo>
                    <a:pt x="39595" y="70050"/>
                    <a:pt x="39829" y="70017"/>
                    <a:pt x="40162" y="70017"/>
                  </a:cubicBezTo>
                  <a:close/>
                  <a:moveTo>
                    <a:pt x="20348" y="72219"/>
                  </a:moveTo>
                  <a:cubicBezTo>
                    <a:pt x="20515" y="72219"/>
                    <a:pt x="20648" y="72252"/>
                    <a:pt x="20782" y="72252"/>
                  </a:cubicBezTo>
                  <a:cubicBezTo>
                    <a:pt x="21749" y="72452"/>
                    <a:pt x="22550" y="72652"/>
                    <a:pt x="23184" y="72786"/>
                  </a:cubicBezTo>
                  <a:cubicBezTo>
                    <a:pt x="23083" y="72952"/>
                    <a:pt x="22983" y="73153"/>
                    <a:pt x="22917" y="73386"/>
                  </a:cubicBezTo>
                  <a:cubicBezTo>
                    <a:pt x="22149" y="72952"/>
                    <a:pt x="21682" y="72952"/>
                    <a:pt x="21316" y="72952"/>
                  </a:cubicBezTo>
                  <a:cubicBezTo>
                    <a:pt x="20315" y="72952"/>
                    <a:pt x="19414" y="73486"/>
                    <a:pt x="18947" y="74353"/>
                  </a:cubicBezTo>
                  <a:cubicBezTo>
                    <a:pt x="18580" y="74987"/>
                    <a:pt x="18514" y="76021"/>
                    <a:pt x="18614" y="77189"/>
                  </a:cubicBezTo>
                  <a:cubicBezTo>
                    <a:pt x="18313" y="76121"/>
                    <a:pt x="17546" y="75554"/>
                    <a:pt x="16779" y="75221"/>
                  </a:cubicBezTo>
                  <a:cubicBezTo>
                    <a:pt x="16646" y="74754"/>
                    <a:pt x="16479" y="74353"/>
                    <a:pt x="16212" y="74020"/>
                  </a:cubicBezTo>
                  <a:cubicBezTo>
                    <a:pt x="16078" y="73853"/>
                    <a:pt x="15945" y="73686"/>
                    <a:pt x="15778" y="73553"/>
                  </a:cubicBezTo>
                  <a:cubicBezTo>
                    <a:pt x="17379" y="72852"/>
                    <a:pt x="19114" y="72219"/>
                    <a:pt x="20348" y="72219"/>
                  </a:cubicBezTo>
                  <a:close/>
                  <a:moveTo>
                    <a:pt x="78390" y="71485"/>
                  </a:moveTo>
                  <a:cubicBezTo>
                    <a:pt x="78390" y="71551"/>
                    <a:pt x="78356" y="71585"/>
                    <a:pt x="78323" y="71618"/>
                  </a:cubicBezTo>
                  <a:cubicBezTo>
                    <a:pt x="77656" y="71852"/>
                    <a:pt x="77155" y="72185"/>
                    <a:pt x="76855" y="72519"/>
                  </a:cubicBezTo>
                  <a:cubicBezTo>
                    <a:pt x="76188" y="73186"/>
                    <a:pt x="75854" y="74120"/>
                    <a:pt x="75888" y="75087"/>
                  </a:cubicBezTo>
                  <a:cubicBezTo>
                    <a:pt x="75921" y="75788"/>
                    <a:pt x="76121" y="76555"/>
                    <a:pt x="76555" y="77222"/>
                  </a:cubicBezTo>
                  <a:cubicBezTo>
                    <a:pt x="76288" y="78390"/>
                    <a:pt x="76788" y="79657"/>
                    <a:pt x="77889" y="80258"/>
                  </a:cubicBezTo>
                  <a:cubicBezTo>
                    <a:pt x="77956" y="80291"/>
                    <a:pt x="78089" y="80358"/>
                    <a:pt x="78290" y="80424"/>
                  </a:cubicBezTo>
                  <a:lnTo>
                    <a:pt x="77923" y="80424"/>
                  </a:lnTo>
                  <a:cubicBezTo>
                    <a:pt x="76855" y="80424"/>
                    <a:pt x="75854" y="80858"/>
                    <a:pt x="75121" y="81559"/>
                  </a:cubicBezTo>
                  <a:cubicBezTo>
                    <a:pt x="75287" y="80725"/>
                    <a:pt x="75387" y="79757"/>
                    <a:pt x="75421" y="78656"/>
                  </a:cubicBezTo>
                  <a:cubicBezTo>
                    <a:pt x="75421" y="77222"/>
                    <a:pt x="75454" y="73419"/>
                    <a:pt x="72619" y="73019"/>
                  </a:cubicBezTo>
                  <a:cubicBezTo>
                    <a:pt x="72485" y="72986"/>
                    <a:pt x="72352" y="72986"/>
                    <a:pt x="72219" y="72986"/>
                  </a:cubicBezTo>
                  <a:cubicBezTo>
                    <a:pt x="71752" y="72986"/>
                    <a:pt x="71018" y="72986"/>
                    <a:pt x="69817" y="74020"/>
                  </a:cubicBezTo>
                  <a:cubicBezTo>
                    <a:pt x="69683" y="73720"/>
                    <a:pt x="69583" y="73453"/>
                    <a:pt x="69450" y="73219"/>
                  </a:cubicBezTo>
                  <a:cubicBezTo>
                    <a:pt x="69717" y="73019"/>
                    <a:pt x="69984" y="72819"/>
                    <a:pt x="70250" y="72585"/>
                  </a:cubicBezTo>
                  <a:cubicBezTo>
                    <a:pt x="71518" y="71618"/>
                    <a:pt x="75221" y="71551"/>
                    <a:pt x="77422" y="71518"/>
                  </a:cubicBezTo>
                  <a:cubicBezTo>
                    <a:pt x="77789" y="71518"/>
                    <a:pt x="78089" y="71518"/>
                    <a:pt x="78390" y="71485"/>
                  </a:cubicBezTo>
                  <a:close/>
                  <a:moveTo>
                    <a:pt x="32524" y="0"/>
                  </a:moveTo>
                  <a:cubicBezTo>
                    <a:pt x="31690" y="0"/>
                    <a:pt x="30889" y="200"/>
                    <a:pt x="30155" y="601"/>
                  </a:cubicBezTo>
                  <a:cubicBezTo>
                    <a:pt x="30122" y="601"/>
                    <a:pt x="30055" y="601"/>
                    <a:pt x="30022" y="567"/>
                  </a:cubicBezTo>
                  <a:cubicBezTo>
                    <a:pt x="29421" y="400"/>
                    <a:pt x="28854" y="334"/>
                    <a:pt x="28321" y="334"/>
                  </a:cubicBezTo>
                  <a:cubicBezTo>
                    <a:pt x="26986" y="334"/>
                    <a:pt x="25819" y="867"/>
                    <a:pt x="25018" y="1801"/>
                  </a:cubicBezTo>
                  <a:cubicBezTo>
                    <a:pt x="24685" y="2235"/>
                    <a:pt x="24418" y="2702"/>
                    <a:pt x="24284" y="3169"/>
                  </a:cubicBezTo>
                  <a:cubicBezTo>
                    <a:pt x="23017" y="3803"/>
                    <a:pt x="21949" y="5070"/>
                    <a:pt x="21482" y="6605"/>
                  </a:cubicBezTo>
                  <a:cubicBezTo>
                    <a:pt x="20815" y="8840"/>
                    <a:pt x="21616" y="11075"/>
                    <a:pt x="23517" y="12342"/>
                  </a:cubicBezTo>
                  <a:cubicBezTo>
                    <a:pt x="24017" y="12676"/>
                    <a:pt x="24551" y="12943"/>
                    <a:pt x="25085" y="13110"/>
                  </a:cubicBezTo>
                  <a:cubicBezTo>
                    <a:pt x="25471" y="13657"/>
                    <a:pt x="25982" y="14080"/>
                    <a:pt x="26586" y="14378"/>
                  </a:cubicBezTo>
                  <a:lnTo>
                    <a:pt x="26586" y="14378"/>
                  </a:lnTo>
                  <a:cubicBezTo>
                    <a:pt x="26575" y="14377"/>
                    <a:pt x="26564" y="14377"/>
                    <a:pt x="26553" y="14377"/>
                  </a:cubicBezTo>
                  <a:cubicBezTo>
                    <a:pt x="25485" y="14377"/>
                    <a:pt x="23984" y="14777"/>
                    <a:pt x="22683" y="16579"/>
                  </a:cubicBezTo>
                  <a:cubicBezTo>
                    <a:pt x="21816" y="17780"/>
                    <a:pt x="21883" y="19214"/>
                    <a:pt x="22483" y="20648"/>
                  </a:cubicBezTo>
                  <a:cubicBezTo>
                    <a:pt x="21049" y="20882"/>
                    <a:pt x="19681" y="21382"/>
                    <a:pt x="18947" y="22416"/>
                  </a:cubicBezTo>
                  <a:cubicBezTo>
                    <a:pt x="18714" y="21882"/>
                    <a:pt x="18313" y="21415"/>
                    <a:pt x="17780" y="21115"/>
                  </a:cubicBezTo>
                  <a:cubicBezTo>
                    <a:pt x="17646" y="21049"/>
                    <a:pt x="17279" y="20882"/>
                    <a:pt x="16779" y="20748"/>
                  </a:cubicBezTo>
                  <a:cubicBezTo>
                    <a:pt x="16712" y="20548"/>
                    <a:pt x="16646" y="20315"/>
                    <a:pt x="16579" y="20115"/>
                  </a:cubicBezTo>
                  <a:cubicBezTo>
                    <a:pt x="16145" y="19080"/>
                    <a:pt x="15178" y="18413"/>
                    <a:pt x="14077" y="18413"/>
                  </a:cubicBezTo>
                  <a:cubicBezTo>
                    <a:pt x="13910" y="18413"/>
                    <a:pt x="13743" y="18447"/>
                    <a:pt x="13610" y="18480"/>
                  </a:cubicBezTo>
                  <a:cubicBezTo>
                    <a:pt x="13343" y="18313"/>
                    <a:pt x="13043" y="18180"/>
                    <a:pt x="12743" y="18113"/>
                  </a:cubicBezTo>
                  <a:cubicBezTo>
                    <a:pt x="12409" y="18013"/>
                    <a:pt x="12042" y="17946"/>
                    <a:pt x="11709" y="17946"/>
                  </a:cubicBezTo>
                  <a:cubicBezTo>
                    <a:pt x="10741" y="17946"/>
                    <a:pt x="9841" y="18347"/>
                    <a:pt x="9174" y="19047"/>
                  </a:cubicBezTo>
                  <a:cubicBezTo>
                    <a:pt x="9007" y="19214"/>
                    <a:pt x="8873" y="19414"/>
                    <a:pt x="8773" y="19581"/>
                  </a:cubicBezTo>
                  <a:cubicBezTo>
                    <a:pt x="7939" y="19748"/>
                    <a:pt x="7239" y="20181"/>
                    <a:pt x="6705" y="20815"/>
                  </a:cubicBezTo>
                  <a:cubicBezTo>
                    <a:pt x="5871" y="21849"/>
                    <a:pt x="5738" y="23183"/>
                    <a:pt x="6338" y="24484"/>
                  </a:cubicBezTo>
                  <a:cubicBezTo>
                    <a:pt x="6438" y="24651"/>
                    <a:pt x="6538" y="24851"/>
                    <a:pt x="6672" y="25018"/>
                  </a:cubicBezTo>
                  <a:cubicBezTo>
                    <a:pt x="6505" y="25318"/>
                    <a:pt x="6371" y="25652"/>
                    <a:pt x="6338" y="25952"/>
                  </a:cubicBezTo>
                  <a:cubicBezTo>
                    <a:pt x="5838" y="27020"/>
                    <a:pt x="5704" y="28120"/>
                    <a:pt x="5904" y="29054"/>
                  </a:cubicBezTo>
                  <a:cubicBezTo>
                    <a:pt x="5838" y="29121"/>
                    <a:pt x="5771" y="29154"/>
                    <a:pt x="5738" y="29221"/>
                  </a:cubicBezTo>
                  <a:cubicBezTo>
                    <a:pt x="5604" y="29321"/>
                    <a:pt x="5471" y="29455"/>
                    <a:pt x="5371" y="29621"/>
                  </a:cubicBezTo>
                  <a:cubicBezTo>
                    <a:pt x="5204" y="29721"/>
                    <a:pt x="5071" y="29822"/>
                    <a:pt x="4970" y="29988"/>
                  </a:cubicBezTo>
                  <a:cubicBezTo>
                    <a:pt x="4704" y="30255"/>
                    <a:pt x="4470" y="30522"/>
                    <a:pt x="4270" y="30822"/>
                  </a:cubicBezTo>
                  <a:cubicBezTo>
                    <a:pt x="4137" y="30956"/>
                    <a:pt x="4036" y="31156"/>
                    <a:pt x="3936" y="31323"/>
                  </a:cubicBezTo>
                  <a:cubicBezTo>
                    <a:pt x="3836" y="31456"/>
                    <a:pt x="3703" y="31589"/>
                    <a:pt x="3603" y="31756"/>
                  </a:cubicBezTo>
                  <a:cubicBezTo>
                    <a:pt x="3403" y="32123"/>
                    <a:pt x="3236" y="32457"/>
                    <a:pt x="3069" y="32824"/>
                  </a:cubicBezTo>
                  <a:cubicBezTo>
                    <a:pt x="3002" y="33024"/>
                    <a:pt x="2936" y="33257"/>
                    <a:pt x="2902" y="33457"/>
                  </a:cubicBezTo>
                  <a:cubicBezTo>
                    <a:pt x="2802" y="33624"/>
                    <a:pt x="2736" y="33824"/>
                    <a:pt x="2669" y="34025"/>
                  </a:cubicBezTo>
                  <a:cubicBezTo>
                    <a:pt x="2569" y="34458"/>
                    <a:pt x="2502" y="34892"/>
                    <a:pt x="2469" y="35325"/>
                  </a:cubicBezTo>
                  <a:cubicBezTo>
                    <a:pt x="2469" y="35559"/>
                    <a:pt x="2469" y="35792"/>
                    <a:pt x="2502" y="35993"/>
                  </a:cubicBezTo>
                  <a:cubicBezTo>
                    <a:pt x="2502" y="36226"/>
                    <a:pt x="2502" y="36426"/>
                    <a:pt x="2502" y="36660"/>
                  </a:cubicBezTo>
                  <a:cubicBezTo>
                    <a:pt x="2569" y="37093"/>
                    <a:pt x="2669" y="37527"/>
                    <a:pt x="2802" y="37961"/>
                  </a:cubicBezTo>
                  <a:cubicBezTo>
                    <a:pt x="2869" y="38161"/>
                    <a:pt x="2936" y="38328"/>
                    <a:pt x="3036" y="38494"/>
                  </a:cubicBezTo>
                  <a:cubicBezTo>
                    <a:pt x="2869" y="38561"/>
                    <a:pt x="2736" y="38695"/>
                    <a:pt x="2602" y="38828"/>
                  </a:cubicBezTo>
                  <a:cubicBezTo>
                    <a:pt x="2302" y="39095"/>
                    <a:pt x="2068" y="39362"/>
                    <a:pt x="1802" y="39662"/>
                  </a:cubicBezTo>
                  <a:cubicBezTo>
                    <a:pt x="1701" y="39829"/>
                    <a:pt x="1568" y="39995"/>
                    <a:pt x="1501" y="40162"/>
                  </a:cubicBezTo>
                  <a:cubicBezTo>
                    <a:pt x="1368" y="40329"/>
                    <a:pt x="1234" y="40462"/>
                    <a:pt x="1134" y="40663"/>
                  </a:cubicBezTo>
                  <a:cubicBezTo>
                    <a:pt x="901" y="40996"/>
                    <a:pt x="701" y="41396"/>
                    <a:pt x="567" y="41763"/>
                  </a:cubicBezTo>
                  <a:cubicBezTo>
                    <a:pt x="467" y="41964"/>
                    <a:pt x="401" y="42197"/>
                    <a:pt x="367" y="42397"/>
                  </a:cubicBezTo>
                  <a:cubicBezTo>
                    <a:pt x="300" y="42597"/>
                    <a:pt x="200" y="42797"/>
                    <a:pt x="167" y="42998"/>
                  </a:cubicBezTo>
                  <a:cubicBezTo>
                    <a:pt x="67" y="43431"/>
                    <a:pt x="0" y="43898"/>
                    <a:pt x="0" y="44332"/>
                  </a:cubicBezTo>
                  <a:cubicBezTo>
                    <a:pt x="0" y="44565"/>
                    <a:pt x="0" y="44799"/>
                    <a:pt x="67" y="44999"/>
                  </a:cubicBezTo>
                  <a:cubicBezTo>
                    <a:pt x="34" y="45233"/>
                    <a:pt x="34" y="45433"/>
                    <a:pt x="67" y="45666"/>
                  </a:cubicBezTo>
                  <a:cubicBezTo>
                    <a:pt x="134" y="46100"/>
                    <a:pt x="234" y="46500"/>
                    <a:pt x="401" y="46934"/>
                  </a:cubicBezTo>
                  <a:cubicBezTo>
                    <a:pt x="467" y="47101"/>
                    <a:pt x="534" y="47301"/>
                    <a:pt x="634" y="47467"/>
                  </a:cubicBezTo>
                  <a:cubicBezTo>
                    <a:pt x="701" y="47668"/>
                    <a:pt x="767" y="47868"/>
                    <a:pt x="868" y="48035"/>
                  </a:cubicBezTo>
                  <a:cubicBezTo>
                    <a:pt x="968" y="48268"/>
                    <a:pt x="1101" y="48502"/>
                    <a:pt x="1268" y="48768"/>
                  </a:cubicBezTo>
                  <a:lnTo>
                    <a:pt x="1401" y="49002"/>
                  </a:lnTo>
                  <a:cubicBezTo>
                    <a:pt x="1501" y="49135"/>
                    <a:pt x="1601" y="49269"/>
                    <a:pt x="1701" y="49369"/>
                  </a:cubicBezTo>
                  <a:cubicBezTo>
                    <a:pt x="1768" y="49536"/>
                    <a:pt x="1868" y="49669"/>
                    <a:pt x="1968" y="49802"/>
                  </a:cubicBezTo>
                  <a:cubicBezTo>
                    <a:pt x="2168" y="50103"/>
                    <a:pt x="2369" y="50370"/>
                    <a:pt x="2569" y="50603"/>
                  </a:cubicBezTo>
                  <a:cubicBezTo>
                    <a:pt x="2669" y="50736"/>
                    <a:pt x="2769" y="50837"/>
                    <a:pt x="2902" y="50970"/>
                  </a:cubicBezTo>
                  <a:cubicBezTo>
                    <a:pt x="2936" y="51003"/>
                    <a:pt x="2936" y="51003"/>
                    <a:pt x="2969" y="51037"/>
                  </a:cubicBezTo>
                  <a:cubicBezTo>
                    <a:pt x="2769" y="51304"/>
                    <a:pt x="2569" y="51570"/>
                    <a:pt x="2402" y="51837"/>
                  </a:cubicBezTo>
                  <a:cubicBezTo>
                    <a:pt x="2302" y="52004"/>
                    <a:pt x="2235" y="52171"/>
                    <a:pt x="2168" y="52371"/>
                  </a:cubicBezTo>
                  <a:cubicBezTo>
                    <a:pt x="2035" y="52504"/>
                    <a:pt x="1935" y="52638"/>
                    <a:pt x="1868" y="52805"/>
                  </a:cubicBezTo>
                  <a:cubicBezTo>
                    <a:pt x="1701" y="53138"/>
                    <a:pt x="1535" y="53472"/>
                    <a:pt x="1435" y="53839"/>
                  </a:cubicBezTo>
                  <a:cubicBezTo>
                    <a:pt x="1368" y="54005"/>
                    <a:pt x="1301" y="54206"/>
                    <a:pt x="1268" y="54372"/>
                  </a:cubicBezTo>
                  <a:cubicBezTo>
                    <a:pt x="1201" y="54539"/>
                    <a:pt x="1134" y="54706"/>
                    <a:pt x="1068" y="54873"/>
                  </a:cubicBezTo>
                  <a:cubicBezTo>
                    <a:pt x="1001" y="55206"/>
                    <a:pt x="901" y="55573"/>
                    <a:pt x="834" y="55940"/>
                  </a:cubicBezTo>
                  <a:cubicBezTo>
                    <a:pt x="801" y="56107"/>
                    <a:pt x="801" y="56274"/>
                    <a:pt x="801" y="56474"/>
                  </a:cubicBezTo>
                  <a:cubicBezTo>
                    <a:pt x="767" y="56641"/>
                    <a:pt x="734" y="56807"/>
                    <a:pt x="701" y="57008"/>
                  </a:cubicBezTo>
                  <a:lnTo>
                    <a:pt x="701" y="57174"/>
                  </a:lnTo>
                  <a:cubicBezTo>
                    <a:pt x="667" y="57475"/>
                    <a:pt x="667" y="57742"/>
                    <a:pt x="667" y="58008"/>
                  </a:cubicBezTo>
                  <a:cubicBezTo>
                    <a:pt x="667" y="58175"/>
                    <a:pt x="667" y="58342"/>
                    <a:pt x="701" y="58509"/>
                  </a:cubicBezTo>
                  <a:cubicBezTo>
                    <a:pt x="667" y="58676"/>
                    <a:pt x="667" y="58876"/>
                    <a:pt x="667" y="59042"/>
                  </a:cubicBezTo>
                  <a:cubicBezTo>
                    <a:pt x="701" y="59409"/>
                    <a:pt x="734" y="59776"/>
                    <a:pt x="801" y="60110"/>
                  </a:cubicBezTo>
                  <a:cubicBezTo>
                    <a:pt x="801" y="60310"/>
                    <a:pt x="868" y="60477"/>
                    <a:pt x="934" y="60644"/>
                  </a:cubicBezTo>
                  <a:cubicBezTo>
                    <a:pt x="934" y="60810"/>
                    <a:pt x="968" y="61011"/>
                    <a:pt x="1001" y="61211"/>
                  </a:cubicBezTo>
                  <a:cubicBezTo>
                    <a:pt x="1101" y="61578"/>
                    <a:pt x="1234" y="61945"/>
                    <a:pt x="1368" y="62311"/>
                  </a:cubicBezTo>
                  <a:cubicBezTo>
                    <a:pt x="1435" y="62478"/>
                    <a:pt x="1535" y="62645"/>
                    <a:pt x="1635" y="62812"/>
                  </a:cubicBezTo>
                  <a:cubicBezTo>
                    <a:pt x="1668" y="63012"/>
                    <a:pt x="1735" y="63179"/>
                    <a:pt x="1835" y="63379"/>
                  </a:cubicBezTo>
                  <a:cubicBezTo>
                    <a:pt x="2035" y="63712"/>
                    <a:pt x="2269" y="64079"/>
                    <a:pt x="2502" y="64380"/>
                  </a:cubicBezTo>
                  <a:cubicBezTo>
                    <a:pt x="2602" y="64546"/>
                    <a:pt x="2769" y="64713"/>
                    <a:pt x="2902" y="64847"/>
                  </a:cubicBezTo>
                  <a:cubicBezTo>
                    <a:pt x="3036" y="65013"/>
                    <a:pt x="3136" y="65180"/>
                    <a:pt x="3303" y="65314"/>
                  </a:cubicBezTo>
                  <a:cubicBezTo>
                    <a:pt x="3569" y="65614"/>
                    <a:pt x="3903" y="65881"/>
                    <a:pt x="4237" y="66148"/>
                  </a:cubicBezTo>
                  <a:cubicBezTo>
                    <a:pt x="4370" y="66248"/>
                    <a:pt x="4570" y="66348"/>
                    <a:pt x="4737" y="66414"/>
                  </a:cubicBezTo>
                  <a:cubicBezTo>
                    <a:pt x="4904" y="66581"/>
                    <a:pt x="5071" y="66681"/>
                    <a:pt x="5271" y="66815"/>
                  </a:cubicBezTo>
                  <a:cubicBezTo>
                    <a:pt x="5638" y="66981"/>
                    <a:pt x="6038" y="67182"/>
                    <a:pt x="6405" y="67315"/>
                  </a:cubicBezTo>
                  <a:cubicBezTo>
                    <a:pt x="6605" y="67382"/>
                    <a:pt x="6805" y="67415"/>
                    <a:pt x="7005" y="67415"/>
                  </a:cubicBezTo>
                  <a:cubicBezTo>
                    <a:pt x="7205" y="67515"/>
                    <a:pt x="7406" y="67582"/>
                    <a:pt x="7639" y="67615"/>
                  </a:cubicBezTo>
                  <a:cubicBezTo>
                    <a:pt x="8073" y="67715"/>
                    <a:pt x="8473" y="67749"/>
                    <a:pt x="8873" y="67749"/>
                  </a:cubicBezTo>
                  <a:lnTo>
                    <a:pt x="9007" y="67749"/>
                  </a:lnTo>
                  <a:cubicBezTo>
                    <a:pt x="9073" y="67749"/>
                    <a:pt x="9107" y="67749"/>
                    <a:pt x="9174" y="67715"/>
                  </a:cubicBezTo>
                  <a:lnTo>
                    <a:pt x="9174" y="67715"/>
                  </a:lnTo>
                  <a:cubicBezTo>
                    <a:pt x="7739" y="69817"/>
                    <a:pt x="6939" y="71918"/>
                    <a:pt x="6939" y="73052"/>
                  </a:cubicBezTo>
                  <a:cubicBezTo>
                    <a:pt x="6939" y="74620"/>
                    <a:pt x="8173" y="75821"/>
                    <a:pt x="9774" y="75821"/>
                  </a:cubicBezTo>
                  <a:lnTo>
                    <a:pt x="9841" y="75821"/>
                  </a:lnTo>
                  <a:cubicBezTo>
                    <a:pt x="9440" y="76188"/>
                    <a:pt x="9140" y="76622"/>
                    <a:pt x="8973" y="77189"/>
                  </a:cubicBezTo>
                  <a:cubicBezTo>
                    <a:pt x="8740" y="77989"/>
                    <a:pt x="8907" y="78890"/>
                    <a:pt x="9407" y="79557"/>
                  </a:cubicBezTo>
                  <a:cubicBezTo>
                    <a:pt x="9807" y="80091"/>
                    <a:pt x="10308" y="80424"/>
                    <a:pt x="11008" y="80658"/>
                  </a:cubicBezTo>
                  <a:cubicBezTo>
                    <a:pt x="11442" y="81759"/>
                    <a:pt x="12209" y="82759"/>
                    <a:pt x="13743" y="82759"/>
                  </a:cubicBezTo>
                  <a:lnTo>
                    <a:pt x="13877" y="82759"/>
                  </a:lnTo>
                  <a:cubicBezTo>
                    <a:pt x="15278" y="82693"/>
                    <a:pt x="16012" y="81759"/>
                    <a:pt x="16545" y="80658"/>
                  </a:cubicBezTo>
                  <a:cubicBezTo>
                    <a:pt x="17213" y="80358"/>
                    <a:pt x="17513" y="80158"/>
                    <a:pt x="17780" y="79924"/>
                  </a:cubicBezTo>
                  <a:cubicBezTo>
                    <a:pt x="18347" y="79457"/>
                    <a:pt x="18647" y="78723"/>
                    <a:pt x="18680" y="77989"/>
                  </a:cubicBezTo>
                  <a:cubicBezTo>
                    <a:pt x="19014" y="80258"/>
                    <a:pt x="19881" y="82726"/>
                    <a:pt x="20815" y="83527"/>
                  </a:cubicBezTo>
                  <a:cubicBezTo>
                    <a:pt x="21582" y="84194"/>
                    <a:pt x="22683" y="84494"/>
                    <a:pt x="24284" y="84494"/>
                  </a:cubicBezTo>
                  <a:cubicBezTo>
                    <a:pt x="25085" y="84494"/>
                    <a:pt x="25852" y="84427"/>
                    <a:pt x="26186" y="84394"/>
                  </a:cubicBezTo>
                  <a:cubicBezTo>
                    <a:pt x="26953" y="84427"/>
                    <a:pt x="29755" y="84494"/>
                    <a:pt x="32924" y="84561"/>
                  </a:cubicBezTo>
                  <a:cubicBezTo>
                    <a:pt x="32690" y="87096"/>
                    <a:pt x="33858" y="91332"/>
                    <a:pt x="35125" y="92433"/>
                  </a:cubicBezTo>
                  <a:cubicBezTo>
                    <a:pt x="35926" y="93100"/>
                    <a:pt x="36993" y="93400"/>
                    <a:pt x="38628" y="93400"/>
                  </a:cubicBezTo>
                  <a:cubicBezTo>
                    <a:pt x="39395" y="93400"/>
                    <a:pt x="40162" y="93334"/>
                    <a:pt x="40529" y="93300"/>
                  </a:cubicBezTo>
                  <a:cubicBezTo>
                    <a:pt x="42064" y="93334"/>
                    <a:pt x="52371" y="93601"/>
                    <a:pt x="56474" y="93601"/>
                  </a:cubicBezTo>
                  <a:cubicBezTo>
                    <a:pt x="57641" y="93601"/>
                    <a:pt x="58042" y="93567"/>
                    <a:pt x="58309" y="93567"/>
                  </a:cubicBezTo>
                  <a:cubicBezTo>
                    <a:pt x="60477" y="93300"/>
                    <a:pt x="61611" y="91099"/>
                    <a:pt x="61644" y="86996"/>
                  </a:cubicBezTo>
                  <a:cubicBezTo>
                    <a:pt x="61644" y="86529"/>
                    <a:pt x="61644" y="85862"/>
                    <a:pt x="61578" y="85128"/>
                  </a:cubicBezTo>
                  <a:lnTo>
                    <a:pt x="61578" y="85128"/>
                  </a:lnTo>
                  <a:cubicBezTo>
                    <a:pt x="64780" y="85194"/>
                    <a:pt x="68249" y="85261"/>
                    <a:pt x="70250" y="85261"/>
                  </a:cubicBezTo>
                  <a:cubicBezTo>
                    <a:pt x="71418" y="85261"/>
                    <a:pt x="71818" y="85228"/>
                    <a:pt x="72085" y="85228"/>
                  </a:cubicBezTo>
                  <a:cubicBezTo>
                    <a:pt x="72819" y="85128"/>
                    <a:pt x="73453" y="84794"/>
                    <a:pt x="73920" y="84260"/>
                  </a:cubicBezTo>
                  <a:cubicBezTo>
                    <a:pt x="73920" y="84294"/>
                    <a:pt x="73920" y="84361"/>
                    <a:pt x="73920" y="84427"/>
                  </a:cubicBezTo>
                  <a:cubicBezTo>
                    <a:pt x="73920" y="85495"/>
                    <a:pt x="74320" y="86495"/>
                    <a:pt x="75087" y="87263"/>
                  </a:cubicBezTo>
                  <a:cubicBezTo>
                    <a:pt x="75854" y="88030"/>
                    <a:pt x="76855" y="88430"/>
                    <a:pt x="77923" y="88430"/>
                  </a:cubicBezTo>
                  <a:lnTo>
                    <a:pt x="77956" y="88430"/>
                  </a:lnTo>
                  <a:cubicBezTo>
                    <a:pt x="80158" y="88430"/>
                    <a:pt x="81959" y="86662"/>
                    <a:pt x="81959" y="84461"/>
                  </a:cubicBezTo>
                  <a:cubicBezTo>
                    <a:pt x="81959" y="83927"/>
                    <a:pt x="81859" y="83427"/>
                    <a:pt x="81659" y="82960"/>
                  </a:cubicBezTo>
                  <a:cubicBezTo>
                    <a:pt x="81792" y="82960"/>
                    <a:pt x="81925" y="82926"/>
                    <a:pt x="82059" y="82893"/>
                  </a:cubicBezTo>
                  <a:cubicBezTo>
                    <a:pt x="82326" y="83060"/>
                    <a:pt x="82626" y="83193"/>
                    <a:pt x="82926" y="83260"/>
                  </a:cubicBezTo>
                  <a:cubicBezTo>
                    <a:pt x="83260" y="83360"/>
                    <a:pt x="83627" y="83427"/>
                    <a:pt x="83960" y="83427"/>
                  </a:cubicBezTo>
                  <a:cubicBezTo>
                    <a:pt x="84928" y="83427"/>
                    <a:pt x="85828" y="83026"/>
                    <a:pt x="86495" y="82326"/>
                  </a:cubicBezTo>
                  <a:cubicBezTo>
                    <a:pt x="86662" y="82159"/>
                    <a:pt x="86796" y="81959"/>
                    <a:pt x="86896" y="81792"/>
                  </a:cubicBezTo>
                  <a:cubicBezTo>
                    <a:pt x="87730" y="81625"/>
                    <a:pt x="88430" y="81192"/>
                    <a:pt x="88964" y="80558"/>
                  </a:cubicBezTo>
                  <a:cubicBezTo>
                    <a:pt x="89798" y="79524"/>
                    <a:pt x="89931" y="78189"/>
                    <a:pt x="89331" y="76922"/>
                  </a:cubicBezTo>
                  <a:cubicBezTo>
                    <a:pt x="89231" y="76722"/>
                    <a:pt x="89131" y="76522"/>
                    <a:pt x="88997" y="76355"/>
                  </a:cubicBezTo>
                  <a:cubicBezTo>
                    <a:pt x="89164" y="76055"/>
                    <a:pt x="89297" y="75721"/>
                    <a:pt x="89331" y="75387"/>
                  </a:cubicBezTo>
                  <a:cubicBezTo>
                    <a:pt x="89598" y="74787"/>
                    <a:pt x="89764" y="74187"/>
                    <a:pt x="89831" y="73620"/>
                  </a:cubicBezTo>
                  <a:cubicBezTo>
                    <a:pt x="90031" y="73486"/>
                    <a:pt x="90465" y="73219"/>
                    <a:pt x="90932" y="72752"/>
                  </a:cubicBezTo>
                  <a:cubicBezTo>
                    <a:pt x="91099" y="72619"/>
                    <a:pt x="91232" y="72452"/>
                    <a:pt x="91332" y="72285"/>
                  </a:cubicBezTo>
                  <a:cubicBezTo>
                    <a:pt x="91499" y="72152"/>
                    <a:pt x="91632" y="72018"/>
                    <a:pt x="91766" y="71852"/>
                  </a:cubicBezTo>
                  <a:cubicBezTo>
                    <a:pt x="92033" y="71518"/>
                    <a:pt x="92266" y="71184"/>
                    <a:pt x="92466" y="70851"/>
                  </a:cubicBezTo>
                  <a:cubicBezTo>
                    <a:pt x="92566" y="70684"/>
                    <a:pt x="92633" y="70484"/>
                    <a:pt x="92700" y="70284"/>
                  </a:cubicBezTo>
                  <a:cubicBezTo>
                    <a:pt x="92800" y="70150"/>
                    <a:pt x="92900" y="69984"/>
                    <a:pt x="92967" y="69817"/>
                  </a:cubicBezTo>
                  <a:cubicBezTo>
                    <a:pt x="93133" y="69450"/>
                    <a:pt x="93267" y="69083"/>
                    <a:pt x="93367" y="68716"/>
                  </a:cubicBezTo>
                  <a:cubicBezTo>
                    <a:pt x="93434" y="68549"/>
                    <a:pt x="93467" y="68349"/>
                    <a:pt x="93467" y="68149"/>
                  </a:cubicBezTo>
                  <a:cubicBezTo>
                    <a:pt x="93534" y="67982"/>
                    <a:pt x="93600" y="67815"/>
                    <a:pt x="93634" y="67615"/>
                  </a:cubicBezTo>
                  <a:cubicBezTo>
                    <a:pt x="93701" y="67282"/>
                    <a:pt x="93734" y="66915"/>
                    <a:pt x="93767" y="66514"/>
                  </a:cubicBezTo>
                  <a:cubicBezTo>
                    <a:pt x="93801" y="66348"/>
                    <a:pt x="93801" y="66181"/>
                    <a:pt x="93767" y="65981"/>
                  </a:cubicBezTo>
                  <a:cubicBezTo>
                    <a:pt x="93801" y="65814"/>
                    <a:pt x="93834" y="65647"/>
                    <a:pt x="93834" y="65447"/>
                  </a:cubicBezTo>
                  <a:cubicBezTo>
                    <a:pt x="93801" y="65113"/>
                    <a:pt x="93801" y="64780"/>
                    <a:pt x="93767" y="64413"/>
                  </a:cubicBezTo>
                  <a:cubicBezTo>
                    <a:pt x="93767" y="64213"/>
                    <a:pt x="93734" y="64046"/>
                    <a:pt x="93667" y="63879"/>
                  </a:cubicBezTo>
                  <a:cubicBezTo>
                    <a:pt x="93667" y="63712"/>
                    <a:pt x="93667" y="63546"/>
                    <a:pt x="93634" y="63379"/>
                  </a:cubicBezTo>
                  <a:cubicBezTo>
                    <a:pt x="93567" y="62979"/>
                    <a:pt x="93500" y="62612"/>
                    <a:pt x="93400" y="62245"/>
                  </a:cubicBezTo>
                  <a:cubicBezTo>
                    <a:pt x="93334" y="62045"/>
                    <a:pt x="93234" y="61878"/>
                    <a:pt x="93133" y="61678"/>
                  </a:cubicBezTo>
                  <a:cubicBezTo>
                    <a:pt x="93100" y="61478"/>
                    <a:pt x="93033" y="61244"/>
                    <a:pt x="92933" y="61044"/>
                  </a:cubicBezTo>
                  <a:cubicBezTo>
                    <a:pt x="92700" y="60610"/>
                    <a:pt x="92466" y="60177"/>
                    <a:pt x="92166" y="59810"/>
                  </a:cubicBezTo>
                  <a:cubicBezTo>
                    <a:pt x="91999" y="59610"/>
                    <a:pt x="91799" y="59443"/>
                    <a:pt x="91599" y="59309"/>
                  </a:cubicBezTo>
                  <a:cubicBezTo>
                    <a:pt x="91432" y="59076"/>
                    <a:pt x="91199" y="58876"/>
                    <a:pt x="90999" y="58709"/>
                  </a:cubicBezTo>
                  <a:cubicBezTo>
                    <a:pt x="90899" y="58676"/>
                    <a:pt x="90832" y="58609"/>
                    <a:pt x="90732" y="58575"/>
                  </a:cubicBezTo>
                  <a:cubicBezTo>
                    <a:pt x="90732" y="58475"/>
                    <a:pt x="90698" y="58409"/>
                    <a:pt x="90698" y="58309"/>
                  </a:cubicBezTo>
                  <a:cubicBezTo>
                    <a:pt x="90632" y="58108"/>
                    <a:pt x="90565" y="57942"/>
                    <a:pt x="90498" y="57775"/>
                  </a:cubicBezTo>
                  <a:cubicBezTo>
                    <a:pt x="90465" y="57575"/>
                    <a:pt x="90432" y="57375"/>
                    <a:pt x="90331" y="57174"/>
                  </a:cubicBezTo>
                  <a:cubicBezTo>
                    <a:pt x="90298" y="57074"/>
                    <a:pt x="90265" y="56974"/>
                    <a:pt x="90231" y="56874"/>
                  </a:cubicBezTo>
                  <a:cubicBezTo>
                    <a:pt x="90265" y="56841"/>
                    <a:pt x="90298" y="56807"/>
                    <a:pt x="90331" y="56774"/>
                  </a:cubicBezTo>
                  <a:cubicBezTo>
                    <a:pt x="90498" y="56674"/>
                    <a:pt x="90632" y="56541"/>
                    <a:pt x="90765" y="56407"/>
                  </a:cubicBezTo>
                  <a:cubicBezTo>
                    <a:pt x="90999" y="56174"/>
                    <a:pt x="91265" y="55873"/>
                    <a:pt x="91499" y="55607"/>
                  </a:cubicBezTo>
                  <a:cubicBezTo>
                    <a:pt x="91599" y="55473"/>
                    <a:pt x="91699" y="55306"/>
                    <a:pt x="91799" y="55140"/>
                  </a:cubicBezTo>
                  <a:cubicBezTo>
                    <a:pt x="91933" y="55040"/>
                    <a:pt x="92033" y="54906"/>
                    <a:pt x="92133" y="54739"/>
                  </a:cubicBezTo>
                  <a:cubicBezTo>
                    <a:pt x="92333" y="54439"/>
                    <a:pt x="92533" y="54139"/>
                    <a:pt x="92700" y="53839"/>
                  </a:cubicBezTo>
                  <a:cubicBezTo>
                    <a:pt x="92800" y="53672"/>
                    <a:pt x="92867" y="53505"/>
                    <a:pt x="92900" y="53338"/>
                  </a:cubicBezTo>
                  <a:cubicBezTo>
                    <a:pt x="93000" y="53205"/>
                    <a:pt x="93100" y="53071"/>
                    <a:pt x="93167" y="52905"/>
                  </a:cubicBezTo>
                  <a:cubicBezTo>
                    <a:pt x="93334" y="52604"/>
                    <a:pt x="93467" y="52271"/>
                    <a:pt x="93567" y="51971"/>
                  </a:cubicBezTo>
                  <a:cubicBezTo>
                    <a:pt x="93634" y="51804"/>
                    <a:pt x="93667" y="51637"/>
                    <a:pt x="93701" y="51470"/>
                  </a:cubicBezTo>
                  <a:cubicBezTo>
                    <a:pt x="93801" y="51304"/>
                    <a:pt x="93867" y="51170"/>
                    <a:pt x="93901" y="51003"/>
                  </a:cubicBezTo>
                  <a:cubicBezTo>
                    <a:pt x="94001" y="50670"/>
                    <a:pt x="94101" y="50336"/>
                    <a:pt x="94168" y="50003"/>
                  </a:cubicBezTo>
                  <a:cubicBezTo>
                    <a:pt x="94201" y="49836"/>
                    <a:pt x="94234" y="49669"/>
                    <a:pt x="94234" y="49502"/>
                  </a:cubicBezTo>
                  <a:cubicBezTo>
                    <a:pt x="94268" y="49369"/>
                    <a:pt x="94334" y="49202"/>
                    <a:pt x="94368" y="49035"/>
                  </a:cubicBezTo>
                  <a:cubicBezTo>
                    <a:pt x="94401" y="48702"/>
                    <a:pt x="94468" y="48368"/>
                    <a:pt x="94501" y="48035"/>
                  </a:cubicBezTo>
                  <a:cubicBezTo>
                    <a:pt x="94501" y="47834"/>
                    <a:pt x="94501" y="47668"/>
                    <a:pt x="94501" y="47534"/>
                  </a:cubicBezTo>
                  <a:cubicBezTo>
                    <a:pt x="94534" y="47367"/>
                    <a:pt x="94534" y="47167"/>
                    <a:pt x="94568" y="47000"/>
                  </a:cubicBezTo>
                  <a:cubicBezTo>
                    <a:pt x="94568" y="46867"/>
                    <a:pt x="94568" y="46734"/>
                    <a:pt x="94568" y="46600"/>
                  </a:cubicBezTo>
                  <a:cubicBezTo>
                    <a:pt x="94568" y="46400"/>
                    <a:pt x="94568" y="46200"/>
                    <a:pt x="94534" y="45966"/>
                  </a:cubicBezTo>
                  <a:cubicBezTo>
                    <a:pt x="94534" y="45800"/>
                    <a:pt x="94501" y="45633"/>
                    <a:pt x="94468" y="45466"/>
                  </a:cubicBezTo>
                  <a:cubicBezTo>
                    <a:pt x="94468" y="45299"/>
                    <a:pt x="94468" y="45132"/>
                    <a:pt x="94468" y="44932"/>
                  </a:cubicBezTo>
                  <a:cubicBezTo>
                    <a:pt x="94434" y="44599"/>
                    <a:pt x="94368" y="44232"/>
                    <a:pt x="94301" y="43898"/>
                  </a:cubicBezTo>
                  <a:cubicBezTo>
                    <a:pt x="94268" y="43731"/>
                    <a:pt x="94201" y="43565"/>
                    <a:pt x="94134" y="43431"/>
                  </a:cubicBezTo>
                  <a:cubicBezTo>
                    <a:pt x="94134" y="43231"/>
                    <a:pt x="94101" y="43064"/>
                    <a:pt x="94034" y="42898"/>
                  </a:cubicBezTo>
                  <a:cubicBezTo>
                    <a:pt x="93967" y="42564"/>
                    <a:pt x="93834" y="42230"/>
                    <a:pt x="93701" y="41897"/>
                  </a:cubicBezTo>
                  <a:cubicBezTo>
                    <a:pt x="93667" y="41730"/>
                    <a:pt x="93567" y="41563"/>
                    <a:pt x="93467" y="41430"/>
                  </a:cubicBezTo>
                  <a:cubicBezTo>
                    <a:pt x="93434" y="41230"/>
                    <a:pt x="93367" y="41063"/>
                    <a:pt x="93300" y="40896"/>
                  </a:cubicBezTo>
                  <a:cubicBezTo>
                    <a:pt x="93133" y="40563"/>
                    <a:pt x="92967" y="40229"/>
                    <a:pt x="92767" y="39929"/>
                  </a:cubicBezTo>
                  <a:cubicBezTo>
                    <a:pt x="92666" y="39795"/>
                    <a:pt x="92566" y="39629"/>
                    <a:pt x="92433" y="39495"/>
                  </a:cubicBezTo>
                  <a:cubicBezTo>
                    <a:pt x="92366" y="39328"/>
                    <a:pt x="92266" y="39162"/>
                    <a:pt x="92133" y="39028"/>
                  </a:cubicBezTo>
                  <a:cubicBezTo>
                    <a:pt x="91899" y="38728"/>
                    <a:pt x="91666" y="38428"/>
                    <a:pt x="91399" y="38161"/>
                  </a:cubicBezTo>
                  <a:cubicBezTo>
                    <a:pt x="91265" y="38027"/>
                    <a:pt x="91132" y="37894"/>
                    <a:pt x="90965" y="37794"/>
                  </a:cubicBezTo>
                  <a:cubicBezTo>
                    <a:pt x="90865" y="37627"/>
                    <a:pt x="90732" y="37494"/>
                    <a:pt x="90565" y="37360"/>
                  </a:cubicBezTo>
                  <a:cubicBezTo>
                    <a:pt x="90265" y="37093"/>
                    <a:pt x="89931" y="36860"/>
                    <a:pt x="89598" y="36660"/>
                  </a:cubicBezTo>
                  <a:cubicBezTo>
                    <a:pt x="89397" y="36560"/>
                    <a:pt x="89231" y="36460"/>
                    <a:pt x="89031" y="36393"/>
                  </a:cubicBezTo>
                  <a:cubicBezTo>
                    <a:pt x="88864" y="36259"/>
                    <a:pt x="88664" y="36159"/>
                    <a:pt x="88463" y="36093"/>
                  </a:cubicBezTo>
                  <a:cubicBezTo>
                    <a:pt x="88030" y="35893"/>
                    <a:pt x="87630" y="35759"/>
                    <a:pt x="87196" y="35692"/>
                  </a:cubicBezTo>
                  <a:cubicBezTo>
                    <a:pt x="86996" y="35626"/>
                    <a:pt x="86829" y="35626"/>
                    <a:pt x="86629" y="35626"/>
                  </a:cubicBezTo>
                  <a:lnTo>
                    <a:pt x="86529" y="35626"/>
                  </a:lnTo>
                  <a:cubicBezTo>
                    <a:pt x="86295" y="35559"/>
                    <a:pt x="86062" y="35526"/>
                    <a:pt x="85795" y="35526"/>
                  </a:cubicBezTo>
                  <a:lnTo>
                    <a:pt x="85762" y="35526"/>
                  </a:lnTo>
                  <a:cubicBezTo>
                    <a:pt x="85261" y="35526"/>
                    <a:pt x="84794" y="35592"/>
                    <a:pt x="84327" y="35726"/>
                  </a:cubicBezTo>
                  <a:cubicBezTo>
                    <a:pt x="82859" y="36093"/>
                    <a:pt x="81992" y="37560"/>
                    <a:pt x="82359" y="39028"/>
                  </a:cubicBezTo>
                  <a:cubicBezTo>
                    <a:pt x="82559" y="39829"/>
                    <a:pt x="83093" y="40462"/>
                    <a:pt x="83827" y="40796"/>
                  </a:cubicBezTo>
                  <a:lnTo>
                    <a:pt x="83627" y="40796"/>
                  </a:lnTo>
                  <a:cubicBezTo>
                    <a:pt x="82092" y="40796"/>
                    <a:pt x="81292" y="41863"/>
                    <a:pt x="80791" y="42898"/>
                  </a:cubicBezTo>
                  <a:cubicBezTo>
                    <a:pt x="79691" y="43431"/>
                    <a:pt x="78923" y="43998"/>
                    <a:pt x="78590" y="45099"/>
                  </a:cubicBezTo>
                  <a:cubicBezTo>
                    <a:pt x="78490" y="45499"/>
                    <a:pt x="78490" y="45900"/>
                    <a:pt x="78556" y="46300"/>
                  </a:cubicBezTo>
                  <a:cubicBezTo>
                    <a:pt x="78023" y="45933"/>
                    <a:pt x="77222" y="45599"/>
                    <a:pt x="76088" y="45599"/>
                  </a:cubicBezTo>
                  <a:lnTo>
                    <a:pt x="75788" y="45599"/>
                  </a:lnTo>
                  <a:cubicBezTo>
                    <a:pt x="76088" y="43765"/>
                    <a:pt x="75588" y="42898"/>
                    <a:pt x="74954" y="42264"/>
                  </a:cubicBezTo>
                  <a:cubicBezTo>
                    <a:pt x="73953" y="41296"/>
                    <a:pt x="72919" y="41096"/>
                    <a:pt x="72185" y="41096"/>
                  </a:cubicBezTo>
                  <a:cubicBezTo>
                    <a:pt x="71351" y="41096"/>
                    <a:pt x="70584" y="41363"/>
                    <a:pt x="69917" y="41797"/>
                  </a:cubicBezTo>
                  <a:cubicBezTo>
                    <a:pt x="68916" y="39729"/>
                    <a:pt x="67549" y="39162"/>
                    <a:pt x="66348" y="39162"/>
                  </a:cubicBezTo>
                  <a:cubicBezTo>
                    <a:pt x="66081" y="39162"/>
                    <a:pt x="65781" y="39195"/>
                    <a:pt x="65514" y="39262"/>
                  </a:cubicBezTo>
                  <a:cubicBezTo>
                    <a:pt x="64146" y="39595"/>
                    <a:pt x="63312" y="40529"/>
                    <a:pt x="62812" y="41630"/>
                  </a:cubicBezTo>
                  <a:cubicBezTo>
                    <a:pt x="62345" y="41430"/>
                    <a:pt x="61811" y="41330"/>
                    <a:pt x="61244" y="41330"/>
                  </a:cubicBezTo>
                  <a:cubicBezTo>
                    <a:pt x="60243" y="41330"/>
                    <a:pt x="58809" y="41663"/>
                    <a:pt x="57608" y="43365"/>
                  </a:cubicBezTo>
                  <a:cubicBezTo>
                    <a:pt x="56841" y="44399"/>
                    <a:pt x="56841" y="45633"/>
                    <a:pt x="57241" y="46867"/>
                  </a:cubicBezTo>
                  <a:cubicBezTo>
                    <a:pt x="54606" y="47367"/>
                    <a:pt x="53872" y="48835"/>
                    <a:pt x="53772" y="50069"/>
                  </a:cubicBezTo>
                  <a:cubicBezTo>
                    <a:pt x="53672" y="51304"/>
                    <a:pt x="54172" y="52871"/>
                    <a:pt x="56607" y="54239"/>
                  </a:cubicBezTo>
                  <a:cubicBezTo>
                    <a:pt x="56140" y="54939"/>
                    <a:pt x="55740" y="55707"/>
                    <a:pt x="55540" y="56474"/>
                  </a:cubicBezTo>
                  <a:cubicBezTo>
                    <a:pt x="54506" y="56741"/>
                    <a:pt x="53505" y="57208"/>
                    <a:pt x="52638" y="57775"/>
                  </a:cubicBezTo>
                  <a:cubicBezTo>
                    <a:pt x="51370" y="54873"/>
                    <a:pt x="47267" y="50403"/>
                    <a:pt x="42431" y="50403"/>
                  </a:cubicBezTo>
                  <a:cubicBezTo>
                    <a:pt x="41397" y="50403"/>
                    <a:pt x="40329" y="50603"/>
                    <a:pt x="39328" y="51037"/>
                  </a:cubicBezTo>
                  <a:cubicBezTo>
                    <a:pt x="37627" y="51704"/>
                    <a:pt x="36260" y="52971"/>
                    <a:pt x="35159" y="54539"/>
                  </a:cubicBezTo>
                  <a:cubicBezTo>
                    <a:pt x="35092" y="52638"/>
                    <a:pt x="35059" y="50736"/>
                    <a:pt x="35059" y="48868"/>
                  </a:cubicBezTo>
                  <a:cubicBezTo>
                    <a:pt x="35626" y="48368"/>
                    <a:pt x="36526" y="47601"/>
                    <a:pt x="37927" y="46533"/>
                  </a:cubicBezTo>
                  <a:cubicBezTo>
                    <a:pt x="39228" y="45566"/>
                    <a:pt x="42931" y="45499"/>
                    <a:pt x="45133" y="45466"/>
                  </a:cubicBezTo>
                  <a:cubicBezTo>
                    <a:pt x="47968" y="45399"/>
                    <a:pt x="49669" y="45399"/>
                    <a:pt x="50603" y="43865"/>
                  </a:cubicBezTo>
                  <a:cubicBezTo>
                    <a:pt x="51103" y="43064"/>
                    <a:pt x="51170" y="42064"/>
                    <a:pt x="50737" y="41196"/>
                  </a:cubicBezTo>
                  <a:cubicBezTo>
                    <a:pt x="50036" y="39729"/>
                    <a:pt x="47601" y="37794"/>
                    <a:pt x="44666" y="36526"/>
                  </a:cubicBezTo>
                  <a:cubicBezTo>
                    <a:pt x="45433" y="35459"/>
                    <a:pt x="45433" y="34191"/>
                    <a:pt x="44699" y="32690"/>
                  </a:cubicBezTo>
                  <a:cubicBezTo>
                    <a:pt x="46067" y="32290"/>
                    <a:pt x="46600" y="31723"/>
                    <a:pt x="46867" y="31489"/>
                  </a:cubicBezTo>
                  <a:cubicBezTo>
                    <a:pt x="47501" y="30822"/>
                    <a:pt x="47868" y="29955"/>
                    <a:pt x="47868" y="29054"/>
                  </a:cubicBezTo>
                  <a:cubicBezTo>
                    <a:pt x="47868" y="27687"/>
                    <a:pt x="47167" y="26719"/>
                    <a:pt x="46200" y="25985"/>
                  </a:cubicBezTo>
                  <a:cubicBezTo>
                    <a:pt x="46834" y="25318"/>
                    <a:pt x="47334" y="24551"/>
                    <a:pt x="47534" y="23717"/>
                  </a:cubicBezTo>
                  <a:cubicBezTo>
                    <a:pt x="47768" y="22516"/>
                    <a:pt x="47401" y="21315"/>
                    <a:pt x="46534" y="20381"/>
                  </a:cubicBezTo>
                  <a:cubicBezTo>
                    <a:pt x="45766" y="19648"/>
                    <a:pt x="44766" y="19247"/>
                    <a:pt x="43465" y="19247"/>
                  </a:cubicBezTo>
                  <a:cubicBezTo>
                    <a:pt x="43231" y="19247"/>
                    <a:pt x="42964" y="19281"/>
                    <a:pt x="42731" y="19281"/>
                  </a:cubicBezTo>
                  <a:cubicBezTo>
                    <a:pt x="43098" y="17446"/>
                    <a:pt x="42831" y="16212"/>
                    <a:pt x="41930" y="15378"/>
                  </a:cubicBezTo>
                  <a:cubicBezTo>
                    <a:pt x="40896" y="14344"/>
                    <a:pt x="39762" y="14144"/>
                    <a:pt x="39028" y="14144"/>
                  </a:cubicBezTo>
                  <a:cubicBezTo>
                    <a:pt x="38461" y="14144"/>
                    <a:pt x="37460" y="14277"/>
                    <a:pt x="36293" y="15111"/>
                  </a:cubicBezTo>
                  <a:cubicBezTo>
                    <a:pt x="36159" y="14744"/>
                    <a:pt x="35959" y="14410"/>
                    <a:pt x="35793" y="14110"/>
                  </a:cubicBezTo>
                  <a:cubicBezTo>
                    <a:pt x="37594" y="13410"/>
                    <a:pt x="39295" y="11809"/>
                    <a:pt x="40096" y="9874"/>
                  </a:cubicBezTo>
                  <a:cubicBezTo>
                    <a:pt x="40896" y="7839"/>
                    <a:pt x="40496" y="5804"/>
                    <a:pt x="39028" y="4403"/>
                  </a:cubicBezTo>
                  <a:cubicBezTo>
                    <a:pt x="38595" y="3970"/>
                    <a:pt x="38094" y="3636"/>
                    <a:pt x="37560" y="3403"/>
                  </a:cubicBezTo>
                  <a:cubicBezTo>
                    <a:pt x="37027" y="2268"/>
                    <a:pt x="36126" y="1301"/>
                    <a:pt x="34992" y="667"/>
                  </a:cubicBezTo>
                  <a:cubicBezTo>
                    <a:pt x="34225" y="234"/>
                    <a:pt x="33357" y="0"/>
                    <a:pt x="32524"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3" name="Google Shape;4894;p54">
              <a:extLst>
                <a:ext uri="{FF2B5EF4-FFF2-40B4-BE49-F238E27FC236}">
                  <a16:creationId xmlns:a16="http://schemas.microsoft.com/office/drawing/2014/main" id="{3A15AE59-B319-3174-9586-E841A03D1366}"/>
                </a:ext>
              </a:extLst>
            </p:cNvPr>
            <p:cNvSpPr/>
            <p:nvPr/>
          </p:nvSpPr>
          <p:spPr>
            <a:xfrm>
              <a:off x="1057475" y="6990525"/>
              <a:ext cx="462975" cy="386050"/>
            </a:xfrm>
            <a:custGeom>
              <a:avLst/>
              <a:gdLst/>
              <a:ahLst/>
              <a:cxnLst/>
              <a:rect l="l" t="t" r="r" b="b"/>
              <a:pathLst>
                <a:path w="18519" h="15442" extrusionOk="0">
                  <a:moveTo>
                    <a:pt x="8758" y="1"/>
                  </a:moveTo>
                  <a:cubicBezTo>
                    <a:pt x="3597" y="1"/>
                    <a:pt x="1" y="7079"/>
                    <a:pt x="839" y="7169"/>
                  </a:cubicBezTo>
                  <a:cubicBezTo>
                    <a:pt x="856" y="7172"/>
                    <a:pt x="875" y="7173"/>
                    <a:pt x="894" y="7173"/>
                  </a:cubicBezTo>
                  <a:cubicBezTo>
                    <a:pt x="1666" y="7173"/>
                    <a:pt x="4284" y="5362"/>
                    <a:pt x="7137" y="5362"/>
                  </a:cubicBezTo>
                  <a:cubicBezTo>
                    <a:pt x="8281" y="5362"/>
                    <a:pt x="9463" y="5653"/>
                    <a:pt x="10579" y="6469"/>
                  </a:cubicBezTo>
                  <a:cubicBezTo>
                    <a:pt x="14549" y="9404"/>
                    <a:pt x="18518" y="15442"/>
                    <a:pt x="18518" y="15442"/>
                  </a:cubicBezTo>
                  <a:cubicBezTo>
                    <a:pt x="18518" y="15442"/>
                    <a:pt x="16650" y="2332"/>
                    <a:pt x="10579" y="298"/>
                  </a:cubicBezTo>
                  <a:cubicBezTo>
                    <a:pt x="9955" y="93"/>
                    <a:pt x="9346" y="1"/>
                    <a:pt x="8758"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4" name="Google Shape;4895;p54">
              <a:extLst>
                <a:ext uri="{FF2B5EF4-FFF2-40B4-BE49-F238E27FC236}">
                  <a16:creationId xmlns:a16="http://schemas.microsoft.com/office/drawing/2014/main" id="{033CADF2-F3C0-9752-013C-136B1B9EBA80}"/>
                </a:ext>
              </a:extLst>
            </p:cNvPr>
            <p:cNvSpPr/>
            <p:nvPr/>
          </p:nvSpPr>
          <p:spPr>
            <a:xfrm>
              <a:off x="1248575" y="7041325"/>
              <a:ext cx="268550" cy="326925"/>
            </a:xfrm>
            <a:custGeom>
              <a:avLst/>
              <a:gdLst/>
              <a:ahLst/>
              <a:cxnLst/>
              <a:rect l="l" t="t" r="r" b="b"/>
              <a:pathLst>
                <a:path w="10742" h="13077" extrusionOk="0">
                  <a:moveTo>
                    <a:pt x="234" y="0"/>
                  </a:moveTo>
                  <a:cubicBezTo>
                    <a:pt x="133" y="0"/>
                    <a:pt x="0" y="67"/>
                    <a:pt x="0" y="167"/>
                  </a:cubicBezTo>
                  <a:cubicBezTo>
                    <a:pt x="0" y="300"/>
                    <a:pt x="67" y="400"/>
                    <a:pt x="167" y="400"/>
                  </a:cubicBezTo>
                  <a:cubicBezTo>
                    <a:pt x="200" y="434"/>
                    <a:pt x="2302" y="701"/>
                    <a:pt x="4603" y="2369"/>
                  </a:cubicBezTo>
                  <a:cubicBezTo>
                    <a:pt x="6705" y="3903"/>
                    <a:pt x="9407" y="7005"/>
                    <a:pt x="10307" y="12909"/>
                  </a:cubicBezTo>
                  <a:cubicBezTo>
                    <a:pt x="10341" y="13009"/>
                    <a:pt x="10407" y="13076"/>
                    <a:pt x="10508" y="13076"/>
                  </a:cubicBezTo>
                  <a:lnTo>
                    <a:pt x="10541" y="13076"/>
                  </a:lnTo>
                  <a:cubicBezTo>
                    <a:pt x="10674" y="13076"/>
                    <a:pt x="10741" y="12943"/>
                    <a:pt x="10708" y="12843"/>
                  </a:cubicBezTo>
                  <a:cubicBezTo>
                    <a:pt x="8940" y="1201"/>
                    <a:pt x="334" y="0"/>
                    <a:pt x="23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5" name="Google Shape;4896;p54">
              <a:extLst>
                <a:ext uri="{FF2B5EF4-FFF2-40B4-BE49-F238E27FC236}">
                  <a16:creationId xmlns:a16="http://schemas.microsoft.com/office/drawing/2014/main" id="{11487E5C-2834-CDCD-64B0-4D4BD15DA8A0}"/>
                </a:ext>
              </a:extLst>
            </p:cNvPr>
            <p:cNvSpPr/>
            <p:nvPr/>
          </p:nvSpPr>
          <p:spPr>
            <a:xfrm>
              <a:off x="1097625" y="7212350"/>
              <a:ext cx="426150" cy="231175"/>
            </a:xfrm>
            <a:custGeom>
              <a:avLst/>
              <a:gdLst/>
              <a:ahLst/>
              <a:cxnLst/>
              <a:rect l="l" t="t" r="r" b="b"/>
              <a:pathLst>
                <a:path w="17046" h="9247" extrusionOk="0">
                  <a:moveTo>
                    <a:pt x="9532" y="1"/>
                  </a:moveTo>
                  <a:cubicBezTo>
                    <a:pt x="9349" y="1"/>
                    <a:pt x="9163" y="10"/>
                    <a:pt x="8973" y="31"/>
                  </a:cubicBezTo>
                  <a:cubicBezTo>
                    <a:pt x="3736" y="564"/>
                    <a:pt x="0" y="7369"/>
                    <a:pt x="0" y="8970"/>
                  </a:cubicBezTo>
                  <a:cubicBezTo>
                    <a:pt x="0" y="9163"/>
                    <a:pt x="116" y="9246"/>
                    <a:pt x="326" y="9246"/>
                  </a:cubicBezTo>
                  <a:cubicBezTo>
                    <a:pt x="1706" y="9246"/>
                    <a:pt x="7177" y="5644"/>
                    <a:pt x="10895" y="5644"/>
                  </a:cubicBezTo>
                  <a:cubicBezTo>
                    <a:pt x="11226" y="5644"/>
                    <a:pt x="11543" y="5673"/>
                    <a:pt x="11842" y="5735"/>
                  </a:cubicBezTo>
                  <a:cubicBezTo>
                    <a:pt x="16045" y="6602"/>
                    <a:pt x="17046" y="7069"/>
                    <a:pt x="17046" y="7069"/>
                  </a:cubicBezTo>
                  <a:cubicBezTo>
                    <a:pt x="17046" y="7069"/>
                    <a:pt x="14442" y="1"/>
                    <a:pt x="9532"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6" name="Google Shape;4897;p54">
              <a:extLst>
                <a:ext uri="{FF2B5EF4-FFF2-40B4-BE49-F238E27FC236}">
                  <a16:creationId xmlns:a16="http://schemas.microsoft.com/office/drawing/2014/main" id="{76C4A626-456C-D726-9E49-6F11E65424EA}"/>
                </a:ext>
              </a:extLst>
            </p:cNvPr>
            <p:cNvSpPr/>
            <p:nvPr/>
          </p:nvSpPr>
          <p:spPr>
            <a:xfrm>
              <a:off x="1230225" y="7288625"/>
              <a:ext cx="299400" cy="105475"/>
            </a:xfrm>
            <a:custGeom>
              <a:avLst/>
              <a:gdLst/>
              <a:ahLst/>
              <a:cxnLst/>
              <a:rect l="l" t="t" r="r" b="b"/>
              <a:pathLst>
                <a:path w="11976" h="4219" extrusionOk="0">
                  <a:moveTo>
                    <a:pt x="4202" y="1"/>
                  </a:moveTo>
                  <a:cubicBezTo>
                    <a:pt x="4057" y="1"/>
                    <a:pt x="3913" y="6"/>
                    <a:pt x="3770" y="15"/>
                  </a:cubicBezTo>
                  <a:cubicBezTo>
                    <a:pt x="1368" y="215"/>
                    <a:pt x="134" y="1750"/>
                    <a:pt x="67" y="1817"/>
                  </a:cubicBezTo>
                  <a:cubicBezTo>
                    <a:pt x="0" y="1917"/>
                    <a:pt x="0" y="2050"/>
                    <a:pt x="100" y="2117"/>
                  </a:cubicBezTo>
                  <a:cubicBezTo>
                    <a:pt x="145" y="2147"/>
                    <a:pt x="197" y="2163"/>
                    <a:pt x="246" y="2163"/>
                  </a:cubicBezTo>
                  <a:cubicBezTo>
                    <a:pt x="307" y="2163"/>
                    <a:pt x="364" y="2138"/>
                    <a:pt x="400" y="2083"/>
                  </a:cubicBezTo>
                  <a:cubicBezTo>
                    <a:pt x="400" y="2083"/>
                    <a:pt x="1568" y="616"/>
                    <a:pt x="3803" y="449"/>
                  </a:cubicBezTo>
                  <a:cubicBezTo>
                    <a:pt x="3942" y="439"/>
                    <a:pt x="4082" y="434"/>
                    <a:pt x="4223" y="434"/>
                  </a:cubicBezTo>
                  <a:cubicBezTo>
                    <a:pt x="6452" y="434"/>
                    <a:pt x="8942" y="1673"/>
                    <a:pt x="11608" y="4152"/>
                  </a:cubicBezTo>
                  <a:cubicBezTo>
                    <a:pt x="11642" y="4185"/>
                    <a:pt x="11675" y="4218"/>
                    <a:pt x="11742" y="4218"/>
                  </a:cubicBezTo>
                  <a:cubicBezTo>
                    <a:pt x="11809" y="4218"/>
                    <a:pt x="11842" y="4185"/>
                    <a:pt x="11909" y="4152"/>
                  </a:cubicBezTo>
                  <a:cubicBezTo>
                    <a:pt x="11975" y="4051"/>
                    <a:pt x="11975" y="3918"/>
                    <a:pt x="11875" y="3851"/>
                  </a:cubicBezTo>
                  <a:cubicBezTo>
                    <a:pt x="9142" y="1275"/>
                    <a:pt x="6556" y="1"/>
                    <a:pt x="420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7" name="Google Shape;4898;p54">
              <a:extLst>
                <a:ext uri="{FF2B5EF4-FFF2-40B4-BE49-F238E27FC236}">
                  <a16:creationId xmlns:a16="http://schemas.microsoft.com/office/drawing/2014/main" id="{5542FD69-E673-C985-A340-4E4C89A24E24}"/>
                </a:ext>
              </a:extLst>
            </p:cNvPr>
            <p:cNvSpPr/>
            <p:nvPr/>
          </p:nvSpPr>
          <p:spPr>
            <a:xfrm>
              <a:off x="2457750" y="7205125"/>
              <a:ext cx="441175" cy="257350"/>
            </a:xfrm>
            <a:custGeom>
              <a:avLst/>
              <a:gdLst/>
              <a:ahLst/>
              <a:cxnLst/>
              <a:rect l="l" t="t" r="r" b="b"/>
              <a:pathLst>
                <a:path w="17647" h="10294" extrusionOk="0">
                  <a:moveTo>
                    <a:pt x="7470" y="1"/>
                  </a:moveTo>
                  <a:cubicBezTo>
                    <a:pt x="6621" y="1"/>
                    <a:pt x="5779" y="127"/>
                    <a:pt x="4971" y="420"/>
                  </a:cubicBezTo>
                  <a:cubicBezTo>
                    <a:pt x="1" y="2254"/>
                    <a:pt x="801" y="10294"/>
                    <a:pt x="801" y="10294"/>
                  </a:cubicBezTo>
                  <a:cubicBezTo>
                    <a:pt x="801" y="10294"/>
                    <a:pt x="1502" y="9426"/>
                    <a:pt x="4871" y="6824"/>
                  </a:cubicBezTo>
                  <a:cubicBezTo>
                    <a:pt x="8273" y="4223"/>
                    <a:pt x="17647" y="5990"/>
                    <a:pt x="16946" y="4556"/>
                  </a:cubicBezTo>
                  <a:cubicBezTo>
                    <a:pt x="16360" y="3355"/>
                    <a:pt x="11842" y="1"/>
                    <a:pt x="7470"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8" name="Google Shape;4899;p54">
              <a:extLst>
                <a:ext uri="{FF2B5EF4-FFF2-40B4-BE49-F238E27FC236}">
                  <a16:creationId xmlns:a16="http://schemas.microsoft.com/office/drawing/2014/main" id="{9907BC36-0A3F-2F85-C5D3-E4CA774C34D3}"/>
                </a:ext>
              </a:extLst>
            </p:cNvPr>
            <p:cNvSpPr/>
            <p:nvPr/>
          </p:nvSpPr>
          <p:spPr>
            <a:xfrm>
              <a:off x="2471925" y="7275825"/>
              <a:ext cx="247725" cy="191650"/>
            </a:xfrm>
            <a:custGeom>
              <a:avLst/>
              <a:gdLst/>
              <a:ahLst/>
              <a:cxnLst/>
              <a:rect l="l" t="t" r="r" b="b"/>
              <a:pathLst>
                <a:path w="9909" h="7666" extrusionOk="0">
                  <a:moveTo>
                    <a:pt x="7749" y="1"/>
                  </a:moveTo>
                  <a:cubicBezTo>
                    <a:pt x="7140" y="1"/>
                    <a:pt x="6431" y="99"/>
                    <a:pt x="5672" y="394"/>
                  </a:cubicBezTo>
                  <a:cubicBezTo>
                    <a:pt x="3370" y="1294"/>
                    <a:pt x="1469" y="3663"/>
                    <a:pt x="34" y="7399"/>
                  </a:cubicBezTo>
                  <a:cubicBezTo>
                    <a:pt x="1" y="7499"/>
                    <a:pt x="34" y="7599"/>
                    <a:pt x="134" y="7666"/>
                  </a:cubicBezTo>
                  <a:lnTo>
                    <a:pt x="234" y="7666"/>
                  </a:lnTo>
                  <a:cubicBezTo>
                    <a:pt x="301" y="7666"/>
                    <a:pt x="401" y="7632"/>
                    <a:pt x="401" y="7532"/>
                  </a:cubicBezTo>
                  <a:cubicBezTo>
                    <a:pt x="1802" y="3930"/>
                    <a:pt x="3604" y="1661"/>
                    <a:pt x="5805" y="794"/>
                  </a:cubicBezTo>
                  <a:cubicBezTo>
                    <a:pt x="6513" y="509"/>
                    <a:pt x="7179" y="415"/>
                    <a:pt x="7747" y="415"/>
                  </a:cubicBezTo>
                  <a:cubicBezTo>
                    <a:pt x="8839" y="415"/>
                    <a:pt x="9574" y="761"/>
                    <a:pt x="9574" y="761"/>
                  </a:cubicBezTo>
                  <a:cubicBezTo>
                    <a:pt x="9608" y="783"/>
                    <a:pt x="9645" y="794"/>
                    <a:pt x="9682" y="794"/>
                  </a:cubicBezTo>
                  <a:cubicBezTo>
                    <a:pt x="9756" y="794"/>
                    <a:pt x="9830" y="750"/>
                    <a:pt x="9875" y="661"/>
                  </a:cubicBezTo>
                  <a:cubicBezTo>
                    <a:pt x="9908" y="561"/>
                    <a:pt x="9875" y="461"/>
                    <a:pt x="9775" y="394"/>
                  </a:cubicBezTo>
                  <a:cubicBezTo>
                    <a:pt x="9731" y="372"/>
                    <a:pt x="8930" y="1"/>
                    <a:pt x="774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9" name="Google Shape;4900;p54">
              <a:extLst>
                <a:ext uri="{FF2B5EF4-FFF2-40B4-BE49-F238E27FC236}">
                  <a16:creationId xmlns:a16="http://schemas.microsoft.com/office/drawing/2014/main" id="{A15D3638-E139-8D6D-E4E4-DDABF05C6565}"/>
                </a:ext>
              </a:extLst>
            </p:cNvPr>
            <p:cNvSpPr/>
            <p:nvPr/>
          </p:nvSpPr>
          <p:spPr>
            <a:xfrm>
              <a:off x="2109500" y="7078925"/>
              <a:ext cx="373300" cy="352700"/>
            </a:xfrm>
            <a:custGeom>
              <a:avLst/>
              <a:gdLst/>
              <a:ahLst/>
              <a:cxnLst/>
              <a:rect l="l" t="t" r="r" b="b"/>
              <a:pathLst>
                <a:path w="14932" h="14108" extrusionOk="0">
                  <a:moveTo>
                    <a:pt x="7545" y="1"/>
                  </a:moveTo>
                  <a:cubicBezTo>
                    <a:pt x="3400" y="1"/>
                    <a:pt x="0" y="5196"/>
                    <a:pt x="688" y="5368"/>
                  </a:cubicBezTo>
                  <a:cubicBezTo>
                    <a:pt x="717" y="5375"/>
                    <a:pt x="750" y="5378"/>
                    <a:pt x="788" y="5378"/>
                  </a:cubicBezTo>
                  <a:cubicBezTo>
                    <a:pt x="1438" y="5378"/>
                    <a:pt x="3398" y="4382"/>
                    <a:pt x="5508" y="4382"/>
                  </a:cubicBezTo>
                  <a:cubicBezTo>
                    <a:pt x="6703" y="4382"/>
                    <a:pt x="7946" y="4702"/>
                    <a:pt x="9027" y="5701"/>
                  </a:cubicBezTo>
                  <a:cubicBezTo>
                    <a:pt x="12130" y="8570"/>
                    <a:pt x="14932" y="14107"/>
                    <a:pt x="14932" y="14107"/>
                  </a:cubicBezTo>
                  <a:cubicBezTo>
                    <a:pt x="14932" y="14107"/>
                    <a:pt x="14631" y="2766"/>
                    <a:pt x="9628" y="464"/>
                  </a:cubicBezTo>
                  <a:cubicBezTo>
                    <a:pt x="8923" y="140"/>
                    <a:pt x="8224" y="1"/>
                    <a:pt x="7545"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0" name="Google Shape;4901;p54">
              <a:extLst>
                <a:ext uri="{FF2B5EF4-FFF2-40B4-BE49-F238E27FC236}">
                  <a16:creationId xmlns:a16="http://schemas.microsoft.com/office/drawing/2014/main" id="{E371710B-DEBC-F20F-8D9D-AD545D20BC9F}"/>
                </a:ext>
              </a:extLst>
            </p:cNvPr>
            <p:cNvSpPr/>
            <p:nvPr/>
          </p:nvSpPr>
          <p:spPr>
            <a:xfrm>
              <a:off x="2281800" y="7119700"/>
              <a:ext cx="200175" cy="305250"/>
            </a:xfrm>
            <a:custGeom>
              <a:avLst/>
              <a:gdLst/>
              <a:ahLst/>
              <a:cxnLst/>
              <a:rect l="l" t="t" r="r" b="b"/>
              <a:pathLst>
                <a:path w="8007" h="12210" extrusionOk="0">
                  <a:moveTo>
                    <a:pt x="301" y="1"/>
                  </a:moveTo>
                  <a:cubicBezTo>
                    <a:pt x="167" y="1"/>
                    <a:pt x="67" y="67"/>
                    <a:pt x="34" y="168"/>
                  </a:cubicBezTo>
                  <a:cubicBezTo>
                    <a:pt x="1" y="268"/>
                    <a:pt x="67" y="401"/>
                    <a:pt x="201" y="434"/>
                  </a:cubicBezTo>
                  <a:cubicBezTo>
                    <a:pt x="267" y="434"/>
                    <a:pt x="7172" y="2202"/>
                    <a:pt x="7573" y="12009"/>
                  </a:cubicBezTo>
                  <a:cubicBezTo>
                    <a:pt x="7573" y="12109"/>
                    <a:pt x="7673" y="12209"/>
                    <a:pt x="7773" y="12209"/>
                  </a:cubicBezTo>
                  <a:cubicBezTo>
                    <a:pt x="7906" y="12176"/>
                    <a:pt x="8006" y="12109"/>
                    <a:pt x="7973" y="11976"/>
                  </a:cubicBezTo>
                  <a:cubicBezTo>
                    <a:pt x="7573" y="1902"/>
                    <a:pt x="367" y="34"/>
                    <a:pt x="3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1" name="Google Shape;4902;p54">
              <a:extLst>
                <a:ext uri="{FF2B5EF4-FFF2-40B4-BE49-F238E27FC236}">
                  <a16:creationId xmlns:a16="http://schemas.microsoft.com/office/drawing/2014/main" id="{61872A1A-53B9-B0D7-20C6-897F49B34C32}"/>
                </a:ext>
              </a:extLst>
            </p:cNvPr>
            <p:cNvSpPr/>
            <p:nvPr/>
          </p:nvSpPr>
          <p:spPr>
            <a:xfrm>
              <a:off x="1256075" y="6793650"/>
              <a:ext cx="441175" cy="256875"/>
            </a:xfrm>
            <a:custGeom>
              <a:avLst/>
              <a:gdLst/>
              <a:ahLst/>
              <a:cxnLst/>
              <a:rect l="l" t="t" r="r" b="b"/>
              <a:pathLst>
                <a:path w="17647" h="10275" extrusionOk="0">
                  <a:moveTo>
                    <a:pt x="10137" y="1"/>
                  </a:moveTo>
                  <a:cubicBezTo>
                    <a:pt x="5769" y="1"/>
                    <a:pt x="1258" y="3339"/>
                    <a:pt x="701" y="4537"/>
                  </a:cubicBezTo>
                  <a:cubicBezTo>
                    <a:pt x="0" y="5971"/>
                    <a:pt x="9374" y="4203"/>
                    <a:pt x="12743" y="6805"/>
                  </a:cubicBezTo>
                  <a:cubicBezTo>
                    <a:pt x="16145" y="9407"/>
                    <a:pt x="16846" y="10274"/>
                    <a:pt x="16846" y="10274"/>
                  </a:cubicBezTo>
                  <a:cubicBezTo>
                    <a:pt x="16846" y="10274"/>
                    <a:pt x="17646" y="2235"/>
                    <a:pt x="12676" y="434"/>
                  </a:cubicBezTo>
                  <a:cubicBezTo>
                    <a:pt x="11856" y="131"/>
                    <a:pt x="10999" y="1"/>
                    <a:pt x="10137"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2" name="Google Shape;4903;p54">
              <a:extLst>
                <a:ext uri="{FF2B5EF4-FFF2-40B4-BE49-F238E27FC236}">
                  <a16:creationId xmlns:a16="http://schemas.microsoft.com/office/drawing/2014/main" id="{8B23055A-5A4A-72A9-BFE6-59EC21E402BB}"/>
                </a:ext>
              </a:extLst>
            </p:cNvPr>
            <p:cNvSpPr/>
            <p:nvPr/>
          </p:nvSpPr>
          <p:spPr>
            <a:xfrm>
              <a:off x="1434525" y="6863875"/>
              <a:ext cx="248550" cy="191650"/>
            </a:xfrm>
            <a:custGeom>
              <a:avLst/>
              <a:gdLst/>
              <a:ahLst/>
              <a:cxnLst/>
              <a:rect l="l" t="t" r="r" b="b"/>
              <a:pathLst>
                <a:path w="9942" h="7666" extrusionOk="0">
                  <a:moveTo>
                    <a:pt x="2193" y="0"/>
                  </a:moveTo>
                  <a:cubicBezTo>
                    <a:pt x="1012" y="0"/>
                    <a:pt x="211" y="371"/>
                    <a:pt x="167" y="393"/>
                  </a:cubicBezTo>
                  <a:cubicBezTo>
                    <a:pt x="67" y="460"/>
                    <a:pt x="1" y="593"/>
                    <a:pt x="67" y="694"/>
                  </a:cubicBezTo>
                  <a:cubicBezTo>
                    <a:pt x="117" y="769"/>
                    <a:pt x="186" y="806"/>
                    <a:pt x="260" y="806"/>
                  </a:cubicBezTo>
                  <a:cubicBezTo>
                    <a:pt x="284" y="806"/>
                    <a:pt x="309" y="802"/>
                    <a:pt x="334" y="794"/>
                  </a:cubicBezTo>
                  <a:cubicBezTo>
                    <a:pt x="356" y="772"/>
                    <a:pt x="1090" y="415"/>
                    <a:pt x="2191" y="415"/>
                  </a:cubicBezTo>
                  <a:cubicBezTo>
                    <a:pt x="2758" y="415"/>
                    <a:pt x="3422" y="510"/>
                    <a:pt x="4137" y="794"/>
                  </a:cubicBezTo>
                  <a:cubicBezTo>
                    <a:pt x="6305" y="1661"/>
                    <a:pt x="8140" y="3929"/>
                    <a:pt x="9507" y="7532"/>
                  </a:cubicBezTo>
                  <a:cubicBezTo>
                    <a:pt x="9541" y="7632"/>
                    <a:pt x="9641" y="7665"/>
                    <a:pt x="9708" y="7665"/>
                  </a:cubicBezTo>
                  <a:lnTo>
                    <a:pt x="9774" y="7665"/>
                  </a:lnTo>
                  <a:cubicBezTo>
                    <a:pt x="9908" y="7632"/>
                    <a:pt x="9941" y="7498"/>
                    <a:pt x="9908" y="7398"/>
                  </a:cubicBezTo>
                  <a:cubicBezTo>
                    <a:pt x="8473" y="3662"/>
                    <a:pt x="6572" y="1327"/>
                    <a:pt x="4270" y="393"/>
                  </a:cubicBezTo>
                  <a:cubicBezTo>
                    <a:pt x="3511" y="99"/>
                    <a:pt x="2802" y="0"/>
                    <a:pt x="219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3" name="Google Shape;4904;p54">
              <a:extLst>
                <a:ext uri="{FF2B5EF4-FFF2-40B4-BE49-F238E27FC236}">
                  <a16:creationId xmlns:a16="http://schemas.microsoft.com/office/drawing/2014/main" id="{29EA4D9A-AFE9-915C-F03B-7BFE4F05EDA6}"/>
                </a:ext>
              </a:extLst>
            </p:cNvPr>
            <p:cNvSpPr/>
            <p:nvPr/>
          </p:nvSpPr>
          <p:spPr>
            <a:xfrm>
              <a:off x="1612150" y="6377350"/>
              <a:ext cx="130125" cy="1263575"/>
            </a:xfrm>
            <a:custGeom>
              <a:avLst/>
              <a:gdLst/>
              <a:ahLst/>
              <a:cxnLst/>
              <a:rect l="l" t="t" r="r" b="b"/>
              <a:pathLst>
                <a:path w="5205" h="50543" extrusionOk="0">
                  <a:moveTo>
                    <a:pt x="3330" y="0"/>
                  </a:moveTo>
                  <a:cubicBezTo>
                    <a:pt x="3244" y="0"/>
                    <a:pt x="3165" y="87"/>
                    <a:pt x="3136" y="174"/>
                  </a:cubicBezTo>
                  <a:cubicBezTo>
                    <a:pt x="3103" y="374"/>
                    <a:pt x="1" y="20455"/>
                    <a:pt x="4771" y="50343"/>
                  </a:cubicBezTo>
                  <a:cubicBezTo>
                    <a:pt x="4771" y="50476"/>
                    <a:pt x="4871" y="50543"/>
                    <a:pt x="4971" y="50543"/>
                  </a:cubicBezTo>
                  <a:lnTo>
                    <a:pt x="5004" y="50543"/>
                  </a:lnTo>
                  <a:cubicBezTo>
                    <a:pt x="5104" y="50510"/>
                    <a:pt x="5204" y="50410"/>
                    <a:pt x="5171" y="50309"/>
                  </a:cubicBezTo>
                  <a:cubicBezTo>
                    <a:pt x="434" y="20455"/>
                    <a:pt x="3537" y="440"/>
                    <a:pt x="3570" y="240"/>
                  </a:cubicBezTo>
                  <a:cubicBezTo>
                    <a:pt x="3570" y="140"/>
                    <a:pt x="3503" y="7"/>
                    <a:pt x="3370" y="7"/>
                  </a:cubicBezTo>
                  <a:cubicBezTo>
                    <a:pt x="3356" y="2"/>
                    <a:pt x="3343" y="0"/>
                    <a:pt x="333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4" name="Google Shape;4905;p54">
              <a:extLst>
                <a:ext uri="{FF2B5EF4-FFF2-40B4-BE49-F238E27FC236}">
                  <a16:creationId xmlns:a16="http://schemas.microsoft.com/office/drawing/2014/main" id="{48EFBA48-9BF1-BB76-4ED1-F7C320D6C495}"/>
                </a:ext>
              </a:extLst>
            </p:cNvPr>
            <p:cNvSpPr/>
            <p:nvPr/>
          </p:nvSpPr>
          <p:spPr>
            <a:xfrm>
              <a:off x="1387000" y="6749450"/>
              <a:ext cx="271875" cy="901500"/>
            </a:xfrm>
            <a:custGeom>
              <a:avLst/>
              <a:gdLst/>
              <a:ahLst/>
              <a:cxnLst/>
              <a:rect l="l" t="t" r="r" b="b"/>
              <a:pathLst>
                <a:path w="10875" h="36060" extrusionOk="0">
                  <a:moveTo>
                    <a:pt x="200" y="0"/>
                  </a:moveTo>
                  <a:cubicBezTo>
                    <a:pt x="67" y="0"/>
                    <a:pt x="0" y="100"/>
                    <a:pt x="0" y="234"/>
                  </a:cubicBezTo>
                  <a:cubicBezTo>
                    <a:pt x="34" y="500"/>
                    <a:pt x="2802" y="26886"/>
                    <a:pt x="10474" y="35993"/>
                  </a:cubicBezTo>
                  <a:cubicBezTo>
                    <a:pt x="10508" y="36059"/>
                    <a:pt x="10575" y="36059"/>
                    <a:pt x="10641" y="36059"/>
                  </a:cubicBezTo>
                  <a:cubicBezTo>
                    <a:pt x="10675" y="36059"/>
                    <a:pt x="10741" y="36059"/>
                    <a:pt x="10775" y="36026"/>
                  </a:cubicBezTo>
                  <a:cubicBezTo>
                    <a:pt x="10841" y="35959"/>
                    <a:pt x="10875" y="35826"/>
                    <a:pt x="10808" y="35726"/>
                  </a:cubicBezTo>
                  <a:cubicBezTo>
                    <a:pt x="3203" y="26719"/>
                    <a:pt x="434" y="467"/>
                    <a:pt x="434" y="200"/>
                  </a:cubicBezTo>
                  <a:cubicBezTo>
                    <a:pt x="401" y="67"/>
                    <a:pt x="301" y="0"/>
                    <a:pt x="20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5" name="Google Shape;4906;p54">
              <a:extLst>
                <a:ext uri="{FF2B5EF4-FFF2-40B4-BE49-F238E27FC236}">
                  <a16:creationId xmlns:a16="http://schemas.microsoft.com/office/drawing/2014/main" id="{AC39EA8F-2446-A52D-395F-51196226304D}"/>
                </a:ext>
              </a:extLst>
            </p:cNvPr>
            <p:cNvSpPr/>
            <p:nvPr/>
          </p:nvSpPr>
          <p:spPr>
            <a:xfrm>
              <a:off x="2402725" y="6892725"/>
              <a:ext cx="155975" cy="764050"/>
            </a:xfrm>
            <a:custGeom>
              <a:avLst/>
              <a:gdLst/>
              <a:ahLst/>
              <a:cxnLst/>
              <a:rect l="l" t="t" r="r" b="b"/>
              <a:pathLst>
                <a:path w="6239" h="30562" extrusionOk="0">
                  <a:moveTo>
                    <a:pt x="5986" y="0"/>
                  </a:moveTo>
                  <a:cubicBezTo>
                    <a:pt x="5880" y="0"/>
                    <a:pt x="5804" y="87"/>
                    <a:pt x="5804" y="173"/>
                  </a:cubicBezTo>
                  <a:cubicBezTo>
                    <a:pt x="5771" y="407"/>
                    <a:pt x="4270" y="22623"/>
                    <a:pt x="67" y="30228"/>
                  </a:cubicBezTo>
                  <a:cubicBezTo>
                    <a:pt x="0" y="30328"/>
                    <a:pt x="34" y="30462"/>
                    <a:pt x="134" y="30528"/>
                  </a:cubicBezTo>
                  <a:cubicBezTo>
                    <a:pt x="167" y="30528"/>
                    <a:pt x="200" y="30562"/>
                    <a:pt x="234" y="30562"/>
                  </a:cubicBezTo>
                  <a:cubicBezTo>
                    <a:pt x="301" y="30562"/>
                    <a:pt x="367" y="30495"/>
                    <a:pt x="434" y="30428"/>
                  </a:cubicBezTo>
                  <a:cubicBezTo>
                    <a:pt x="4670" y="22723"/>
                    <a:pt x="6205" y="440"/>
                    <a:pt x="6205" y="207"/>
                  </a:cubicBezTo>
                  <a:cubicBezTo>
                    <a:pt x="6238" y="107"/>
                    <a:pt x="6138" y="7"/>
                    <a:pt x="6038" y="7"/>
                  </a:cubicBezTo>
                  <a:cubicBezTo>
                    <a:pt x="6020" y="2"/>
                    <a:pt x="6003" y="0"/>
                    <a:pt x="598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6" name="Google Shape;4907;p54">
              <a:extLst>
                <a:ext uri="{FF2B5EF4-FFF2-40B4-BE49-F238E27FC236}">
                  <a16:creationId xmlns:a16="http://schemas.microsoft.com/office/drawing/2014/main" id="{82768473-CC69-BE1F-E173-B66B879CE706}"/>
                </a:ext>
              </a:extLst>
            </p:cNvPr>
            <p:cNvSpPr/>
            <p:nvPr/>
          </p:nvSpPr>
          <p:spPr>
            <a:xfrm>
              <a:off x="1146000" y="7494975"/>
              <a:ext cx="120925" cy="121775"/>
            </a:xfrm>
            <a:custGeom>
              <a:avLst/>
              <a:gdLst/>
              <a:ahLst/>
              <a:cxnLst/>
              <a:rect l="l" t="t" r="r" b="b"/>
              <a:pathLst>
                <a:path w="4837" h="4871" extrusionOk="0">
                  <a:moveTo>
                    <a:pt x="2569" y="601"/>
                  </a:moveTo>
                  <a:cubicBezTo>
                    <a:pt x="2635" y="801"/>
                    <a:pt x="2702" y="1101"/>
                    <a:pt x="2769" y="1301"/>
                  </a:cubicBezTo>
                  <a:cubicBezTo>
                    <a:pt x="2869" y="1768"/>
                    <a:pt x="2902" y="1902"/>
                    <a:pt x="2969" y="1969"/>
                  </a:cubicBezTo>
                  <a:cubicBezTo>
                    <a:pt x="3036" y="2035"/>
                    <a:pt x="3102" y="2069"/>
                    <a:pt x="3603" y="2269"/>
                  </a:cubicBezTo>
                  <a:cubicBezTo>
                    <a:pt x="3769" y="2302"/>
                    <a:pt x="4036" y="2402"/>
                    <a:pt x="4236" y="2502"/>
                  </a:cubicBezTo>
                  <a:cubicBezTo>
                    <a:pt x="3970" y="2602"/>
                    <a:pt x="3503" y="2769"/>
                    <a:pt x="3102" y="2936"/>
                  </a:cubicBezTo>
                  <a:cubicBezTo>
                    <a:pt x="3069" y="2936"/>
                    <a:pt x="3002" y="2969"/>
                    <a:pt x="3002" y="3036"/>
                  </a:cubicBezTo>
                  <a:cubicBezTo>
                    <a:pt x="2802" y="3503"/>
                    <a:pt x="2535" y="4003"/>
                    <a:pt x="2402" y="4270"/>
                  </a:cubicBezTo>
                  <a:cubicBezTo>
                    <a:pt x="2268" y="3970"/>
                    <a:pt x="2135" y="3436"/>
                    <a:pt x="2002" y="2969"/>
                  </a:cubicBezTo>
                  <a:cubicBezTo>
                    <a:pt x="2002" y="2869"/>
                    <a:pt x="1935" y="2802"/>
                    <a:pt x="1835" y="2802"/>
                  </a:cubicBezTo>
                  <a:cubicBezTo>
                    <a:pt x="1368" y="2702"/>
                    <a:pt x="834" y="2602"/>
                    <a:pt x="567" y="2502"/>
                  </a:cubicBezTo>
                  <a:cubicBezTo>
                    <a:pt x="867" y="2335"/>
                    <a:pt x="1434" y="2069"/>
                    <a:pt x="1968" y="1868"/>
                  </a:cubicBezTo>
                  <a:cubicBezTo>
                    <a:pt x="2002" y="1868"/>
                    <a:pt x="2068" y="1802"/>
                    <a:pt x="2068" y="1768"/>
                  </a:cubicBezTo>
                  <a:cubicBezTo>
                    <a:pt x="2235" y="1335"/>
                    <a:pt x="2435" y="868"/>
                    <a:pt x="2569" y="601"/>
                  </a:cubicBezTo>
                  <a:close/>
                  <a:moveTo>
                    <a:pt x="2635" y="0"/>
                  </a:moveTo>
                  <a:cubicBezTo>
                    <a:pt x="2502" y="0"/>
                    <a:pt x="2302" y="0"/>
                    <a:pt x="1701" y="1535"/>
                  </a:cubicBezTo>
                  <a:cubicBezTo>
                    <a:pt x="100" y="2169"/>
                    <a:pt x="33" y="2402"/>
                    <a:pt x="0" y="2469"/>
                  </a:cubicBezTo>
                  <a:cubicBezTo>
                    <a:pt x="0" y="2536"/>
                    <a:pt x="0" y="2636"/>
                    <a:pt x="33" y="2702"/>
                  </a:cubicBezTo>
                  <a:cubicBezTo>
                    <a:pt x="67" y="2736"/>
                    <a:pt x="200" y="2903"/>
                    <a:pt x="1635" y="3203"/>
                  </a:cubicBezTo>
                  <a:cubicBezTo>
                    <a:pt x="2068" y="4871"/>
                    <a:pt x="2202" y="4871"/>
                    <a:pt x="2368" y="4871"/>
                  </a:cubicBezTo>
                  <a:cubicBezTo>
                    <a:pt x="2502" y="4871"/>
                    <a:pt x="2635" y="4837"/>
                    <a:pt x="3336" y="3303"/>
                  </a:cubicBezTo>
                  <a:cubicBezTo>
                    <a:pt x="3769" y="3136"/>
                    <a:pt x="4570" y="2836"/>
                    <a:pt x="4737" y="2669"/>
                  </a:cubicBezTo>
                  <a:cubicBezTo>
                    <a:pt x="4804" y="2636"/>
                    <a:pt x="4837" y="2536"/>
                    <a:pt x="4804" y="2469"/>
                  </a:cubicBezTo>
                  <a:cubicBezTo>
                    <a:pt x="4770" y="2269"/>
                    <a:pt x="4570" y="2169"/>
                    <a:pt x="3736" y="1868"/>
                  </a:cubicBezTo>
                  <a:cubicBezTo>
                    <a:pt x="3569" y="1802"/>
                    <a:pt x="3369" y="1735"/>
                    <a:pt x="3302" y="1702"/>
                  </a:cubicBezTo>
                  <a:cubicBezTo>
                    <a:pt x="3269" y="1602"/>
                    <a:pt x="3202" y="1368"/>
                    <a:pt x="3169" y="1201"/>
                  </a:cubicBezTo>
                  <a:cubicBezTo>
                    <a:pt x="3002" y="601"/>
                    <a:pt x="2936" y="234"/>
                    <a:pt x="2835" y="101"/>
                  </a:cubicBezTo>
                  <a:cubicBezTo>
                    <a:pt x="2769" y="67"/>
                    <a:pt x="2702" y="0"/>
                    <a:pt x="263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7" name="Google Shape;4908;p54">
              <a:extLst>
                <a:ext uri="{FF2B5EF4-FFF2-40B4-BE49-F238E27FC236}">
                  <a16:creationId xmlns:a16="http://schemas.microsoft.com/office/drawing/2014/main" id="{DB2F4AD5-6DF4-833B-FBFA-5C0615812522}"/>
                </a:ext>
              </a:extLst>
            </p:cNvPr>
            <p:cNvSpPr/>
            <p:nvPr/>
          </p:nvSpPr>
          <p:spPr>
            <a:xfrm>
              <a:off x="2886400" y="6692725"/>
              <a:ext cx="120950" cy="120950"/>
            </a:xfrm>
            <a:custGeom>
              <a:avLst/>
              <a:gdLst/>
              <a:ahLst/>
              <a:cxnLst/>
              <a:rect l="l" t="t" r="r" b="b"/>
              <a:pathLst>
                <a:path w="4838" h="4838" extrusionOk="0">
                  <a:moveTo>
                    <a:pt x="2602" y="601"/>
                  </a:moveTo>
                  <a:cubicBezTo>
                    <a:pt x="2669" y="801"/>
                    <a:pt x="2736" y="1102"/>
                    <a:pt x="2769" y="1268"/>
                  </a:cubicBezTo>
                  <a:cubicBezTo>
                    <a:pt x="2903" y="1769"/>
                    <a:pt x="2936" y="1869"/>
                    <a:pt x="2969" y="1936"/>
                  </a:cubicBezTo>
                  <a:cubicBezTo>
                    <a:pt x="3036" y="2036"/>
                    <a:pt x="3136" y="2069"/>
                    <a:pt x="3603" y="2236"/>
                  </a:cubicBezTo>
                  <a:cubicBezTo>
                    <a:pt x="3770" y="2302"/>
                    <a:pt x="4037" y="2403"/>
                    <a:pt x="4237" y="2469"/>
                  </a:cubicBezTo>
                  <a:cubicBezTo>
                    <a:pt x="3970" y="2603"/>
                    <a:pt x="3536" y="2769"/>
                    <a:pt x="3136" y="2903"/>
                  </a:cubicBezTo>
                  <a:cubicBezTo>
                    <a:pt x="3069" y="2936"/>
                    <a:pt x="3036" y="2970"/>
                    <a:pt x="3003" y="3036"/>
                  </a:cubicBezTo>
                  <a:cubicBezTo>
                    <a:pt x="2802" y="3470"/>
                    <a:pt x="2569" y="3970"/>
                    <a:pt x="2402" y="4271"/>
                  </a:cubicBezTo>
                  <a:cubicBezTo>
                    <a:pt x="2302" y="3970"/>
                    <a:pt x="2135" y="3403"/>
                    <a:pt x="2035" y="2936"/>
                  </a:cubicBezTo>
                  <a:cubicBezTo>
                    <a:pt x="2002" y="2870"/>
                    <a:pt x="1935" y="2803"/>
                    <a:pt x="1868" y="2803"/>
                  </a:cubicBezTo>
                  <a:cubicBezTo>
                    <a:pt x="1401" y="2703"/>
                    <a:pt x="868" y="2569"/>
                    <a:pt x="568" y="2503"/>
                  </a:cubicBezTo>
                  <a:cubicBezTo>
                    <a:pt x="868" y="2336"/>
                    <a:pt x="1468" y="2069"/>
                    <a:pt x="1969" y="1869"/>
                  </a:cubicBezTo>
                  <a:cubicBezTo>
                    <a:pt x="2035" y="1835"/>
                    <a:pt x="2069" y="1802"/>
                    <a:pt x="2102" y="1735"/>
                  </a:cubicBezTo>
                  <a:cubicBezTo>
                    <a:pt x="2235" y="1335"/>
                    <a:pt x="2436" y="868"/>
                    <a:pt x="2602" y="601"/>
                  </a:cubicBezTo>
                  <a:close/>
                  <a:moveTo>
                    <a:pt x="2636" y="1"/>
                  </a:moveTo>
                  <a:cubicBezTo>
                    <a:pt x="2502" y="1"/>
                    <a:pt x="2302" y="1"/>
                    <a:pt x="1735" y="1502"/>
                  </a:cubicBezTo>
                  <a:cubicBezTo>
                    <a:pt x="101" y="2169"/>
                    <a:pt x="34" y="2369"/>
                    <a:pt x="34" y="2469"/>
                  </a:cubicBezTo>
                  <a:cubicBezTo>
                    <a:pt x="0" y="2536"/>
                    <a:pt x="34" y="2636"/>
                    <a:pt x="67" y="2669"/>
                  </a:cubicBezTo>
                  <a:cubicBezTo>
                    <a:pt x="101" y="2736"/>
                    <a:pt x="234" y="2903"/>
                    <a:pt x="1635" y="3170"/>
                  </a:cubicBezTo>
                  <a:cubicBezTo>
                    <a:pt x="2069" y="4838"/>
                    <a:pt x="2235" y="4838"/>
                    <a:pt x="2369" y="4838"/>
                  </a:cubicBezTo>
                  <a:lnTo>
                    <a:pt x="2402" y="4838"/>
                  </a:lnTo>
                  <a:cubicBezTo>
                    <a:pt x="2502" y="4838"/>
                    <a:pt x="2669" y="4838"/>
                    <a:pt x="3336" y="3270"/>
                  </a:cubicBezTo>
                  <a:cubicBezTo>
                    <a:pt x="3770" y="3136"/>
                    <a:pt x="4570" y="2803"/>
                    <a:pt x="4737" y="2669"/>
                  </a:cubicBezTo>
                  <a:cubicBezTo>
                    <a:pt x="4804" y="2603"/>
                    <a:pt x="4837" y="2503"/>
                    <a:pt x="4837" y="2436"/>
                  </a:cubicBezTo>
                  <a:cubicBezTo>
                    <a:pt x="4804" y="2236"/>
                    <a:pt x="4570" y="2136"/>
                    <a:pt x="3736" y="1835"/>
                  </a:cubicBezTo>
                  <a:cubicBezTo>
                    <a:pt x="3603" y="1802"/>
                    <a:pt x="3403" y="1702"/>
                    <a:pt x="3303" y="1669"/>
                  </a:cubicBezTo>
                  <a:cubicBezTo>
                    <a:pt x="3269" y="1569"/>
                    <a:pt x="3236" y="1368"/>
                    <a:pt x="3169" y="1168"/>
                  </a:cubicBezTo>
                  <a:cubicBezTo>
                    <a:pt x="3036" y="601"/>
                    <a:pt x="2936" y="234"/>
                    <a:pt x="2836" y="101"/>
                  </a:cubicBezTo>
                  <a:cubicBezTo>
                    <a:pt x="2802" y="34"/>
                    <a:pt x="2702" y="1"/>
                    <a:pt x="263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8" name="Google Shape;4909;p54">
              <a:extLst>
                <a:ext uri="{FF2B5EF4-FFF2-40B4-BE49-F238E27FC236}">
                  <a16:creationId xmlns:a16="http://schemas.microsoft.com/office/drawing/2014/main" id="{BCD6F825-CDC9-44F7-8272-1BBB61E6792E}"/>
                </a:ext>
              </a:extLst>
            </p:cNvPr>
            <p:cNvSpPr/>
            <p:nvPr/>
          </p:nvSpPr>
          <p:spPr>
            <a:xfrm>
              <a:off x="2772150" y="7683450"/>
              <a:ext cx="75925" cy="75075"/>
            </a:xfrm>
            <a:custGeom>
              <a:avLst/>
              <a:gdLst/>
              <a:ahLst/>
              <a:cxnLst/>
              <a:rect l="l" t="t" r="r" b="b"/>
              <a:pathLst>
                <a:path w="3037" h="3003" extrusionOk="0">
                  <a:moveTo>
                    <a:pt x="1535" y="400"/>
                  </a:moveTo>
                  <a:cubicBezTo>
                    <a:pt x="2135" y="400"/>
                    <a:pt x="2602" y="901"/>
                    <a:pt x="2602" y="1501"/>
                  </a:cubicBezTo>
                  <a:cubicBezTo>
                    <a:pt x="2602" y="2102"/>
                    <a:pt x="2135" y="2602"/>
                    <a:pt x="1502" y="2602"/>
                  </a:cubicBezTo>
                  <a:cubicBezTo>
                    <a:pt x="1235" y="2602"/>
                    <a:pt x="935" y="2469"/>
                    <a:pt x="734" y="2268"/>
                  </a:cubicBezTo>
                  <a:cubicBezTo>
                    <a:pt x="534" y="2068"/>
                    <a:pt x="434" y="1801"/>
                    <a:pt x="434" y="1501"/>
                  </a:cubicBezTo>
                  <a:cubicBezTo>
                    <a:pt x="434" y="901"/>
                    <a:pt x="901" y="400"/>
                    <a:pt x="1535" y="400"/>
                  </a:cubicBezTo>
                  <a:close/>
                  <a:moveTo>
                    <a:pt x="1502" y="0"/>
                  </a:moveTo>
                  <a:cubicBezTo>
                    <a:pt x="701" y="0"/>
                    <a:pt x="1" y="667"/>
                    <a:pt x="1" y="1501"/>
                  </a:cubicBezTo>
                  <a:cubicBezTo>
                    <a:pt x="1" y="1902"/>
                    <a:pt x="167" y="2268"/>
                    <a:pt x="434" y="2569"/>
                  </a:cubicBezTo>
                  <a:cubicBezTo>
                    <a:pt x="734" y="2869"/>
                    <a:pt x="1101" y="3002"/>
                    <a:pt x="1502" y="3002"/>
                  </a:cubicBezTo>
                  <a:cubicBezTo>
                    <a:pt x="2336" y="3002"/>
                    <a:pt x="3036" y="2335"/>
                    <a:pt x="3036" y="1501"/>
                  </a:cubicBezTo>
                  <a:cubicBezTo>
                    <a:pt x="3036" y="667"/>
                    <a:pt x="2369" y="0"/>
                    <a:pt x="150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9" name="Google Shape;4910;p54">
              <a:extLst>
                <a:ext uri="{FF2B5EF4-FFF2-40B4-BE49-F238E27FC236}">
                  <a16:creationId xmlns:a16="http://schemas.microsoft.com/office/drawing/2014/main" id="{C042689F-51C0-4D42-4C3B-E374150A37B4}"/>
                </a:ext>
              </a:extLst>
            </p:cNvPr>
            <p:cNvSpPr/>
            <p:nvPr/>
          </p:nvSpPr>
          <p:spPr>
            <a:xfrm>
              <a:off x="1431075" y="5677575"/>
              <a:ext cx="408725" cy="236400"/>
            </a:xfrm>
            <a:custGeom>
              <a:avLst/>
              <a:gdLst/>
              <a:ahLst/>
              <a:cxnLst/>
              <a:rect l="l" t="t" r="r" b="b"/>
              <a:pathLst>
                <a:path w="16349" h="9456" extrusionOk="0">
                  <a:moveTo>
                    <a:pt x="9749" y="1"/>
                  </a:moveTo>
                  <a:cubicBezTo>
                    <a:pt x="8941" y="1"/>
                    <a:pt x="8247" y="476"/>
                    <a:pt x="7794" y="1085"/>
                  </a:cubicBezTo>
                  <a:lnTo>
                    <a:pt x="7794" y="1085"/>
                  </a:lnTo>
                  <a:cubicBezTo>
                    <a:pt x="7475" y="854"/>
                    <a:pt x="7064" y="654"/>
                    <a:pt x="6543" y="511"/>
                  </a:cubicBezTo>
                  <a:cubicBezTo>
                    <a:pt x="6161" y="408"/>
                    <a:pt x="5834" y="362"/>
                    <a:pt x="5554" y="362"/>
                  </a:cubicBezTo>
                  <a:cubicBezTo>
                    <a:pt x="3483" y="362"/>
                    <a:pt x="3975" y="2846"/>
                    <a:pt x="3975" y="2846"/>
                  </a:cubicBezTo>
                  <a:cubicBezTo>
                    <a:pt x="3791" y="2747"/>
                    <a:pt x="3598" y="2702"/>
                    <a:pt x="3403" y="2702"/>
                  </a:cubicBezTo>
                  <a:cubicBezTo>
                    <a:pt x="1765" y="2702"/>
                    <a:pt x="0" y="5922"/>
                    <a:pt x="2207" y="7383"/>
                  </a:cubicBezTo>
                  <a:cubicBezTo>
                    <a:pt x="2908" y="7841"/>
                    <a:pt x="3557" y="8029"/>
                    <a:pt x="4100" y="8031"/>
                  </a:cubicBezTo>
                  <a:lnTo>
                    <a:pt x="4100" y="8031"/>
                  </a:lnTo>
                  <a:cubicBezTo>
                    <a:pt x="4315" y="8804"/>
                    <a:pt x="4889" y="9455"/>
                    <a:pt x="6023" y="9455"/>
                  </a:cubicBezTo>
                  <a:cubicBezTo>
                    <a:pt x="6073" y="9455"/>
                    <a:pt x="6124" y="9454"/>
                    <a:pt x="6176" y="9451"/>
                  </a:cubicBezTo>
                  <a:cubicBezTo>
                    <a:pt x="7931" y="9382"/>
                    <a:pt x="9079" y="8932"/>
                    <a:pt x="9702" y="8310"/>
                  </a:cubicBezTo>
                  <a:lnTo>
                    <a:pt x="9702" y="8310"/>
                  </a:lnTo>
                  <a:cubicBezTo>
                    <a:pt x="9846" y="8488"/>
                    <a:pt x="10025" y="8659"/>
                    <a:pt x="10246" y="8817"/>
                  </a:cubicBezTo>
                  <a:cubicBezTo>
                    <a:pt x="10508" y="9004"/>
                    <a:pt x="10813" y="9087"/>
                    <a:pt x="11140" y="9087"/>
                  </a:cubicBezTo>
                  <a:cubicBezTo>
                    <a:pt x="13275" y="9087"/>
                    <a:pt x="16349" y="5531"/>
                    <a:pt x="14382" y="3680"/>
                  </a:cubicBezTo>
                  <a:cubicBezTo>
                    <a:pt x="13878" y="3198"/>
                    <a:pt x="13362" y="3013"/>
                    <a:pt x="12883" y="3013"/>
                  </a:cubicBezTo>
                  <a:cubicBezTo>
                    <a:pt x="12802" y="3013"/>
                    <a:pt x="12722" y="3018"/>
                    <a:pt x="12643" y="3029"/>
                  </a:cubicBezTo>
                  <a:lnTo>
                    <a:pt x="12643" y="3029"/>
                  </a:lnTo>
                  <a:cubicBezTo>
                    <a:pt x="12620" y="2074"/>
                    <a:pt x="12092" y="999"/>
                    <a:pt x="10880" y="311"/>
                  </a:cubicBezTo>
                  <a:cubicBezTo>
                    <a:pt x="10488" y="94"/>
                    <a:pt x="10107" y="1"/>
                    <a:pt x="9749"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0" name="Google Shape;4911;p54">
              <a:extLst>
                <a:ext uri="{FF2B5EF4-FFF2-40B4-BE49-F238E27FC236}">
                  <a16:creationId xmlns:a16="http://schemas.microsoft.com/office/drawing/2014/main" id="{0849AC77-20ED-5F8F-784E-3DACB6C33663}"/>
                </a:ext>
              </a:extLst>
            </p:cNvPr>
            <p:cNvSpPr/>
            <p:nvPr/>
          </p:nvSpPr>
          <p:spPr>
            <a:xfrm>
              <a:off x="1449550" y="5672875"/>
              <a:ext cx="366950" cy="246825"/>
            </a:xfrm>
            <a:custGeom>
              <a:avLst/>
              <a:gdLst/>
              <a:ahLst/>
              <a:cxnLst/>
              <a:rect l="l" t="t" r="r" b="b"/>
              <a:pathLst>
                <a:path w="14678" h="9873" extrusionOk="0">
                  <a:moveTo>
                    <a:pt x="7105" y="1567"/>
                  </a:moveTo>
                  <a:cubicBezTo>
                    <a:pt x="7739" y="2100"/>
                    <a:pt x="7872" y="2801"/>
                    <a:pt x="7739" y="3235"/>
                  </a:cubicBezTo>
                  <a:cubicBezTo>
                    <a:pt x="7654" y="3468"/>
                    <a:pt x="7501" y="3594"/>
                    <a:pt x="7324" y="3594"/>
                  </a:cubicBezTo>
                  <a:cubicBezTo>
                    <a:pt x="7223" y="3594"/>
                    <a:pt x="7114" y="3553"/>
                    <a:pt x="7005" y="3468"/>
                  </a:cubicBezTo>
                  <a:cubicBezTo>
                    <a:pt x="6571" y="3135"/>
                    <a:pt x="6605" y="2301"/>
                    <a:pt x="7105" y="1567"/>
                  </a:cubicBezTo>
                  <a:close/>
                  <a:moveTo>
                    <a:pt x="11675" y="3468"/>
                  </a:moveTo>
                  <a:cubicBezTo>
                    <a:pt x="11608" y="4269"/>
                    <a:pt x="11175" y="4902"/>
                    <a:pt x="10508" y="5003"/>
                  </a:cubicBezTo>
                  <a:cubicBezTo>
                    <a:pt x="10474" y="5036"/>
                    <a:pt x="10408" y="5036"/>
                    <a:pt x="10374" y="5036"/>
                  </a:cubicBezTo>
                  <a:cubicBezTo>
                    <a:pt x="10241" y="5036"/>
                    <a:pt x="10207" y="4969"/>
                    <a:pt x="10207" y="4936"/>
                  </a:cubicBezTo>
                  <a:cubicBezTo>
                    <a:pt x="10207" y="4536"/>
                    <a:pt x="10841" y="3702"/>
                    <a:pt x="11675" y="3468"/>
                  </a:cubicBezTo>
                  <a:close/>
                  <a:moveTo>
                    <a:pt x="4103" y="5903"/>
                  </a:moveTo>
                  <a:cubicBezTo>
                    <a:pt x="4203" y="5903"/>
                    <a:pt x="4337" y="6003"/>
                    <a:pt x="4403" y="6103"/>
                  </a:cubicBezTo>
                  <a:cubicBezTo>
                    <a:pt x="4737" y="6504"/>
                    <a:pt x="4837" y="6937"/>
                    <a:pt x="4670" y="7338"/>
                  </a:cubicBezTo>
                  <a:cubicBezTo>
                    <a:pt x="4503" y="7704"/>
                    <a:pt x="4070" y="7971"/>
                    <a:pt x="3503" y="8005"/>
                  </a:cubicBezTo>
                  <a:cubicBezTo>
                    <a:pt x="3369" y="7271"/>
                    <a:pt x="3536" y="6470"/>
                    <a:pt x="3803" y="6103"/>
                  </a:cubicBezTo>
                  <a:cubicBezTo>
                    <a:pt x="3870" y="6037"/>
                    <a:pt x="4003" y="5903"/>
                    <a:pt x="4103" y="5903"/>
                  </a:cubicBezTo>
                  <a:close/>
                  <a:moveTo>
                    <a:pt x="8973" y="6270"/>
                  </a:moveTo>
                  <a:cubicBezTo>
                    <a:pt x="9040" y="6270"/>
                    <a:pt x="9107" y="6370"/>
                    <a:pt x="9207" y="6570"/>
                  </a:cubicBezTo>
                  <a:cubicBezTo>
                    <a:pt x="9407" y="7137"/>
                    <a:pt x="9340" y="7704"/>
                    <a:pt x="8973" y="8171"/>
                  </a:cubicBezTo>
                  <a:cubicBezTo>
                    <a:pt x="8606" y="7571"/>
                    <a:pt x="8606" y="6904"/>
                    <a:pt x="8773" y="6504"/>
                  </a:cubicBezTo>
                  <a:cubicBezTo>
                    <a:pt x="8873" y="6337"/>
                    <a:pt x="8940" y="6270"/>
                    <a:pt x="8973" y="6270"/>
                  </a:cubicBezTo>
                  <a:close/>
                  <a:moveTo>
                    <a:pt x="8982" y="414"/>
                  </a:moveTo>
                  <a:cubicBezTo>
                    <a:pt x="9322" y="414"/>
                    <a:pt x="9669" y="506"/>
                    <a:pt x="10007" y="699"/>
                  </a:cubicBezTo>
                  <a:cubicBezTo>
                    <a:pt x="10975" y="1233"/>
                    <a:pt x="11575" y="2100"/>
                    <a:pt x="11675" y="3034"/>
                  </a:cubicBezTo>
                  <a:cubicBezTo>
                    <a:pt x="10574" y="3301"/>
                    <a:pt x="9774" y="4369"/>
                    <a:pt x="9807" y="4969"/>
                  </a:cubicBezTo>
                  <a:cubicBezTo>
                    <a:pt x="9807" y="5269"/>
                    <a:pt x="10041" y="5436"/>
                    <a:pt x="10374" y="5436"/>
                  </a:cubicBezTo>
                  <a:lnTo>
                    <a:pt x="10608" y="5436"/>
                  </a:lnTo>
                  <a:cubicBezTo>
                    <a:pt x="11475" y="5269"/>
                    <a:pt x="12075" y="4435"/>
                    <a:pt x="12109" y="3401"/>
                  </a:cubicBezTo>
                  <a:cubicBezTo>
                    <a:pt x="12138" y="3399"/>
                    <a:pt x="12168" y="3398"/>
                    <a:pt x="12198" y="3398"/>
                  </a:cubicBezTo>
                  <a:cubicBezTo>
                    <a:pt x="12639" y="3398"/>
                    <a:pt x="13104" y="3627"/>
                    <a:pt x="13510" y="4002"/>
                  </a:cubicBezTo>
                  <a:cubicBezTo>
                    <a:pt x="14244" y="4736"/>
                    <a:pt x="14110" y="5636"/>
                    <a:pt x="13843" y="6303"/>
                  </a:cubicBezTo>
                  <a:cubicBezTo>
                    <a:pt x="13276" y="7738"/>
                    <a:pt x="11642" y="9072"/>
                    <a:pt x="10408" y="9072"/>
                  </a:cubicBezTo>
                  <a:cubicBezTo>
                    <a:pt x="10107" y="9072"/>
                    <a:pt x="9840" y="8972"/>
                    <a:pt x="9607" y="8839"/>
                  </a:cubicBezTo>
                  <a:cubicBezTo>
                    <a:pt x="9474" y="8739"/>
                    <a:pt x="9373" y="8605"/>
                    <a:pt x="9240" y="8505"/>
                  </a:cubicBezTo>
                  <a:cubicBezTo>
                    <a:pt x="9740" y="7905"/>
                    <a:pt x="9874" y="7171"/>
                    <a:pt x="9607" y="6437"/>
                  </a:cubicBezTo>
                  <a:cubicBezTo>
                    <a:pt x="9407" y="5970"/>
                    <a:pt x="9173" y="5870"/>
                    <a:pt x="8973" y="5870"/>
                  </a:cubicBezTo>
                  <a:cubicBezTo>
                    <a:pt x="8773" y="5870"/>
                    <a:pt x="8540" y="6037"/>
                    <a:pt x="8406" y="6337"/>
                  </a:cubicBezTo>
                  <a:cubicBezTo>
                    <a:pt x="8173" y="6837"/>
                    <a:pt x="8139" y="7704"/>
                    <a:pt x="8673" y="8472"/>
                  </a:cubicBezTo>
                  <a:cubicBezTo>
                    <a:pt x="8206" y="8905"/>
                    <a:pt x="7239" y="9372"/>
                    <a:pt x="5404" y="9439"/>
                  </a:cubicBezTo>
                  <a:lnTo>
                    <a:pt x="5304" y="9439"/>
                  </a:lnTo>
                  <a:cubicBezTo>
                    <a:pt x="4303" y="9439"/>
                    <a:pt x="3836" y="8939"/>
                    <a:pt x="3636" y="8405"/>
                  </a:cubicBezTo>
                  <a:cubicBezTo>
                    <a:pt x="4303" y="8338"/>
                    <a:pt x="4804" y="8005"/>
                    <a:pt x="5037" y="7504"/>
                  </a:cubicBezTo>
                  <a:cubicBezTo>
                    <a:pt x="5304" y="6971"/>
                    <a:pt x="5170" y="6337"/>
                    <a:pt x="4703" y="5836"/>
                  </a:cubicBezTo>
                  <a:cubicBezTo>
                    <a:pt x="4537" y="5603"/>
                    <a:pt x="4303" y="5503"/>
                    <a:pt x="4103" y="5503"/>
                  </a:cubicBezTo>
                  <a:cubicBezTo>
                    <a:pt x="3936" y="5503"/>
                    <a:pt x="3703" y="5570"/>
                    <a:pt x="3469" y="5870"/>
                  </a:cubicBezTo>
                  <a:cubicBezTo>
                    <a:pt x="3102" y="6337"/>
                    <a:pt x="2969" y="7237"/>
                    <a:pt x="3069" y="8005"/>
                  </a:cubicBezTo>
                  <a:cubicBezTo>
                    <a:pt x="2602" y="7938"/>
                    <a:pt x="2102" y="7738"/>
                    <a:pt x="1601" y="7404"/>
                  </a:cubicBezTo>
                  <a:cubicBezTo>
                    <a:pt x="400" y="6604"/>
                    <a:pt x="601" y="5403"/>
                    <a:pt x="767" y="4936"/>
                  </a:cubicBezTo>
                  <a:cubicBezTo>
                    <a:pt x="1068" y="3935"/>
                    <a:pt x="1935" y="3101"/>
                    <a:pt x="2669" y="3101"/>
                  </a:cubicBezTo>
                  <a:cubicBezTo>
                    <a:pt x="2835" y="3101"/>
                    <a:pt x="2969" y="3135"/>
                    <a:pt x="3136" y="3201"/>
                  </a:cubicBezTo>
                  <a:cubicBezTo>
                    <a:pt x="3169" y="3218"/>
                    <a:pt x="3211" y="3226"/>
                    <a:pt x="3248" y="3226"/>
                  </a:cubicBezTo>
                  <a:cubicBezTo>
                    <a:pt x="3286" y="3226"/>
                    <a:pt x="3319" y="3218"/>
                    <a:pt x="3336" y="3201"/>
                  </a:cubicBezTo>
                  <a:cubicBezTo>
                    <a:pt x="3403" y="3135"/>
                    <a:pt x="3436" y="3068"/>
                    <a:pt x="3436" y="3001"/>
                  </a:cubicBezTo>
                  <a:cubicBezTo>
                    <a:pt x="3436" y="2968"/>
                    <a:pt x="3236" y="1800"/>
                    <a:pt x="3736" y="1166"/>
                  </a:cubicBezTo>
                  <a:cubicBezTo>
                    <a:pt x="3988" y="893"/>
                    <a:pt x="4347" y="752"/>
                    <a:pt x="4811" y="752"/>
                  </a:cubicBezTo>
                  <a:cubicBezTo>
                    <a:pt x="5083" y="752"/>
                    <a:pt x="5392" y="801"/>
                    <a:pt x="5738" y="900"/>
                  </a:cubicBezTo>
                  <a:cubicBezTo>
                    <a:pt x="6138" y="1000"/>
                    <a:pt x="6471" y="1133"/>
                    <a:pt x="6772" y="1333"/>
                  </a:cubicBezTo>
                  <a:cubicBezTo>
                    <a:pt x="6205" y="2167"/>
                    <a:pt x="6071" y="3268"/>
                    <a:pt x="6738" y="3802"/>
                  </a:cubicBezTo>
                  <a:cubicBezTo>
                    <a:pt x="6937" y="3942"/>
                    <a:pt x="7140" y="4008"/>
                    <a:pt x="7329" y="4008"/>
                  </a:cubicBezTo>
                  <a:cubicBezTo>
                    <a:pt x="7681" y="4008"/>
                    <a:pt x="7988" y="3780"/>
                    <a:pt x="8139" y="3368"/>
                  </a:cubicBezTo>
                  <a:cubicBezTo>
                    <a:pt x="8306" y="2768"/>
                    <a:pt x="8139" y="1900"/>
                    <a:pt x="7339" y="1233"/>
                  </a:cubicBezTo>
                  <a:cubicBezTo>
                    <a:pt x="7807" y="701"/>
                    <a:pt x="8384" y="414"/>
                    <a:pt x="8982" y="414"/>
                  </a:cubicBezTo>
                  <a:close/>
                  <a:moveTo>
                    <a:pt x="9008" y="0"/>
                  </a:moveTo>
                  <a:cubicBezTo>
                    <a:pt x="8261" y="0"/>
                    <a:pt x="7543" y="354"/>
                    <a:pt x="7005" y="1000"/>
                  </a:cubicBezTo>
                  <a:cubicBezTo>
                    <a:pt x="6672" y="766"/>
                    <a:pt x="6271" y="599"/>
                    <a:pt x="5838" y="499"/>
                  </a:cubicBezTo>
                  <a:cubicBezTo>
                    <a:pt x="5458" y="384"/>
                    <a:pt x="5109" y="329"/>
                    <a:pt x="4797" y="329"/>
                  </a:cubicBezTo>
                  <a:cubicBezTo>
                    <a:pt x="4205" y="329"/>
                    <a:pt x="3742" y="528"/>
                    <a:pt x="3436" y="900"/>
                  </a:cubicBezTo>
                  <a:cubicBezTo>
                    <a:pt x="2969" y="1467"/>
                    <a:pt x="2936" y="2267"/>
                    <a:pt x="2969" y="2701"/>
                  </a:cubicBezTo>
                  <a:cubicBezTo>
                    <a:pt x="2869" y="2701"/>
                    <a:pt x="2769" y="2668"/>
                    <a:pt x="2669" y="2668"/>
                  </a:cubicBezTo>
                  <a:cubicBezTo>
                    <a:pt x="1735" y="2668"/>
                    <a:pt x="734" y="3602"/>
                    <a:pt x="367" y="4802"/>
                  </a:cubicBezTo>
                  <a:cubicBezTo>
                    <a:pt x="0" y="6003"/>
                    <a:pt x="367" y="7104"/>
                    <a:pt x="1368" y="7738"/>
                  </a:cubicBezTo>
                  <a:cubicBezTo>
                    <a:pt x="1968" y="8171"/>
                    <a:pt x="2602" y="8372"/>
                    <a:pt x="3202" y="8438"/>
                  </a:cubicBezTo>
                  <a:cubicBezTo>
                    <a:pt x="3403" y="9039"/>
                    <a:pt x="3936" y="9873"/>
                    <a:pt x="5304" y="9873"/>
                  </a:cubicBezTo>
                  <a:cubicBezTo>
                    <a:pt x="5315" y="9862"/>
                    <a:pt x="5326" y="9858"/>
                    <a:pt x="5338" y="9858"/>
                  </a:cubicBezTo>
                  <a:cubicBezTo>
                    <a:pt x="5363" y="9858"/>
                    <a:pt x="5393" y="9873"/>
                    <a:pt x="5437" y="9873"/>
                  </a:cubicBezTo>
                  <a:cubicBezTo>
                    <a:pt x="7005" y="9806"/>
                    <a:pt x="8206" y="9439"/>
                    <a:pt x="8940" y="8805"/>
                  </a:cubicBezTo>
                  <a:cubicBezTo>
                    <a:pt x="9073" y="8939"/>
                    <a:pt x="9240" y="9039"/>
                    <a:pt x="9373" y="9172"/>
                  </a:cubicBezTo>
                  <a:cubicBezTo>
                    <a:pt x="9674" y="9372"/>
                    <a:pt x="10007" y="9472"/>
                    <a:pt x="10408" y="9472"/>
                  </a:cubicBezTo>
                  <a:cubicBezTo>
                    <a:pt x="11809" y="9472"/>
                    <a:pt x="13610" y="8071"/>
                    <a:pt x="14244" y="6437"/>
                  </a:cubicBezTo>
                  <a:cubicBezTo>
                    <a:pt x="14677" y="5369"/>
                    <a:pt x="14510" y="4402"/>
                    <a:pt x="13777" y="3702"/>
                  </a:cubicBezTo>
                  <a:cubicBezTo>
                    <a:pt x="13307" y="3233"/>
                    <a:pt x="12750" y="2998"/>
                    <a:pt x="12188" y="2998"/>
                  </a:cubicBezTo>
                  <a:cubicBezTo>
                    <a:pt x="12150" y="2998"/>
                    <a:pt x="12113" y="2999"/>
                    <a:pt x="12075" y="3001"/>
                  </a:cubicBezTo>
                  <a:cubicBezTo>
                    <a:pt x="11975" y="1900"/>
                    <a:pt x="11308" y="933"/>
                    <a:pt x="10241" y="333"/>
                  </a:cubicBezTo>
                  <a:cubicBezTo>
                    <a:pt x="9838" y="108"/>
                    <a:pt x="9419" y="0"/>
                    <a:pt x="900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1" name="Google Shape;4912;p54">
              <a:extLst>
                <a:ext uri="{FF2B5EF4-FFF2-40B4-BE49-F238E27FC236}">
                  <a16:creationId xmlns:a16="http://schemas.microsoft.com/office/drawing/2014/main" id="{156DE24C-EA71-00CD-8C58-73CE1F479418}"/>
                </a:ext>
              </a:extLst>
            </p:cNvPr>
            <p:cNvSpPr/>
            <p:nvPr/>
          </p:nvSpPr>
          <p:spPr>
            <a:xfrm>
              <a:off x="1067025" y="6127000"/>
              <a:ext cx="137375" cy="106625"/>
            </a:xfrm>
            <a:custGeom>
              <a:avLst/>
              <a:gdLst/>
              <a:ahLst/>
              <a:cxnLst/>
              <a:rect l="l" t="t" r="r" b="b"/>
              <a:pathLst>
                <a:path w="5495" h="4265" extrusionOk="0">
                  <a:moveTo>
                    <a:pt x="3471" y="0"/>
                  </a:moveTo>
                  <a:cubicBezTo>
                    <a:pt x="2718" y="0"/>
                    <a:pt x="2468" y="1063"/>
                    <a:pt x="2529" y="1918"/>
                  </a:cubicBezTo>
                  <a:lnTo>
                    <a:pt x="2529" y="1918"/>
                  </a:lnTo>
                  <a:cubicBezTo>
                    <a:pt x="2172" y="1710"/>
                    <a:pt x="1744" y="1553"/>
                    <a:pt x="1358" y="1553"/>
                  </a:cubicBezTo>
                  <a:cubicBezTo>
                    <a:pt x="1060" y="1553"/>
                    <a:pt x="787" y="1647"/>
                    <a:pt x="591" y="1882"/>
                  </a:cubicBezTo>
                  <a:cubicBezTo>
                    <a:pt x="1" y="2589"/>
                    <a:pt x="1713" y="4265"/>
                    <a:pt x="3133" y="4265"/>
                  </a:cubicBezTo>
                  <a:cubicBezTo>
                    <a:pt x="3720" y="4265"/>
                    <a:pt x="4257" y="3978"/>
                    <a:pt x="4560" y="3216"/>
                  </a:cubicBezTo>
                  <a:cubicBezTo>
                    <a:pt x="4560" y="3216"/>
                    <a:pt x="5494" y="547"/>
                    <a:pt x="3760" y="47"/>
                  </a:cubicBezTo>
                  <a:cubicBezTo>
                    <a:pt x="3656" y="15"/>
                    <a:pt x="3560" y="0"/>
                    <a:pt x="3471"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2" name="Google Shape;4913;p54">
              <a:extLst>
                <a:ext uri="{FF2B5EF4-FFF2-40B4-BE49-F238E27FC236}">
                  <a16:creationId xmlns:a16="http://schemas.microsoft.com/office/drawing/2014/main" id="{A8914AE8-505A-8C9F-29FD-CC298C5AD53B}"/>
                </a:ext>
              </a:extLst>
            </p:cNvPr>
            <p:cNvSpPr/>
            <p:nvPr/>
          </p:nvSpPr>
          <p:spPr>
            <a:xfrm>
              <a:off x="1071775" y="6121700"/>
              <a:ext cx="127600" cy="117400"/>
            </a:xfrm>
            <a:custGeom>
              <a:avLst/>
              <a:gdLst/>
              <a:ahLst/>
              <a:cxnLst/>
              <a:rect l="l" t="t" r="r" b="b"/>
              <a:pathLst>
                <a:path w="5104" h="4696" extrusionOk="0">
                  <a:moveTo>
                    <a:pt x="2636" y="2594"/>
                  </a:moveTo>
                  <a:lnTo>
                    <a:pt x="2636" y="2594"/>
                  </a:lnTo>
                  <a:cubicBezTo>
                    <a:pt x="2836" y="2761"/>
                    <a:pt x="2902" y="2894"/>
                    <a:pt x="2936" y="2894"/>
                  </a:cubicBezTo>
                  <a:cubicBezTo>
                    <a:pt x="2869" y="2961"/>
                    <a:pt x="2836" y="2961"/>
                    <a:pt x="2836" y="2961"/>
                  </a:cubicBezTo>
                  <a:cubicBezTo>
                    <a:pt x="2802" y="2961"/>
                    <a:pt x="2702" y="2861"/>
                    <a:pt x="2636" y="2594"/>
                  </a:cubicBezTo>
                  <a:close/>
                  <a:moveTo>
                    <a:pt x="3289" y="412"/>
                  </a:moveTo>
                  <a:cubicBezTo>
                    <a:pt x="3357" y="412"/>
                    <a:pt x="3428" y="427"/>
                    <a:pt x="3503" y="459"/>
                  </a:cubicBezTo>
                  <a:cubicBezTo>
                    <a:pt x="3836" y="526"/>
                    <a:pt x="4070" y="726"/>
                    <a:pt x="4203" y="1026"/>
                  </a:cubicBezTo>
                  <a:cubicBezTo>
                    <a:pt x="4670" y="1893"/>
                    <a:pt x="4170" y="3361"/>
                    <a:pt x="4170" y="3361"/>
                  </a:cubicBezTo>
                  <a:cubicBezTo>
                    <a:pt x="3936" y="3962"/>
                    <a:pt x="3503" y="4262"/>
                    <a:pt x="2936" y="4262"/>
                  </a:cubicBezTo>
                  <a:cubicBezTo>
                    <a:pt x="2002" y="4262"/>
                    <a:pt x="901" y="3461"/>
                    <a:pt x="567" y="2761"/>
                  </a:cubicBezTo>
                  <a:cubicBezTo>
                    <a:pt x="501" y="2594"/>
                    <a:pt x="434" y="2394"/>
                    <a:pt x="567" y="2227"/>
                  </a:cubicBezTo>
                  <a:cubicBezTo>
                    <a:pt x="701" y="2060"/>
                    <a:pt x="901" y="1960"/>
                    <a:pt x="1168" y="1960"/>
                  </a:cubicBezTo>
                  <a:cubicBezTo>
                    <a:pt x="1435" y="1960"/>
                    <a:pt x="1802" y="2060"/>
                    <a:pt x="2135" y="2260"/>
                  </a:cubicBezTo>
                  <a:cubicBezTo>
                    <a:pt x="2235" y="2961"/>
                    <a:pt x="2469" y="3395"/>
                    <a:pt x="2836" y="3395"/>
                  </a:cubicBezTo>
                  <a:cubicBezTo>
                    <a:pt x="2969" y="3395"/>
                    <a:pt x="3103" y="3328"/>
                    <a:pt x="3236" y="3194"/>
                  </a:cubicBezTo>
                  <a:cubicBezTo>
                    <a:pt x="3303" y="3128"/>
                    <a:pt x="3336" y="2994"/>
                    <a:pt x="3336" y="2894"/>
                  </a:cubicBezTo>
                  <a:cubicBezTo>
                    <a:pt x="3269" y="2594"/>
                    <a:pt x="2902" y="2260"/>
                    <a:pt x="2535" y="2027"/>
                  </a:cubicBezTo>
                  <a:cubicBezTo>
                    <a:pt x="2535" y="1493"/>
                    <a:pt x="2636" y="893"/>
                    <a:pt x="2902" y="593"/>
                  </a:cubicBezTo>
                  <a:cubicBezTo>
                    <a:pt x="3016" y="479"/>
                    <a:pt x="3144" y="412"/>
                    <a:pt x="3289" y="412"/>
                  </a:cubicBezTo>
                  <a:close/>
                  <a:moveTo>
                    <a:pt x="3289" y="0"/>
                  </a:moveTo>
                  <a:cubicBezTo>
                    <a:pt x="3026" y="0"/>
                    <a:pt x="2789" y="105"/>
                    <a:pt x="2602" y="292"/>
                  </a:cubicBezTo>
                  <a:cubicBezTo>
                    <a:pt x="2269" y="659"/>
                    <a:pt x="2135" y="1260"/>
                    <a:pt x="2135" y="1793"/>
                  </a:cubicBezTo>
                  <a:cubicBezTo>
                    <a:pt x="1868" y="1660"/>
                    <a:pt x="1501" y="1560"/>
                    <a:pt x="1168" y="1560"/>
                  </a:cubicBezTo>
                  <a:cubicBezTo>
                    <a:pt x="768" y="1560"/>
                    <a:pt x="467" y="1693"/>
                    <a:pt x="234" y="1960"/>
                  </a:cubicBezTo>
                  <a:cubicBezTo>
                    <a:pt x="34" y="2227"/>
                    <a:pt x="0" y="2561"/>
                    <a:pt x="200" y="2961"/>
                  </a:cubicBezTo>
                  <a:cubicBezTo>
                    <a:pt x="567" y="3761"/>
                    <a:pt x="1835" y="4695"/>
                    <a:pt x="2936" y="4695"/>
                  </a:cubicBezTo>
                  <a:cubicBezTo>
                    <a:pt x="3469" y="4695"/>
                    <a:pt x="4170" y="4495"/>
                    <a:pt x="4570" y="3495"/>
                  </a:cubicBezTo>
                  <a:cubicBezTo>
                    <a:pt x="4570" y="3428"/>
                    <a:pt x="5104" y="1860"/>
                    <a:pt x="4604" y="826"/>
                  </a:cubicBezTo>
                  <a:cubicBezTo>
                    <a:pt x="4403" y="426"/>
                    <a:pt x="4070" y="159"/>
                    <a:pt x="3636" y="59"/>
                  </a:cubicBezTo>
                  <a:cubicBezTo>
                    <a:pt x="3517" y="19"/>
                    <a:pt x="3400" y="0"/>
                    <a:pt x="328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3" name="Google Shape;4914;p54">
              <a:extLst>
                <a:ext uri="{FF2B5EF4-FFF2-40B4-BE49-F238E27FC236}">
                  <a16:creationId xmlns:a16="http://schemas.microsoft.com/office/drawing/2014/main" id="{A0048593-D29E-1A70-A4D2-B268E7DE79DE}"/>
                </a:ext>
              </a:extLst>
            </p:cNvPr>
            <p:cNvSpPr/>
            <p:nvPr/>
          </p:nvSpPr>
          <p:spPr>
            <a:xfrm>
              <a:off x="1150800" y="6230500"/>
              <a:ext cx="138125" cy="105625"/>
            </a:xfrm>
            <a:custGeom>
              <a:avLst/>
              <a:gdLst/>
              <a:ahLst/>
              <a:cxnLst/>
              <a:rect l="l" t="t" r="r" b="b"/>
              <a:pathLst>
                <a:path w="5525" h="4225" extrusionOk="0">
                  <a:moveTo>
                    <a:pt x="2922" y="0"/>
                  </a:moveTo>
                  <a:cubicBezTo>
                    <a:pt x="2730" y="0"/>
                    <a:pt x="2610" y="10"/>
                    <a:pt x="2610" y="10"/>
                  </a:cubicBezTo>
                  <a:cubicBezTo>
                    <a:pt x="0" y="324"/>
                    <a:pt x="1510" y="4225"/>
                    <a:pt x="2698" y="4225"/>
                  </a:cubicBezTo>
                  <a:cubicBezTo>
                    <a:pt x="2770" y="4225"/>
                    <a:pt x="2841" y="4210"/>
                    <a:pt x="2910" y="4180"/>
                  </a:cubicBezTo>
                  <a:cubicBezTo>
                    <a:pt x="3539" y="3874"/>
                    <a:pt x="3558" y="2990"/>
                    <a:pt x="3365" y="2284"/>
                  </a:cubicBezTo>
                  <a:lnTo>
                    <a:pt x="3365" y="2284"/>
                  </a:lnTo>
                  <a:cubicBezTo>
                    <a:pt x="3687" y="2393"/>
                    <a:pt x="4053" y="2463"/>
                    <a:pt x="4391" y="2463"/>
                  </a:cubicBezTo>
                  <a:cubicBezTo>
                    <a:pt x="5005" y="2463"/>
                    <a:pt x="5524" y="2231"/>
                    <a:pt x="5512" y="1578"/>
                  </a:cubicBezTo>
                  <a:cubicBezTo>
                    <a:pt x="5459" y="147"/>
                    <a:pt x="3660" y="0"/>
                    <a:pt x="2922"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4" name="Google Shape;4915;p54">
              <a:extLst>
                <a:ext uri="{FF2B5EF4-FFF2-40B4-BE49-F238E27FC236}">
                  <a16:creationId xmlns:a16="http://schemas.microsoft.com/office/drawing/2014/main" id="{D128B2DA-9AE8-3ACE-C4D9-43FD39A5502C}"/>
                </a:ext>
              </a:extLst>
            </p:cNvPr>
            <p:cNvSpPr/>
            <p:nvPr/>
          </p:nvSpPr>
          <p:spPr>
            <a:xfrm>
              <a:off x="1173500" y="6224900"/>
              <a:ext cx="120125" cy="115950"/>
            </a:xfrm>
            <a:custGeom>
              <a:avLst/>
              <a:gdLst/>
              <a:ahLst/>
              <a:cxnLst/>
              <a:rect l="l" t="t" r="r" b="b"/>
              <a:pathLst>
                <a:path w="4805" h="4638" extrusionOk="0">
                  <a:moveTo>
                    <a:pt x="1802" y="1735"/>
                  </a:moveTo>
                  <a:cubicBezTo>
                    <a:pt x="1869" y="1768"/>
                    <a:pt x="1969" y="1868"/>
                    <a:pt x="2069" y="2102"/>
                  </a:cubicBezTo>
                  <a:cubicBezTo>
                    <a:pt x="1869" y="1969"/>
                    <a:pt x="1769" y="1868"/>
                    <a:pt x="1769" y="1802"/>
                  </a:cubicBezTo>
                  <a:cubicBezTo>
                    <a:pt x="1769" y="1802"/>
                    <a:pt x="1769" y="1768"/>
                    <a:pt x="1802" y="1735"/>
                  </a:cubicBezTo>
                  <a:close/>
                  <a:moveTo>
                    <a:pt x="2002" y="434"/>
                  </a:moveTo>
                  <a:cubicBezTo>
                    <a:pt x="2703" y="434"/>
                    <a:pt x="4337" y="567"/>
                    <a:pt x="4371" y="1802"/>
                  </a:cubicBezTo>
                  <a:cubicBezTo>
                    <a:pt x="4404" y="1969"/>
                    <a:pt x="4337" y="2135"/>
                    <a:pt x="4237" y="2235"/>
                  </a:cubicBezTo>
                  <a:cubicBezTo>
                    <a:pt x="4070" y="2436"/>
                    <a:pt x="3737" y="2469"/>
                    <a:pt x="3470" y="2469"/>
                  </a:cubicBezTo>
                  <a:cubicBezTo>
                    <a:pt x="3203" y="2469"/>
                    <a:pt x="2903" y="2402"/>
                    <a:pt x="2636" y="2335"/>
                  </a:cubicBezTo>
                  <a:cubicBezTo>
                    <a:pt x="2469" y="1835"/>
                    <a:pt x="2169" y="1335"/>
                    <a:pt x="1836" y="1335"/>
                  </a:cubicBezTo>
                  <a:cubicBezTo>
                    <a:pt x="1769" y="1335"/>
                    <a:pt x="1702" y="1335"/>
                    <a:pt x="1635" y="1368"/>
                  </a:cubicBezTo>
                  <a:cubicBezTo>
                    <a:pt x="1369" y="1535"/>
                    <a:pt x="1335" y="1735"/>
                    <a:pt x="1335" y="1868"/>
                  </a:cubicBezTo>
                  <a:cubicBezTo>
                    <a:pt x="1402" y="2269"/>
                    <a:pt x="1936" y="2536"/>
                    <a:pt x="2269" y="2636"/>
                  </a:cubicBezTo>
                  <a:cubicBezTo>
                    <a:pt x="2436" y="3236"/>
                    <a:pt x="2403" y="3970"/>
                    <a:pt x="1902" y="4203"/>
                  </a:cubicBezTo>
                  <a:cubicBezTo>
                    <a:pt x="1860" y="4223"/>
                    <a:pt x="1815" y="4233"/>
                    <a:pt x="1768" y="4233"/>
                  </a:cubicBezTo>
                  <a:cubicBezTo>
                    <a:pt x="1265" y="4233"/>
                    <a:pt x="559" y="3134"/>
                    <a:pt x="468" y="2035"/>
                  </a:cubicBezTo>
                  <a:cubicBezTo>
                    <a:pt x="435" y="1368"/>
                    <a:pt x="635" y="567"/>
                    <a:pt x="1735" y="434"/>
                  </a:cubicBezTo>
                  <a:close/>
                  <a:moveTo>
                    <a:pt x="1669" y="0"/>
                  </a:moveTo>
                  <a:cubicBezTo>
                    <a:pt x="568" y="134"/>
                    <a:pt x="1" y="901"/>
                    <a:pt x="68" y="2069"/>
                  </a:cubicBezTo>
                  <a:cubicBezTo>
                    <a:pt x="134" y="3236"/>
                    <a:pt x="935" y="4637"/>
                    <a:pt x="1769" y="4637"/>
                  </a:cubicBezTo>
                  <a:cubicBezTo>
                    <a:pt x="1902" y="4637"/>
                    <a:pt x="2002" y="4637"/>
                    <a:pt x="2102" y="4570"/>
                  </a:cubicBezTo>
                  <a:cubicBezTo>
                    <a:pt x="2736" y="4270"/>
                    <a:pt x="2870" y="3503"/>
                    <a:pt x="2736" y="2802"/>
                  </a:cubicBezTo>
                  <a:lnTo>
                    <a:pt x="2736" y="2802"/>
                  </a:lnTo>
                  <a:cubicBezTo>
                    <a:pt x="3003" y="2836"/>
                    <a:pt x="3237" y="2869"/>
                    <a:pt x="3470" y="2869"/>
                  </a:cubicBezTo>
                  <a:cubicBezTo>
                    <a:pt x="3937" y="2869"/>
                    <a:pt x="4304" y="2769"/>
                    <a:pt x="4537" y="2536"/>
                  </a:cubicBezTo>
                  <a:cubicBezTo>
                    <a:pt x="4704" y="2335"/>
                    <a:pt x="4804" y="2102"/>
                    <a:pt x="4804" y="1768"/>
                  </a:cubicBezTo>
                  <a:cubicBezTo>
                    <a:pt x="4738" y="167"/>
                    <a:pt x="2836" y="0"/>
                    <a:pt x="200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5" name="Google Shape;4916;p54">
              <a:extLst>
                <a:ext uri="{FF2B5EF4-FFF2-40B4-BE49-F238E27FC236}">
                  <a16:creationId xmlns:a16="http://schemas.microsoft.com/office/drawing/2014/main" id="{411D4099-F43E-0469-8F44-67DC6C75CB88}"/>
                </a:ext>
              </a:extLst>
            </p:cNvPr>
            <p:cNvSpPr/>
            <p:nvPr/>
          </p:nvSpPr>
          <p:spPr>
            <a:xfrm>
              <a:off x="1060925" y="6246700"/>
              <a:ext cx="113450" cy="98050"/>
            </a:xfrm>
            <a:custGeom>
              <a:avLst/>
              <a:gdLst/>
              <a:ahLst/>
              <a:cxnLst/>
              <a:rect l="l" t="t" r="r" b="b"/>
              <a:pathLst>
                <a:path w="4538" h="3922" extrusionOk="0">
                  <a:moveTo>
                    <a:pt x="2692" y="1"/>
                  </a:moveTo>
                  <a:cubicBezTo>
                    <a:pt x="2177" y="1"/>
                    <a:pt x="1507" y="141"/>
                    <a:pt x="1068" y="763"/>
                  </a:cubicBezTo>
                  <a:cubicBezTo>
                    <a:pt x="268" y="1897"/>
                    <a:pt x="1" y="3398"/>
                    <a:pt x="901" y="3765"/>
                  </a:cubicBezTo>
                  <a:cubicBezTo>
                    <a:pt x="1159" y="3866"/>
                    <a:pt x="1468" y="3922"/>
                    <a:pt x="1790" y="3922"/>
                  </a:cubicBezTo>
                  <a:cubicBezTo>
                    <a:pt x="2638" y="3922"/>
                    <a:pt x="3584" y="3540"/>
                    <a:pt x="3970" y="2598"/>
                  </a:cubicBezTo>
                  <a:cubicBezTo>
                    <a:pt x="4537" y="1297"/>
                    <a:pt x="3903" y="196"/>
                    <a:pt x="3436" y="96"/>
                  </a:cubicBezTo>
                  <a:cubicBezTo>
                    <a:pt x="3436" y="96"/>
                    <a:pt x="3117" y="1"/>
                    <a:pt x="2692" y="1"/>
                  </a:cubicBezTo>
                  <a:close/>
                </a:path>
              </a:pathLst>
            </a:custGeom>
            <a:solidFill>
              <a:srgbClr val="EDD67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6" name="Google Shape;4917;p54">
              <a:extLst>
                <a:ext uri="{FF2B5EF4-FFF2-40B4-BE49-F238E27FC236}">
                  <a16:creationId xmlns:a16="http://schemas.microsoft.com/office/drawing/2014/main" id="{98B89F6E-A4BF-3DC2-6DBA-216517ED0C6E}"/>
                </a:ext>
              </a:extLst>
            </p:cNvPr>
            <p:cNvSpPr/>
            <p:nvPr/>
          </p:nvSpPr>
          <p:spPr>
            <a:xfrm>
              <a:off x="1110975" y="6249075"/>
              <a:ext cx="53375" cy="49225"/>
            </a:xfrm>
            <a:custGeom>
              <a:avLst/>
              <a:gdLst/>
              <a:ahLst/>
              <a:cxnLst/>
              <a:rect l="l" t="t" r="r" b="b"/>
              <a:pathLst>
                <a:path w="2135" h="1969" extrusionOk="0">
                  <a:moveTo>
                    <a:pt x="0" y="1"/>
                  </a:moveTo>
                  <a:cubicBezTo>
                    <a:pt x="0" y="1"/>
                    <a:pt x="1701" y="1869"/>
                    <a:pt x="2135" y="1969"/>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7" name="Google Shape;4918;p54">
              <a:extLst>
                <a:ext uri="{FF2B5EF4-FFF2-40B4-BE49-F238E27FC236}">
                  <a16:creationId xmlns:a16="http://schemas.microsoft.com/office/drawing/2014/main" id="{F3168D1D-EDAC-B6B3-B610-B97939A9E5F6}"/>
                </a:ext>
              </a:extLst>
            </p:cNvPr>
            <p:cNvSpPr/>
            <p:nvPr/>
          </p:nvSpPr>
          <p:spPr>
            <a:xfrm>
              <a:off x="1105125" y="6244175"/>
              <a:ext cx="65075" cy="59125"/>
            </a:xfrm>
            <a:custGeom>
              <a:avLst/>
              <a:gdLst/>
              <a:ahLst/>
              <a:cxnLst/>
              <a:rect l="l" t="t" r="r" b="b"/>
              <a:pathLst>
                <a:path w="2603" h="2365" extrusionOk="0">
                  <a:moveTo>
                    <a:pt x="220" y="0"/>
                  </a:moveTo>
                  <a:cubicBezTo>
                    <a:pt x="174" y="0"/>
                    <a:pt x="131" y="18"/>
                    <a:pt x="101" y="63"/>
                  </a:cubicBezTo>
                  <a:cubicBezTo>
                    <a:pt x="1" y="130"/>
                    <a:pt x="1" y="263"/>
                    <a:pt x="67" y="364"/>
                  </a:cubicBezTo>
                  <a:cubicBezTo>
                    <a:pt x="468" y="797"/>
                    <a:pt x="1869" y="2265"/>
                    <a:pt x="2336" y="2365"/>
                  </a:cubicBezTo>
                  <a:lnTo>
                    <a:pt x="2369" y="2365"/>
                  </a:lnTo>
                  <a:cubicBezTo>
                    <a:pt x="2469" y="2365"/>
                    <a:pt x="2569" y="2298"/>
                    <a:pt x="2569" y="2198"/>
                  </a:cubicBezTo>
                  <a:cubicBezTo>
                    <a:pt x="2602" y="2098"/>
                    <a:pt x="2536" y="1998"/>
                    <a:pt x="2436" y="1965"/>
                  </a:cubicBezTo>
                  <a:cubicBezTo>
                    <a:pt x="2202" y="1931"/>
                    <a:pt x="1168" y="931"/>
                    <a:pt x="368" y="63"/>
                  </a:cubicBezTo>
                  <a:cubicBezTo>
                    <a:pt x="331" y="27"/>
                    <a:pt x="274" y="0"/>
                    <a:pt x="22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8" name="Google Shape;4919;p54">
              <a:extLst>
                <a:ext uri="{FF2B5EF4-FFF2-40B4-BE49-F238E27FC236}">
                  <a16:creationId xmlns:a16="http://schemas.microsoft.com/office/drawing/2014/main" id="{F4BF4FFB-4ABC-FA2A-93E0-CD65739090D9}"/>
                </a:ext>
              </a:extLst>
            </p:cNvPr>
            <p:cNvSpPr/>
            <p:nvPr/>
          </p:nvSpPr>
          <p:spPr>
            <a:xfrm>
              <a:off x="1086775" y="6269100"/>
              <a:ext cx="65900" cy="55900"/>
            </a:xfrm>
            <a:custGeom>
              <a:avLst/>
              <a:gdLst/>
              <a:ahLst/>
              <a:cxnLst/>
              <a:rect l="l" t="t" r="r" b="b"/>
              <a:pathLst>
                <a:path w="2636" h="2236" extrusionOk="0">
                  <a:moveTo>
                    <a:pt x="1" y="0"/>
                  </a:moveTo>
                  <a:cubicBezTo>
                    <a:pt x="1" y="1"/>
                    <a:pt x="2069" y="2135"/>
                    <a:pt x="2636" y="2235"/>
                  </a:cubicBezTo>
                  <a:lnTo>
                    <a:pt x="1"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9" name="Google Shape;4920;p54">
              <a:extLst>
                <a:ext uri="{FF2B5EF4-FFF2-40B4-BE49-F238E27FC236}">
                  <a16:creationId xmlns:a16="http://schemas.microsoft.com/office/drawing/2014/main" id="{D9C973BD-AB79-AEB4-8D87-6BE13838099B}"/>
                </a:ext>
              </a:extLst>
            </p:cNvPr>
            <p:cNvSpPr/>
            <p:nvPr/>
          </p:nvSpPr>
          <p:spPr>
            <a:xfrm>
              <a:off x="1080950" y="6263875"/>
              <a:ext cx="77575" cy="66125"/>
            </a:xfrm>
            <a:custGeom>
              <a:avLst/>
              <a:gdLst/>
              <a:ahLst/>
              <a:cxnLst/>
              <a:rect l="l" t="t" r="r" b="b"/>
              <a:pathLst>
                <a:path w="3103" h="2645" extrusionOk="0">
                  <a:moveTo>
                    <a:pt x="238" y="1"/>
                  </a:moveTo>
                  <a:cubicBezTo>
                    <a:pt x="184" y="1"/>
                    <a:pt x="134" y="26"/>
                    <a:pt x="100" y="76"/>
                  </a:cubicBezTo>
                  <a:cubicBezTo>
                    <a:pt x="0" y="143"/>
                    <a:pt x="0" y="276"/>
                    <a:pt x="100" y="343"/>
                  </a:cubicBezTo>
                  <a:cubicBezTo>
                    <a:pt x="434" y="710"/>
                    <a:pt x="2202" y="2544"/>
                    <a:pt x="2836" y="2644"/>
                  </a:cubicBezTo>
                  <a:lnTo>
                    <a:pt x="2869" y="2644"/>
                  </a:lnTo>
                  <a:cubicBezTo>
                    <a:pt x="2969" y="2644"/>
                    <a:pt x="3036" y="2578"/>
                    <a:pt x="3069" y="2478"/>
                  </a:cubicBezTo>
                  <a:cubicBezTo>
                    <a:pt x="3102" y="2378"/>
                    <a:pt x="3002" y="2278"/>
                    <a:pt x="2902" y="2244"/>
                  </a:cubicBezTo>
                  <a:cubicBezTo>
                    <a:pt x="2569" y="2177"/>
                    <a:pt x="1234" y="943"/>
                    <a:pt x="401" y="76"/>
                  </a:cubicBezTo>
                  <a:cubicBezTo>
                    <a:pt x="350" y="26"/>
                    <a:pt x="292" y="1"/>
                    <a:pt x="23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0" name="Google Shape;4921;p54">
              <a:extLst>
                <a:ext uri="{FF2B5EF4-FFF2-40B4-BE49-F238E27FC236}">
                  <a16:creationId xmlns:a16="http://schemas.microsoft.com/office/drawing/2014/main" id="{A6ECB6FF-5671-CF54-F86F-92C1A8662429}"/>
                </a:ext>
              </a:extLst>
            </p:cNvPr>
            <p:cNvSpPr/>
            <p:nvPr/>
          </p:nvSpPr>
          <p:spPr>
            <a:xfrm>
              <a:off x="1197700" y="6139000"/>
              <a:ext cx="32550" cy="67575"/>
            </a:xfrm>
            <a:custGeom>
              <a:avLst/>
              <a:gdLst/>
              <a:ahLst/>
              <a:cxnLst/>
              <a:rect l="l" t="t" r="r" b="b"/>
              <a:pathLst>
                <a:path w="1302" h="2703" extrusionOk="0">
                  <a:moveTo>
                    <a:pt x="634" y="1"/>
                  </a:moveTo>
                  <a:lnTo>
                    <a:pt x="0" y="2703"/>
                  </a:lnTo>
                  <a:cubicBezTo>
                    <a:pt x="0" y="2703"/>
                    <a:pt x="1301" y="1635"/>
                    <a:pt x="63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1" name="Google Shape;4922;p54">
              <a:extLst>
                <a:ext uri="{FF2B5EF4-FFF2-40B4-BE49-F238E27FC236}">
                  <a16:creationId xmlns:a16="http://schemas.microsoft.com/office/drawing/2014/main" id="{B9D0D1FC-D347-42FA-E9E7-C95D131B06A6}"/>
                </a:ext>
              </a:extLst>
            </p:cNvPr>
            <p:cNvSpPr/>
            <p:nvPr/>
          </p:nvSpPr>
          <p:spPr>
            <a:xfrm>
              <a:off x="1191850" y="6133325"/>
              <a:ext cx="44225" cy="79100"/>
            </a:xfrm>
            <a:custGeom>
              <a:avLst/>
              <a:gdLst/>
              <a:ahLst/>
              <a:cxnLst/>
              <a:rect l="l" t="t" r="r" b="b"/>
              <a:pathLst>
                <a:path w="1769" h="3164" extrusionOk="0">
                  <a:moveTo>
                    <a:pt x="857" y="1"/>
                  </a:moveTo>
                  <a:cubicBezTo>
                    <a:pt x="826" y="1"/>
                    <a:pt x="796" y="9"/>
                    <a:pt x="768" y="27"/>
                  </a:cubicBezTo>
                  <a:cubicBezTo>
                    <a:pt x="668" y="61"/>
                    <a:pt x="601" y="194"/>
                    <a:pt x="668" y="294"/>
                  </a:cubicBezTo>
                  <a:cubicBezTo>
                    <a:pt x="1268" y="1762"/>
                    <a:pt x="168" y="2729"/>
                    <a:pt x="101" y="2796"/>
                  </a:cubicBezTo>
                  <a:cubicBezTo>
                    <a:pt x="34" y="2863"/>
                    <a:pt x="1" y="2996"/>
                    <a:pt x="101" y="3063"/>
                  </a:cubicBezTo>
                  <a:cubicBezTo>
                    <a:pt x="134" y="3130"/>
                    <a:pt x="201" y="3163"/>
                    <a:pt x="234" y="3163"/>
                  </a:cubicBezTo>
                  <a:cubicBezTo>
                    <a:pt x="301" y="3163"/>
                    <a:pt x="334" y="3130"/>
                    <a:pt x="368" y="3096"/>
                  </a:cubicBezTo>
                  <a:cubicBezTo>
                    <a:pt x="401" y="3096"/>
                    <a:pt x="1769" y="1895"/>
                    <a:pt x="1035" y="128"/>
                  </a:cubicBezTo>
                  <a:cubicBezTo>
                    <a:pt x="1011" y="55"/>
                    <a:pt x="935" y="1"/>
                    <a:pt x="85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2" name="Google Shape;4923;p54">
              <a:extLst>
                <a:ext uri="{FF2B5EF4-FFF2-40B4-BE49-F238E27FC236}">
                  <a16:creationId xmlns:a16="http://schemas.microsoft.com/office/drawing/2014/main" id="{09D15027-E945-1DF9-D708-C79C6C57B9D0}"/>
                </a:ext>
              </a:extLst>
            </p:cNvPr>
            <p:cNvSpPr/>
            <p:nvPr/>
          </p:nvSpPr>
          <p:spPr>
            <a:xfrm>
              <a:off x="1078450" y="6295775"/>
              <a:ext cx="51725" cy="44225"/>
            </a:xfrm>
            <a:custGeom>
              <a:avLst/>
              <a:gdLst/>
              <a:ahLst/>
              <a:cxnLst/>
              <a:rect l="l" t="t" r="r" b="b"/>
              <a:pathLst>
                <a:path w="2069" h="1769" extrusionOk="0">
                  <a:moveTo>
                    <a:pt x="0" y="1"/>
                  </a:moveTo>
                  <a:cubicBezTo>
                    <a:pt x="0" y="1"/>
                    <a:pt x="1368" y="1669"/>
                    <a:pt x="2068" y="1769"/>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3" name="Google Shape;4924;p54">
              <a:extLst>
                <a:ext uri="{FF2B5EF4-FFF2-40B4-BE49-F238E27FC236}">
                  <a16:creationId xmlns:a16="http://schemas.microsoft.com/office/drawing/2014/main" id="{5B2F14B2-5B6F-10EC-909D-6492D4A4E5CD}"/>
                </a:ext>
              </a:extLst>
            </p:cNvPr>
            <p:cNvSpPr/>
            <p:nvPr/>
          </p:nvSpPr>
          <p:spPr>
            <a:xfrm>
              <a:off x="1072600" y="6290875"/>
              <a:ext cx="63400" cy="54975"/>
            </a:xfrm>
            <a:custGeom>
              <a:avLst/>
              <a:gdLst/>
              <a:ahLst/>
              <a:cxnLst/>
              <a:rect l="l" t="t" r="r" b="b"/>
              <a:pathLst>
                <a:path w="2536" h="2199" extrusionOk="0">
                  <a:moveTo>
                    <a:pt x="223" y="0"/>
                  </a:moveTo>
                  <a:cubicBezTo>
                    <a:pt x="175" y="0"/>
                    <a:pt x="131" y="18"/>
                    <a:pt x="101" y="63"/>
                  </a:cubicBezTo>
                  <a:cubicBezTo>
                    <a:pt x="1" y="130"/>
                    <a:pt x="1" y="264"/>
                    <a:pt x="67" y="330"/>
                  </a:cubicBezTo>
                  <a:cubicBezTo>
                    <a:pt x="201" y="530"/>
                    <a:pt x="1502" y="2065"/>
                    <a:pt x="2269" y="2165"/>
                  </a:cubicBezTo>
                  <a:cubicBezTo>
                    <a:pt x="2269" y="2165"/>
                    <a:pt x="2302" y="2198"/>
                    <a:pt x="2302" y="2198"/>
                  </a:cubicBezTo>
                  <a:cubicBezTo>
                    <a:pt x="2402" y="2198"/>
                    <a:pt x="2502" y="2098"/>
                    <a:pt x="2502" y="1998"/>
                  </a:cubicBezTo>
                  <a:cubicBezTo>
                    <a:pt x="2536" y="1898"/>
                    <a:pt x="2436" y="1798"/>
                    <a:pt x="2336" y="1765"/>
                  </a:cubicBezTo>
                  <a:cubicBezTo>
                    <a:pt x="1869" y="1698"/>
                    <a:pt x="901" y="697"/>
                    <a:pt x="401" y="63"/>
                  </a:cubicBezTo>
                  <a:cubicBezTo>
                    <a:pt x="346" y="27"/>
                    <a:pt x="281" y="0"/>
                    <a:pt x="22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4" name="Google Shape;4925;p54">
              <a:extLst>
                <a:ext uri="{FF2B5EF4-FFF2-40B4-BE49-F238E27FC236}">
                  <a16:creationId xmlns:a16="http://schemas.microsoft.com/office/drawing/2014/main" id="{B30C65A0-DCF9-82C1-0FB8-09B6B7C8BCB4}"/>
                </a:ext>
              </a:extLst>
            </p:cNvPr>
            <p:cNvSpPr/>
            <p:nvPr/>
          </p:nvSpPr>
          <p:spPr>
            <a:xfrm>
              <a:off x="1204375" y="6193425"/>
              <a:ext cx="69225" cy="24000"/>
            </a:xfrm>
            <a:custGeom>
              <a:avLst/>
              <a:gdLst/>
              <a:ahLst/>
              <a:cxnLst/>
              <a:rect l="l" t="t" r="r" b="b"/>
              <a:pathLst>
                <a:path w="2769" h="960" extrusionOk="0">
                  <a:moveTo>
                    <a:pt x="1897" y="0"/>
                  </a:moveTo>
                  <a:cubicBezTo>
                    <a:pt x="1376" y="0"/>
                    <a:pt x="684" y="192"/>
                    <a:pt x="0" y="959"/>
                  </a:cubicBezTo>
                  <a:lnTo>
                    <a:pt x="2769" y="192"/>
                  </a:lnTo>
                  <a:cubicBezTo>
                    <a:pt x="2769" y="192"/>
                    <a:pt x="2418" y="0"/>
                    <a:pt x="1897"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5" name="Google Shape;4926;p54">
              <a:extLst>
                <a:ext uri="{FF2B5EF4-FFF2-40B4-BE49-F238E27FC236}">
                  <a16:creationId xmlns:a16="http://schemas.microsoft.com/office/drawing/2014/main" id="{4E33A1C2-0828-903A-FB4C-9CEECE442338}"/>
                </a:ext>
              </a:extLst>
            </p:cNvPr>
            <p:cNvSpPr/>
            <p:nvPr/>
          </p:nvSpPr>
          <p:spPr>
            <a:xfrm>
              <a:off x="1198525" y="6188000"/>
              <a:ext cx="80925" cy="34425"/>
            </a:xfrm>
            <a:custGeom>
              <a:avLst/>
              <a:gdLst/>
              <a:ahLst/>
              <a:cxnLst/>
              <a:rect l="l" t="t" r="r" b="b"/>
              <a:pathLst>
                <a:path w="3237" h="1377" extrusionOk="0">
                  <a:moveTo>
                    <a:pt x="2140" y="0"/>
                  </a:moveTo>
                  <a:cubicBezTo>
                    <a:pt x="1568" y="0"/>
                    <a:pt x="818" y="209"/>
                    <a:pt x="101" y="1043"/>
                  </a:cubicBezTo>
                  <a:cubicBezTo>
                    <a:pt x="1" y="1143"/>
                    <a:pt x="1" y="1276"/>
                    <a:pt x="101" y="1343"/>
                  </a:cubicBezTo>
                  <a:cubicBezTo>
                    <a:pt x="134" y="1376"/>
                    <a:pt x="201" y="1376"/>
                    <a:pt x="234" y="1376"/>
                  </a:cubicBezTo>
                  <a:cubicBezTo>
                    <a:pt x="301" y="1376"/>
                    <a:pt x="368" y="1376"/>
                    <a:pt x="401" y="1310"/>
                  </a:cubicBezTo>
                  <a:cubicBezTo>
                    <a:pt x="1049" y="592"/>
                    <a:pt x="1687" y="416"/>
                    <a:pt x="2158" y="416"/>
                  </a:cubicBezTo>
                  <a:cubicBezTo>
                    <a:pt x="2583" y="416"/>
                    <a:pt x="2871" y="560"/>
                    <a:pt x="2903" y="576"/>
                  </a:cubicBezTo>
                  <a:cubicBezTo>
                    <a:pt x="2938" y="599"/>
                    <a:pt x="2978" y="610"/>
                    <a:pt x="3016" y="610"/>
                  </a:cubicBezTo>
                  <a:cubicBezTo>
                    <a:pt x="3085" y="610"/>
                    <a:pt x="3148" y="574"/>
                    <a:pt x="3170" y="509"/>
                  </a:cubicBezTo>
                  <a:cubicBezTo>
                    <a:pt x="3236" y="409"/>
                    <a:pt x="3203" y="276"/>
                    <a:pt x="3103" y="209"/>
                  </a:cubicBezTo>
                  <a:cubicBezTo>
                    <a:pt x="3103" y="209"/>
                    <a:pt x="2711" y="0"/>
                    <a:pt x="214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6" name="Google Shape;4927;p54">
              <a:extLst>
                <a:ext uri="{FF2B5EF4-FFF2-40B4-BE49-F238E27FC236}">
                  <a16:creationId xmlns:a16="http://schemas.microsoft.com/office/drawing/2014/main" id="{21810A8E-8BA2-69E6-29AA-6EC56695A4A3}"/>
                </a:ext>
              </a:extLst>
            </p:cNvPr>
            <p:cNvSpPr/>
            <p:nvPr/>
          </p:nvSpPr>
          <p:spPr>
            <a:xfrm>
              <a:off x="2910575" y="7521300"/>
              <a:ext cx="137375" cy="107325"/>
            </a:xfrm>
            <a:custGeom>
              <a:avLst/>
              <a:gdLst/>
              <a:ahLst/>
              <a:cxnLst/>
              <a:rect l="l" t="t" r="r" b="b"/>
              <a:pathLst>
                <a:path w="5495" h="4293" extrusionOk="0">
                  <a:moveTo>
                    <a:pt x="2362" y="0"/>
                  </a:moveTo>
                  <a:cubicBezTo>
                    <a:pt x="1775" y="0"/>
                    <a:pt x="1238" y="287"/>
                    <a:pt x="935" y="1049"/>
                  </a:cubicBezTo>
                  <a:cubicBezTo>
                    <a:pt x="935" y="1049"/>
                    <a:pt x="1" y="3718"/>
                    <a:pt x="1735" y="4251"/>
                  </a:cubicBezTo>
                  <a:cubicBezTo>
                    <a:pt x="1833" y="4279"/>
                    <a:pt x="1923" y="4292"/>
                    <a:pt x="2008" y="4292"/>
                  </a:cubicBezTo>
                  <a:cubicBezTo>
                    <a:pt x="2775" y="4292"/>
                    <a:pt x="3018" y="3205"/>
                    <a:pt x="2951" y="2339"/>
                  </a:cubicBezTo>
                  <a:lnTo>
                    <a:pt x="2951" y="2339"/>
                  </a:lnTo>
                  <a:cubicBezTo>
                    <a:pt x="3311" y="2551"/>
                    <a:pt x="3745" y="2712"/>
                    <a:pt x="4137" y="2712"/>
                  </a:cubicBezTo>
                  <a:cubicBezTo>
                    <a:pt x="4435" y="2712"/>
                    <a:pt x="4708" y="2618"/>
                    <a:pt x="4904" y="2383"/>
                  </a:cubicBezTo>
                  <a:cubicBezTo>
                    <a:pt x="5494" y="1676"/>
                    <a:pt x="3781" y="0"/>
                    <a:pt x="2362"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7" name="Google Shape;4928;p54">
              <a:extLst>
                <a:ext uri="{FF2B5EF4-FFF2-40B4-BE49-F238E27FC236}">
                  <a16:creationId xmlns:a16="http://schemas.microsoft.com/office/drawing/2014/main" id="{979A634C-033E-B5A0-19E1-108CFAA303B4}"/>
                </a:ext>
              </a:extLst>
            </p:cNvPr>
            <p:cNvSpPr/>
            <p:nvPr/>
          </p:nvSpPr>
          <p:spPr>
            <a:xfrm>
              <a:off x="2914750" y="7515825"/>
              <a:ext cx="128450" cy="117600"/>
            </a:xfrm>
            <a:custGeom>
              <a:avLst/>
              <a:gdLst/>
              <a:ahLst/>
              <a:cxnLst/>
              <a:rect l="l" t="t" r="r" b="b"/>
              <a:pathLst>
                <a:path w="5138" h="4704" extrusionOk="0">
                  <a:moveTo>
                    <a:pt x="2302" y="1735"/>
                  </a:moveTo>
                  <a:cubicBezTo>
                    <a:pt x="2336" y="1735"/>
                    <a:pt x="2436" y="1835"/>
                    <a:pt x="2502" y="2102"/>
                  </a:cubicBezTo>
                  <a:cubicBezTo>
                    <a:pt x="2302" y="1935"/>
                    <a:pt x="2236" y="1802"/>
                    <a:pt x="2202" y="1802"/>
                  </a:cubicBezTo>
                  <a:cubicBezTo>
                    <a:pt x="2269" y="1735"/>
                    <a:pt x="2302" y="1735"/>
                    <a:pt x="2302" y="1735"/>
                  </a:cubicBezTo>
                  <a:close/>
                  <a:moveTo>
                    <a:pt x="2202" y="434"/>
                  </a:moveTo>
                  <a:cubicBezTo>
                    <a:pt x="3136" y="434"/>
                    <a:pt x="4237" y="1235"/>
                    <a:pt x="4571" y="1935"/>
                  </a:cubicBezTo>
                  <a:cubicBezTo>
                    <a:pt x="4637" y="2102"/>
                    <a:pt x="4704" y="2302"/>
                    <a:pt x="4571" y="2469"/>
                  </a:cubicBezTo>
                  <a:cubicBezTo>
                    <a:pt x="4437" y="2636"/>
                    <a:pt x="4237" y="2736"/>
                    <a:pt x="3970" y="2736"/>
                  </a:cubicBezTo>
                  <a:cubicBezTo>
                    <a:pt x="3670" y="2736"/>
                    <a:pt x="3336" y="2636"/>
                    <a:pt x="2969" y="2435"/>
                  </a:cubicBezTo>
                  <a:cubicBezTo>
                    <a:pt x="2903" y="1735"/>
                    <a:pt x="2669" y="1301"/>
                    <a:pt x="2302" y="1301"/>
                  </a:cubicBezTo>
                  <a:cubicBezTo>
                    <a:pt x="2169" y="1301"/>
                    <a:pt x="2035" y="1368"/>
                    <a:pt x="1902" y="1501"/>
                  </a:cubicBezTo>
                  <a:cubicBezTo>
                    <a:pt x="1835" y="1568"/>
                    <a:pt x="1802" y="1702"/>
                    <a:pt x="1802" y="1802"/>
                  </a:cubicBezTo>
                  <a:cubicBezTo>
                    <a:pt x="1869" y="2135"/>
                    <a:pt x="2236" y="2435"/>
                    <a:pt x="2569" y="2669"/>
                  </a:cubicBezTo>
                  <a:cubicBezTo>
                    <a:pt x="2602" y="3203"/>
                    <a:pt x="2502" y="3803"/>
                    <a:pt x="2236" y="4103"/>
                  </a:cubicBezTo>
                  <a:cubicBezTo>
                    <a:pt x="2112" y="4227"/>
                    <a:pt x="1970" y="4296"/>
                    <a:pt x="1809" y="4296"/>
                  </a:cubicBezTo>
                  <a:cubicBezTo>
                    <a:pt x="1754" y="4296"/>
                    <a:pt x="1695" y="4287"/>
                    <a:pt x="1635" y="4270"/>
                  </a:cubicBezTo>
                  <a:cubicBezTo>
                    <a:pt x="1302" y="4170"/>
                    <a:pt x="1068" y="3970"/>
                    <a:pt x="901" y="3670"/>
                  </a:cubicBezTo>
                  <a:cubicBezTo>
                    <a:pt x="468" y="2802"/>
                    <a:pt x="968" y="1368"/>
                    <a:pt x="968" y="1335"/>
                  </a:cubicBezTo>
                  <a:cubicBezTo>
                    <a:pt x="1201" y="734"/>
                    <a:pt x="1635" y="434"/>
                    <a:pt x="2202" y="434"/>
                  </a:cubicBezTo>
                  <a:close/>
                  <a:moveTo>
                    <a:pt x="2202" y="0"/>
                  </a:moveTo>
                  <a:cubicBezTo>
                    <a:pt x="1668" y="0"/>
                    <a:pt x="968" y="201"/>
                    <a:pt x="568" y="1201"/>
                  </a:cubicBezTo>
                  <a:cubicBezTo>
                    <a:pt x="568" y="1268"/>
                    <a:pt x="1" y="2836"/>
                    <a:pt x="534" y="3870"/>
                  </a:cubicBezTo>
                  <a:cubicBezTo>
                    <a:pt x="734" y="4270"/>
                    <a:pt x="1068" y="4537"/>
                    <a:pt x="1502" y="4670"/>
                  </a:cubicBezTo>
                  <a:cubicBezTo>
                    <a:pt x="1635" y="4704"/>
                    <a:pt x="1735" y="4704"/>
                    <a:pt x="1835" y="4704"/>
                  </a:cubicBezTo>
                  <a:cubicBezTo>
                    <a:pt x="2102" y="4704"/>
                    <a:pt x="2336" y="4604"/>
                    <a:pt x="2536" y="4404"/>
                  </a:cubicBezTo>
                  <a:cubicBezTo>
                    <a:pt x="2869" y="4037"/>
                    <a:pt x="3003" y="3436"/>
                    <a:pt x="3003" y="2902"/>
                  </a:cubicBezTo>
                  <a:cubicBezTo>
                    <a:pt x="3270" y="3036"/>
                    <a:pt x="3603" y="3136"/>
                    <a:pt x="3970" y="3136"/>
                  </a:cubicBezTo>
                  <a:cubicBezTo>
                    <a:pt x="4370" y="3136"/>
                    <a:pt x="4671" y="3003"/>
                    <a:pt x="4904" y="2736"/>
                  </a:cubicBezTo>
                  <a:cubicBezTo>
                    <a:pt x="5104" y="2502"/>
                    <a:pt x="5138" y="2135"/>
                    <a:pt x="4937" y="1768"/>
                  </a:cubicBezTo>
                  <a:cubicBezTo>
                    <a:pt x="4571" y="934"/>
                    <a:pt x="3303" y="0"/>
                    <a:pt x="220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8" name="Google Shape;4929;p54">
              <a:extLst>
                <a:ext uri="{FF2B5EF4-FFF2-40B4-BE49-F238E27FC236}">
                  <a16:creationId xmlns:a16="http://schemas.microsoft.com/office/drawing/2014/main" id="{B87EA5E9-2B96-3865-622D-AE3E5578D888}"/>
                </a:ext>
              </a:extLst>
            </p:cNvPr>
            <p:cNvSpPr/>
            <p:nvPr/>
          </p:nvSpPr>
          <p:spPr>
            <a:xfrm>
              <a:off x="2826050" y="7418800"/>
              <a:ext cx="138125" cy="106400"/>
            </a:xfrm>
            <a:custGeom>
              <a:avLst/>
              <a:gdLst/>
              <a:ahLst/>
              <a:cxnLst/>
              <a:rect l="l" t="t" r="r" b="b"/>
              <a:pathLst>
                <a:path w="5525" h="4256" extrusionOk="0">
                  <a:moveTo>
                    <a:pt x="2827" y="0"/>
                  </a:moveTo>
                  <a:cubicBezTo>
                    <a:pt x="2755" y="0"/>
                    <a:pt x="2684" y="15"/>
                    <a:pt x="2615" y="45"/>
                  </a:cubicBezTo>
                  <a:cubicBezTo>
                    <a:pt x="1965" y="352"/>
                    <a:pt x="1950" y="1244"/>
                    <a:pt x="2147" y="1952"/>
                  </a:cubicBezTo>
                  <a:lnTo>
                    <a:pt x="2147" y="1952"/>
                  </a:lnTo>
                  <a:cubicBezTo>
                    <a:pt x="1835" y="1850"/>
                    <a:pt x="1483" y="1785"/>
                    <a:pt x="1155" y="1785"/>
                  </a:cubicBezTo>
                  <a:cubicBezTo>
                    <a:pt x="533" y="1785"/>
                    <a:pt x="0" y="2019"/>
                    <a:pt x="13" y="2681"/>
                  </a:cubicBezTo>
                  <a:cubicBezTo>
                    <a:pt x="67" y="4122"/>
                    <a:pt x="1962" y="4255"/>
                    <a:pt x="2660" y="4255"/>
                  </a:cubicBezTo>
                  <a:cubicBezTo>
                    <a:pt x="2818" y="4255"/>
                    <a:pt x="2915" y="4248"/>
                    <a:pt x="2915" y="4248"/>
                  </a:cubicBezTo>
                  <a:cubicBezTo>
                    <a:pt x="5524" y="3902"/>
                    <a:pt x="4015" y="0"/>
                    <a:pt x="2827"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9" name="Google Shape;4930;p54">
              <a:extLst>
                <a:ext uri="{FF2B5EF4-FFF2-40B4-BE49-F238E27FC236}">
                  <a16:creationId xmlns:a16="http://schemas.microsoft.com/office/drawing/2014/main" id="{B52D46A7-8563-40BB-B4DE-505C30CBFC03}"/>
                </a:ext>
              </a:extLst>
            </p:cNvPr>
            <p:cNvSpPr/>
            <p:nvPr/>
          </p:nvSpPr>
          <p:spPr>
            <a:xfrm>
              <a:off x="2821350" y="7414075"/>
              <a:ext cx="120125" cy="115950"/>
            </a:xfrm>
            <a:custGeom>
              <a:avLst/>
              <a:gdLst/>
              <a:ahLst/>
              <a:cxnLst/>
              <a:rect l="l" t="t" r="r" b="b"/>
              <a:pathLst>
                <a:path w="4805" h="4638" extrusionOk="0">
                  <a:moveTo>
                    <a:pt x="2703" y="2536"/>
                  </a:moveTo>
                  <a:lnTo>
                    <a:pt x="2703" y="2536"/>
                  </a:lnTo>
                  <a:cubicBezTo>
                    <a:pt x="2936" y="2669"/>
                    <a:pt x="3036" y="2769"/>
                    <a:pt x="3036" y="2836"/>
                  </a:cubicBezTo>
                  <a:cubicBezTo>
                    <a:pt x="3036" y="2836"/>
                    <a:pt x="3003" y="2870"/>
                    <a:pt x="2969" y="2903"/>
                  </a:cubicBezTo>
                  <a:cubicBezTo>
                    <a:pt x="2936" y="2870"/>
                    <a:pt x="2836" y="2769"/>
                    <a:pt x="2703" y="2536"/>
                  </a:cubicBezTo>
                  <a:close/>
                  <a:moveTo>
                    <a:pt x="3037" y="405"/>
                  </a:moveTo>
                  <a:cubicBezTo>
                    <a:pt x="3539" y="405"/>
                    <a:pt x="4243" y="1504"/>
                    <a:pt x="4304" y="2603"/>
                  </a:cubicBezTo>
                  <a:cubicBezTo>
                    <a:pt x="4370" y="3270"/>
                    <a:pt x="4170" y="4070"/>
                    <a:pt x="3069" y="4204"/>
                  </a:cubicBezTo>
                  <a:cubicBezTo>
                    <a:pt x="3069" y="4204"/>
                    <a:pt x="2969" y="4237"/>
                    <a:pt x="2769" y="4237"/>
                  </a:cubicBezTo>
                  <a:cubicBezTo>
                    <a:pt x="2069" y="4237"/>
                    <a:pt x="468" y="4104"/>
                    <a:pt x="434" y="2836"/>
                  </a:cubicBezTo>
                  <a:cubicBezTo>
                    <a:pt x="401" y="2669"/>
                    <a:pt x="468" y="2503"/>
                    <a:pt x="568" y="2403"/>
                  </a:cubicBezTo>
                  <a:cubicBezTo>
                    <a:pt x="734" y="2202"/>
                    <a:pt x="1068" y="2169"/>
                    <a:pt x="1302" y="2169"/>
                  </a:cubicBezTo>
                  <a:cubicBezTo>
                    <a:pt x="1602" y="2169"/>
                    <a:pt x="1902" y="2236"/>
                    <a:pt x="2169" y="2302"/>
                  </a:cubicBezTo>
                  <a:cubicBezTo>
                    <a:pt x="2336" y="2803"/>
                    <a:pt x="2636" y="3303"/>
                    <a:pt x="2969" y="3303"/>
                  </a:cubicBezTo>
                  <a:cubicBezTo>
                    <a:pt x="3036" y="3303"/>
                    <a:pt x="3103" y="3303"/>
                    <a:pt x="3170" y="3270"/>
                  </a:cubicBezTo>
                  <a:cubicBezTo>
                    <a:pt x="3436" y="3103"/>
                    <a:pt x="3470" y="2903"/>
                    <a:pt x="3436" y="2769"/>
                  </a:cubicBezTo>
                  <a:cubicBezTo>
                    <a:pt x="3403" y="2369"/>
                    <a:pt x="2869" y="2102"/>
                    <a:pt x="2536" y="2002"/>
                  </a:cubicBezTo>
                  <a:cubicBezTo>
                    <a:pt x="2369" y="1402"/>
                    <a:pt x="2402" y="668"/>
                    <a:pt x="2903" y="434"/>
                  </a:cubicBezTo>
                  <a:cubicBezTo>
                    <a:pt x="2945" y="415"/>
                    <a:pt x="2990" y="405"/>
                    <a:pt x="3037" y="405"/>
                  </a:cubicBezTo>
                  <a:close/>
                  <a:moveTo>
                    <a:pt x="3003" y="1"/>
                  </a:moveTo>
                  <a:cubicBezTo>
                    <a:pt x="2903" y="1"/>
                    <a:pt x="2803" y="1"/>
                    <a:pt x="2703" y="68"/>
                  </a:cubicBezTo>
                  <a:cubicBezTo>
                    <a:pt x="2069" y="368"/>
                    <a:pt x="1935" y="1135"/>
                    <a:pt x="2069" y="1835"/>
                  </a:cubicBezTo>
                  <a:cubicBezTo>
                    <a:pt x="1802" y="1802"/>
                    <a:pt x="1568" y="1769"/>
                    <a:pt x="1302" y="1769"/>
                  </a:cubicBezTo>
                  <a:cubicBezTo>
                    <a:pt x="868" y="1769"/>
                    <a:pt x="501" y="1869"/>
                    <a:pt x="267" y="2102"/>
                  </a:cubicBezTo>
                  <a:cubicBezTo>
                    <a:pt x="67" y="2302"/>
                    <a:pt x="1" y="2569"/>
                    <a:pt x="1" y="2870"/>
                  </a:cubicBezTo>
                  <a:cubicBezTo>
                    <a:pt x="34" y="4471"/>
                    <a:pt x="1969" y="4637"/>
                    <a:pt x="2769" y="4637"/>
                  </a:cubicBezTo>
                  <a:lnTo>
                    <a:pt x="3103" y="4637"/>
                  </a:lnTo>
                  <a:cubicBezTo>
                    <a:pt x="4204" y="4504"/>
                    <a:pt x="4804" y="3737"/>
                    <a:pt x="4737" y="2569"/>
                  </a:cubicBezTo>
                  <a:cubicBezTo>
                    <a:pt x="4671" y="1402"/>
                    <a:pt x="3870" y="1"/>
                    <a:pt x="300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0" name="Google Shape;4931;p54">
              <a:extLst>
                <a:ext uri="{FF2B5EF4-FFF2-40B4-BE49-F238E27FC236}">
                  <a16:creationId xmlns:a16="http://schemas.microsoft.com/office/drawing/2014/main" id="{E1E89422-F712-31D4-F0D1-55C3AA7CFE7C}"/>
                </a:ext>
              </a:extLst>
            </p:cNvPr>
            <p:cNvSpPr/>
            <p:nvPr/>
          </p:nvSpPr>
          <p:spPr>
            <a:xfrm>
              <a:off x="2940600" y="7410175"/>
              <a:ext cx="113450" cy="98050"/>
            </a:xfrm>
            <a:custGeom>
              <a:avLst/>
              <a:gdLst/>
              <a:ahLst/>
              <a:cxnLst/>
              <a:rect l="l" t="t" r="r" b="b"/>
              <a:pathLst>
                <a:path w="4538" h="3922" extrusionOk="0">
                  <a:moveTo>
                    <a:pt x="2734" y="0"/>
                  </a:moveTo>
                  <a:cubicBezTo>
                    <a:pt x="1898" y="0"/>
                    <a:pt x="945" y="382"/>
                    <a:pt x="534" y="1324"/>
                  </a:cubicBezTo>
                  <a:cubicBezTo>
                    <a:pt x="1" y="2625"/>
                    <a:pt x="634" y="3726"/>
                    <a:pt x="1101" y="3826"/>
                  </a:cubicBezTo>
                  <a:cubicBezTo>
                    <a:pt x="1101" y="3826"/>
                    <a:pt x="1421" y="3921"/>
                    <a:pt x="1846" y="3921"/>
                  </a:cubicBezTo>
                  <a:cubicBezTo>
                    <a:pt x="2361" y="3921"/>
                    <a:pt x="3031" y="3781"/>
                    <a:pt x="3470" y="3159"/>
                  </a:cubicBezTo>
                  <a:cubicBezTo>
                    <a:pt x="4237" y="2025"/>
                    <a:pt x="4537" y="524"/>
                    <a:pt x="3603" y="157"/>
                  </a:cubicBezTo>
                  <a:cubicBezTo>
                    <a:pt x="3355" y="56"/>
                    <a:pt x="3053" y="0"/>
                    <a:pt x="2734" y="0"/>
                  </a:cubicBezTo>
                  <a:close/>
                </a:path>
              </a:pathLst>
            </a:custGeom>
            <a:solidFill>
              <a:srgbClr val="EDD67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1" name="Google Shape;4932;p54">
              <a:extLst>
                <a:ext uri="{FF2B5EF4-FFF2-40B4-BE49-F238E27FC236}">
                  <a16:creationId xmlns:a16="http://schemas.microsoft.com/office/drawing/2014/main" id="{EE877605-5BE3-1F40-969E-B4A83E7CC596}"/>
                </a:ext>
              </a:extLst>
            </p:cNvPr>
            <p:cNvSpPr/>
            <p:nvPr/>
          </p:nvSpPr>
          <p:spPr>
            <a:xfrm>
              <a:off x="2950600" y="7456625"/>
              <a:ext cx="53400" cy="49225"/>
            </a:xfrm>
            <a:custGeom>
              <a:avLst/>
              <a:gdLst/>
              <a:ahLst/>
              <a:cxnLst/>
              <a:rect l="l" t="t" r="r" b="b"/>
              <a:pathLst>
                <a:path w="2136" h="1969" extrusionOk="0">
                  <a:moveTo>
                    <a:pt x="1" y="0"/>
                  </a:moveTo>
                  <a:lnTo>
                    <a:pt x="2136" y="1968"/>
                  </a:lnTo>
                  <a:cubicBezTo>
                    <a:pt x="2136" y="1968"/>
                    <a:pt x="435" y="100"/>
                    <a:pt x="1"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2" name="Google Shape;4933;p54">
              <a:extLst>
                <a:ext uri="{FF2B5EF4-FFF2-40B4-BE49-F238E27FC236}">
                  <a16:creationId xmlns:a16="http://schemas.microsoft.com/office/drawing/2014/main" id="{E16A1556-85C9-862B-8E65-72613734B4D8}"/>
                </a:ext>
              </a:extLst>
            </p:cNvPr>
            <p:cNvSpPr/>
            <p:nvPr/>
          </p:nvSpPr>
          <p:spPr>
            <a:xfrm>
              <a:off x="2944775" y="7451400"/>
              <a:ext cx="65075" cy="59450"/>
            </a:xfrm>
            <a:custGeom>
              <a:avLst/>
              <a:gdLst/>
              <a:ahLst/>
              <a:cxnLst/>
              <a:rect l="l" t="t" r="r" b="b"/>
              <a:pathLst>
                <a:path w="2603" h="2378" extrusionOk="0">
                  <a:moveTo>
                    <a:pt x="202" y="0"/>
                  </a:moveTo>
                  <a:cubicBezTo>
                    <a:pt x="102" y="0"/>
                    <a:pt x="28" y="65"/>
                    <a:pt x="0" y="176"/>
                  </a:cubicBezTo>
                  <a:cubicBezTo>
                    <a:pt x="0" y="276"/>
                    <a:pt x="67" y="376"/>
                    <a:pt x="167" y="409"/>
                  </a:cubicBezTo>
                  <a:cubicBezTo>
                    <a:pt x="401" y="476"/>
                    <a:pt x="1435" y="1443"/>
                    <a:pt x="2235" y="2311"/>
                  </a:cubicBezTo>
                  <a:cubicBezTo>
                    <a:pt x="2269" y="2344"/>
                    <a:pt x="2302" y="2377"/>
                    <a:pt x="2369" y="2377"/>
                  </a:cubicBezTo>
                  <a:cubicBezTo>
                    <a:pt x="2436" y="2377"/>
                    <a:pt x="2469" y="2344"/>
                    <a:pt x="2502" y="2311"/>
                  </a:cubicBezTo>
                  <a:cubicBezTo>
                    <a:pt x="2602" y="2244"/>
                    <a:pt x="2602" y="2110"/>
                    <a:pt x="2536" y="2010"/>
                  </a:cubicBezTo>
                  <a:cubicBezTo>
                    <a:pt x="2102" y="1577"/>
                    <a:pt x="734" y="109"/>
                    <a:pt x="267" y="9"/>
                  </a:cubicBezTo>
                  <a:cubicBezTo>
                    <a:pt x="244" y="3"/>
                    <a:pt x="223" y="0"/>
                    <a:pt x="20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3" name="Google Shape;4934;p54">
              <a:extLst>
                <a:ext uri="{FF2B5EF4-FFF2-40B4-BE49-F238E27FC236}">
                  <a16:creationId xmlns:a16="http://schemas.microsoft.com/office/drawing/2014/main" id="{DFABC138-1B44-ABB3-A7B2-BC620D73D5F9}"/>
                </a:ext>
              </a:extLst>
            </p:cNvPr>
            <p:cNvSpPr/>
            <p:nvPr/>
          </p:nvSpPr>
          <p:spPr>
            <a:xfrm>
              <a:off x="2962275" y="7429925"/>
              <a:ext cx="65925" cy="55900"/>
            </a:xfrm>
            <a:custGeom>
              <a:avLst/>
              <a:gdLst/>
              <a:ahLst/>
              <a:cxnLst/>
              <a:rect l="l" t="t" r="r" b="b"/>
              <a:pathLst>
                <a:path w="2637" h="2236" extrusionOk="0">
                  <a:moveTo>
                    <a:pt x="1" y="1"/>
                  </a:moveTo>
                  <a:lnTo>
                    <a:pt x="2636" y="2236"/>
                  </a:lnTo>
                  <a:cubicBezTo>
                    <a:pt x="2636" y="2236"/>
                    <a:pt x="568" y="101"/>
                    <a:pt x="1"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4" name="Google Shape;4935;p54">
              <a:extLst>
                <a:ext uri="{FF2B5EF4-FFF2-40B4-BE49-F238E27FC236}">
                  <a16:creationId xmlns:a16="http://schemas.microsoft.com/office/drawing/2014/main" id="{E389B23D-5BDF-57A0-8006-E56F2C163A73}"/>
                </a:ext>
              </a:extLst>
            </p:cNvPr>
            <p:cNvSpPr/>
            <p:nvPr/>
          </p:nvSpPr>
          <p:spPr>
            <a:xfrm>
              <a:off x="2956450" y="7424750"/>
              <a:ext cx="77575" cy="66075"/>
            </a:xfrm>
            <a:custGeom>
              <a:avLst/>
              <a:gdLst/>
              <a:ahLst/>
              <a:cxnLst/>
              <a:rect l="l" t="t" r="r" b="b"/>
              <a:pathLst>
                <a:path w="3103" h="2643" extrusionOk="0">
                  <a:moveTo>
                    <a:pt x="227" y="1"/>
                  </a:moveTo>
                  <a:cubicBezTo>
                    <a:pt x="142" y="1"/>
                    <a:pt x="63" y="88"/>
                    <a:pt x="34" y="174"/>
                  </a:cubicBezTo>
                  <a:cubicBezTo>
                    <a:pt x="0" y="274"/>
                    <a:pt x="67" y="408"/>
                    <a:pt x="201" y="408"/>
                  </a:cubicBezTo>
                  <a:cubicBezTo>
                    <a:pt x="534" y="474"/>
                    <a:pt x="1868" y="1742"/>
                    <a:pt x="2702" y="2576"/>
                  </a:cubicBezTo>
                  <a:cubicBezTo>
                    <a:pt x="2769" y="2643"/>
                    <a:pt x="2802" y="2643"/>
                    <a:pt x="2869" y="2643"/>
                  </a:cubicBezTo>
                  <a:cubicBezTo>
                    <a:pt x="2903" y="2643"/>
                    <a:pt x="2969" y="2643"/>
                    <a:pt x="3003" y="2576"/>
                  </a:cubicBezTo>
                  <a:cubicBezTo>
                    <a:pt x="3103" y="2509"/>
                    <a:pt x="3103" y="2376"/>
                    <a:pt x="3003" y="2309"/>
                  </a:cubicBezTo>
                  <a:cubicBezTo>
                    <a:pt x="2669" y="1942"/>
                    <a:pt x="868" y="141"/>
                    <a:pt x="267" y="7"/>
                  </a:cubicBezTo>
                  <a:cubicBezTo>
                    <a:pt x="254" y="3"/>
                    <a:pt x="240" y="1"/>
                    <a:pt x="22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5" name="Google Shape;4936;p54">
              <a:extLst>
                <a:ext uri="{FF2B5EF4-FFF2-40B4-BE49-F238E27FC236}">
                  <a16:creationId xmlns:a16="http://schemas.microsoft.com/office/drawing/2014/main" id="{E8C5492A-4419-7848-D1D9-C2FDAFEA1BAF}"/>
                </a:ext>
              </a:extLst>
            </p:cNvPr>
            <p:cNvSpPr/>
            <p:nvPr/>
          </p:nvSpPr>
          <p:spPr>
            <a:xfrm>
              <a:off x="2884725" y="7548350"/>
              <a:ext cx="32550" cy="67575"/>
            </a:xfrm>
            <a:custGeom>
              <a:avLst/>
              <a:gdLst/>
              <a:ahLst/>
              <a:cxnLst/>
              <a:rect l="l" t="t" r="r" b="b"/>
              <a:pathLst>
                <a:path w="1302" h="2703" extrusionOk="0">
                  <a:moveTo>
                    <a:pt x="1302" y="0"/>
                  </a:moveTo>
                  <a:cubicBezTo>
                    <a:pt x="1302" y="0"/>
                    <a:pt x="1" y="1068"/>
                    <a:pt x="668" y="2702"/>
                  </a:cubicBezTo>
                  <a:lnTo>
                    <a:pt x="1302"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6" name="Google Shape;4937;p54">
              <a:extLst>
                <a:ext uri="{FF2B5EF4-FFF2-40B4-BE49-F238E27FC236}">
                  <a16:creationId xmlns:a16="http://schemas.microsoft.com/office/drawing/2014/main" id="{4150B8FC-9F91-F845-97D3-1FEA2CE3883E}"/>
                </a:ext>
              </a:extLst>
            </p:cNvPr>
            <p:cNvSpPr/>
            <p:nvPr/>
          </p:nvSpPr>
          <p:spPr>
            <a:xfrm>
              <a:off x="2878900" y="7543025"/>
              <a:ext cx="44225" cy="78725"/>
            </a:xfrm>
            <a:custGeom>
              <a:avLst/>
              <a:gdLst/>
              <a:ahLst/>
              <a:cxnLst/>
              <a:rect l="l" t="t" r="r" b="b"/>
              <a:pathLst>
                <a:path w="1769" h="3149" extrusionOk="0">
                  <a:moveTo>
                    <a:pt x="1520" y="0"/>
                  </a:moveTo>
                  <a:cubicBezTo>
                    <a:pt x="1475" y="0"/>
                    <a:pt x="1431" y="17"/>
                    <a:pt x="1401" y="47"/>
                  </a:cubicBezTo>
                  <a:cubicBezTo>
                    <a:pt x="1368" y="47"/>
                    <a:pt x="0" y="1247"/>
                    <a:pt x="734" y="3015"/>
                  </a:cubicBezTo>
                  <a:cubicBezTo>
                    <a:pt x="767" y="3082"/>
                    <a:pt x="834" y="3149"/>
                    <a:pt x="901" y="3149"/>
                  </a:cubicBezTo>
                  <a:cubicBezTo>
                    <a:pt x="934" y="3149"/>
                    <a:pt x="968" y="3149"/>
                    <a:pt x="1001" y="3115"/>
                  </a:cubicBezTo>
                  <a:cubicBezTo>
                    <a:pt x="1101" y="3082"/>
                    <a:pt x="1134" y="2949"/>
                    <a:pt x="1101" y="2849"/>
                  </a:cubicBezTo>
                  <a:cubicBezTo>
                    <a:pt x="501" y="1381"/>
                    <a:pt x="1601" y="413"/>
                    <a:pt x="1668" y="347"/>
                  </a:cubicBezTo>
                  <a:cubicBezTo>
                    <a:pt x="1735" y="280"/>
                    <a:pt x="1768" y="147"/>
                    <a:pt x="1668" y="80"/>
                  </a:cubicBezTo>
                  <a:cubicBezTo>
                    <a:pt x="1631" y="25"/>
                    <a:pt x="1574" y="0"/>
                    <a:pt x="152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7" name="Google Shape;4938;p54">
              <a:extLst>
                <a:ext uri="{FF2B5EF4-FFF2-40B4-BE49-F238E27FC236}">
                  <a16:creationId xmlns:a16="http://schemas.microsoft.com/office/drawing/2014/main" id="{886781A6-C779-69F2-F3A9-591955A9EC65}"/>
                </a:ext>
              </a:extLst>
            </p:cNvPr>
            <p:cNvSpPr/>
            <p:nvPr/>
          </p:nvSpPr>
          <p:spPr>
            <a:xfrm>
              <a:off x="2984800" y="7414925"/>
              <a:ext cx="51725" cy="44225"/>
            </a:xfrm>
            <a:custGeom>
              <a:avLst/>
              <a:gdLst/>
              <a:ahLst/>
              <a:cxnLst/>
              <a:rect l="l" t="t" r="r" b="b"/>
              <a:pathLst>
                <a:path w="2069" h="1769" extrusionOk="0">
                  <a:moveTo>
                    <a:pt x="1" y="0"/>
                  </a:moveTo>
                  <a:lnTo>
                    <a:pt x="2069" y="1768"/>
                  </a:lnTo>
                  <a:cubicBezTo>
                    <a:pt x="2069" y="1768"/>
                    <a:pt x="701" y="100"/>
                    <a:pt x="1"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8" name="Google Shape;4939;p54">
              <a:extLst>
                <a:ext uri="{FF2B5EF4-FFF2-40B4-BE49-F238E27FC236}">
                  <a16:creationId xmlns:a16="http://schemas.microsoft.com/office/drawing/2014/main" id="{3E75E8D4-A6A7-3A0C-F725-D7A38451DF13}"/>
                </a:ext>
              </a:extLst>
            </p:cNvPr>
            <p:cNvSpPr/>
            <p:nvPr/>
          </p:nvSpPr>
          <p:spPr>
            <a:xfrm>
              <a:off x="2978975" y="7409750"/>
              <a:ext cx="63400" cy="54400"/>
            </a:xfrm>
            <a:custGeom>
              <a:avLst/>
              <a:gdLst/>
              <a:ahLst/>
              <a:cxnLst/>
              <a:rect l="l" t="t" r="r" b="b"/>
              <a:pathLst>
                <a:path w="2536" h="2176" extrusionOk="0">
                  <a:moveTo>
                    <a:pt x="215" y="0"/>
                  </a:moveTo>
                  <a:cubicBezTo>
                    <a:pt x="109" y="0"/>
                    <a:pt x="33" y="87"/>
                    <a:pt x="33" y="174"/>
                  </a:cubicBezTo>
                  <a:cubicBezTo>
                    <a:pt x="0" y="274"/>
                    <a:pt x="100" y="407"/>
                    <a:pt x="200" y="407"/>
                  </a:cubicBezTo>
                  <a:cubicBezTo>
                    <a:pt x="667" y="474"/>
                    <a:pt x="1635" y="1475"/>
                    <a:pt x="2135" y="2109"/>
                  </a:cubicBezTo>
                  <a:cubicBezTo>
                    <a:pt x="2202" y="2142"/>
                    <a:pt x="2235" y="2175"/>
                    <a:pt x="2302" y="2175"/>
                  </a:cubicBezTo>
                  <a:cubicBezTo>
                    <a:pt x="2368" y="2175"/>
                    <a:pt x="2402" y="2142"/>
                    <a:pt x="2435" y="2109"/>
                  </a:cubicBezTo>
                  <a:cubicBezTo>
                    <a:pt x="2535" y="2042"/>
                    <a:pt x="2535" y="1908"/>
                    <a:pt x="2469" y="1842"/>
                  </a:cubicBezTo>
                  <a:cubicBezTo>
                    <a:pt x="2335" y="1642"/>
                    <a:pt x="1001" y="107"/>
                    <a:pt x="267" y="7"/>
                  </a:cubicBezTo>
                  <a:cubicBezTo>
                    <a:pt x="249" y="3"/>
                    <a:pt x="232" y="0"/>
                    <a:pt x="21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9" name="Google Shape;4940;p54">
              <a:extLst>
                <a:ext uri="{FF2B5EF4-FFF2-40B4-BE49-F238E27FC236}">
                  <a16:creationId xmlns:a16="http://schemas.microsoft.com/office/drawing/2014/main" id="{46132DB3-3735-5F38-A15C-A66D9D42CC03}"/>
                </a:ext>
              </a:extLst>
            </p:cNvPr>
            <p:cNvSpPr/>
            <p:nvPr/>
          </p:nvSpPr>
          <p:spPr>
            <a:xfrm>
              <a:off x="2841375" y="7537500"/>
              <a:ext cx="69225" cy="24425"/>
            </a:xfrm>
            <a:custGeom>
              <a:avLst/>
              <a:gdLst/>
              <a:ahLst/>
              <a:cxnLst/>
              <a:rect l="l" t="t" r="r" b="b"/>
              <a:pathLst>
                <a:path w="2769" h="977" extrusionOk="0">
                  <a:moveTo>
                    <a:pt x="2769" y="1"/>
                  </a:moveTo>
                  <a:lnTo>
                    <a:pt x="0" y="801"/>
                  </a:lnTo>
                  <a:cubicBezTo>
                    <a:pt x="0" y="801"/>
                    <a:pt x="335" y="977"/>
                    <a:pt x="837" y="977"/>
                  </a:cubicBezTo>
                  <a:cubicBezTo>
                    <a:pt x="1362" y="977"/>
                    <a:pt x="2070" y="785"/>
                    <a:pt x="2769"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0" name="Google Shape;4941;p54">
              <a:extLst>
                <a:ext uri="{FF2B5EF4-FFF2-40B4-BE49-F238E27FC236}">
                  <a16:creationId xmlns:a16="http://schemas.microsoft.com/office/drawing/2014/main" id="{EC399FC2-D3F7-B6E0-4BED-623D12DE0E9B}"/>
                </a:ext>
              </a:extLst>
            </p:cNvPr>
            <p:cNvSpPr/>
            <p:nvPr/>
          </p:nvSpPr>
          <p:spPr>
            <a:xfrm>
              <a:off x="2835525" y="7532175"/>
              <a:ext cx="80925" cy="34550"/>
            </a:xfrm>
            <a:custGeom>
              <a:avLst/>
              <a:gdLst/>
              <a:ahLst/>
              <a:cxnLst/>
              <a:rect l="l" t="t" r="r" b="b"/>
              <a:pathLst>
                <a:path w="3237" h="1382" extrusionOk="0">
                  <a:moveTo>
                    <a:pt x="2990" y="0"/>
                  </a:moveTo>
                  <a:cubicBezTo>
                    <a:pt x="2930" y="0"/>
                    <a:pt x="2873" y="25"/>
                    <a:pt x="2836" y="80"/>
                  </a:cubicBezTo>
                  <a:cubicBezTo>
                    <a:pt x="2197" y="806"/>
                    <a:pt x="1557" y="986"/>
                    <a:pt x="1085" y="986"/>
                  </a:cubicBezTo>
                  <a:cubicBezTo>
                    <a:pt x="645" y="986"/>
                    <a:pt x="350" y="830"/>
                    <a:pt x="334" y="814"/>
                  </a:cubicBezTo>
                  <a:cubicBezTo>
                    <a:pt x="306" y="795"/>
                    <a:pt x="276" y="787"/>
                    <a:pt x="245" y="787"/>
                  </a:cubicBezTo>
                  <a:cubicBezTo>
                    <a:pt x="165" y="787"/>
                    <a:pt x="82" y="842"/>
                    <a:pt x="34" y="914"/>
                  </a:cubicBezTo>
                  <a:cubicBezTo>
                    <a:pt x="1" y="1014"/>
                    <a:pt x="34" y="1114"/>
                    <a:pt x="134" y="1181"/>
                  </a:cubicBezTo>
                  <a:cubicBezTo>
                    <a:pt x="134" y="1181"/>
                    <a:pt x="534" y="1381"/>
                    <a:pt x="1101" y="1381"/>
                  </a:cubicBezTo>
                  <a:cubicBezTo>
                    <a:pt x="1669" y="1381"/>
                    <a:pt x="2402" y="1181"/>
                    <a:pt x="3136" y="347"/>
                  </a:cubicBezTo>
                  <a:cubicBezTo>
                    <a:pt x="3236" y="247"/>
                    <a:pt x="3203" y="147"/>
                    <a:pt x="3136" y="47"/>
                  </a:cubicBezTo>
                  <a:cubicBezTo>
                    <a:pt x="3091" y="17"/>
                    <a:pt x="3040" y="0"/>
                    <a:pt x="299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1" name="Google Shape;4942;p54">
              <a:extLst>
                <a:ext uri="{FF2B5EF4-FFF2-40B4-BE49-F238E27FC236}">
                  <a16:creationId xmlns:a16="http://schemas.microsoft.com/office/drawing/2014/main" id="{ACB48C42-9EA2-905A-EC25-52846F9B741E}"/>
                </a:ext>
              </a:extLst>
            </p:cNvPr>
            <p:cNvSpPr/>
            <p:nvPr/>
          </p:nvSpPr>
          <p:spPr>
            <a:xfrm>
              <a:off x="1693875" y="6933025"/>
              <a:ext cx="449025" cy="401025"/>
            </a:xfrm>
            <a:custGeom>
              <a:avLst/>
              <a:gdLst/>
              <a:ahLst/>
              <a:cxnLst/>
              <a:rect l="l" t="t" r="r" b="b"/>
              <a:pathLst>
                <a:path w="17961" h="16041" extrusionOk="0">
                  <a:moveTo>
                    <a:pt x="9145" y="1"/>
                  </a:moveTo>
                  <a:cubicBezTo>
                    <a:pt x="8440" y="1"/>
                    <a:pt x="7713" y="132"/>
                    <a:pt x="6972" y="429"/>
                  </a:cubicBezTo>
                  <a:cubicBezTo>
                    <a:pt x="1035" y="2831"/>
                    <a:pt x="1" y="16041"/>
                    <a:pt x="1" y="16041"/>
                  </a:cubicBezTo>
                  <a:cubicBezTo>
                    <a:pt x="1" y="16041"/>
                    <a:pt x="3603" y="9769"/>
                    <a:pt x="7373" y="6600"/>
                  </a:cubicBezTo>
                  <a:cubicBezTo>
                    <a:pt x="8574" y="5591"/>
                    <a:pt x="9903" y="5252"/>
                    <a:pt x="11188" y="5252"/>
                  </a:cubicBezTo>
                  <a:cubicBezTo>
                    <a:pt x="13819" y="5252"/>
                    <a:pt x="16262" y="6676"/>
                    <a:pt x="17023" y="6676"/>
                  </a:cubicBezTo>
                  <a:cubicBezTo>
                    <a:pt x="17056" y="6676"/>
                    <a:pt x="17086" y="6673"/>
                    <a:pt x="17113" y="6667"/>
                  </a:cubicBezTo>
                  <a:cubicBezTo>
                    <a:pt x="17960" y="6521"/>
                    <a:pt x="14123" y="1"/>
                    <a:pt x="9145"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2" name="Google Shape;4943;p54">
              <a:extLst>
                <a:ext uri="{FF2B5EF4-FFF2-40B4-BE49-F238E27FC236}">
                  <a16:creationId xmlns:a16="http://schemas.microsoft.com/office/drawing/2014/main" id="{3167DFBB-5E8F-BB3F-5519-AE39D5CE6461}"/>
                </a:ext>
              </a:extLst>
            </p:cNvPr>
            <p:cNvSpPr/>
            <p:nvPr/>
          </p:nvSpPr>
          <p:spPr>
            <a:xfrm>
              <a:off x="1697225" y="6982725"/>
              <a:ext cx="247700" cy="342975"/>
            </a:xfrm>
            <a:custGeom>
              <a:avLst/>
              <a:gdLst/>
              <a:ahLst/>
              <a:cxnLst/>
              <a:rect l="l" t="t" r="r" b="b"/>
              <a:pathLst>
                <a:path w="9908" h="13719" extrusionOk="0">
                  <a:moveTo>
                    <a:pt x="9706" y="1"/>
                  </a:moveTo>
                  <a:cubicBezTo>
                    <a:pt x="9685" y="1"/>
                    <a:pt x="9663" y="3"/>
                    <a:pt x="9640" y="9"/>
                  </a:cubicBezTo>
                  <a:cubicBezTo>
                    <a:pt x="9574" y="9"/>
                    <a:pt x="7472" y="443"/>
                    <a:pt x="5204" y="2311"/>
                  </a:cubicBezTo>
                  <a:cubicBezTo>
                    <a:pt x="3136" y="4045"/>
                    <a:pt x="534" y="7381"/>
                    <a:pt x="0" y="13485"/>
                  </a:cubicBezTo>
                  <a:cubicBezTo>
                    <a:pt x="0" y="13619"/>
                    <a:pt x="67" y="13719"/>
                    <a:pt x="200" y="13719"/>
                  </a:cubicBezTo>
                  <a:cubicBezTo>
                    <a:pt x="300" y="13719"/>
                    <a:pt x="400" y="13652"/>
                    <a:pt x="400" y="13519"/>
                  </a:cubicBezTo>
                  <a:cubicBezTo>
                    <a:pt x="1435" y="2144"/>
                    <a:pt x="9640" y="443"/>
                    <a:pt x="9740" y="409"/>
                  </a:cubicBezTo>
                  <a:cubicBezTo>
                    <a:pt x="9841" y="409"/>
                    <a:pt x="9907" y="276"/>
                    <a:pt x="9874" y="176"/>
                  </a:cubicBezTo>
                  <a:cubicBezTo>
                    <a:pt x="9874" y="65"/>
                    <a:pt x="9805" y="1"/>
                    <a:pt x="970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3" name="Google Shape;4944;p54">
              <a:extLst>
                <a:ext uri="{FF2B5EF4-FFF2-40B4-BE49-F238E27FC236}">
                  <a16:creationId xmlns:a16="http://schemas.microsoft.com/office/drawing/2014/main" id="{EBCD4887-B633-423E-D0FF-B112B093B3EE}"/>
                </a:ext>
              </a:extLst>
            </p:cNvPr>
            <p:cNvSpPr/>
            <p:nvPr/>
          </p:nvSpPr>
          <p:spPr>
            <a:xfrm>
              <a:off x="1704725" y="7154625"/>
              <a:ext cx="428150" cy="216925"/>
            </a:xfrm>
            <a:custGeom>
              <a:avLst/>
              <a:gdLst/>
              <a:ahLst/>
              <a:cxnLst/>
              <a:rect l="l" t="t" r="r" b="b"/>
              <a:pathLst>
                <a:path w="17126" h="8677" extrusionOk="0">
                  <a:moveTo>
                    <a:pt x="7372" y="1"/>
                  </a:moveTo>
                  <a:cubicBezTo>
                    <a:pt x="2244" y="1"/>
                    <a:pt x="0" y="7543"/>
                    <a:pt x="0" y="7543"/>
                  </a:cubicBezTo>
                  <a:cubicBezTo>
                    <a:pt x="0" y="7543"/>
                    <a:pt x="968" y="7043"/>
                    <a:pt x="5104" y="5909"/>
                  </a:cubicBezTo>
                  <a:cubicBezTo>
                    <a:pt x="5516" y="5795"/>
                    <a:pt x="5967" y="5745"/>
                    <a:pt x="6445" y="5745"/>
                  </a:cubicBezTo>
                  <a:cubicBezTo>
                    <a:pt x="10096" y="5745"/>
                    <a:pt x="15329" y="8676"/>
                    <a:pt x="16747" y="8676"/>
                  </a:cubicBezTo>
                  <a:cubicBezTo>
                    <a:pt x="16995" y="8676"/>
                    <a:pt x="17126" y="8587"/>
                    <a:pt x="17113" y="8377"/>
                  </a:cubicBezTo>
                  <a:cubicBezTo>
                    <a:pt x="17013" y="6776"/>
                    <a:pt x="12876" y="205"/>
                    <a:pt x="7572" y="5"/>
                  </a:cubicBezTo>
                  <a:cubicBezTo>
                    <a:pt x="7505" y="2"/>
                    <a:pt x="7438" y="1"/>
                    <a:pt x="7372"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4" name="Google Shape;4945;p54">
              <a:extLst>
                <a:ext uri="{FF2B5EF4-FFF2-40B4-BE49-F238E27FC236}">
                  <a16:creationId xmlns:a16="http://schemas.microsoft.com/office/drawing/2014/main" id="{4253DA2C-4995-2E58-3E72-A1539C01D08F}"/>
                </a:ext>
              </a:extLst>
            </p:cNvPr>
            <p:cNvSpPr/>
            <p:nvPr/>
          </p:nvSpPr>
          <p:spPr>
            <a:xfrm>
              <a:off x="1698875" y="7231450"/>
              <a:ext cx="295250" cy="117600"/>
            </a:xfrm>
            <a:custGeom>
              <a:avLst/>
              <a:gdLst/>
              <a:ahLst/>
              <a:cxnLst/>
              <a:rect l="l" t="t" r="r" b="b"/>
              <a:pathLst>
                <a:path w="11810" h="4704" extrusionOk="0">
                  <a:moveTo>
                    <a:pt x="7840" y="1"/>
                  </a:moveTo>
                  <a:cubicBezTo>
                    <a:pt x="5405" y="1"/>
                    <a:pt x="2770" y="1468"/>
                    <a:pt x="68" y="4337"/>
                  </a:cubicBezTo>
                  <a:cubicBezTo>
                    <a:pt x="1" y="4437"/>
                    <a:pt x="1" y="4571"/>
                    <a:pt x="68" y="4637"/>
                  </a:cubicBezTo>
                  <a:cubicBezTo>
                    <a:pt x="134" y="4671"/>
                    <a:pt x="168" y="4704"/>
                    <a:pt x="234" y="4704"/>
                  </a:cubicBezTo>
                  <a:cubicBezTo>
                    <a:pt x="268" y="4704"/>
                    <a:pt x="334" y="4671"/>
                    <a:pt x="368" y="4637"/>
                  </a:cubicBezTo>
                  <a:cubicBezTo>
                    <a:pt x="3005" y="1835"/>
                    <a:pt x="5513" y="434"/>
                    <a:pt x="7825" y="434"/>
                  </a:cubicBezTo>
                  <a:cubicBezTo>
                    <a:pt x="7852" y="434"/>
                    <a:pt x="7879" y="434"/>
                    <a:pt x="7907" y="434"/>
                  </a:cubicBezTo>
                  <a:cubicBezTo>
                    <a:pt x="10141" y="468"/>
                    <a:pt x="11409" y="1835"/>
                    <a:pt x="11409" y="1835"/>
                  </a:cubicBezTo>
                  <a:cubicBezTo>
                    <a:pt x="11464" y="1890"/>
                    <a:pt x="11529" y="1915"/>
                    <a:pt x="11588" y="1915"/>
                  </a:cubicBezTo>
                  <a:cubicBezTo>
                    <a:pt x="11636" y="1915"/>
                    <a:pt x="11679" y="1899"/>
                    <a:pt x="11709" y="1869"/>
                  </a:cubicBezTo>
                  <a:cubicBezTo>
                    <a:pt x="11809" y="1769"/>
                    <a:pt x="11809" y="1668"/>
                    <a:pt x="11743" y="1568"/>
                  </a:cubicBezTo>
                  <a:cubicBezTo>
                    <a:pt x="11676" y="1502"/>
                    <a:pt x="10342" y="34"/>
                    <a:pt x="794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5" name="Google Shape;4946;p54">
              <a:extLst>
                <a:ext uri="{FF2B5EF4-FFF2-40B4-BE49-F238E27FC236}">
                  <a16:creationId xmlns:a16="http://schemas.microsoft.com/office/drawing/2014/main" id="{2B1F94F7-B2DF-7300-2EFD-21A3F5071118}"/>
                </a:ext>
              </a:extLst>
            </p:cNvPr>
            <p:cNvSpPr/>
            <p:nvPr/>
          </p:nvSpPr>
          <p:spPr>
            <a:xfrm>
              <a:off x="1649675" y="6553825"/>
              <a:ext cx="441175" cy="257350"/>
            </a:xfrm>
            <a:custGeom>
              <a:avLst/>
              <a:gdLst/>
              <a:ahLst/>
              <a:cxnLst/>
              <a:rect l="l" t="t" r="r" b="b"/>
              <a:pathLst>
                <a:path w="17647" h="10294" extrusionOk="0">
                  <a:moveTo>
                    <a:pt x="7472" y="1"/>
                  </a:moveTo>
                  <a:cubicBezTo>
                    <a:pt x="6622" y="1"/>
                    <a:pt x="5779" y="127"/>
                    <a:pt x="4971" y="420"/>
                  </a:cubicBezTo>
                  <a:cubicBezTo>
                    <a:pt x="1" y="2254"/>
                    <a:pt x="801" y="10294"/>
                    <a:pt x="801" y="10294"/>
                  </a:cubicBezTo>
                  <a:cubicBezTo>
                    <a:pt x="801" y="10294"/>
                    <a:pt x="1502" y="9426"/>
                    <a:pt x="4904" y="6824"/>
                  </a:cubicBezTo>
                  <a:cubicBezTo>
                    <a:pt x="8273" y="4223"/>
                    <a:pt x="17647" y="5957"/>
                    <a:pt x="16946" y="4556"/>
                  </a:cubicBezTo>
                  <a:cubicBezTo>
                    <a:pt x="16387" y="3355"/>
                    <a:pt x="11851" y="1"/>
                    <a:pt x="7472"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6" name="Google Shape;4947;p54">
              <a:extLst>
                <a:ext uri="{FF2B5EF4-FFF2-40B4-BE49-F238E27FC236}">
                  <a16:creationId xmlns:a16="http://schemas.microsoft.com/office/drawing/2014/main" id="{492ECC78-9F21-C0ED-22D4-8456A8FCA40C}"/>
                </a:ext>
              </a:extLst>
            </p:cNvPr>
            <p:cNvSpPr/>
            <p:nvPr/>
          </p:nvSpPr>
          <p:spPr>
            <a:xfrm>
              <a:off x="1663850" y="6624175"/>
              <a:ext cx="247700" cy="192000"/>
            </a:xfrm>
            <a:custGeom>
              <a:avLst/>
              <a:gdLst/>
              <a:ahLst/>
              <a:cxnLst/>
              <a:rect l="l" t="t" r="r" b="b"/>
              <a:pathLst>
                <a:path w="9908" h="7680" extrusionOk="0">
                  <a:moveTo>
                    <a:pt x="7747" y="0"/>
                  </a:moveTo>
                  <a:cubicBezTo>
                    <a:pt x="7139" y="0"/>
                    <a:pt x="6430" y="102"/>
                    <a:pt x="5672" y="408"/>
                  </a:cubicBezTo>
                  <a:cubicBezTo>
                    <a:pt x="3370" y="1308"/>
                    <a:pt x="1469" y="3677"/>
                    <a:pt x="34" y="7379"/>
                  </a:cubicBezTo>
                  <a:cubicBezTo>
                    <a:pt x="1" y="7513"/>
                    <a:pt x="34" y="7613"/>
                    <a:pt x="168" y="7646"/>
                  </a:cubicBezTo>
                  <a:cubicBezTo>
                    <a:pt x="168" y="7680"/>
                    <a:pt x="201" y="7680"/>
                    <a:pt x="234" y="7680"/>
                  </a:cubicBezTo>
                  <a:cubicBezTo>
                    <a:pt x="301" y="7680"/>
                    <a:pt x="401" y="7613"/>
                    <a:pt x="435" y="7546"/>
                  </a:cubicBezTo>
                  <a:cubicBezTo>
                    <a:pt x="1802" y="3944"/>
                    <a:pt x="3637" y="1675"/>
                    <a:pt x="5805" y="808"/>
                  </a:cubicBezTo>
                  <a:cubicBezTo>
                    <a:pt x="6525" y="523"/>
                    <a:pt x="7194" y="429"/>
                    <a:pt x="7763" y="429"/>
                  </a:cubicBezTo>
                  <a:cubicBezTo>
                    <a:pt x="8857" y="429"/>
                    <a:pt x="9586" y="775"/>
                    <a:pt x="9608" y="775"/>
                  </a:cubicBezTo>
                  <a:cubicBezTo>
                    <a:pt x="9636" y="793"/>
                    <a:pt x="9664" y="802"/>
                    <a:pt x="9691" y="802"/>
                  </a:cubicBezTo>
                  <a:cubicBezTo>
                    <a:pt x="9761" y="802"/>
                    <a:pt x="9827" y="747"/>
                    <a:pt x="9875" y="675"/>
                  </a:cubicBezTo>
                  <a:cubicBezTo>
                    <a:pt x="9908" y="575"/>
                    <a:pt x="9875" y="441"/>
                    <a:pt x="9775" y="408"/>
                  </a:cubicBezTo>
                  <a:cubicBezTo>
                    <a:pt x="9730" y="386"/>
                    <a:pt x="8930" y="0"/>
                    <a:pt x="774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7" name="Google Shape;4948;p54">
              <a:extLst>
                <a:ext uri="{FF2B5EF4-FFF2-40B4-BE49-F238E27FC236}">
                  <a16:creationId xmlns:a16="http://schemas.microsoft.com/office/drawing/2014/main" id="{5447A0A7-3331-AF41-BC4F-BC96F529E8E6}"/>
                </a:ext>
              </a:extLst>
            </p:cNvPr>
            <p:cNvSpPr/>
            <p:nvPr/>
          </p:nvSpPr>
          <p:spPr>
            <a:xfrm>
              <a:off x="1379500" y="5971400"/>
              <a:ext cx="649650" cy="595750"/>
            </a:xfrm>
            <a:custGeom>
              <a:avLst/>
              <a:gdLst/>
              <a:ahLst/>
              <a:cxnLst/>
              <a:rect l="l" t="t" r="r" b="b"/>
              <a:pathLst>
                <a:path w="25986" h="23830" extrusionOk="0">
                  <a:moveTo>
                    <a:pt x="11667" y="0"/>
                  </a:moveTo>
                  <a:cubicBezTo>
                    <a:pt x="11583" y="0"/>
                    <a:pt x="11497" y="11"/>
                    <a:pt x="11408" y="33"/>
                  </a:cubicBezTo>
                  <a:cubicBezTo>
                    <a:pt x="9140" y="600"/>
                    <a:pt x="9807" y="6204"/>
                    <a:pt x="9807" y="6204"/>
                  </a:cubicBezTo>
                  <a:cubicBezTo>
                    <a:pt x="9807" y="6204"/>
                    <a:pt x="7910" y="2451"/>
                    <a:pt x="5831" y="2451"/>
                  </a:cubicBezTo>
                  <a:cubicBezTo>
                    <a:pt x="5223" y="2451"/>
                    <a:pt x="4599" y="2772"/>
                    <a:pt x="4003" y="3602"/>
                  </a:cubicBezTo>
                  <a:cubicBezTo>
                    <a:pt x="3036" y="4937"/>
                    <a:pt x="6405" y="8706"/>
                    <a:pt x="6405" y="8706"/>
                  </a:cubicBezTo>
                  <a:cubicBezTo>
                    <a:pt x="6405" y="8706"/>
                    <a:pt x="5170" y="8550"/>
                    <a:pt x="3799" y="8550"/>
                  </a:cubicBezTo>
                  <a:cubicBezTo>
                    <a:pt x="2130" y="8550"/>
                    <a:pt x="258" y="8781"/>
                    <a:pt x="167" y="9807"/>
                  </a:cubicBezTo>
                  <a:cubicBezTo>
                    <a:pt x="0" y="11675"/>
                    <a:pt x="5404" y="13209"/>
                    <a:pt x="5404" y="13209"/>
                  </a:cubicBezTo>
                  <a:cubicBezTo>
                    <a:pt x="5404" y="13209"/>
                    <a:pt x="1234" y="16812"/>
                    <a:pt x="2135" y="18747"/>
                  </a:cubicBezTo>
                  <a:cubicBezTo>
                    <a:pt x="2373" y="19239"/>
                    <a:pt x="2869" y="19422"/>
                    <a:pt x="3478" y="19422"/>
                  </a:cubicBezTo>
                  <a:cubicBezTo>
                    <a:pt x="5261" y="19422"/>
                    <a:pt x="8006" y="17846"/>
                    <a:pt x="8006" y="17846"/>
                  </a:cubicBezTo>
                  <a:lnTo>
                    <a:pt x="8006" y="17846"/>
                  </a:lnTo>
                  <a:cubicBezTo>
                    <a:pt x="8006" y="17846"/>
                    <a:pt x="6549" y="23830"/>
                    <a:pt x="8695" y="23830"/>
                  </a:cubicBezTo>
                  <a:cubicBezTo>
                    <a:pt x="8752" y="23830"/>
                    <a:pt x="8811" y="23825"/>
                    <a:pt x="8873" y="23817"/>
                  </a:cubicBezTo>
                  <a:cubicBezTo>
                    <a:pt x="11275" y="23450"/>
                    <a:pt x="12709" y="19414"/>
                    <a:pt x="12709" y="19414"/>
                  </a:cubicBezTo>
                  <a:cubicBezTo>
                    <a:pt x="12709" y="19414"/>
                    <a:pt x="13410" y="23500"/>
                    <a:pt x="15410" y="23500"/>
                  </a:cubicBezTo>
                  <a:cubicBezTo>
                    <a:pt x="15759" y="23500"/>
                    <a:pt x="16147" y="23376"/>
                    <a:pt x="16579" y="23083"/>
                  </a:cubicBezTo>
                  <a:cubicBezTo>
                    <a:pt x="18013" y="22116"/>
                    <a:pt x="16112" y="18880"/>
                    <a:pt x="16112" y="18880"/>
                  </a:cubicBezTo>
                  <a:lnTo>
                    <a:pt x="16112" y="18880"/>
                  </a:lnTo>
                  <a:cubicBezTo>
                    <a:pt x="16112" y="18880"/>
                    <a:pt x="18540" y="21329"/>
                    <a:pt x="20455" y="21329"/>
                  </a:cubicBezTo>
                  <a:cubicBezTo>
                    <a:pt x="20978" y="21329"/>
                    <a:pt x="21463" y="21146"/>
                    <a:pt x="21849" y="20681"/>
                  </a:cubicBezTo>
                  <a:cubicBezTo>
                    <a:pt x="22750" y="19647"/>
                    <a:pt x="19214" y="16211"/>
                    <a:pt x="19214" y="16211"/>
                  </a:cubicBezTo>
                  <a:lnTo>
                    <a:pt x="19214" y="16211"/>
                  </a:lnTo>
                  <a:cubicBezTo>
                    <a:pt x="19214" y="16211"/>
                    <a:pt x="19438" y="16221"/>
                    <a:pt x="19794" y="16221"/>
                  </a:cubicBezTo>
                  <a:cubicBezTo>
                    <a:pt x="21196" y="16221"/>
                    <a:pt x="24651" y="16073"/>
                    <a:pt x="24651" y="14610"/>
                  </a:cubicBezTo>
                  <a:cubicBezTo>
                    <a:pt x="24651" y="12776"/>
                    <a:pt x="19547" y="12242"/>
                    <a:pt x="19547" y="12242"/>
                  </a:cubicBezTo>
                  <a:cubicBezTo>
                    <a:pt x="19547" y="12242"/>
                    <a:pt x="25985" y="9707"/>
                    <a:pt x="24017" y="7705"/>
                  </a:cubicBezTo>
                  <a:cubicBezTo>
                    <a:pt x="23745" y="7425"/>
                    <a:pt x="23288" y="7317"/>
                    <a:pt x="22745" y="7317"/>
                  </a:cubicBezTo>
                  <a:cubicBezTo>
                    <a:pt x="20897" y="7317"/>
                    <a:pt x="18046" y="8573"/>
                    <a:pt x="18046" y="8573"/>
                  </a:cubicBezTo>
                  <a:cubicBezTo>
                    <a:pt x="18046" y="8573"/>
                    <a:pt x="20315" y="3536"/>
                    <a:pt x="19481" y="2735"/>
                  </a:cubicBezTo>
                  <a:cubicBezTo>
                    <a:pt x="19100" y="2365"/>
                    <a:pt x="18708" y="2210"/>
                    <a:pt x="18320" y="2210"/>
                  </a:cubicBezTo>
                  <a:cubicBezTo>
                    <a:pt x="16293" y="2210"/>
                    <a:pt x="14344" y="6438"/>
                    <a:pt x="14344" y="6438"/>
                  </a:cubicBezTo>
                  <a:cubicBezTo>
                    <a:pt x="14344" y="6438"/>
                    <a:pt x="13728" y="0"/>
                    <a:pt x="11667"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8" name="Google Shape;4949;p54">
              <a:extLst>
                <a:ext uri="{FF2B5EF4-FFF2-40B4-BE49-F238E27FC236}">
                  <a16:creationId xmlns:a16="http://schemas.microsoft.com/office/drawing/2014/main" id="{ABBA9DA1-DA26-AC0F-2E59-4FD37F4EFB07}"/>
                </a:ext>
              </a:extLst>
            </p:cNvPr>
            <p:cNvSpPr/>
            <p:nvPr/>
          </p:nvSpPr>
          <p:spPr>
            <a:xfrm>
              <a:off x="1477050" y="6222300"/>
              <a:ext cx="137625" cy="55150"/>
            </a:xfrm>
            <a:custGeom>
              <a:avLst/>
              <a:gdLst/>
              <a:ahLst/>
              <a:cxnLst/>
              <a:rect l="l" t="t" r="r" b="b"/>
              <a:pathLst>
                <a:path w="5505" h="2206" extrusionOk="0">
                  <a:moveTo>
                    <a:pt x="438" y="1"/>
                  </a:moveTo>
                  <a:cubicBezTo>
                    <a:pt x="304" y="1"/>
                    <a:pt x="220" y="4"/>
                    <a:pt x="201" y="4"/>
                  </a:cubicBezTo>
                  <a:cubicBezTo>
                    <a:pt x="68" y="4"/>
                    <a:pt x="1" y="104"/>
                    <a:pt x="1" y="238"/>
                  </a:cubicBezTo>
                  <a:cubicBezTo>
                    <a:pt x="1" y="338"/>
                    <a:pt x="101" y="438"/>
                    <a:pt x="234" y="438"/>
                  </a:cubicBezTo>
                  <a:cubicBezTo>
                    <a:pt x="241" y="431"/>
                    <a:pt x="370" y="420"/>
                    <a:pt x="586" y="420"/>
                  </a:cubicBezTo>
                  <a:cubicBezTo>
                    <a:pt x="1463" y="420"/>
                    <a:pt x="3767" y="614"/>
                    <a:pt x="5105" y="2139"/>
                  </a:cubicBezTo>
                  <a:cubicBezTo>
                    <a:pt x="5138" y="2173"/>
                    <a:pt x="5205" y="2206"/>
                    <a:pt x="5271" y="2206"/>
                  </a:cubicBezTo>
                  <a:cubicBezTo>
                    <a:pt x="5305" y="2206"/>
                    <a:pt x="5338" y="2173"/>
                    <a:pt x="5405" y="2139"/>
                  </a:cubicBezTo>
                  <a:cubicBezTo>
                    <a:pt x="5471" y="2073"/>
                    <a:pt x="5505" y="1939"/>
                    <a:pt x="5405" y="1839"/>
                  </a:cubicBezTo>
                  <a:cubicBezTo>
                    <a:pt x="3889" y="123"/>
                    <a:pt x="1247" y="1"/>
                    <a:pt x="43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9" name="Google Shape;4950;p54">
              <a:extLst>
                <a:ext uri="{FF2B5EF4-FFF2-40B4-BE49-F238E27FC236}">
                  <a16:creationId xmlns:a16="http://schemas.microsoft.com/office/drawing/2014/main" id="{C8BDE124-6E17-6328-1AC0-7A1B0885A478}"/>
                </a:ext>
              </a:extLst>
            </p:cNvPr>
            <p:cNvSpPr/>
            <p:nvPr/>
          </p:nvSpPr>
          <p:spPr>
            <a:xfrm>
              <a:off x="1678875" y="6043925"/>
              <a:ext cx="20875" cy="150975"/>
            </a:xfrm>
            <a:custGeom>
              <a:avLst/>
              <a:gdLst/>
              <a:ahLst/>
              <a:cxnLst/>
              <a:rect l="l" t="t" r="r" b="b"/>
              <a:pathLst>
                <a:path w="835" h="6039" extrusionOk="0">
                  <a:moveTo>
                    <a:pt x="200" y="1"/>
                  </a:moveTo>
                  <a:cubicBezTo>
                    <a:pt x="100" y="1"/>
                    <a:pt x="0" y="101"/>
                    <a:pt x="0" y="234"/>
                  </a:cubicBezTo>
                  <a:cubicBezTo>
                    <a:pt x="0" y="401"/>
                    <a:pt x="100" y="4871"/>
                    <a:pt x="401" y="5905"/>
                  </a:cubicBezTo>
                  <a:cubicBezTo>
                    <a:pt x="434" y="6005"/>
                    <a:pt x="534" y="6039"/>
                    <a:pt x="601" y="6039"/>
                  </a:cubicBezTo>
                  <a:lnTo>
                    <a:pt x="667" y="6039"/>
                  </a:lnTo>
                  <a:cubicBezTo>
                    <a:pt x="801" y="6005"/>
                    <a:pt x="834" y="5905"/>
                    <a:pt x="801" y="5772"/>
                  </a:cubicBezTo>
                  <a:cubicBezTo>
                    <a:pt x="501" y="4804"/>
                    <a:pt x="434" y="268"/>
                    <a:pt x="434" y="201"/>
                  </a:cubicBezTo>
                  <a:cubicBezTo>
                    <a:pt x="434" y="101"/>
                    <a:pt x="334" y="1"/>
                    <a:pt x="20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0" name="Google Shape;4951;p54">
              <a:extLst>
                <a:ext uri="{FF2B5EF4-FFF2-40B4-BE49-F238E27FC236}">
                  <a16:creationId xmlns:a16="http://schemas.microsoft.com/office/drawing/2014/main" id="{1686B686-5F90-83F7-3D28-02FF77BFC512}"/>
                </a:ext>
              </a:extLst>
            </p:cNvPr>
            <p:cNvSpPr/>
            <p:nvPr/>
          </p:nvSpPr>
          <p:spPr>
            <a:xfrm>
              <a:off x="1533775" y="6109600"/>
              <a:ext cx="102600" cy="107825"/>
            </a:xfrm>
            <a:custGeom>
              <a:avLst/>
              <a:gdLst/>
              <a:ahLst/>
              <a:cxnLst/>
              <a:rect l="l" t="t" r="r" b="b"/>
              <a:pathLst>
                <a:path w="4104" h="4313" extrusionOk="0">
                  <a:moveTo>
                    <a:pt x="245" y="0"/>
                  </a:moveTo>
                  <a:cubicBezTo>
                    <a:pt x="156" y="0"/>
                    <a:pt x="61" y="60"/>
                    <a:pt x="34" y="143"/>
                  </a:cubicBezTo>
                  <a:cubicBezTo>
                    <a:pt x="0" y="243"/>
                    <a:pt x="67" y="376"/>
                    <a:pt x="167" y="409"/>
                  </a:cubicBezTo>
                  <a:cubicBezTo>
                    <a:pt x="200" y="409"/>
                    <a:pt x="3669" y="1710"/>
                    <a:pt x="3669" y="4079"/>
                  </a:cubicBezTo>
                  <a:cubicBezTo>
                    <a:pt x="3669" y="4212"/>
                    <a:pt x="3770" y="4312"/>
                    <a:pt x="3870" y="4312"/>
                  </a:cubicBezTo>
                  <a:cubicBezTo>
                    <a:pt x="4003" y="4312"/>
                    <a:pt x="4103" y="4212"/>
                    <a:pt x="4103" y="4079"/>
                  </a:cubicBezTo>
                  <a:cubicBezTo>
                    <a:pt x="4103" y="1443"/>
                    <a:pt x="467" y="76"/>
                    <a:pt x="300" y="9"/>
                  </a:cubicBezTo>
                  <a:cubicBezTo>
                    <a:pt x="283" y="3"/>
                    <a:pt x="264" y="0"/>
                    <a:pt x="24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1" name="Google Shape;4952;p54">
              <a:extLst>
                <a:ext uri="{FF2B5EF4-FFF2-40B4-BE49-F238E27FC236}">
                  <a16:creationId xmlns:a16="http://schemas.microsoft.com/office/drawing/2014/main" id="{91811258-F5C6-BFEC-936D-DD55F8EB2A91}"/>
                </a:ext>
              </a:extLst>
            </p:cNvPr>
            <p:cNvSpPr/>
            <p:nvPr/>
          </p:nvSpPr>
          <p:spPr>
            <a:xfrm>
              <a:off x="1487900" y="6327375"/>
              <a:ext cx="130125" cy="56000"/>
            </a:xfrm>
            <a:custGeom>
              <a:avLst/>
              <a:gdLst/>
              <a:ahLst/>
              <a:cxnLst/>
              <a:rect l="l" t="t" r="r" b="b"/>
              <a:pathLst>
                <a:path w="5205" h="2240" extrusionOk="0">
                  <a:moveTo>
                    <a:pt x="4881" y="0"/>
                  </a:moveTo>
                  <a:cubicBezTo>
                    <a:pt x="3305" y="0"/>
                    <a:pt x="264" y="1774"/>
                    <a:pt x="134" y="1839"/>
                  </a:cubicBezTo>
                  <a:cubicBezTo>
                    <a:pt x="34" y="1906"/>
                    <a:pt x="1" y="2039"/>
                    <a:pt x="67" y="2139"/>
                  </a:cubicBezTo>
                  <a:cubicBezTo>
                    <a:pt x="101" y="2206"/>
                    <a:pt x="167" y="2239"/>
                    <a:pt x="267" y="2239"/>
                  </a:cubicBezTo>
                  <a:cubicBezTo>
                    <a:pt x="301" y="2239"/>
                    <a:pt x="334" y="2239"/>
                    <a:pt x="367" y="2206"/>
                  </a:cubicBezTo>
                  <a:cubicBezTo>
                    <a:pt x="400" y="2206"/>
                    <a:pt x="3459" y="403"/>
                    <a:pt x="4927" y="403"/>
                  </a:cubicBezTo>
                  <a:cubicBezTo>
                    <a:pt x="4953" y="403"/>
                    <a:pt x="4979" y="403"/>
                    <a:pt x="5004" y="405"/>
                  </a:cubicBezTo>
                  <a:cubicBezTo>
                    <a:pt x="5017" y="409"/>
                    <a:pt x="5030" y="411"/>
                    <a:pt x="5043" y="411"/>
                  </a:cubicBezTo>
                  <a:cubicBezTo>
                    <a:pt x="5129" y="411"/>
                    <a:pt x="5204" y="320"/>
                    <a:pt x="5204" y="205"/>
                  </a:cubicBezTo>
                  <a:cubicBezTo>
                    <a:pt x="5204" y="104"/>
                    <a:pt x="5138" y="4"/>
                    <a:pt x="5004" y="4"/>
                  </a:cubicBezTo>
                  <a:cubicBezTo>
                    <a:pt x="4964" y="2"/>
                    <a:pt x="4923" y="0"/>
                    <a:pt x="488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2" name="Google Shape;4953;p54">
              <a:extLst>
                <a:ext uri="{FF2B5EF4-FFF2-40B4-BE49-F238E27FC236}">
                  <a16:creationId xmlns:a16="http://schemas.microsoft.com/office/drawing/2014/main" id="{656F164B-7D1D-033D-5475-5539D490BABE}"/>
                </a:ext>
              </a:extLst>
            </p:cNvPr>
            <p:cNvSpPr/>
            <p:nvPr/>
          </p:nvSpPr>
          <p:spPr>
            <a:xfrm>
              <a:off x="1628825" y="6359125"/>
              <a:ext cx="43400" cy="133500"/>
            </a:xfrm>
            <a:custGeom>
              <a:avLst/>
              <a:gdLst/>
              <a:ahLst/>
              <a:cxnLst/>
              <a:rect l="l" t="t" r="r" b="b"/>
              <a:pathLst>
                <a:path w="1736" h="5340" extrusionOk="0">
                  <a:moveTo>
                    <a:pt x="1521" y="1"/>
                  </a:moveTo>
                  <a:cubicBezTo>
                    <a:pt x="1449" y="1"/>
                    <a:pt x="1378" y="37"/>
                    <a:pt x="1335" y="102"/>
                  </a:cubicBezTo>
                  <a:cubicBezTo>
                    <a:pt x="668" y="1069"/>
                    <a:pt x="68" y="4939"/>
                    <a:pt x="34" y="5072"/>
                  </a:cubicBezTo>
                  <a:cubicBezTo>
                    <a:pt x="1" y="5206"/>
                    <a:pt x="101" y="5306"/>
                    <a:pt x="201" y="5339"/>
                  </a:cubicBezTo>
                  <a:lnTo>
                    <a:pt x="234" y="5339"/>
                  </a:lnTo>
                  <a:cubicBezTo>
                    <a:pt x="334" y="5339"/>
                    <a:pt x="435" y="5239"/>
                    <a:pt x="435" y="5139"/>
                  </a:cubicBezTo>
                  <a:cubicBezTo>
                    <a:pt x="435" y="5106"/>
                    <a:pt x="1068" y="1236"/>
                    <a:pt x="1669" y="336"/>
                  </a:cubicBezTo>
                  <a:cubicBezTo>
                    <a:pt x="1735" y="235"/>
                    <a:pt x="1702" y="102"/>
                    <a:pt x="1635" y="35"/>
                  </a:cubicBezTo>
                  <a:cubicBezTo>
                    <a:pt x="1600" y="12"/>
                    <a:pt x="1560" y="1"/>
                    <a:pt x="152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3" name="Google Shape;4954;p54">
              <a:extLst>
                <a:ext uri="{FF2B5EF4-FFF2-40B4-BE49-F238E27FC236}">
                  <a16:creationId xmlns:a16="http://schemas.microsoft.com/office/drawing/2014/main" id="{BC16DF9E-2768-3190-0417-F3EF9DF97399}"/>
                </a:ext>
              </a:extLst>
            </p:cNvPr>
            <p:cNvSpPr/>
            <p:nvPr/>
          </p:nvSpPr>
          <p:spPr>
            <a:xfrm>
              <a:off x="1718075" y="6378875"/>
              <a:ext cx="47550" cy="117075"/>
            </a:xfrm>
            <a:custGeom>
              <a:avLst/>
              <a:gdLst/>
              <a:ahLst/>
              <a:cxnLst/>
              <a:rect l="l" t="t" r="r" b="b"/>
              <a:pathLst>
                <a:path w="1902" h="4683" extrusionOk="0">
                  <a:moveTo>
                    <a:pt x="213" y="0"/>
                  </a:moveTo>
                  <a:cubicBezTo>
                    <a:pt x="186" y="0"/>
                    <a:pt x="159" y="4"/>
                    <a:pt x="134" y="13"/>
                  </a:cubicBezTo>
                  <a:cubicBezTo>
                    <a:pt x="33" y="79"/>
                    <a:pt x="0" y="213"/>
                    <a:pt x="33" y="313"/>
                  </a:cubicBezTo>
                  <a:cubicBezTo>
                    <a:pt x="667" y="1547"/>
                    <a:pt x="1434" y="4516"/>
                    <a:pt x="1468" y="4549"/>
                  </a:cubicBezTo>
                  <a:cubicBezTo>
                    <a:pt x="1468" y="4649"/>
                    <a:pt x="1568" y="4683"/>
                    <a:pt x="1668" y="4683"/>
                  </a:cubicBezTo>
                  <a:lnTo>
                    <a:pt x="1701" y="4683"/>
                  </a:lnTo>
                  <a:cubicBezTo>
                    <a:pt x="1835" y="4649"/>
                    <a:pt x="1901" y="4549"/>
                    <a:pt x="1868" y="4449"/>
                  </a:cubicBezTo>
                  <a:cubicBezTo>
                    <a:pt x="1835" y="4316"/>
                    <a:pt x="1068" y="1380"/>
                    <a:pt x="434" y="113"/>
                  </a:cubicBezTo>
                  <a:cubicBezTo>
                    <a:pt x="384" y="38"/>
                    <a:pt x="296" y="0"/>
                    <a:pt x="21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4" name="Google Shape;4955;p54">
              <a:extLst>
                <a:ext uri="{FF2B5EF4-FFF2-40B4-BE49-F238E27FC236}">
                  <a16:creationId xmlns:a16="http://schemas.microsoft.com/office/drawing/2014/main" id="{14676741-4226-0E1A-EDDD-0EB57A6FAF64}"/>
                </a:ext>
              </a:extLst>
            </p:cNvPr>
            <p:cNvSpPr/>
            <p:nvPr/>
          </p:nvSpPr>
          <p:spPr>
            <a:xfrm>
              <a:off x="1757250" y="6325500"/>
              <a:ext cx="109275" cy="95400"/>
            </a:xfrm>
            <a:custGeom>
              <a:avLst/>
              <a:gdLst/>
              <a:ahLst/>
              <a:cxnLst/>
              <a:rect l="l" t="t" r="r" b="b"/>
              <a:pathLst>
                <a:path w="4371" h="3816" extrusionOk="0">
                  <a:moveTo>
                    <a:pt x="255" y="0"/>
                  </a:moveTo>
                  <a:cubicBezTo>
                    <a:pt x="174" y="0"/>
                    <a:pt x="93" y="38"/>
                    <a:pt x="68" y="113"/>
                  </a:cubicBezTo>
                  <a:cubicBezTo>
                    <a:pt x="1" y="246"/>
                    <a:pt x="68" y="346"/>
                    <a:pt x="168" y="413"/>
                  </a:cubicBezTo>
                  <a:cubicBezTo>
                    <a:pt x="935" y="713"/>
                    <a:pt x="3170" y="2915"/>
                    <a:pt x="3970" y="3749"/>
                  </a:cubicBezTo>
                  <a:cubicBezTo>
                    <a:pt x="4037" y="3815"/>
                    <a:pt x="4070" y="3815"/>
                    <a:pt x="4137" y="3815"/>
                  </a:cubicBezTo>
                  <a:cubicBezTo>
                    <a:pt x="4171" y="3815"/>
                    <a:pt x="4237" y="3815"/>
                    <a:pt x="4271" y="3749"/>
                  </a:cubicBezTo>
                  <a:cubicBezTo>
                    <a:pt x="4371" y="3682"/>
                    <a:pt x="4371" y="3549"/>
                    <a:pt x="4271" y="3482"/>
                  </a:cubicBezTo>
                  <a:cubicBezTo>
                    <a:pt x="4171" y="3348"/>
                    <a:pt x="1302" y="413"/>
                    <a:pt x="334" y="13"/>
                  </a:cubicBezTo>
                  <a:cubicBezTo>
                    <a:pt x="309" y="4"/>
                    <a:pt x="282" y="0"/>
                    <a:pt x="25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5" name="Google Shape;4956;p54">
              <a:extLst>
                <a:ext uri="{FF2B5EF4-FFF2-40B4-BE49-F238E27FC236}">
                  <a16:creationId xmlns:a16="http://schemas.microsoft.com/office/drawing/2014/main" id="{3A623C51-D74F-CDF9-A875-32B7EBC2382A}"/>
                </a:ext>
              </a:extLst>
            </p:cNvPr>
            <p:cNvSpPr/>
            <p:nvPr/>
          </p:nvSpPr>
          <p:spPr>
            <a:xfrm>
              <a:off x="1757250" y="6206550"/>
              <a:ext cx="148475" cy="54225"/>
            </a:xfrm>
            <a:custGeom>
              <a:avLst/>
              <a:gdLst/>
              <a:ahLst/>
              <a:cxnLst/>
              <a:rect l="l" t="t" r="r" b="b"/>
              <a:pathLst>
                <a:path w="5939" h="2169" extrusionOk="0">
                  <a:moveTo>
                    <a:pt x="5705" y="1"/>
                  </a:moveTo>
                  <a:cubicBezTo>
                    <a:pt x="4504" y="67"/>
                    <a:pt x="368" y="1702"/>
                    <a:pt x="168" y="1768"/>
                  </a:cubicBezTo>
                  <a:cubicBezTo>
                    <a:pt x="68" y="1802"/>
                    <a:pt x="1" y="1935"/>
                    <a:pt x="68" y="2035"/>
                  </a:cubicBezTo>
                  <a:cubicBezTo>
                    <a:pt x="101" y="2102"/>
                    <a:pt x="168" y="2169"/>
                    <a:pt x="268" y="2169"/>
                  </a:cubicBezTo>
                  <a:cubicBezTo>
                    <a:pt x="268" y="2169"/>
                    <a:pt x="301" y="2169"/>
                    <a:pt x="334" y="2135"/>
                  </a:cubicBezTo>
                  <a:cubicBezTo>
                    <a:pt x="368" y="2135"/>
                    <a:pt x="4604" y="501"/>
                    <a:pt x="5738" y="434"/>
                  </a:cubicBezTo>
                  <a:cubicBezTo>
                    <a:pt x="5838" y="401"/>
                    <a:pt x="5938" y="301"/>
                    <a:pt x="5938" y="201"/>
                  </a:cubicBezTo>
                  <a:cubicBezTo>
                    <a:pt x="5905" y="67"/>
                    <a:pt x="5805" y="1"/>
                    <a:pt x="570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6" name="Google Shape;4957;p54">
              <a:extLst>
                <a:ext uri="{FF2B5EF4-FFF2-40B4-BE49-F238E27FC236}">
                  <a16:creationId xmlns:a16="http://schemas.microsoft.com/office/drawing/2014/main" id="{D3E08B1D-6F97-144A-0458-0F4C65F0F2D5}"/>
                </a:ext>
              </a:extLst>
            </p:cNvPr>
            <p:cNvSpPr/>
            <p:nvPr/>
          </p:nvSpPr>
          <p:spPr>
            <a:xfrm>
              <a:off x="1731400" y="6115625"/>
              <a:ext cx="87600" cy="99300"/>
            </a:xfrm>
            <a:custGeom>
              <a:avLst/>
              <a:gdLst/>
              <a:ahLst/>
              <a:cxnLst/>
              <a:rect l="l" t="t" r="r" b="b"/>
              <a:pathLst>
                <a:path w="3504" h="3972" extrusionOk="0">
                  <a:moveTo>
                    <a:pt x="3260" y="0"/>
                  </a:moveTo>
                  <a:cubicBezTo>
                    <a:pt x="3225" y="0"/>
                    <a:pt x="3193" y="11"/>
                    <a:pt x="3170" y="35"/>
                  </a:cubicBezTo>
                  <a:cubicBezTo>
                    <a:pt x="1869" y="836"/>
                    <a:pt x="134" y="3537"/>
                    <a:pt x="68" y="3671"/>
                  </a:cubicBezTo>
                  <a:cubicBezTo>
                    <a:pt x="1" y="3771"/>
                    <a:pt x="34" y="3871"/>
                    <a:pt x="134" y="3938"/>
                  </a:cubicBezTo>
                  <a:cubicBezTo>
                    <a:pt x="168" y="3971"/>
                    <a:pt x="201" y="3971"/>
                    <a:pt x="268" y="3971"/>
                  </a:cubicBezTo>
                  <a:cubicBezTo>
                    <a:pt x="334" y="3971"/>
                    <a:pt x="401" y="3938"/>
                    <a:pt x="434" y="3871"/>
                  </a:cubicBezTo>
                  <a:cubicBezTo>
                    <a:pt x="434" y="3838"/>
                    <a:pt x="2169" y="1136"/>
                    <a:pt x="3370" y="369"/>
                  </a:cubicBezTo>
                  <a:cubicBezTo>
                    <a:pt x="3470" y="335"/>
                    <a:pt x="3503" y="202"/>
                    <a:pt x="3437" y="102"/>
                  </a:cubicBezTo>
                  <a:cubicBezTo>
                    <a:pt x="3394" y="37"/>
                    <a:pt x="3323" y="0"/>
                    <a:pt x="326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7" name="Google Shape;4958;p54">
              <a:extLst>
                <a:ext uri="{FF2B5EF4-FFF2-40B4-BE49-F238E27FC236}">
                  <a16:creationId xmlns:a16="http://schemas.microsoft.com/office/drawing/2014/main" id="{339E4707-AD1B-7020-31A0-13D1671CC304}"/>
                </a:ext>
              </a:extLst>
            </p:cNvPr>
            <p:cNvSpPr/>
            <p:nvPr/>
          </p:nvSpPr>
          <p:spPr>
            <a:xfrm>
              <a:off x="1751425" y="6281875"/>
              <a:ext cx="145125" cy="46450"/>
            </a:xfrm>
            <a:custGeom>
              <a:avLst/>
              <a:gdLst/>
              <a:ahLst/>
              <a:cxnLst/>
              <a:rect l="l" t="t" r="r" b="b"/>
              <a:pathLst>
                <a:path w="5805" h="1858" extrusionOk="0">
                  <a:moveTo>
                    <a:pt x="799" y="1"/>
                  </a:moveTo>
                  <a:cubicBezTo>
                    <a:pt x="559" y="1"/>
                    <a:pt x="344" y="28"/>
                    <a:pt x="167" y="90"/>
                  </a:cubicBezTo>
                  <a:cubicBezTo>
                    <a:pt x="67" y="123"/>
                    <a:pt x="0" y="257"/>
                    <a:pt x="34" y="357"/>
                  </a:cubicBezTo>
                  <a:cubicBezTo>
                    <a:pt x="89" y="439"/>
                    <a:pt x="166" y="499"/>
                    <a:pt x="248" y="499"/>
                  </a:cubicBezTo>
                  <a:cubicBezTo>
                    <a:pt x="265" y="499"/>
                    <a:pt x="283" y="496"/>
                    <a:pt x="301" y="490"/>
                  </a:cubicBezTo>
                  <a:cubicBezTo>
                    <a:pt x="438" y="443"/>
                    <a:pt x="608" y="421"/>
                    <a:pt x="802" y="421"/>
                  </a:cubicBezTo>
                  <a:cubicBezTo>
                    <a:pt x="2111" y="421"/>
                    <a:pt x="4512" y="1389"/>
                    <a:pt x="5471" y="1824"/>
                  </a:cubicBezTo>
                  <a:cubicBezTo>
                    <a:pt x="5504" y="1824"/>
                    <a:pt x="5538" y="1858"/>
                    <a:pt x="5538" y="1858"/>
                  </a:cubicBezTo>
                  <a:cubicBezTo>
                    <a:pt x="5638" y="1858"/>
                    <a:pt x="5704" y="1791"/>
                    <a:pt x="5738" y="1724"/>
                  </a:cubicBezTo>
                  <a:cubicBezTo>
                    <a:pt x="5805" y="1624"/>
                    <a:pt x="5738" y="1491"/>
                    <a:pt x="5638" y="1457"/>
                  </a:cubicBezTo>
                  <a:cubicBezTo>
                    <a:pt x="5492" y="1370"/>
                    <a:pt x="2501" y="1"/>
                    <a:pt x="79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8" name="Google Shape;4959;p54">
              <a:extLst>
                <a:ext uri="{FF2B5EF4-FFF2-40B4-BE49-F238E27FC236}">
                  <a16:creationId xmlns:a16="http://schemas.microsoft.com/office/drawing/2014/main" id="{7B728857-F40B-9589-86E9-F4834EE3CE4E}"/>
                </a:ext>
              </a:extLst>
            </p:cNvPr>
            <p:cNvSpPr/>
            <p:nvPr/>
          </p:nvSpPr>
          <p:spPr>
            <a:xfrm>
              <a:off x="1568800" y="6169025"/>
              <a:ext cx="238525" cy="238525"/>
            </a:xfrm>
            <a:custGeom>
              <a:avLst/>
              <a:gdLst/>
              <a:ahLst/>
              <a:cxnLst/>
              <a:rect l="l" t="t" r="r" b="b"/>
              <a:pathLst>
                <a:path w="9541" h="9541" extrusionOk="0">
                  <a:moveTo>
                    <a:pt x="4770" y="0"/>
                  </a:moveTo>
                  <a:cubicBezTo>
                    <a:pt x="2135" y="0"/>
                    <a:pt x="0" y="2135"/>
                    <a:pt x="0" y="4771"/>
                  </a:cubicBezTo>
                  <a:cubicBezTo>
                    <a:pt x="0" y="7406"/>
                    <a:pt x="2135" y="9541"/>
                    <a:pt x="4770" y="9541"/>
                  </a:cubicBezTo>
                  <a:cubicBezTo>
                    <a:pt x="7405" y="9541"/>
                    <a:pt x="9540" y="7406"/>
                    <a:pt x="9540" y="4771"/>
                  </a:cubicBezTo>
                  <a:cubicBezTo>
                    <a:pt x="9540" y="2135"/>
                    <a:pt x="7405" y="0"/>
                    <a:pt x="4770"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9" name="Google Shape;4960;p54">
              <a:extLst>
                <a:ext uri="{FF2B5EF4-FFF2-40B4-BE49-F238E27FC236}">
                  <a16:creationId xmlns:a16="http://schemas.microsoft.com/office/drawing/2014/main" id="{48AFB735-A000-B65B-73C8-4EFCE92EF99D}"/>
                </a:ext>
              </a:extLst>
            </p:cNvPr>
            <p:cNvSpPr/>
            <p:nvPr/>
          </p:nvSpPr>
          <p:spPr>
            <a:xfrm>
              <a:off x="1728075" y="6205400"/>
              <a:ext cx="33375" cy="34525"/>
            </a:xfrm>
            <a:custGeom>
              <a:avLst/>
              <a:gdLst/>
              <a:ahLst/>
              <a:cxnLst/>
              <a:rect l="l" t="t" r="r" b="b"/>
              <a:pathLst>
                <a:path w="1335" h="1381" extrusionOk="0">
                  <a:moveTo>
                    <a:pt x="221" y="1"/>
                  </a:moveTo>
                  <a:cubicBezTo>
                    <a:pt x="140" y="1"/>
                    <a:pt x="59" y="38"/>
                    <a:pt x="34" y="113"/>
                  </a:cubicBezTo>
                  <a:cubicBezTo>
                    <a:pt x="0" y="213"/>
                    <a:pt x="34" y="347"/>
                    <a:pt x="134" y="380"/>
                  </a:cubicBezTo>
                  <a:cubicBezTo>
                    <a:pt x="134" y="380"/>
                    <a:pt x="668" y="614"/>
                    <a:pt x="901" y="1247"/>
                  </a:cubicBezTo>
                  <a:cubicBezTo>
                    <a:pt x="934" y="1314"/>
                    <a:pt x="1034" y="1381"/>
                    <a:pt x="1101" y="1381"/>
                  </a:cubicBezTo>
                  <a:cubicBezTo>
                    <a:pt x="1135" y="1381"/>
                    <a:pt x="1168" y="1347"/>
                    <a:pt x="1201" y="1347"/>
                  </a:cubicBezTo>
                  <a:cubicBezTo>
                    <a:pt x="1301" y="1314"/>
                    <a:pt x="1335" y="1181"/>
                    <a:pt x="1301" y="1081"/>
                  </a:cubicBezTo>
                  <a:cubicBezTo>
                    <a:pt x="968" y="313"/>
                    <a:pt x="334" y="13"/>
                    <a:pt x="301" y="13"/>
                  </a:cubicBezTo>
                  <a:cubicBezTo>
                    <a:pt x="276" y="5"/>
                    <a:pt x="248" y="1"/>
                    <a:pt x="22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0" name="Google Shape;4961;p54">
              <a:extLst>
                <a:ext uri="{FF2B5EF4-FFF2-40B4-BE49-F238E27FC236}">
                  <a16:creationId xmlns:a16="http://schemas.microsoft.com/office/drawing/2014/main" id="{B9B604A6-FE3B-E8E0-015A-DBB34E3A4E35}"/>
                </a:ext>
              </a:extLst>
            </p:cNvPr>
            <p:cNvSpPr/>
            <p:nvPr/>
          </p:nvSpPr>
          <p:spPr>
            <a:xfrm>
              <a:off x="1752250" y="6257100"/>
              <a:ext cx="21725" cy="41200"/>
            </a:xfrm>
            <a:custGeom>
              <a:avLst/>
              <a:gdLst/>
              <a:ahLst/>
              <a:cxnLst/>
              <a:rect l="l" t="t" r="r" b="b"/>
              <a:pathLst>
                <a:path w="869" h="1648" extrusionOk="0">
                  <a:moveTo>
                    <a:pt x="214" y="0"/>
                  </a:moveTo>
                  <a:cubicBezTo>
                    <a:pt x="164" y="0"/>
                    <a:pt x="112" y="17"/>
                    <a:pt x="67" y="47"/>
                  </a:cubicBezTo>
                  <a:cubicBezTo>
                    <a:pt x="1" y="147"/>
                    <a:pt x="1" y="280"/>
                    <a:pt x="67" y="347"/>
                  </a:cubicBezTo>
                  <a:cubicBezTo>
                    <a:pt x="67" y="347"/>
                    <a:pt x="434" y="781"/>
                    <a:pt x="468" y="1448"/>
                  </a:cubicBezTo>
                  <a:cubicBezTo>
                    <a:pt x="468" y="1548"/>
                    <a:pt x="534" y="1648"/>
                    <a:pt x="668" y="1648"/>
                  </a:cubicBezTo>
                  <a:cubicBezTo>
                    <a:pt x="768" y="1648"/>
                    <a:pt x="868" y="1548"/>
                    <a:pt x="868" y="1448"/>
                  </a:cubicBezTo>
                  <a:cubicBezTo>
                    <a:pt x="868" y="614"/>
                    <a:pt x="401" y="80"/>
                    <a:pt x="368" y="80"/>
                  </a:cubicBezTo>
                  <a:cubicBezTo>
                    <a:pt x="331" y="25"/>
                    <a:pt x="274" y="0"/>
                    <a:pt x="21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1" name="Google Shape;4962;p54">
              <a:extLst>
                <a:ext uri="{FF2B5EF4-FFF2-40B4-BE49-F238E27FC236}">
                  <a16:creationId xmlns:a16="http://schemas.microsoft.com/office/drawing/2014/main" id="{D6120030-1828-EDC4-7A66-6A6A2D43106E}"/>
                </a:ext>
              </a:extLst>
            </p:cNvPr>
            <p:cNvSpPr/>
            <p:nvPr/>
          </p:nvSpPr>
          <p:spPr>
            <a:xfrm>
              <a:off x="1668875" y="6200425"/>
              <a:ext cx="41700" cy="22000"/>
            </a:xfrm>
            <a:custGeom>
              <a:avLst/>
              <a:gdLst/>
              <a:ahLst/>
              <a:cxnLst/>
              <a:rect l="l" t="t" r="r" b="b"/>
              <a:pathLst>
                <a:path w="1668" h="880" extrusionOk="0">
                  <a:moveTo>
                    <a:pt x="294" y="0"/>
                  </a:moveTo>
                  <a:cubicBezTo>
                    <a:pt x="240" y="0"/>
                    <a:pt x="207" y="5"/>
                    <a:pt x="200" y="12"/>
                  </a:cubicBezTo>
                  <a:cubicBezTo>
                    <a:pt x="100" y="12"/>
                    <a:pt x="0" y="112"/>
                    <a:pt x="0" y="212"/>
                  </a:cubicBezTo>
                  <a:cubicBezTo>
                    <a:pt x="0" y="346"/>
                    <a:pt x="100" y="412"/>
                    <a:pt x="234" y="412"/>
                  </a:cubicBezTo>
                  <a:cubicBezTo>
                    <a:pt x="234" y="412"/>
                    <a:pt x="244" y="412"/>
                    <a:pt x="262" y="412"/>
                  </a:cubicBezTo>
                  <a:cubicBezTo>
                    <a:pt x="384" y="412"/>
                    <a:pt x="867" y="437"/>
                    <a:pt x="1301" y="813"/>
                  </a:cubicBezTo>
                  <a:cubicBezTo>
                    <a:pt x="1334" y="846"/>
                    <a:pt x="1401" y="879"/>
                    <a:pt x="1434" y="879"/>
                  </a:cubicBezTo>
                  <a:cubicBezTo>
                    <a:pt x="1501" y="879"/>
                    <a:pt x="1568" y="846"/>
                    <a:pt x="1601" y="813"/>
                  </a:cubicBezTo>
                  <a:cubicBezTo>
                    <a:pt x="1668" y="713"/>
                    <a:pt x="1668" y="579"/>
                    <a:pt x="1568" y="512"/>
                  </a:cubicBezTo>
                  <a:cubicBezTo>
                    <a:pt x="1061" y="85"/>
                    <a:pt x="511" y="0"/>
                    <a:pt x="29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2" name="Google Shape;4963;p54">
              <a:extLst>
                <a:ext uri="{FF2B5EF4-FFF2-40B4-BE49-F238E27FC236}">
                  <a16:creationId xmlns:a16="http://schemas.microsoft.com/office/drawing/2014/main" id="{2191C88B-3091-995D-1733-5E518D4A37FB}"/>
                </a:ext>
              </a:extLst>
            </p:cNvPr>
            <p:cNvSpPr/>
            <p:nvPr/>
          </p:nvSpPr>
          <p:spPr>
            <a:xfrm>
              <a:off x="1701375" y="6237575"/>
              <a:ext cx="33400" cy="34050"/>
            </a:xfrm>
            <a:custGeom>
              <a:avLst/>
              <a:gdLst/>
              <a:ahLst/>
              <a:cxnLst/>
              <a:rect l="l" t="t" r="r" b="b"/>
              <a:pathLst>
                <a:path w="1336" h="1362" extrusionOk="0">
                  <a:moveTo>
                    <a:pt x="212" y="0"/>
                  </a:moveTo>
                  <a:cubicBezTo>
                    <a:pt x="134" y="0"/>
                    <a:pt x="58" y="55"/>
                    <a:pt x="34" y="127"/>
                  </a:cubicBezTo>
                  <a:cubicBezTo>
                    <a:pt x="1" y="227"/>
                    <a:pt x="34" y="361"/>
                    <a:pt x="134" y="394"/>
                  </a:cubicBezTo>
                  <a:cubicBezTo>
                    <a:pt x="134" y="394"/>
                    <a:pt x="668" y="628"/>
                    <a:pt x="902" y="1228"/>
                  </a:cubicBezTo>
                  <a:cubicBezTo>
                    <a:pt x="935" y="1328"/>
                    <a:pt x="1035" y="1361"/>
                    <a:pt x="1102" y="1361"/>
                  </a:cubicBezTo>
                  <a:lnTo>
                    <a:pt x="1202" y="1361"/>
                  </a:lnTo>
                  <a:cubicBezTo>
                    <a:pt x="1302" y="1295"/>
                    <a:pt x="1335" y="1195"/>
                    <a:pt x="1302" y="1095"/>
                  </a:cubicBezTo>
                  <a:cubicBezTo>
                    <a:pt x="968" y="327"/>
                    <a:pt x="335" y="27"/>
                    <a:pt x="301" y="27"/>
                  </a:cubicBezTo>
                  <a:cubicBezTo>
                    <a:pt x="273" y="9"/>
                    <a:pt x="243" y="0"/>
                    <a:pt x="21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3" name="Google Shape;4964;p54">
              <a:extLst>
                <a:ext uri="{FF2B5EF4-FFF2-40B4-BE49-F238E27FC236}">
                  <a16:creationId xmlns:a16="http://schemas.microsoft.com/office/drawing/2014/main" id="{440ADA2B-9E76-10CC-A5EC-54C2391FA61B}"/>
                </a:ext>
              </a:extLst>
            </p:cNvPr>
            <p:cNvSpPr/>
            <p:nvPr/>
          </p:nvSpPr>
          <p:spPr>
            <a:xfrm>
              <a:off x="1111800" y="6445250"/>
              <a:ext cx="569600" cy="523000"/>
            </a:xfrm>
            <a:custGeom>
              <a:avLst/>
              <a:gdLst/>
              <a:ahLst/>
              <a:cxnLst/>
              <a:rect l="l" t="t" r="r" b="b"/>
              <a:pathLst>
                <a:path w="22784" h="20920" extrusionOk="0">
                  <a:moveTo>
                    <a:pt x="10220" y="1"/>
                  </a:moveTo>
                  <a:cubicBezTo>
                    <a:pt x="10151" y="1"/>
                    <a:pt x="10080" y="9"/>
                    <a:pt x="10008" y="26"/>
                  </a:cubicBezTo>
                  <a:cubicBezTo>
                    <a:pt x="8006" y="526"/>
                    <a:pt x="8607" y="5463"/>
                    <a:pt x="8607" y="5463"/>
                  </a:cubicBezTo>
                  <a:cubicBezTo>
                    <a:pt x="8607" y="5463"/>
                    <a:pt x="6945" y="2161"/>
                    <a:pt x="5111" y="2161"/>
                  </a:cubicBezTo>
                  <a:cubicBezTo>
                    <a:pt x="4577" y="2161"/>
                    <a:pt x="4029" y="2440"/>
                    <a:pt x="3503" y="3162"/>
                  </a:cubicBezTo>
                  <a:cubicBezTo>
                    <a:pt x="2636" y="4329"/>
                    <a:pt x="5604" y="7665"/>
                    <a:pt x="5604" y="7665"/>
                  </a:cubicBezTo>
                  <a:cubicBezTo>
                    <a:pt x="5604" y="7665"/>
                    <a:pt x="4533" y="7530"/>
                    <a:pt x="3338" y="7530"/>
                  </a:cubicBezTo>
                  <a:cubicBezTo>
                    <a:pt x="1875" y="7530"/>
                    <a:pt x="226" y="7732"/>
                    <a:pt x="134" y="8632"/>
                  </a:cubicBezTo>
                  <a:cubicBezTo>
                    <a:pt x="0" y="10267"/>
                    <a:pt x="4737" y="11601"/>
                    <a:pt x="4737" y="11601"/>
                  </a:cubicBezTo>
                  <a:cubicBezTo>
                    <a:pt x="4737" y="11601"/>
                    <a:pt x="1068" y="14770"/>
                    <a:pt x="1868" y="16471"/>
                  </a:cubicBezTo>
                  <a:cubicBezTo>
                    <a:pt x="2072" y="16903"/>
                    <a:pt x="2502" y="17064"/>
                    <a:pt x="3032" y="17064"/>
                  </a:cubicBezTo>
                  <a:cubicBezTo>
                    <a:pt x="4590" y="17064"/>
                    <a:pt x="7005" y="15671"/>
                    <a:pt x="7005" y="15671"/>
                  </a:cubicBezTo>
                  <a:lnTo>
                    <a:pt x="7005" y="15671"/>
                  </a:lnTo>
                  <a:cubicBezTo>
                    <a:pt x="7005" y="15671"/>
                    <a:pt x="5741" y="20919"/>
                    <a:pt x="7613" y="20919"/>
                  </a:cubicBezTo>
                  <a:cubicBezTo>
                    <a:pt x="7664" y="20919"/>
                    <a:pt x="7717" y="20916"/>
                    <a:pt x="7773" y="20908"/>
                  </a:cubicBezTo>
                  <a:cubicBezTo>
                    <a:pt x="9874" y="20574"/>
                    <a:pt x="11142" y="17038"/>
                    <a:pt x="11142" y="17038"/>
                  </a:cubicBezTo>
                  <a:cubicBezTo>
                    <a:pt x="11142" y="17038"/>
                    <a:pt x="11773" y="20631"/>
                    <a:pt x="13532" y="20631"/>
                  </a:cubicBezTo>
                  <a:cubicBezTo>
                    <a:pt x="13835" y="20631"/>
                    <a:pt x="14172" y="20524"/>
                    <a:pt x="14544" y="20274"/>
                  </a:cubicBezTo>
                  <a:cubicBezTo>
                    <a:pt x="15812" y="19440"/>
                    <a:pt x="14144" y="16572"/>
                    <a:pt x="14144" y="16571"/>
                  </a:cubicBezTo>
                  <a:lnTo>
                    <a:pt x="14144" y="16571"/>
                  </a:lnTo>
                  <a:cubicBezTo>
                    <a:pt x="14144" y="16571"/>
                    <a:pt x="16269" y="18738"/>
                    <a:pt x="17956" y="18738"/>
                  </a:cubicBezTo>
                  <a:cubicBezTo>
                    <a:pt x="18414" y="18738"/>
                    <a:pt x="18839" y="18578"/>
                    <a:pt x="19181" y="18172"/>
                  </a:cubicBezTo>
                  <a:cubicBezTo>
                    <a:pt x="19948" y="17238"/>
                    <a:pt x="16879" y="14236"/>
                    <a:pt x="16879" y="14236"/>
                  </a:cubicBezTo>
                  <a:lnTo>
                    <a:pt x="16879" y="14236"/>
                  </a:lnTo>
                  <a:cubicBezTo>
                    <a:pt x="16879" y="14236"/>
                    <a:pt x="17115" y="14248"/>
                    <a:pt x="17481" y="14248"/>
                  </a:cubicBezTo>
                  <a:cubicBezTo>
                    <a:pt x="18762" y="14248"/>
                    <a:pt x="21642" y="14107"/>
                    <a:pt x="21616" y="12835"/>
                  </a:cubicBezTo>
                  <a:cubicBezTo>
                    <a:pt x="21616" y="11234"/>
                    <a:pt x="17146" y="10734"/>
                    <a:pt x="17146" y="10734"/>
                  </a:cubicBezTo>
                  <a:cubicBezTo>
                    <a:pt x="17146" y="10734"/>
                    <a:pt x="22783" y="8532"/>
                    <a:pt x="21082" y="6764"/>
                  </a:cubicBezTo>
                  <a:cubicBezTo>
                    <a:pt x="20842" y="6524"/>
                    <a:pt x="20444" y="6431"/>
                    <a:pt x="19971" y="6431"/>
                  </a:cubicBezTo>
                  <a:cubicBezTo>
                    <a:pt x="18347" y="6431"/>
                    <a:pt x="15845" y="7531"/>
                    <a:pt x="15845" y="7531"/>
                  </a:cubicBezTo>
                  <a:cubicBezTo>
                    <a:pt x="15845" y="7531"/>
                    <a:pt x="17813" y="3128"/>
                    <a:pt x="17079" y="2394"/>
                  </a:cubicBezTo>
                  <a:cubicBezTo>
                    <a:pt x="16749" y="2075"/>
                    <a:pt x="16410" y="1941"/>
                    <a:pt x="16073" y="1941"/>
                  </a:cubicBezTo>
                  <a:cubicBezTo>
                    <a:pt x="14296" y="1941"/>
                    <a:pt x="12576" y="5663"/>
                    <a:pt x="12576" y="5663"/>
                  </a:cubicBezTo>
                  <a:cubicBezTo>
                    <a:pt x="12576" y="5663"/>
                    <a:pt x="12019" y="1"/>
                    <a:pt x="10220"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4" name="Google Shape;4965;p54">
              <a:extLst>
                <a:ext uri="{FF2B5EF4-FFF2-40B4-BE49-F238E27FC236}">
                  <a16:creationId xmlns:a16="http://schemas.microsoft.com/office/drawing/2014/main" id="{5173F860-4A1E-CEA6-B434-96DAFC6D9F29}"/>
                </a:ext>
              </a:extLst>
            </p:cNvPr>
            <p:cNvSpPr/>
            <p:nvPr/>
          </p:nvSpPr>
          <p:spPr>
            <a:xfrm>
              <a:off x="1196850" y="6665100"/>
              <a:ext cx="121775" cy="49350"/>
            </a:xfrm>
            <a:custGeom>
              <a:avLst/>
              <a:gdLst/>
              <a:ahLst/>
              <a:cxnLst/>
              <a:rect l="l" t="t" r="r" b="b"/>
              <a:pathLst>
                <a:path w="4871" h="1974" extrusionOk="0">
                  <a:moveTo>
                    <a:pt x="437" y="1"/>
                  </a:moveTo>
                  <a:cubicBezTo>
                    <a:pt x="301" y="1"/>
                    <a:pt x="217" y="5"/>
                    <a:pt x="201" y="5"/>
                  </a:cubicBezTo>
                  <a:cubicBezTo>
                    <a:pt x="68" y="5"/>
                    <a:pt x="1" y="105"/>
                    <a:pt x="1" y="239"/>
                  </a:cubicBezTo>
                  <a:cubicBezTo>
                    <a:pt x="1" y="339"/>
                    <a:pt x="101" y="439"/>
                    <a:pt x="201" y="439"/>
                  </a:cubicBezTo>
                  <a:cubicBezTo>
                    <a:pt x="208" y="432"/>
                    <a:pt x="322" y="422"/>
                    <a:pt x="513" y="422"/>
                  </a:cubicBezTo>
                  <a:cubicBezTo>
                    <a:pt x="1288" y="422"/>
                    <a:pt x="3320" y="595"/>
                    <a:pt x="4471" y="1906"/>
                  </a:cubicBezTo>
                  <a:cubicBezTo>
                    <a:pt x="4504" y="1973"/>
                    <a:pt x="4571" y="1973"/>
                    <a:pt x="4638" y="1973"/>
                  </a:cubicBezTo>
                  <a:cubicBezTo>
                    <a:pt x="4671" y="1973"/>
                    <a:pt x="4738" y="1973"/>
                    <a:pt x="4771" y="1940"/>
                  </a:cubicBezTo>
                  <a:cubicBezTo>
                    <a:pt x="4838" y="1840"/>
                    <a:pt x="4871" y="1740"/>
                    <a:pt x="4771" y="1640"/>
                  </a:cubicBezTo>
                  <a:cubicBezTo>
                    <a:pt x="3448" y="120"/>
                    <a:pt x="1175" y="1"/>
                    <a:pt x="43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5" name="Google Shape;4966;p54">
              <a:extLst>
                <a:ext uri="{FF2B5EF4-FFF2-40B4-BE49-F238E27FC236}">
                  <a16:creationId xmlns:a16="http://schemas.microsoft.com/office/drawing/2014/main" id="{11E65E29-6503-6B30-3958-1A1CEB36161C}"/>
                </a:ext>
              </a:extLst>
            </p:cNvPr>
            <p:cNvSpPr/>
            <p:nvPr/>
          </p:nvSpPr>
          <p:spPr>
            <a:xfrm>
              <a:off x="1373650" y="6508425"/>
              <a:ext cx="20050" cy="134300"/>
            </a:xfrm>
            <a:custGeom>
              <a:avLst/>
              <a:gdLst/>
              <a:ahLst/>
              <a:cxnLst/>
              <a:rect l="l" t="t" r="r" b="b"/>
              <a:pathLst>
                <a:path w="802" h="5372" extrusionOk="0">
                  <a:moveTo>
                    <a:pt x="201" y="1"/>
                  </a:moveTo>
                  <a:cubicBezTo>
                    <a:pt x="101" y="34"/>
                    <a:pt x="1" y="101"/>
                    <a:pt x="1" y="234"/>
                  </a:cubicBezTo>
                  <a:cubicBezTo>
                    <a:pt x="1" y="401"/>
                    <a:pt x="67" y="4304"/>
                    <a:pt x="368" y="5238"/>
                  </a:cubicBezTo>
                  <a:cubicBezTo>
                    <a:pt x="401" y="5305"/>
                    <a:pt x="468" y="5371"/>
                    <a:pt x="568" y="5371"/>
                  </a:cubicBezTo>
                  <a:lnTo>
                    <a:pt x="634" y="5371"/>
                  </a:lnTo>
                  <a:cubicBezTo>
                    <a:pt x="734" y="5338"/>
                    <a:pt x="801" y="5205"/>
                    <a:pt x="768" y="5105"/>
                  </a:cubicBezTo>
                  <a:cubicBezTo>
                    <a:pt x="501" y="4237"/>
                    <a:pt x="434" y="268"/>
                    <a:pt x="434" y="234"/>
                  </a:cubicBezTo>
                  <a:cubicBezTo>
                    <a:pt x="434" y="101"/>
                    <a:pt x="334" y="1"/>
                    <a:pt x="2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6" name="Google Shape;4967;p54">
              <a:extLst>
                <a:ext uri="{FF2B5EF4-FFF2-40B4-BE49-F238E27FC236}">
                  <a16:creationId xmlns:a16="http://schemas.microsoft.com/office/drawing/2014/main" id="{37E02068-EC22-7467-4CFF-460A5DFD4FB9}"/>
                </a:ext>
              </a:extLst>
            </p:cNvPr>
            <p:cNvSpPr/>
            <p:nvPr/>
          </p:nvSpPr>
          <p:spPr>
            <a:xfrm>
              <a:off x="1246050" y="6566150"/>
              <a:ext cx="91775" cy="95750"/>
            </a:xfrm>
            <a:custGeom>
              <a:avLst/>
              <a:gdLst/>
              <a:ahLst/>
              <a:cxnLst/>
              <a:rect l="l" t="t" r="r" b="b"/>
              <a:pathLst>
                <a:path w="3671" h="3830" extrusionOk="0">
                  <a:moveTo>
                    <a:pt x="231" y="0"/>
                  </a:moveTo>
                  <a:cubicBezTo>
                    <a:pt x="150" y="0"/>
                    <a:pt x="92" y="55"/>
                    <a:pt x="68" y="127"/>
                  </a:cubicBezTo>
                  <a:cubicBezTo>
                    <a:pt x="1" y="260"/>
                    <a:pt x="68" y="360"/>
                    <a:pt x="168" y="394"/>
                  </a:cubicBezTo>
                  <a:cubicBezTo>
                    <a:pt x="201" y="427"/>
                    <a:pt x="3237" y="1561"/>
                    <a:pt x="3237" y="3629"/>
                  </a:cubicBezTo>
                  <a:cubicBezTo>
                    <a:pt x="3237" y="3730"/>
                    <a:pt x="3337" y="3830"/>
                    <a:pt x="3437" y="3830"/>
                  </a:cubicBezTo>
                  <a:cubicBezTo>
                    <a:pt x="3570" y="3830"/>
                    <a:pt x="3670" y="3730"/>
                    <a:pt x="3670" y="3629"/>
                  </a:cubicBezTo>
                  <a:cubicBezTo>
                    <a:pt x="3670" y="1261"/>
                    <a:pt x="468" y="60"/>
                    <a:pt x="335" y="27"/>
                  </a:cubicBezTo>
                  <a:cubicBezTo>
                    <a:pt x="297" y="8"/>
                    <a:pt x="263" y="0"/>
                    <a:pt x="23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7" name="Google Shape;4968;p54">
              <a:extLst>
                <a:ext uri="{FF2B5EF4-FFF2-40B4-BE49-F238E27FC236}">
                  <a16:creationId xmlns:a16="http://schemas.microsoft.com/office/drawing/2014/main" id="{16CEE7A0-82CA-E124-8EDE-46827EFC4685}"/>
                </a:ext>
              </a:extLst>
            </p:cNvPr>
            <p:cNvSpPr/>
            <p:nvPr/>
          </p:nvSpPr>
          <p:spPr>
            <a:xfrm>
              <a:off x="1206025" y="6756900"/>
              <a:ext cx="115950" cy="50950"/>
            </a:xfrm>
            <a:custGeom>
              <a:avLst/>
              <a:gdLst/>
              <a:ahLst/>
              <a:cxnLst/>
              <a:rect l="l" t="t" r="r" b="b"/>
              <a:pathLst>
                <a:path w="4638" h="2038" extrusionOk="0">
                  <a:moveTo>
                    <a:pt x="4354" y="0"/>
                  </a:moveTo>
                  <a:cubicBezTo>
                    <a:pt x="2959" y="0"/>
                    <a:pt x="265" y="1571"/>
                    <a:pt x="134" y="1637"/>
                  </a:cubicBezTo>
                  <a:cubicBezTo>
                    <a:pt x="34" y="1704"/>
                    <a:pt x="1" y="1837"/>
                    <a:pt x="68" y="1937"/>
                  </a:cubicBezTo>
                  <a:cubicBezTo>
                    <a:pt x="101" y="2004"/>
                    <a:pt x="168" y="2037"/>
                    <a:pt x="234" y="2037"/>
                  </a:cubicBezTo>
                  <a:cubicBezTo>
                    <a:pt x="301" y="2037"/>
                    <a:pt x="334" y="2037"/>
                    <a:pt x="368" y="2004"/>
                  </a:cubicBezTo>
                  <a:cubicBezTo>
                    <a:pt x="368" y="2004"/>
                    <a:pt x="3059" y="434"/>
                    <a:pt x="4328" y="434"/>
                  </a:cubicBezTo>
                  <a:cubicBezTo>
                    <a:pt x="4354" y="434"/>
                    <a:pt x="4379" y="435"/>
                    <a:pt x="4404" y="436"/>
                  </a:cubicBezTo>
                  <a:cubicBezTo>
                    <a:pt x="4537" y="436"/>
                    <a:pt x="4637" y="336"/>
                    <a:pt x="4637" y="236"/>
                  </a:cubicBezTo>
                  <a:cubicBezTo>
                    <a:pt x="4637" y="136"/>
                    <a:pt x="4537" y="36"/>
                    <a:pt x="4437" y="2"/>
                  </a:cubicBezTo>
                  <a:cubicBezTo>
                    <a:pt x="4410" y="1"/>
                    <a:pt x="4382" y="0"/>
                    <a:pt x="435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8" name="Google Shape;4969;p54">
              <a:extLst>
                <a:ext uri="{FF2B5EF4-FFF2-40B4-BE49-F238E27FC236}">
                  <a16:creationId xmlns:a16="http://schemas.microsoft.com/office/drawing/2014/main" id="{ECF57C59-DEB6-452D-CD2E-40D97521AED4}"/>
                </a:ext>
              </a:extLst>
            </p:cNvPr>
            <p:cNvSpPr/>
            <p:nvPr/>
          </p:nvSpPr>
          <p:spPr>
            <a:xfrm>
              <a:off x="1330300" y="6785275"/>
              <a:ext cx="39200" cy="118475"/>
            </a:xfrm>
            <a:custGeom>
              <a:avLst/>
              <a:gdLst/>
              <a:ahLst/>
              <a:cxnLst/>
              <a:rect l="l" t="t" r="r" b="b"/>
              <a:pathLst>
                <a:path w="1568" h="4739" extrusionOk="0">
                  <a:moveTo>
                    <a:pt x="1321" y="0"/>
                  </a:moveTo>
                  <a:cubicBezTo>
                    <a:pt x="1252" y="0"/>
                    <a:pt x="1189" y="37"/>
                    <a:pt x="1168" y="102"/>
                  </a:cubicBezTo>
                  <a:cubicBezTo>
                    <a:pt x="567" y="935"/>
                    <a:pt x="33" y="4338"/>
                    <a:pt x="0" y="4471"/>
                  </a:cubicBezTo>
                  <a:cubicBezTo>
                    <a:pt x="0" y="4605"/>
                    <a:pt x="67" y="4705"/>
                    <a:pt x="167" y="4705"/>
                  </a:cubicBezTo>
                  <a:cubicBezTo>
                    <a:pt x="200" y="4738"/>
                    <a:pt x="200" y="4738"/>
                    <a:pt x="200" y="4738"/>
                  </a:cubicBezTo>
                  <a:cubicBezTo>
                    <a:pt x="300" y="4738"/>
                    <a:pt x="400" y="4638"/>
                    <a:pt x="434" y="4538"/>
                  </a:cubicBezTo>
                  <a:cubicBezTo>
                    <a:pt x="567" y="3604"/>
                    <a:pt x="1067" y="969"/>
                    <a:pt x="1501" y="335"/>
                  </a:cubicBezTo>
                  <a:cubicBezTo>
                    <a:pt x="1568" y="235"/>
                    <a:pt x="1534" y="102"/>
                    <a:pt x="1434" y="35"/>
                  </a:cubicBezTo>
                  <a:cubicBezTo>
                    <a:pt x="1399" y="11"/>
                    <a:pt x="1359" y="0"/>
                    <a:pt x="132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9" name="Google Shape;4970;p54">
              <a:extLst>
                <a:ext uri="{FF2B5EF4-FFF2-40B4-BE49-F238E27FC236}">
                  <a16:creationId xmlns:a16="http://schemas.microsoft.com/office/drawing/2014/main" id="{5F107CE0-EBA0-1D7A-1320-1C5C4C6C155A}"/>
                </a:ext>
              </a:extLst>
            </p:cNvPr>
            <p:cNvSpPr/>
            <p:nvPr/>
          </p:nvSpPr>
          <p:spPr>
            <a:xfrm>
              <a:off x="1407850" y="6802500"/>
              <a:ext cx="43375" cy="104575"/>
            </a:xfrm>
            <a:custGeom>
              <a:avLst/>
              <a:gdLst/>
              <a:ahLst/>
              <a:cxnLst/>
              <a:rect l="l" t="t" r="r" b="b"/>
              <a:pathLst>
                <a:path w="1735" h="4183" extrusionOk="0">
                  <a:moveTo>
                    <a:pt x="227" y="0"/>
                  </a:moveTo>
                  <a:cubicBezTo>
                    <a:pt x="198" y="0"/>
                    <a:pt x="167" y="5"/>
                    <a:pt x="134" y="13"/>
                  </a:cubicBezTo>
                  <a:cubicBezTo>
                    <a:pt x="34" y="80"/>
                    <a:pt x="0" y="213"/>
                    <a:pt x="67" y="313"/>
                  </a:cubicBezTo>
                  <a:cubicBezTo>
                    <a:pt x="601" y="1381"/>
                    <a:pt x="1268" y="3982"/>
                    <a:pt x="1301" y="4016"/>
                  </a:cubicBezTo>
                  <a:cubicBezTo>
                    <a:pt x="1301" y="4116"/>
                    <a:pt x="1401" y="4183"/>
                    <a:pt x="1501" y="4183"/>
                  </a:cubicBezTo>
                  <a:cubicBezTo>
                    <a:pt x="1501" y="4183"/>
                    <a:pt x="1535" y="4183"/>
                    <a:pt x="1535" y="4149"/>
                  </a:cubicBezTo>
                  <a:cubicBezTo>
                    <a:pt x="1668" y="4149"/>
                    <a:pt x="1735" y="4016"/>
                    <a:pt x="1701" y="3916"/>
                  </a:cubicBezTo>
                  <a:cubicBezTo>
                    <a:pt x="1668" y="3816"/>
                    <a:pt x="1001" y="1247"/>
                    <a:pt x="434" y="113"/>
                  </a:cubicBezTo>
                  <a:cubicBezTo>
                    <a:pt x="384" y="38"/>
                    <a:pt x="315" y="0"/>
                    <a:pt x="22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0" name="Google Shape;4971;p54">
              <a:extLst>
                <a:ext uri="{FF2B5EF4-FFF2-40B4-BE49-F238E27FC236}">
                  <a16:creationId xmlns:a16="http://schemas.microsoft.com/office/drawing/2014/main" id="{CB8C4BC6-D7A7-5B65-7B4D-DC44EA7785E3}"/>
                </a:ext>
              </a:extLst>
            </p:cNvPr>
            <p:cNvSpPr/>
            <p:nvPr/>
          </p:nvSpPr>
          <p:spPr>
            <a:xfrm>
              <a:off x="1442875" y="6755800"/>
              <a:ext cx="96750" cy="85400"/>
            </a:xfrm>
            <a:custGeom>
              <a:avLst/>
              <a:gdLst/>
              <a:ahLst/>
              <a:cxnLst/>
              <a:rect l="l" t="t" r="r" b="b"/>
              <a:pathLst>
                <a:path w="3870" h="3416" extrusionOk="0">
                  <a:moveTo>
                    <a:pt x="221" y="0"/>
                  </a:moveTo>
                  <a:cubicBezTo>
                    <a:pt x="140" y="0"/>
                    <a:pt x="59" y="38"/>
                    <a:pt x="34" y="113"/>
                  </a:cubicBezTo>
                  <a:cubicBezTo>
                    <a:pt x="0" y="213"/>
                    <a:pt x="34" y="347"/>
                    <a:pt x="167" y="380"/>
                  </a:cubicBezTo>
                  <a:cubicBezTo>
                    <a:pt x="801" y="680"/>
                    <a:pt x="2769" y="2615"/>
                    <a:pt x="3503" y="3349"/>
                  </a:cubicBezTo>
                  <a:cubicBezTo>
                    <a:pt x="3536" y="3382"/>
                    <a:pt x="3569" y="3415"/>
                    <a:pt x="3636" y="3415"/>
                  </a:cubicBezTo>
                  <a:cubicBezTo>
                    <a:pt x="3703" y="3415"/>
                    <a:pt x="3736" y="3382"/>
                    <a:pt x="3770" y="3349"/>
                  </a:cubicBezTo>
                  <a:cubicBezTo>
                    <a:pt x="3870" y="3249"/>
                    <a:pt x="3870" y="3115"/>
                    <a:pt x="3803" y="3048"/>
                  </a:cubicBezTo>
                  <a:cubicBezTo>
                    <a:pt x="3670" y="2948"/>
                    <a:pt x="1168" y="380"/>
                    <a:pt x="300" y="13"/>
                  </a:cubicBezTo>
                  <a:cubicBezTo>
                    <a:pt x="275" y="5"/>
                    <a:pt x="248" y="0"/>
                    <a:pt x="22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1" name="Google Shape;4972;p54">
              <a:extLst>
                <a:ext uri="{FF2B5EF4-FFF2-40B4-BE49-F238E27FC236}">
                  <a16:creationId xmlns:a16="http://schemas.microsoft.com/office/drawing/2014/main" id="{9D464CE9-FEAF-A8CB-E506-C68D7D0ADEFC}"/>
                </a:ext>
              </a:extLst>
            </p:cNvPr>
            <p:cNvSpPr/>
            <p:nvPr/>
          </p:nvSpPr>
          <p:spPr>
            <a:xfrm>
              <a:off x="1442875" y="6651025"/>
              <a:ext cx="130950" cy="49250"/>
            </a:xfrm>
            <a:custGeom>
              <a:avLst/>
              <a:gdLst/>
              <a:ahLst/>
              <a:cxnLst/>
              <a:rect l="l" t="t" r="r" b="b"/>
              <a:pathLst>
                <a:path w="5238" h="1970" extrusionOk="0">
                  <a:moveTo>
                    <a:pt x="5004" y="1"/>
                  </a:moveTo>
                  <a:cubicBezTo>
                    <a:pt x="3936" y="68"/>
                    <a:pt x="300" y="1502"/>
                    <a:pt x="167" y="1569"/>
                  </a:cubicBezTo>
                  <a:cubicBezTo>
                    <a:pt x="34" y="1602"/>
                    <a:pt x="0" y="1702"/>
                    <a:pt x="34" y="1836"/>
                  </a:cubicBezTo>
                  <a:cubicBezTo>
                    <a:pt x="67" y="1902"/>
                    <a:pt x="134" y="1969"/>
                    <a:pt x="234" y="1969"/>
                  </a:cubicBezTo>
                  <a:cubicBezTo>
                    <a:pt x="267" y="1969"/>
                    <a:pt x="267" y="1969"/>
                    <a:pt x="300" y="1936"/>
                  </a:cubicBezTo>
                  <a:cubicBezTo>
                    <a:pt x="334" y="1936"/>
                    <a:pt x="4036" y="501"/>
                    <a:pt x="5037" y="435"/>
                  </a:cubicBezTo>
                  <a:cubicBezTo>
                    <a:pt x="5171" y="435"/>
                    <a:pt x="5237" y="335"/>
                    <a:pt x="5237" y="201"/>
                  </a:cubicBezTo>
                  <a:cubicBezTo>
                    <a:pt x="5237" y="101"/>
                    <a:pt x="5137" y="1"/>
                    <a:pt x="500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2" name="Google Shape;4973;p54">
              <a:extLst>
                <a:ext uri="{FF2B5EF4-FFF2-40B4-BE49-F238E27FC236}">
                  <a16:creationId xmlns:a16="http://schemas.microsoft.com/office/drawing/2014/main" id="{FDC68C23-9252-8028-8D77-977314B01035}"/>
                </a:ext>
              </a:extLst>
            </p:cNvPr>
            <p:cNvSpPr/>
            <p:nvPr/>
          </p:nvSpPr>
          <p:spPr>
            <a:xfrm>
              <a:off x="1420350" y="6571475"/>
              <a:ext cx="77575" cy="88750"/>
            </a:xfrm>
            <a:custGeom>
              <a:avLst/>
              <a:gdLst/>
              <a:ahLst/>
              <a:cxnLst/>
              <a:rect l="l" t="t" r="r" b="b"/>
              <a:pathLst>
                <a:path w="3103" h="3550" extrusionOk="0">
                  <a:moveTo>
                    <a:pt x="2849" y="1"/>
                  </a:moveTo>
                  <a:cubicBezTo>
                    <a:pt x="2823" y="1"/>
                    <a:pt x="2796" y="5"/>
                    <a:pt x="2769" y="14"/>
                  </a:cubicBezTo>
                  <a:cubicBezTo>
                    <a:pt x="1635" y="748"/>
                    <a:pt x="101" y="3116"/>
                    <a:pt x="67" y="3216"/>
                  </a:cubicBezTo>
                  <a:cubicBezTo>
                    <a:pt x="1" y="3316"/>
                    <a:pt x="34" y="3450"/>
                    <a:pt x="101" y="3517"/>
                  </a:cubicBezTo>
                  <a:cubicBezTo>
                    <a:pt x="167" y="3517"/>
                    <a:pt x="201" y="3550"/>
                    <a:pt x="234" y="3550"/>
                  </a:cubicBezTo>
                  <a:cubicBezTo>
                    <a:pt x="301" y="3550"/>
                    <a:pt x="368" y="3517"/>
                    <a:pt x="401" y="3450"/>
                  </a:cubicBezTo>
                  <a:cubicBezTo>
                    <a:pt x="434" y="3416"/>
                    <a:pt x="1935" y="1048"/>
                    <a:pt x="2969" y="381"/>
                  </a:cubicBezTo>
                  <a:cubicBezTo>
                    <a:pt x="3069" y="314"/>
                    <a:pt x="3103" y="181"/>
                    <a:pt x="3036" y="81"/>
                  </a:cubicBezTo>
                  <a:cubicBezTo>
                    <a:pt x="2987" y="32"/>
                    <a:pt x="2921" y="1"/>
                    <a:pt x="284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3" name="Google Shape;4974;p54">
              <a:extLst>
                <a:ext uri="{FF2B5EF4-FFF2-40B4-BE49-F238E27FC236}">
                  <a16:creationId xmlns:a16="http://schemas.microsoft.com/office/drawing/2014/main" id="{2A91D110-FC09-C1E4-FDB6-BED3F8C0B432}"/>
                </a:ext>
              </a:extLst>
            </p:cNvPr>
            <p:cNvSpPr/>
            <p:nvPr/>
          </p:nvSpPr>
          <p:spPr>
            <a:xfrm>
              <a:off x="1437875" y="6717425"/>
              <a:ext cx="127600" cy="42050"/>
            </a:xfrm>
            <a:custGeom>
              <a:avLst/>
              <a:gdLst/>
              <a:ahLst/>
              <a:cxnLst/>
              <a:rect l="l" t="t" r="r" b="b"/>
              <a:pathLst>
                <a:path w="5104" h="1682" extrusionOk="0">
                  <a:moveTo>
                    <a:pt x="717" y="0"/>
                  </a:moveTo>
                  <a:cubicBezTo>
                    <a:pt x="507" y="0"/>
                    <a:pt x="320" y="25"/>
                    <a:pt x="167" y="80"/>
                  </a:cubicBezTo>
                  <a:cubicBezTo>
                    <a:pt x="33" y="114"/>
                    <a:pt x="0" y="247"/>
                    <a:pt x="33" y="347"/>
                  </a:cubicBezTo>
                  <a:cubicBezTo>
                    <a:pt x="61" y="429"/>
                    <a:pt x="134" y="489"/>
                    <a:pt x="233" y="489"/>
                  </a:cubicBezTo>
                  <a:cubicBezTo>
                    <a:pt x="254" y="489"/>
                    <a:pt x="277" y="486"/>
                    <a:pt x="300" y="481"/>
                  </a:cubicBezTo>
                  <a:cubicBezTo>
                    <a:pt x="419" y="437"/>
                    <a:pt x="567" y="417"/>
                    <a:pt x="738" y="417"/>
                  </a:cubicBezTo>
                  <a:cubicBezTo>
                    <a:pt x="1866" y="417"/>
                    <a:pt x="3963" y="1271"/>
                    <a:pt x="4804" y="1648"/>
                  </a:cubicBezTo>
                  <a:cubicBezTo>
                    <a:pt x="4837" y="1648"/>
                    <a:pt x="4837" y="1681"/>
                    <a:pt x="4870" y="1681"/>
                  </a:cubicBezTo>
                  <a:cubicBezTo>
                    <a:pt x="4970" y="1681"/>
                    <a:pt x="5037" y="1615"/>
                    <a:pt x="5070" y="1548"/>
                  </a:cubicBezTo>
                  <a:cubicBezTo>
                    <a:pt x="5104" y="1448"/>
                    <a:pt x="5070" y="1314"/>
                    <a:pt x="4970" y="1281"/>
                  </a:cubicBezTo>
                  <a:cubicBezTo>
                    <a:pt x="4650" y="1136"/>
                    <a:pt x="2148" y="0"/>
                    <a:pt x="71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4" name="Google Shape;4975;p54">
              <a:extLst>
                <a:ext uri="{FF2B5EF4-FFF2-40B4-BE49-F238E27FC236}">
                  <a16:creationId xmlns:a16="http://schemas.microsoft.com/office/drawing/2014/main" id="{EC550FA8-F0E1-28DB-74A0-4265905361A2}"/>
                </a:ext>
              </a:extLst>
            </p:cNvPr>
            <p:cNvSpPr/>
            <p:nvPr/>
          </p:nvSpPr>
          <p:spPr>
            <a:xfrm>
              <a:off x="1277750" y="6619350"/>
              <a:ext cx="209350" cy="209350"/>
            </a:xfrm>
            <a:custGeom>
              <a:avLst/>
              <a:gdLst/>
              <a:ahLst/>
              <a:cxnLst/>
              <a:rect l="l" t="t" r="r" b="b"/>
              <a:pathLst>
                <a:path w="8374" h="8374" extrusionOk="0">
                  <a:moveTo>
                    <a:pt x="4204" y="0"/>
                  </a:moveTo>
                  <a:cubicBezTo>
                    <a:pt x="1869" y="0"/>
                    <a:pt x="1" y="1868"/>
                    <a:pt x="1" y="4170"/>
                  </a:cubicBezTo>
                  <a:cubicBezTo>
                    <a:pt x="1" y="6505"/>
                    <a:pt x="1869" y="8373"/>
                    <a:pt x="4204" y="8373"/>
                  </a:cubicBezTo>
                  <a:cubicBezTo>
                    <a:pt x="6505" y="8373"/>
                    <a:pt x="8373" y="6505"/>
                    <a:pt x="8373" y="4170"/>
                  </a:cubicBezTo>
                  <a:cubicBezTo>
                    <a:pt x="8373" y="1868"/>
                    <a:pt x="6505" y="0"/>
                    <a:pt x="4204"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5" name="Google Shape;4976;p54">
              <a:extLst>
                <a:ext uri="{FF2B5EF4-FFF2-40B4-BE49-F238E27FC236}">
                  <a16:creationId xmlns:a16="http://schemas.microsoft.com/office/drawing/2014/main" id="{C1E63EEF-AA1D-F6E2-A4E6-B703AFA43F11}"/>
                </a:ext>
              </a:extLst>
            </p:cNvPr>
            <p:cNvSpPr/>
            <p:nvPr/>
          </p:nvSpPr>
          <p:spPr>
            <a:xfrm>
              <a:off x="1416175" y="6649900"/>
              <a:ext cx="31725" cy="32025"/>
            </a:xfrm>
            <a:custGeom>
              <a:avLst/>
              <a:gdLst/>
              <a:ahLst/>
              <a:cxnLst/>
              <a:rect l="l" t="t" r="r" b="b"/>
              <a:pathLst>
                <a:path w="1269" h="1281" extrusionOk="0">
                  <a:moveTo>
                    <a:pt x="260" y="1"/>
                  </a:moveTo>
                  <a:cubicBezTo>
                    <a:pt x="177" y="1"/>
                    <a:pt x="93" y="44"/>
                    <a:pt x="68" y="146"/>
                  </a:cubicBezTo>
                  <a:cubicBezTo>
                    <a:pt x="1" y="246"/>
                    <a:pt x="68" y="346"/>
                    <a:pt x="168" y="413"/>
                  </a:cubicBezTo>
                  <a:cubicBezTo>
                    <a:pt x="168" y="413"/>
                    <a:pt x="601" y="613"/>
                    <a:pt x="835" y="1147"/>
                  </a:cubicBezTo>
                  <a:cubicBezTo>
                    <a:pt x="868" y="1213"/>
                    <a:pt x="935" y="1280"/>
                    <a:pt x="1035" y="1280"/>
                  </a:cubicBezTo>
                  <a:cubicBezTo>
                    <a:pt x="1068" y="1280"/>
                    <a:pt x="1068" y="1247"/>
                    <a:pt x="1102" y="1247"/>
                  </a:cubicBezTo>
                  <a:cubicBezTo>
                    <a:pt x="1202" y="1213"/>
                    <a:pt x="1268" y="1080"/>
                    <a:pt x="1235" y="980"/>
                  </a:cubicBezTo>
                  <a:cubicBezTo>
                    <a:pt x="935" y="279"/>
                    <a:pt x="368" y="46"/>
                    <a:pt x="334" y="13"/>
                  </a:cubicBezTo>
                  <a:cubicBezTo>
                    <a:pt x="311" y="5"/>
                    <a:pt x="285" y="1"/>
                    <a:pt x="26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6" name="Google Shape;4977;p54">
              <a:extLst>
                <a:ext uri="{FF2B5EF4-FFF2-40B4-BE49-F238E27FC236}">
                  <a16:creationId xmlns:a16="http://schemas.microsoft.com/office/drawing/2014/main" id="{3DEF5D0B-DF12-6898-BCC2-DD38BAE41A3E}"/>
                </a:ext>
              </a:extLst>
            </p:cNvPr>
            <p:cNvSpPr/>
            <p:nvPr/>
          </p:nvSpPr>
          <p:spPr>
            <a:xfrm>
              <a:off x="1437875" y="6695650"/>
              <a:ext cx="20875" cy="37125"/>
            </a:xfrm>
            <a:custGeom>
              <a:avLst/>
              <a:gdLst/>
              <a:ahLst/>
              <a:cxnLst/>
              <a:rect l="l" t="t" r="r" b="b"/>
              <a:pathLst>
                <a:path w="835" h="1485" extrusionOk="0">
                  <a:moveTo>
                    <a:pt x="229" y="1"/>
                  </a:moveTo>
                  <a:cubicBezTo>
                    <a:pt x="175" y="1"/>
                    <a:pt x="117" y="17"/>
                    <a:pt x="67" y="51"/>
                  </a:cubicBezTo>
                  <a:cubicBezTo>
                    <a:pt x="0" y="151"/>
                    <a:pt x="0" y="284"/>
                    <a:pt x="67" y="351"/>
                  </a:cubicBezTo>
                  <a:cubicBezTo>
                    <a:pt x="67" y="351"/>
                    <a:pt x="400" y="718"/>
                    <a:pt x="400" y="1285"/>
                  </a:cubicBezTo>
                  <a:cubicBezTo>
                    <a:pt x="400" y="1385"/>
                    <a:pt x="500" y="1485"/>
                    <a:pt x="601" y="1485"/>
                  </a:cubicBezTo>
                  <a:cubicBezTo>
                    <a:pt x="734" y="1485"/>
                    <a:pt x="834" y="1385"/>
                    <a:pt x="834" y="1285"/>
                  </a:cubicBezTo>
                  <a:cubicBezTo>
                    <a:pt x="834" y="551"/>
                    <a:pt x="400" y="84"/>
                    <a:pt x="367" y="51"/>
                  </a:cubicBezTo>
                  <a:cubicBezTo>
                    <a:pt x="334" y="17"/>
                    <a:pt x="284" y="1"/>
                    <a:pt x="22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7" name="Google Shape;4978;p54">
              <a:extLst>
                <a:ext uri="{FF2B5EF4-FFF2-40B4-BE49-F238E27FC236}">
                  <a16:creationId xmlns:a16="http://schemas.microsoft.com/office/drawing/2014/main" id="{73129856-964F-62E8-F67C-A32DA94A8ACF}"/>
                </a:ext>
              </a:extLst>
            </p:cNvPr>
            <p:cNvSpPr/>
            <p:nvPr/>
          </p:nvSpPr>
          <p:spPr>
            <a:xfrm>
              <a:off x="1365325" y="6646025"/>
              <a:ext cx="37550" cy="20050"/>
            </a:xfrm>
            <a:custGeom>
              <a:avLst/>
              <a:gdLst/>
              <a:ahLst/>
              <a:cxnLst/>
              <a:rect l="l" t="t" r="r" b="b"/>
              <a:pathLst>
                <a:path w="1502" h="802" extrusionOk="0">
                  <a:moveTo>
                    <a:pt x="228" y="0"/>
                  </a:moveTo>
                  <a:cubicBezTo>
                    <a:pt x="210" y="0"/>
                    <a:pt x="200" y="1"/>
                    <a:pt x="200" y="1"/>
                  </a:cubicBezTo>
                  <a:cubicBezTo>
                    <a:pt x="67" y="1"/>
                    <a:pt x="0" y="101"/>
                    <a:pt x="0" y="201"/>
                  </a:cubicBezTo>
                  <a:cubicBezTo>
                    <a:pt x="0" y="317"/>
                    <a:pt x="75" y="408"/>
                    <a:pt x="161" y="408"/>
                  </a:cubicBezTo>
                  <a:cubicBezTo>
                    <a:pt x="174" y="408"/>
                    <a:pt x="187" y="405"/>
                    <a:pt x="200" y="401"/>
                  </a:cubicBezTo>
                  <a:cubicBezTo>
                    <a:pt x="200" y="401"/>
                    <a:pt x="701" y="401"/>
                    <a:pt x="1134" y="768"/>
                  </a:cubicBezTo>
                  <a:cubicBezTo>
                    <a:pt x="1168" y="801"/>
                    <a:pt x="1234" y="801"/>
                    <a:pt x="1268" y="801"/>
                  </a:cubicBezTo>
                  <a:cubicBezTo>
                    <a:pt x="1334" y="801"/>
                    <a:pt x="1401" y="801"/>
                    <a:pt x="1434" y="735"/>
                  </a:cubicBezTo>
                  <a:cubicBezTo>
                    <a:pt x="1501" y="668"/>
                    <a:pt x="1501" y="535"/>
                    <a:pt x="1401" y="434"/>
                  </a:cubicBezTo>
                  <a:cubicBezTo>
                    <a:pt x="905" y="26"/>
                    <a:pt x="358" y="0"/>
                    <a:pt x="22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8" name="Google Shape;4979;p54">
              <a:extLst>
                <a:ext uri="{FF2B5EF4-FFF2-40B4-BE49-F238E27FC236}">
                  <a16:creationId xmlns:a16="http://schemas.microsoft.com/office/drawing/2014/main" id="{83F13427-A3AD-D448-2BE1-7C684DE358A0}"/>
                </a:ext>
              </a:extLst>
            </p:cNvPr>
            <p:cNvSpPr/>
            <p:nvPr/>
          </p:nvSpPr>
          <p:spPr>
            <a:xfrm>
              <a:off x="1392825" y="6678250"/>
              <a:ext cx="31725" cy="31175"/>
            </a:xfrm>
            <a:custGeom>
              <a:avLst/>
              <a:gdLst/>
              <a:ahLst/>
              <a:cxnLst/>
              <a:rect l="l" t="t" r="r" b="b"/>
              <a:pathLst>
                <a:path w="1269" h="1247" extrusionOk="0">
                  <a:moveTo>
                    <a:pt x="255" y="0"/>
                  </a:moveTo>
                  <a:cubicBezTo>
                    <a:pt x="174" y="0"/>
                    <a:pt x="93" y="38"/>
                    <a:pt x="68" y="113"/>
                  </a:cubicBezTo>
                  <a:cubicBezTo>
                    <a:pt x="1" y="246"/>
                    <a:pt x="68" y="346"/>
                    <a:pt x="168" y="413"/>
                  </a:cubicBezTo>
                  <a:cubicBezTo>
                    <a:pt x="168" y="413"/>
                    <a:pt x="601" y="613"/>
                    <a:pt x="835" y="1147"/>
                  </a:cubicBezTo>
                  <a:cubicBezTo>
                    <a:pt x="868" y="1214"/>
                    <a:pt x="935" y="1247"/>
                    <a:pt x="1035" y="1247"/>
                  </a:cubicBezTo>
                  <a:lnTo>
                    <a:pt x="1102" y="1247"/>
                  </a:lnTo>
                  <a:cubicBezTo>
                    <a:pt x="1202" y="1214"/>
                    <a:pt x="1268" y="1080"/>
                    <a:pt x="1202" y="980"/>
                  </a:cubicBezTo>
                  <a:cubicBezTo>
                    <a:pt x="935" y="280"/>
                    <a:pt x="368" y="46"/>
                    <a:pt x="334" y="13"/>
                  </a:cubicBezTo>
                  <a:cubicBezTo>
                    <a:pt x="309" y="4"/>
                    <a:pt x="282" y="0"/>
                    <a:pt x="25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9" name="Google Shape;4980;p54">
              <a:extLst>
                <a:ext uri="{FF2B5EF4-FFF2-40B4-BE49-F238E27FC236}">
                  <a16:creationId xmlns:a16="http://schemas.microsoft.com/office/drawing/2014/main" id="{2BFA04ED-7783-09E8-8A12-78C01BA3FF73}"/>
                </a:ext>
              </a:extLst>
            </p:cNvPr>
            <p:cNvSpPr/>
            <p:nvPr/>
          </p:nvSpPr>
          <p:spPr>
            <a:xfrm>
              <a:off x="2265125" y="6651975"/>
              <a:ext cx="569600" cy="522325"/>
            </a:xfrm>
            <a:custGeom>
              <a:avLst/>
              <a:gdLst/>
              <a:ahLst/>
              <a:cxnLst/>
              <a:rect l="l" t="t" r="r" b="b"/>
              <a:pathLst>
                <a:path w="22784" h="20893" extrusionOk="0">
                  <a:moveTo>
                    <a:pt x="10204" y="1"/>
                  </a:moveTo>
                  <a:cubicBezTo>
                    <a:pt x="10130" y="1"/>
                    <a:pt x="10053" y="10"/>
                    <a:pt x="9974" y="30"/>
                  </a:cubicBezTo>
                  <a:cubicBezTo>
                    <a:pt x="8006" y="530"/>
                    <a:pt x="8607" y="5434"/>
                    <a:pt x="8607" y="5434"/>
                  </a:cubicBezTo>
                  <a:cubicBezTo>
                    <a:pt x="8607" y="5434"/>
                    <a:pt x="6933" y="2146"/>
                    <a:pt x="5095" y="2146"/>
                  </a:cubicBezTo>
                  <a:cubicBezTo>
                    <a:pt x="4554" y="2146"/>
                    <a:pt x="4000" y="2430"/>
                    <a:pt x="3470" y="3165"/>
                  </a:cubicBezTo>
                  <a:cubicBezTo>
                    <a:pt x="2636" y="4333"/>
                    <a:pt x="5604" y="7635"/>
                    <a:pt x="5604" y="7635"/>
                  </a:cubicBezTo>
                  <a:cubicBezTo>
                    <a:pt x="5604" y="7635"/>
                    <a:pt x="4526" y="7500"/>
                    <a:pt x="3327" y="7500"/>
                  </a:cubicBezTo>
                  <a:cubicBezTo>
                    <a:pt x="1858" y="7500"/>
                    <a:pt x="207" y="7703"/>
                    <a:pt x="134" y="8602"/>
                  </a:cubicBezTo>
                  <a:cubicBezTo>
                    <a:pt x="0" y="10270"/>
                    <a:pt x="4737" y="11571"/>
                    <a:pt x="4737" y="11571"/>
                  </a:cubicBezTo>
                  <a:cubicBezTo>
                    <a:pt x="4737" y="11571"/>
                    <a:pt x="1068" y="14740"/>
                    <a:pt x="1868" y="16441"/>
                  </a:cubicBezTo>
                  <a:cubicBezTo>
                    <a:pt x="2072" y="16873"/>
                    <a:pt x="2502" y="17034"/>
                    <a:pt x="3032" y="17034"/>
                  </a:cubicBezTo>
                  <a:cubicBezTo>
                    <a:pt x="4590" y="17034"/>
                    <a:pt x="7005" y="15641"/>
                    <a:pt x="7005" y="15641"/>
                  </a:cubicBezTo>
                  <a:lnTo>
                    <a:pt x="7005" y="15641"/>
                  </a:lnTo>
                  <a:cubicBezTo>
                    <a:pt x="7005" y="15641"/>
                    <a:pt x="5748" y="20892"/>
                    <a:pt x="7598" y="20892"/>
                  </a:cubicBezTo>
                  <a:cubicBezTo>
                    <a:pt x="7653" y="20892"/>
                    <a:pt x="7712" y="20888"/>
                    <a:pt x="7773" y="20878"/>
                  </a:cubicBezTo>
                  <a:cubicBezTo>
                    <a:pt x="9874" y="20578"/>
                    <a:pt x="11142" y="17042"/>
                    <a:pt x="11142" y="17042"/>
                  </a:cubicBezTo>
                  <a:cubicBezTo>
                    <a:pt x="11142" y="17042"/>
                    <a:pt x="11748" y="20634"/>
                    <a:pt x="13500" y="20634"/>
                  </a:cubicBezTo>
                  <a:cubicBezTo>
                    <a:pt x="13802" y="20634"/>
                    <a:pt x="14138" y="20528"/>
                    <a:pt x="14511" y="20278"/>
                  </a:cubicBezTo>
                  <a:cubicBezTo>
                    <a:pt x="15812" y="19410"/>
                    <a:pt x="14144" y="16575"/>
                    <a:pt x="14144" y="16575"/>
                  </a:cubicBezTo>
                  <a:lnTo>
                    <a:pt x="14144" y="16575"/>
                  </a:lnTo>
                  <a:cubicBezTo>
                    <a:pt x="14144" y="16575"/>
                    <a:pt x="16240" y="18712"/>
                    <a:pt x="17916" y="18712"/>
                  </a:cubicBezTo>
                  <a:cubicBezTo>
                    <a:pt x="18375" y="18712"/>
                    <a:pt x="18803" y="18552"/>
                    <a:pt x="19147" y="18143"/>
                  </a:cubicBezTo>
                  <a:cubicBezTo>
                    <a:pt x="19948" y="17242"/>
                    <a:pt x="16846" y="14240"/>
                    <a:pt x="16846" y="14240"/>
                  </a:cubicBezTo>
                  <a:lnTo>
                    <a:pt x="16846" y="14240"/>
                  </a:lnTo>
                  <a:cubicBezTo>
                    <a:pt x="16846" y="14240"/>
                    <a:pt x="17037" y="14248"/>
                    <a:pt x="17342" y="14248"/>
                  </a:cubicBezTo>
                  <a:cubicBezTo>
                    <a:pt x="18563" y="14248"/>
                    <a:pt x="21616" y="14120"/>
                    <a:pt x="21616" y="12839"/>
                  </a:cubicBezTo>
                  <a:cubicBezTo>
                    <a:pt x="21616" y="11204"/>
                    <a:pt x="17146" y="10737"/>
                    <a:pt x="17146" y="10737"/>
                  </a:cubicBezTo>
                  <a:cubicBezTo>
                    <a:pt x="17146" y="10737"/>
                    <a:pt x="22783" y="8502"/>
                    <a:pt x="21049" y="6768"/>
                  </a:cubicBezTo>
                  <a:cubicBezTo>
                    <a:pt x="20806" y="6517"/>
                    <a:pt x="20402" y="6421"/>
                    <a:pt x="19924" y="6421"/>
                  </a:cubicBezTo>
                  <a:cubicBezTo>
                    <a:pt x="18299" y="6421"/>
                    <a:pt x="15812" y="7535"/>
                    <a:pt x="15812" y="7535"/>
                  </a:cubicBezTo>
                  <a:cubicBezTo>
                    <a:pt x="15812" y="7535"/>
                    <a:pt x="17813" y="3099"/>
                    <a:pt x="17079" y="2398"/>
                  </a:cubicBezTo>
                  <a:cubicBezTo>
                    <a:pt x="16739" y="2069"/>
                    <a:pt x="16390" y="1931"/>
                    <a:pt x="16045" y="1931"/>
                  </a:cubicBezTo>
                  <a:cubicBezTo>
                    <a:pt x="14253" y="1931"/>
                    <a:pt x="12543" y="5634"/>
                    <a:pt x="12543" y="5634"/>
                  </a:cubicBezTo>
                  <a:cubicBezTo>
                    <a:pt x="12543" y="5634"/>
                    <a:pt x="12019" y="1"/>
                    <a:pt x="10204"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0" name="Google Shape;4981;p54">
              <a:extLst>
                <a:ext uri="{FF2B5EF4-FFF2-40B4-BE49-F238E27FC236}">
                  <a16:creationId xmlns:a16="http://schemas.microsoft.com/office/drawing/2014/main" id="{060D0A99-91B9-8FA4-4CF4-5CCC83E81606}"/>
                </a:ext>
              </a:extLst>
            </p:cNvPr>
            <p:cNvSpPr/>
            <p:nvPr/>
          </p:nvSpPr>
          <p:spPr>
            <a:xfrm>
              <a:off x="2349350" y="6871625"/>
              <a:ext cx="121775" cy="49625"/>
            </a:xfrm>
            <a:custGeom>
              <a:avLst/>
              <a:gdLst/>
              <a:ahLst/>
              <a:cxnLst/>
              <a:rect l="l" t="t" r="r" b="b"/>
              <a:pathLst>
                <a:path w="4871" h="1985" extrusionOk="0">
                  <a:moveTo>
                    <a:pt x="544" y="1"/>
                  </a:moveTo>
                  <a:cubicBezTo>
                    <a:pt x="349" y="1"/>
                    <a:pt x="226" y="10"/>
                    <a:pt x="201" y="17"/>
                  </a:cubicBezTo>
                  <a:cubicBezTo>
                    <a:pt x="101" y="17"/>
                    <a:pt x="0" y="117"/>
                    <a:pt x="0" y="217"/>
                  </a:cubicBezTo>
                  <a:cubicBezTo>
                    <a:pt x="34" y="350"/>
                    <a:pt x="134" y="417"/>
                    <a:pt x="234" y="417"/>
                  </a:cubicBezTo>
                  <a:cubicBezTo>
                    <a:pt x="240" y="417"/>
                    <a:pt x="321" y="412"/>
                    <a:pt x="460" y="412"/>
                  </a:cubicBezTo>
                  <a:cubicBezTo>
                    <a:pt x="1154" y="412"/>
                    <a:pt x="3281" y="528"/>
                    <a:pt x="4504" y="1918"/>
                  </a:cubicBezTo>
                  <a:cubicBezTo>
                    <a:pt x="4537" y="1951"/>
                    <a:pt x="4604" y="1985"/>
                    <a:pt x="4637" y="1985"/>
                  </a:cubicBezTo>
                  <a:cubicBezTo>
                    <a:pt x="4704" y="1985"/>
                    <a:pt x="4737" y="1951"/>
                    <a:pt x="4771" y="1918"/>
                  </a:cubicBezTo>
                  <a:cubicBezTo>
                    <a:pt x="4871" y="1851"/>
                    <a:pt x="4871" y="1718"/>
                    <a:pt x="4804" y="1618"/>
                  </a:cubicBezTo>
                  <a:cubicBezTo>
                    <a:pt x="3532" y="183"/>
                    <a:pt x="1380" y="1"/>
                    <a:pt x="54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1" name="Google Shape;4982;p54">
              <a:extLst>
                <a:ext uri="{FF2B5EF4-FFF2-40B4-BE49-F238E27FC236}">
                  <a16:creationId xmlns:a16="http://schemas.microsoft.com/office/drawing/2014/main" id="{D435CADA-EA31-F67B-EF29-DC77C15225E7}"/>
                </a:ext>
              </a:extLst>
            </p:cNvPr>
            <p:cNvSpPr/>
            <p:nvPr/>
          </p:nvSpPr>
          <p:spPr>
            <a:xfrm>
              <a:off x="2526975" y="6715250"/>
              <a:ext cx="20050" cy="133450"/>
            </a:xfrm>
            <a:custGeom>
              <a:avLst/>
              <a:gdLst/>
              <a:ahLst/>
              <a:cxnLst/>
              <a:rect l="l" t="t" r="r" b="b"/>
              <a:pathLst>
                <a:path w="802" h="5338" extrusionOk="0">
                  <a:moveTo>
                    <a:pt x="201" y="0"/>
                  </a:moveTo>
                  <a:cubicBezTo>
                    <a:pt x="101" y="0"/>
                    <a:pt x="1" y="101"/>
                    <a:pt x="1" y="201"/>
                  </a:cubicBezTo>
                  <a:cubicBezTo>
                    <a:pt x="1" y="367"/>
                    <a:pt x="67" y="4270"/>
                    <a:pt x="367" y="5204"/>
                  </a:cubicBezTo>
                  <a:cubicBezTo>
                    <a:pt x="367" y="5304"/>
                    <a:pt x="468" y="5338"/>
                    <a:pt x="568" y="5338"/>
                  </a:cubicBezTo>
                  <a:lnTo>
                    <a:pt x="601" y="5338"/>
                  </a:lnTo>
                  <a:cubicBezTo>
                    <a:pt x="734" y="5304"/>
                    <a:pt x="801" y="5204"/>
                    <a:pt x="768" y="5071"/>
                  </a:cubicBezTo>
                  <a:cubicBezTo>
                    <a:pt x="501" y="4203"/>
                    <a:pt x="401" y="234"/>
                    <a:pt x="401" y="201"/>
                  </a:cubicBezTo>
                  <a:cubicBezTo>
                    <a:pt x="401" y="101"/>
                    <a:pt x="301" y="0"/>
                    <a:pt x="2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2" name="Google Shape;4983;p54">
              <a:extLst>
                <a:ext uri="{FF2B5EF4-FFF2-40B4-BE49-F238E27FC236}">
                  <a16:creationId xmlns:a16="http://schemas.microsoft.com/office/drawing/2014/main" id="{597CC66C-C0E3-4F4F-B4BC-FF577660494F}"/>
                </a:ext>
              </a:extLst>
            </p:cNvPr>
            <p:cNvSpPr/>
            <p:nvPr/>
          </p:nvSpPr>
          <p:spPr>
            <a:xfrm>
              <a:off x="2399375" y="6772575"/>
              <a:ext cx="90925" cy="95300"/>
            </a:xfrm>
            <a:custGeom>
              <a:avLst/>
              <a:gdLst/>
              <a:ahLst/>
              <a:cxnLst/>
              <a:rect l="l" t="t" r="r" b="b"/>
              <a:pathLst>
                <a:path w="3637" h="3812" extrusionOk="0">
                  <a:moveTo>
                    <a:pt x="246" y="0"/>
                  </a:moveTo>
                  <a:cubicBezTo>
                    <a:pt x="157" y="0"/>
                    <a:pt x="62" y="60"/>
                    <a:pt x="34" y="143"/>
                  </a:cubicBezTo>
                  <a:cubicBezTo>
                    <a:pt x="1" y="243"/>
                    <a:pt x="68" y="376"/>
                    <a:pt x="168" y="409"/>
                  </a:cubicBezTo>
                  <a:cubicBezTo>
                    <a:pt x="201" y="409"/>
                    <a:pt x="3237" y="1544"/>
                    <a:pt x="3237" y="3612"/>
                  </a:cubicBezTo>
                  <a:cubicBezTo>
                    <a:pt x="3237" y="3745"/>
                    <a:pt x="3303" y="3812"/>
                    <a:pt x="3437" y="3812"/>
                  </a:cubicBezTo>
                  <a:cubicBezTo>
                    <a:pt x="3537" y="3812"/>
                    <a:pt x="3637" y="3745"/>
                    <a:pt x="3637" y="3612"/>
                  </a:cubicBezTo>
                  <a:cubicBezTo>
                    <a:pt x="3637" y="1277"/>
                    <a:pt x="435" y="76"/>
                    <a:pt x="301" y="9"/>
                  </a:cubicBezTo>
                  <a:cubicBezTo>
                    <a:pt x="283" y="3"/>
                    <a:pt x="265" y="0"/>
                    <a:pt x="24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3" name="Google Shape;4984;p54">
              <a:extLst>
                <a:ext uri="{FF2B5EF4-FFF2-40B4-BE49-F238E27FC236}">
                  <a16:creationId xmlns:a16="http://schemas.microsoft.com/office/drawing/2014/main" id="{F45F6EA4-C418-A2E6-4AF4-238F78840D4B}"/>
                </a:ext>
              </a:extLst>
            </p:cNvPr>
            <p:cNvSpPr/>
            <p:nvPr/>
          </p:nvSpPr>
          <p:spPr>
            <a:xfrm>
              <a:off x="2359350" y="6963700"/>
              <a:ext cx="115950" cy="50125"/>
            </a:xfrm>
            <a:custGeom>
              <a:avLst/>
              <a:gdLst/>
              <a:ahLst/>
              <a:cxnLst/>
              <a:rect l="l" t="t" r="r" b="b"/>
              <a:pathLst>
                <a:path w="4638" h="2005" extrusionOk="0">
                  <a:moveTo>
                    <a:pt x="4320" y="1"/>
                  </a:moveTo>
                  <a:cubicBezTo>
                    <a:pt x="2925" y="1"/>
                    <a:pt x="232" y="1572"/>
                    <a:pt x="134" y="1637"/>
                  </a:cubicBezTo>
                  <a:cubicBezTo>
                    <a:pt x="34" y="1704"/>
                    <a:pt x="1" y="1804"/>
                    <a:pt x="67" y="1904"/>
                  </a:cubicBezTo>
                  <a:cubicBezTo>
                    <a:pt x="101" y="1971"/>
                    <a:pt x="168" y="2004"/>
                    <a:pt x="234" y="2004"/>
                  </a:cubicBezTo>
                  <a:lnTo>
                    <a:pt x="334" y="2004"/>
                  </a:lnTo>
                  <a:cubicBezTo>
                    <a:pt x="367" y="1971"/>
                    <a:pt x="3112" y="403"/>
                    <a:pt x="4365" y="403"/>
                  </a:cubicBezTo>
                  <a:cubicBezTo>
                    <a:pt x="4378" y="403"/>
                    <a:pt x="4391" y="403"/>
                    <a:pt x="4404" y="403"/>
                  </a:cubicBezTo>
                  <a:cubicBezTo>
                    <a:pt x="4417" y="408"/>
                    <a:pt x="4431" y="410"/>
                    <a:pt x="4444" y="410"/>
                  </a:cubicBezTo>
                  <a:cubicBezTo>
                    <a:pt x="4529" y="410"/>
                    <a:pt x="4604" y="323"/>
                    <a:pt x="4604" y="236"/>
                  </a:cubicBezTo>
                  <a:cubicBezTo>
                    <a:pt x="4637" y="103"/>
                    <a:pt x="4537" y="3"/>
                    <a:pt x="4404" y="3"/>
                  </a:cubicBezTo>
                  <a:cubicBezTo>
                    <a:pt x="4377" y="2"/>
                    <a:pt x="4349" y="1"/>
                    <a:pt x="432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4" name="Google Shape;4985;p54">
              <a:extLst>
                <a:ext uri="{FF2B5EF4-FFF2-40B4-BE49-F238E27FC236}">
                  <a16:creationId xmlns:a16="http://schemas.microsoft.com/office/drawing/2014/main" id="{04BF5EB4-F839-D863-8D56-15580116A195}"/>
                </a:ext>
              </a:extLst>
            </p:cNvPr>
            <p:cNvSpPr/>
            <p:nvPr/>
          </p:nvSpPr>
          <p:spPr>
            <a:xfrm>
              <a:off x="2482775" y="6991250"/>
              <a:ext cx="39225" cy="118475"/>
            </a:xfrm>
            <a:custGeom>
              <a:avLst/>
              <a:gdLst/>
              <a:ahLst/>
              <a:cxnLst/>
              <a:rect l="l" t="t" r="r" b="b"/>
              <a:pathLst>
                <a:path w="1569" h="4739" extrusionOk="0">
                  <a:moveTo>
                    <a:pt x="1354" y="0"/>
                  </a:moveTo>
                  <a:cubicBezTo>
                    <a:pt x="1282" y="0"/>
                    <a:pt x="1211" y="37"/>
                    <a:pt x="1168" y="102"/>
                  </a:cubicBezTo>
                  <a:cubicBezTo>
                    <a:pt x="601" y="969"/>
                    <a:pt x="67" y="4338"/>
                    <a:pt x="34" y="4505"/>
                  </a:cubicBezTo>
                  <a:cubicBezTo>
                    <a:pt x="1" y="4605"/>
                    <a:pt x="101" y="4705"/>
                    <a:pt x="201" y="4738"/>
                  </a:cubicBezTo>
                  <a:lnTo>
                    <a:pt x="234" y="4738"/>
                  </a:lnTo>
                  <a:cubicBezTo>
                    <a:pt x="334" y="4738"/>
                    <a:pt x="434" y="4672"/>
                    <a:pt x="434" y="4572"/>
                  </a:cubicBezTo>
                  <a:cubicBezTo>
                    <a:pt x="601" y="3604"/>
                    <a:pt x="1101" y="1002"/>
                    <a:pt x="1535" y="335"/>
                  </a:cubicBezTo>
                  <a:cubicBezTo>
                    <a:pt x="1568" y="235"/>
                    <a:pt x="1568" y="102"/>
                    <a:pt x="1468" y="35"/>
                  </a:cubicBezTo>
                  <a:cubicBezTo>
                    <a:pt x="1433" y="11"/>
                    <a:pt x="1393" y="0"/>
                    <a:pt x="135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5" name="Google Shape;4986;p54">
              <a:extLst>
                <a:ext uri="{FF2B5EF4-FFF2-40B4-BE49-F238E27FC236}">
                  <a16:creationId xmlns:a16="http://schemas.microsoft.com/office/drawing/2014/main" id="{0DF8979A-2FFF-C24E-D78D-BFC558454A82}"/>
                </a:ext>
              </a:extLst>
            </p:cNvPr>
            <p:cNvSpPr/>
            <p:nvPr/>
          </p:nvSpPr>
          <p:spPr>
            <a:xfrm>
              <a:off x="2561175" y="7008950"/>
              <a:ext cx="42550" cy="104100"/>
            </a:xfrm>
            <a:custGeom>
              <a:avLst/>
              <a:gdLst/>
              <a:ahLst/>
              <a:cxnLst/>
              <a:rect l="l" t="t" r="r" b="b"/>
              <a:pathLst>
                <a:path w="1702" h="4164" extrusionOk="0">
                  <a:moveTo>
                    <a:pt x="222" y="1"/>
                  </a:moveTo>
                  <a:cubicBezTo>
                    <a:pt x="192" y="1"/>
                    <a:pt x="162" y="9"/>
                    <a:pt x="134" y="28"/>
                  </a:cubicBezTo>
                  <a:cubicBezTo>
                    <a:pt x="34" y="61"/>
                    <a:pt x="0" y="194"/>
                    <a:pt x="34" y="294"/>
                  </a:cubicBezTo>
                  <a:cubicBezTo>
                    <a:pt x="567" y="1395"/>
                    <a:pt x="1268" y="3997"/>
                    <a:pt x="1268" y="4030"/>
                  </a:cubicBezTo>
                  <a:cubicBezTo>
                    <a:pt x="1301" y="4097"/>
                    <a:pt x="1401" y="4164"/>
                    <a:pt x="1468" y="4164"/>
                  </a:cubicBezTo>
                  <a:lnTo>
                    <a:pt x="1535" y="4164"/>
                  </a:lnTo>
                  <a:cubicBezTo>
                    <a:pt x="1635" y="4131"/>
                    <a:pt x="1701" y="4030"/>
                    <a:pt x="1668" y="3897"/>
                  </a:cubicBezTo>
                  <a:cubicBezTo>
                    <a:pt x="1668" y="3797"/>
                    <a:pt x="968" y="1228"/>
                    <a:pt x="400" y="128"/>
                  </a:cubicBezTo>
                  <a:cubicBezTo>
                    <a:pt x="376" y="56"/>
                    <a:pt x="300" y="1"/>
                    <a:pt x="22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6" name="Google Shape;4987;p54">
              <a:extLst>
                <a:ext uri="{FF2B5EF4-FFF2-40B4-BE49-F238E27FC236}">
                  <a16:creationId xmlns:a16="http://schemas.microsoft.com/office/drawing/2014/main" id="{AD6774FD-FDBB-BEF5-5421-59781C42E66C}"/>
                </a:ext>
              </a:extLst>
            </p:cNvPr>
            <p:cNvSpPr/>
            <p:nvPr/>
          </p:nvSpPr>
          <p:spPr>
            <a:xfrm>
              <a:off x="2595350" y="6961875"/>
              <a:ext cx="97600" cy="85300"/>
            </a:xfrm>
            <a:custGeom>
              <a:avLst/>
              <a:gdLst/>
              <a:ahLst/>
              <a:cxnLst/>
              <a:rect l="l" t="t" r="r" b="b"/>
              <a:pathLst>
                <a:path w="3904" h="3412" extrusionOk="0">
                  <a:moveTo>
                    <a:pt x="279" y="1"/>
                  </a:moveTo>
                  <a:cubicBezTo>
                    <a:pt x="190" y="1"/>
                    <a:pt x="95" y="60"/>
                    <a:pt x="68" y="143"/>
                  </a:cubicBezTo>
                  <a:cubicBezTo>
                    <a:pt x="1" y="243"/>
                    <a:pt x="68" y="376"/>
                    <a:pt x="168" y="409"/>
                  </a:cubicBezTo>
                  <a:cubicBezTo>
                    <a:pt x="835" y="676"/>
                    <a:pt x="2803" y="2611"/>
                    <a:pt x="3503" y="3345"/>
                  </a:cubicBezTo>
                  <a:cubicBezTo>
                    <a:pt x="3537" y="3378"/>
                    <a:pt x="3603" y="3412"/>
                    <a:pt x="3670" y="3412"/>
                  </a:cubicBezTo>
                  <a:cubicBezTo>
                    <a:pt x="3703" y="3412"/>
                    <a:pt x="3770" y="3378"/>
                    <a:pt x="3804" y="3345"/>
                  </a:cubicBezTo>
                  <a:cubicBezTo>
                    <a:pt x="3870" y="3278"/>
                    <a:pt x="3904" y="3145"/>
                    <a:pt x="3804" y="3045"/>
                  </a:cubicBezTo>
                  <a:cubicBezTo>
                    <a:pt x="3703" y="2945"/>
                    <a:pt x="1202" y="376"/>
                    <a:pt x="334" y="9"/>
                  </a:cubicBezTo>
                  <a:cubicBezTo>
                    <a:pt x="317" y="3"/>
                    <a:pt x="298" y="1"/>
                    <a:pt x="27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7" name="Google Shape;4988;p54">
              <a:extLst>
                <a:ext uri="{FF2B5EF4-FFF2-40B4-BE49-F238E27FC236}">
                  <a16:creationId xmlns:a16="http://schemas.microsoft.com/office/drawing/2014/main" id="{954651E7-7513-1489-71E1-858926AC0226}"/>
                </a:ext>
              </a:extLst>
            </p:cNvPr>
            <p:cNvSpPr/>
            <p:nvPr/>
          </p:nvSpPr>
          <p:spPr>
            <a:xfrm>
              <a:off x="2595350" y="6857850"/>
              <a:ext cx="131800" cy="48400"/>
            </a:xfrm>
            <a:custGeom>
              <a:avLst/>
              <a:gdLst/>
              <a:ahLst/>
              <a:cxnLst/>
              <a:rect l="l" t="t" r="r" b="b"/>
              <a:pathLst>
                <a:path w="5272" h="1936" extrusionOk="0">
                  <a:moveTo>
                    <a:pt x="5038" y="1"/>
                  </a:moveTo>
                  <a:cubicBezTo>
                    <a:pt x="3970" y="67"/>
                    <a:pt x="334" y="1468"/>
                    <a:pt x="168" y="1535"/>
                  </a:cubicBezTo>
                  <a:cubicBezTo>
                    <a:pt x="68" y="1568"/>
                    <a:pt x="1" y="1702"/>
                    <a:pt x="68" y="1802"/>
                  </a:cubicBezTo>
                  <a:cubicBezTo>
                    <a:pt x="101" y="1902"/>
                    <a:pt x="168" y="1935"/>
                    <a:pt x="268" y="1935"/>
                  </a:cubicBezTo>
                  <a:lnTo>
                    <a:pt x="334" y="1935"/>
                  </a:lnTo>
                  <a:cubicBezTo>
                    <a:pt x="368" y="1902"/>
                    <a:pt x="4070" y="468"/>
                    <a:pt x="5071" y="401"/>
                  </a:cubicBezTo>
                  <a:cubicBezTo>
                    <a:pt x="5171" y="401"/>
                    <a:pt x="5271" y="301"/>
                    <a:pt x="5271" y="201"/>
                  </a:cubicBezTo>
                  <a:cubicBezTo>
                    <a:pt x="5238" y="67"/>
                    <a:pt x="5138" y="1"/>
                    <a:pt x="503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8" name="Google Shape;4989;p54">
              <a:extLst>
                <a:ext uri="{FF2B5EF4-FFF2-40B4-BE49-F238E27FC236}">
                  <a16:creationId xmlns:a16="http://schemas.microsoft.com/office/drawing/2014/main" id="{BC6B56A6-7271-B973-ECEB-9D2F1E59747D}"/>
                </a:ext>
              </a:extLst>
            </p:cNvPr>
            <p:cNvSpPr/>
            <p:nvPr/>
          </p:nvSpPr>
          <p:spPr>
            <a:xfrm>
              <a:off x="2572850" y="6777750"/>
              <a:ext cx="78400" cy="88475"/>
            </a:xfrm>
            <a:custGeom>
              <a:avLst/>
              <a:gdLst/>
              <a:ahLst/>
              <a:cxnLst/>
              <a:rect l="l" t="t" r="r" b="b"/>
              <a:pathLst>
                <a:path w="3136" h="3539" extrusionOk="0">
                  <a:moveTo>
                    <a:pt x="2883" y="1"/>
                  </a:moveTo>
                  <a:cubicBezTo>
                    <a:pt x="2844" y="1"/>
                    <a:pt x="2804" y="12"/>
                    <a:pt x="2769" y="36"/>
                  </a:cubicBezTo>
                  <a:cubicBezTo>
                    <a:pt x="1635" y="736"/>
                    <a:pt x="134" y="3138"/>
                    <a:pt x="67" y="3238"/>
                  </a:cubicBezTo>
                  <a:cubicBezTo>
                    <a:pt x="0" y="3338"/>
                    <a:pt x="34" y="3438"/>
                    <a:pt x="134" y="3505"/>
                  </a:cubicBezTo>
                  <a:cubicBezTo>
                    <a:pt x="167" y="3538"/>
                    <a:pt x="200" y="3538"/>
                    <a:pt x="234" y="3538"/>
                  </a:cubicBezTo>
                  <a:cubicBezTo>
                    <a:pt x="300" y="3538"/>
                    <a:pt x="400" y="3505"/>
                    <a:pt x="434" y="3438"/>
                  </a:cubicBezTo>
                  <a:cubicBezTo>
                    <a:pt x="434" y="3438"/>
                    <a:pt x="1935" y="1036"/>
                    <a:pt x="3002" y="403"/>
                  </a:cubicBezTo>
                  <a:cubicBezTo>
                    <a:pt x="3102" y="336"/>
                    <a:pt x="3136" y="202"/>
                    <a:pt x="3069" y="102"/>
                  </a:cubicBezTo>
                  <a:cubicBezTo>
                    <a:pt x="3026" y="38"/>
                    <a:pt x="2955" y="1"/>
                    <a:pt x="28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9" name="Google Shape;4990;p54">
              <a:extLst>
                <a:ext uri="{FF2B5EF4-FFF2-40B4-BE49-F238E27FC236}">
                  <a16:creationId xmlns:a16="http://schemas.microsoft.com/office/drawing/2014/main" id="{F3C12207-5521-CF52-61F6-96C06FEF919A}"/>
                </a:ext>
              </a:extLst>
            </p:cNvPr>
            <p:cNvSpPr/>
            <p:nvPr/>
          </p:nvSpPr>
          <p:spPr>
            <a:xfrm>
              <a:off x="2590350" y="6923650"/>
              <a:ext cx="128450" cy="41800"/>
            </a:xfrm>
            <a:custGeom>
              <a:avLst/>
              <a:gdLst/>
              <a:ahLst/>
              <a:cxnLst/>
              <a:rect l="l" t="t" r="r" b="b"/>
              <a:pathLst>
                <a:path w="5138" h="1672" extrusionOk="0">
                  <a:moveTo>
                    <a:pt x="698" y="0"/>
                  </a:moveTo>
                  <a:cubicBezTo>
                    <a:pt x="497" y="0"/>
                    <a:pt x="318" y="22"/>
                    <a:pt x="167" y="70"/>
                  </a:cubicBezTo>
                  <a:cubicBezTo>
                    <a:pt x="67" y="137"/>
                    <a:pt x="1" y="237"/>
                    <a:pt x="34" y="337"/>
                  </a:cubicBezTo>
                  <a:cubicBezTo>
                    <a:pt x="85" y="439"/>
                    <a:pt x="155" y="483"/>
                    <a:pt x="230" y="483"/>
                  </a:cubicBezTo>
                  <a:cubicBezTo>
                    <a:pt x="254" y="483"/>
                    <a:pt x="277" y="479"/>
                    <a:pt x="301" y="471"/>
                  </a:cubicBezTo>
                  <a:cubicBezTo>
                    <a:pt x="412" y="434"/>
                    <a:pt x="550" y="417"/>
                    <a:pt x="709" y="417"/>
                  </a:cubicBezTo>
                  <a:cubicBezTo>
                    <a:pt x="1835" y="417"/>
                    <a:pt x="3986" y="1258"/>
                    <a:pt x="4804" y="1638"/>
                  </a:cubicBezTo>
                  <a:cubicBezTo>
                    <a:pt x="4837" y="1672"/>
                    <a:pt x="4871" y="1672"/>
                    <a:pt x="4904" y="1672"/>
                  </a:cubicBezTo>
                  <a:cubicBezTo>
                    <a:pt x="4971" y="1672"/>
                    <a:pt x="5071" y="1638"/>
                    <a:pt x="5104" y="1538"/>
                  </a:cubicBezTo>
                  <a:cubicBezTo>
                    <a:pt x="5138" y="1438"/>
                    <a:pt x="5104" y="1338"/>
                    <a:pt x="4971" y="1271"/>
                  </a:cubicBezTo>
                  <a:cubicBezTo>
                    <a:pt x="4678" y="1125"/>
                    <a:pt x="2146" y="0"/>
                    <a:pt x="69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0" name="Google Shape;4991;p54">
              <a:extLst>
                <a:ext uri="{FF2B5EF4-FFF2-40B4-BE49-F238E27FC236}">
                  <a16:creationId xmlns:a16="http://schemas.microsoft.com/office/drawing/2014/main" id="{C67E3118-E31C-1EBA-2B16-942154FBFFD9}"/>
                </a:ext>
              </a:extLst>
            </p:cNvPr>
            <p:cNvSpPr/>
            <p:nvPr/>
          </p:nvSpPr>
          <p:spPr>
            <a:xfrm>
              <a:off x="2431075" y="6825325"/>
              <a:ext cx="209350" cy="209350"/>
            </a:xfrm>
            <a:custGeom>
              <a:avLst/>
              <a:gdLst/>
              <a:ahLst/>
              <a:cxnLst/>
              <a:rect l="l" t="t" r="r" b="b"/>
              <a:pathLst>
                <a:path w="8374" h="8374" extrusionOk="0">
                  <a:moveTo>
                    <a:pt x="4170" y="1"/>
                  </a:moveTo>
                  <a:cubicBezTo>
                    <a:pt x="1868" y="1"/>
                    <a:pt x="0" y="1902"/>
                    <a:pt x="0" y="4204"/>
                  </a:cubicBezTo>
                  <a:cubicBezTo>
                    <a:pt x="0" y="6505"/>
                    <a:pt x="1868" y="8373"/>
                    <a:pt x="4170" y="8373"/>
                  </a:cubicBezTo>
                  <a:cubicBezTo>
                    <a:pt x="6505" y="8373"/>
                    <a:pt x="8373" y="6505"/>
                    <a:pt x="8373" y="4204"/>
                  </a:cubicBezTo>
                  <a:cubicBezTo>
                    <a:pt x="8373" y="1902"/>
                    <a:pt x="6505" y="1"/>
                    <a:pt x="4170"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1" name="Google Shape;4992;p54">
              <a:extLst>
                <a:ext uri="{FF2B5EF4-FFF2-40B4-BE49-F238E27FC236}">
                  <a16:creationId xmlns:a16="http://schemas.microsoft.com/office/drawing/2014/main" id="{E105CE6D-6B75-08E3-528F-B424169E6169}"/>
                </a:ext>
              </a:extLst>
            </p:cNvPr>
            <p:cNvSpPr/>
            <p:nvPr/>
          </p:nvSpPr>
          <p:spPr>
            <a:xfrm>
              <a:off x="2569500" y="6856700"/>
              <a:ext cx="30875" cy="31200"/>
            </a:xfrm>
            <a:custGeom>
              <a:avLst/>
              <a:gdLst/>
              <a:ahLst/>
              <a:cxnLst/>
              <a:rect l="l" t="t" r="r" b="b"/>
              <a:pathLst>
                <a:path w="1235" h="1248" extrusionOk="0">
                  <a:moveTo>
                    <a:pt x="240" y="1"/>
                  </a:moveTo>
                  <a:cubicBezTo>
                    <a:pt x="153" y="1"/>
                    <a:pt x="84" y="38"/>
                    <a:pt x="34" y="113"/>
                  </a:cubicBezTo>
                  <a:cubicBezTo>
                    <a:pt x="1" y="213"/>
                    <a:pt x="34" y="347"/>
                    <a:pt x="168" y="380"/>
                  </a:cubicBezTo>
                  <a:cubicBezTo>
                    <a:pt x="168" y="380"/>
                    <a:pt x="601" y="580"/>
                    <a:pt x="835" y="1114"/>
                  </a:cubicBezTo>
                  <a:cubicBezTo>
                    <a:pt x="868" y="1214"/>
                    <a:pt x="935" y="1247"/>
                    <a:pt x="1001" y="1247"/>
                  </a:cubicBezTo>
                  <a:lnTo>
                    <a:pt x="1102" y="1247"/>
                  </a:lnTo>
                  <a:cubicBezTo>
                    <a:pt x="1202" y="1181"/>
                    <a:pt x="1235" y="1081"/>
                    <a:pt x="1202" y="947"/>
                  </a:cubicBezTo>
                  <a:cubicBezTo>
                    <a:pt x="935" y="280"/>
                    <a:pt x="334" y="13"/>
                    <a:pt x="334" y="13"/>
                  </a:cubicBezTo>
                  <a:cubicBezTo>
                    <a:pt x="301" y="5"/>
                    <a:pt x="270" y="1"/>
                    <a:pt x="24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2" name="Google Shape;4993;p54">
              <a:extLst>
                <a:ext uri="{FF2B5EF4-FFF2-40B4-BE49-F238E27FC236}">
                  <a16:creationId xmlns:a16="http://schemas.microsoft.com/office/drawing/2014/main" id="{2692BB29-9A62-E9BA-201E-B4D1870610DE}"/>
                </a:ext>
              </a:extLst>
            </p:cNvPr>
            <p:cNvSpPr/>
            <p:nvPr/>
          </p:nvSpPr>
          <p:spPr>
            <a:xfrm>
              <a:off x="2590350" y="6901850"/>
              <a:ext cx="20875" cy="37750"/>
            </a:xfrm>
            <a:custGeom>
              <a:avLst/>
              <a:gdLst/>
              <a:ahLst/>
              <a:cxnLst/>
              <a:rect l="l" t="t" r="r" b="b"/>
              <a:pathLst>
                <a:path w="835" h="1510" extrusionOk="0">
                  <a:moveTo>
                    <a:pt x="238" y="0"/>
                  </a:moveTo>
                  <a:cubicBezTo>
                    <a:pt x="184" y="0"/>
                    <a:pt x="134" y="25"/>
                    <a:pt x="101" y="75"/>
                  </a:cubicBezTo>
                  <a:cubicBezTo>
                    <a:pt x="1" y="142"/>
                    <a:pt x="1" y="275"/>
                    <a:pt x="101" y="375"/>
                  </a:cubicBezTo>
                  <a:cubicBezTo>
                    <a:pt x="101" y="375"/>
                    <a:pt x="434" y="709"/>
                    <a:pt x="434" y="1309"/>
                  </a:cubicBezTo>
                  <a:cubicBezTo>
                    <a:pt x="434" y="1409"/>
                    <a:pt x="534" y="1510"/>
                    <a:pt x="634" y="1510"/>
                  </a:cubicBezTo>
                  <a:cubicBezTo>
                    <a:pt x="735" y="1510"/>
                    <a:pt x="835" y="1409"/>
                    <a:pt x="835" y="1309"/>
                  </a:cubicBezTo>
                  <a:cubicBezTo>
                    <a:pt x="835" y="542"/>
                    <a:pt x="401" y="109"/>
                    <a:pt x="401" y="75"/>
                  </a:cubicBezTo>
                  <a:cubicBezTo>
                    <a:pt x="351" y="25"/>
                    <a:pt x="293" y="0"/>
                    <a:pt x="23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3" name="Google Shape;4994;p54">
              <a:extLst>
                <a:ext uri="{FF2B5EF4-FFF2-40B4-BE49-F238E27FC236}">
                  <a16:creationId xmlns:a16="http://schemas.microsoft.com/office/drawing/2014/main" id="{0CAF88D9-CD11-2F3A-754A-6DD37051AA2F}"/>
                </a:ext>
              </a:extLst>
            </p:cNvPr>
            <p:cNvSpPr/>
            <p:nvPr/>
          </p:nvSpPr>
          <p:spPr>
            <a:xfrm>
              <a:off x="2517800" y="6852000"/>
              <a:ext cx="38400" cy="20875"/>
            </a:xfrm>
            <a:custGeom>
              <a:avLst/>
              <a:gdLst/>
              <a:ahLst/>
              <a:cxnLst/>
              <a:rect l="l" t="t" r="r" b="b"/>
              <a:pathLst>
                <a:path w="1536" h="835" extrusionOk="0">
                  <a:moveTo>
                    <a:pt x="236" y="1"/>
                  </a:moveTo>
                  <a:cubicBezTo>
                    <a:pt x="217" y="1"/>
                    <a:pt x="205" y="1"/>
                    <a:pt x="201" y="1"/>
                  </a:cubicBezTo>
                  <a:cubicBezTo>
                    <a:pt x="101" y="1"/>
                    <a:pt x="1" y="101"/>
                    <a:pt x="1" y="235"/>
                  </a:cubicBezTo>
                  <a:cubicBezTo>
                    <a:pt x="34" y="335"/>
                    <a:pt x="134" y="435"/>
                    <a:pt x="234" y="435"/>
                  </a:cubicBezTo>
                  <a:cubicBezTo>
                    <a:pt x="234" y="435"/>
                    <a:pt x="245" y="434"/>
                    <a:pt x="266" y="434"/>
                  </a:cubicBezTo>
                  <a:cubicBezTo>
                    <a:pt x="378" y="434"/>
                    <a:pt x="773" y="458"/>
                    <a:pt x="1168" y="768"/>
                  </a:cubicBezTo>
                  <a:cubicBezTo>
                    <a:pt x="1201" y="802"/>
                    <a:pt x="1235" y="835"/>
                    <a:pt x="1302" y="835"/>
                  </a:cubicBezTo>
                  <a:cubicBezTo>
                    <a:pt x="1335" y="835"/>
                    <a:pt x="1402" y="802"/>
                    <a:pt x="1435" y="768"/>
                  </a:cubicBezTo>
                  <a:cubicBezTo>
                    <a:pt x="1535" y="668"/>
                    <a:pt x="1502" y="535"/>
                    <a:pt x="1435" y="468"/>
                  </a:cubicBezTo>
                  <a:cubicBezTo>
                    <a:pt x="935" y="27"/>
                    <a:pt x="382" y="1"/>
                    <a:pt x="23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4" name="Google Shape;4995;p54">
              <a:extLst>
                <a:ext uri="{FF2B5EF4-FFF2-40B4-BE49-F238E27FC236}">
                  <a16:creationId xmlns:a16="http://schemas.microsoft.com/office/drawing/2014/main" id="{7F61C9BC-48F3-B7FE-1EC2-FA9BD7EBC6A1}"/>
                </a:ext>
              </a:extLst>
            </p:cNvPr>
            <p:cNvSpPr/>
            <p:nvPr/>
          </p:nvSpPr>
          <p:spPr>
            <a:xfrm>
              <a:off x="2546150" y="6884700"/>
              <a:ext cx="30875" cy="31550"/>
            </a:xfrm>
            <a:custGeom>
              <a:avLst/>
              <a:gdLst/>
              <a:ahLst/>
              <a:cxnLst/>
              <a:rect l="l" t="t" r="r" b="b"/>
              <a:pathLst>
                <a:path w="1235" h="1262" extrusionOk="0">
                  <a:moveTo>
                    <a:pt x="230" y="0"/>
                  </a:moveTo>
                  <a:cubicBezTo>
                    <a:pt x="148" y="0"/>
                    <a:pt x="82" y="55"/>
                    <a:pt x="34" y="127"/>
                  </a:cubicBezTo>
                  <a:cubicBezTo>
                    <a:pt x="1" y="227"/>
                    <a:pt x="34" y="361"/>
                    <a:pt x="134" y="394"/>
                  </a:cubicBezTo>
                  <a:cubicBezTo>
                    <a:pt x="168" y="394"/>
                    <a:pt x="601" y="594"/>
                    <a:pt x="835" y="1128"/>
                  </a:cubicBezTo>
                  <a:cubicBezTo>
                    <a:pt x="868" y="1228"/>
                    <a:pt x="935" y="1262"/>
                    <a:pt x="1001" y="1262"/>
                  </a:cubicBezTo>
                  <a:lnTo>
                    <a:pt x="1102" y="1262"/>
                  </a:lnTo>
                  <a:cubicBezTo>
                    <a:pt x="1202" y="1195"/>
                    <a:pt x="1235" y="1095"/>
                    <a:pt x="1202" y="961"/>
                  </a:cubicBezTo>
                  <a:cubicBezTo>
                    <a:pt x="901" y="294"/>
                    <a:pt x="334" y="27"/>
                    <a:pt x="334" y="27"/>
                  </a:cubicBezTo>
                  <a:cubicBezTo>
                    <a:pt x="297" y="9"/>
                    <a:pt x="262" y="0"/>
                    <a:pt x="23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5" name="Google Shape;4996;p54">
              <a:extLst>
                <a:ext uri="{FF2B5EF4-FFF2-40B4-BE49-F238E27FC236}">
                  <a16:creationId xmlns:a16="http://schemas.microsoft.com/office/drawing/2014/main" id="{661D03E0-4E3A-B1A8-C12D-AA3473103BA3}"/>
                </a:ext>
              </a:extLst>
            </p:cNvPr>
            <p:cNvSpPr/>
            <p:nvPr/>
          </p:nvSpPr>
          <p:spPr>
            <a:xfrm>
              <a:off x="2941450" y="6560975"/>
              <a:ext cx="221850" cy="837275"/>
            </a:xfrm>
            <a:custGeom>
              <a:avLst/>
              <a:gdLst/>
              <a:ahLst/>
              <a:cxnLst/>
              <a:rect l="l" t="t" r="r" b="b"/>
              <a:pathLst>
                <a:path w="8874" h="33491" extrusionOk="0">
                  <a:moveTo>
                    <a:pt x="2602" y="0"/>
                  </a:moveTo>
                  <a:cubicBezTo>
                    <a:pt x="2302" y="0"/>
                    <a:pt x="2001" y="34"/>
                    <a:pt x="1735" y="134"/>
                  </a:cubicBezTo>
                  <a:cubicBezTo>
                    <a:pt x="1635" y="134"/>
                    <a:pt x="1568" y="267"/>
                    <a:pt x="1568" y="367"/>
                  </a:cubicBezTo>
                  <a:cubicBezTo>
                    <a:pt x="1601" y="467"/>
                    <a:pt x="1701" y="534"/>
                    <a:pt x="1768" y="534"/>
                  </a:cubicBezTo>
                  <a:lnTo>
                    <a:pt x="1835" y="534"/>
                  </a:lnTo>
                  <a:cubicBezTo>
                    <a:pt x="2068" y="467"/>
                    <a:pt x="2335" y="434"/>
                    <a:pt x="2602" y="434"/>
                  </a:cubicBezTo>
                  <a:cubicBezTo>
                    <a:pt x="2735" y="434"/>
                    <a:pt x="2802" y="334"/>
                    <a:pt x="2802" y="201"/>
                  </a:cubicBezTo>
                  <a:cubicBezTo>
                    <a:pt x="2802" y="100"/>
                    <a:pt x="2735" y="0"/>
                    <a:pt x="2602" y="0"/>
                  </a:cubicBezTo>
                  <a:close/>
                  <a:moveTo>
                    <a:pt x="3418" y="92"/>
                  </a:moveTo>
                  <a:cubicBezTo>
                    <a:pt x="3337" y="92"/>
                    <a:pt x="3263" y="157"/>
                    <a:pt x="3236" y="267"/>
                  </a:cubicBezTo>
                  <a:cubicBezTo>
                    <a:pt x="3202" y="367"/>
                    <a:pt x="3269" y="501"/>
                    <a:pt x="3402" y="501"/>
                  </a:cubicBezTo>
                  <a:cubicBezTo>
                    <a:pt x="3636" y="567"/>
                    <a:pt x="3903" y="634"/>
                    <a:pt x="4136" y="734"/>
                  </a:cubicBezTo>
                  <a:cubicBezTo>
                    <a:pt x="4170" y="768"/>
                    <a:pt x="4203" y="768"/>
                    <a:pt x="4236" y="768"/>
                  </a:cubicBezTo>
                  <a:cubicBezTo>
                    <a:pt x="4303" y="768"/>
                    <a:pt x="4403" y="701"/>
                    <a:pt x="4437" y="634"/>
                  </a:cubicBezTo>
                  <a:cubicBezTo>
                    <a:pt x="4470" y="534"/>
                    <a:pt x="4403" y="401"/>
                    <a:pt x="4303" y="367"/>
                  </a:cubicBezTo>
                  <a:cubicBezTo>
                    <a:pt x="4036" y="234"/>
                    <a:pt x="3769" y="167"/>
                    <a:pt x="3469" y="100"/>
                  </a:cubicBezTo>
                  <a:cubicBezTo>
                    <a:pt x="3452" y="95"/>
                    <a:pt x="3435" y="92"/>
                    <a:pt x="3418" y="92"/>
                  </a:cubicBezTo>
                  <a:close/>
                  <a:moveTo>
                    <a:pt x="4957" y="733"/>
                  </a:moveTo>
                  <a:cubicBezTo>
                    <a:pt x="4888" y="733"/>
                    <a:pt x="4825" y="770"/>
                    <a:pt x="4803" y="834"/>
                  </a:cubicBezTo>
                  <a:cubicBezTo>
                    <a:pt x="4737" y="934"/>
                    <a:pt x="4770" y="1034"/>
                    <a:pt x="4870" y="1101"/>
                  </a:cubicBezTo>
                  <a:cubicBezTo>
                    <a:pt x="5070" y="1235"/>
                    <a:pt x="5304" y="1401"/>
                    <a:pt x="5504" y="1568"/>
                  </a:cubicBezTo>
                  <a:cubicBezTo>
                    <a:pt x="5537" y="1602"/>
                    <a:pt x="5604" y="1635"/>
                    <a:pt x="5637" y="1635"/>
                  </a:cubicBezTo>
                  <a:cubicBezTo>
                    <a:pt x="5704" y="1635"/>
                    <a:pt x="5771" y="1602"/>
                    <a:pt x="5804" y="1568"/>
                  </a:cubicBezTo>
                  <a:cubicBezTo>
                    <a:pt x="5871" y="1468"/>
                    <a:pt x="5871" y="1335"/>
                    <a:pt x="5771" y="1268"/>
                  </a:cubicBezTo>
                  <a:cubicBezTo>
                    <a:pt x="5537" y="1068"/>
                    <a:pt x="5304" y="901"/>
                    <a:pt x="5070" y="768"/>
                  </a:cubicBezTo>
                  <a:cubicBezTo>
                    <a:pt x="5035" y="744"/>
                    <a:pt x="4995" y="733"/>
                    <a:pt x="4957" y="733"/>
                  </a:cubicBezTo>
                  <a:close/>
                  <a:moveTo>
                    <a:pt x="6267" y="1785"/>
                  </a:moveTo>
                  <a:cubicBezTo>
                    <a:pt x="6213" y="1785"/>
                    <a:pt x="6154" y="1802"/>
                    <a:pt x="6104" y="1835"/>
                  </a:cubicBezTo>
                  <a:cubicBezTo>
                    <a:pt x="6038" y="1935"/>
                    <a:pt x="6038" y="2035"/>
                    <a:pt x="6104" y="2135"/>
                  </a:cubicBezTo>
                  <a:cubicBezTo>
                    <a:pt x="6271" y="2335"/>
                    <a:pt x="6471" y="2536"/>
                    <a:pt x="6638" y="2769"/>
                  </a:cubicBezTo>
                  <a:cubicBezTo>
                    <a:pt x="6671" y="2802"/>
                    <a:pt x="6738" y="2836"/>
                    <a:pt x="6805" y="2836"/>
                  </a:cubicBezTo>
                  <a:cubicBezTo>
                    <a:pt x="6838" y="2836"/>
                    <a:pt x="6872" y="2836"/>
                    <a:pt x="6905" y="2802"/>
                  </a:cubicBezTo>
                  <a:cubicBezTo>
                    <a:pt x="7005" y="2736"/>
                    <a:pt x="7038" y="2602"/>
                    <a:pt x="6972" y="2502"/>
                  </a:cubicBezTo>
                  <a:cubicBezTo>
                    <a:pt x="6772" y="2269"/>
                    <a:pt x="6605" y="2035"/>
                    <a:pt x="6405" y="1835"/>
                  </a:cubicBezTo>
                  <a:cubicBezTo>
                    <a:pt x="6371" y="1802"/>
                    <a:pt x="6321" y="1785"/>
                    <a:pt x="6267" y="1785"/>
                  </a:cubicBezTo>
                  <a:close/>
                  <a:moveTo>
                    <a:pt x="7253" y="3101"/>
                  </a:moveTo>
                  <a:cubicBezTo>
                    <a:pt x="7214" y="3101"/>
                    <a:pt x="7174" y="3112"/>
                    <a:pt x="7138" y="3136"/>
                  </a:cubicBezTo>
                  <a:cubicBezTo>
                    <a:pt x="7038" y="3203"/>
                    <a:pt x="7005" y="3336"/>
                    <a:pt x="7072" y="3436"/>
                  </a:cubicBezTo>
                  <a:cubicBezTo>
                    <a:pt x="7205" y="3670"/>
                    <a:pt x="7339" y="3903"/>
                    <a:pt x="7472" y="4137"/>
                  </a:cubicBezTo>
                  <a:cubicBezTo>
                    <a:pt x="7505" y="4203"/>
                    <a:pt x="7572" y="4270"/>
                    <a:pt x="7672" y="4270"/>
                  </a:cubicBezTo>
                  <a:cubicBezTo>
                    <a:pt x="7672" y="4270"/>
                    <a:pt x="7706" y="4237"/>
                    <a:pt x="7739" y="4237"/>
                  </a:cubicBezTo>
                  <a:cubicBezTo>
                    <a:pt x="7839" y="4203"/>
                    <a:pt x="7906" y="4070"/>
                    <a:pt x="7839" y="3970"/>
                  </a:cubicBezTo>
                  <a:cubicBezTo>
                    <a:pt x="7706" y="3703"/>
                    <a:pt x="7572" y="3436"/>
                    <a:pt x="7439" y="3203"/>
                  </a:cubicBezTo>
                  <a:cubicBezTo>
                    <a:pt x="7396" y="3138"/>
                    <a:pt x="7325" y="3101"/>
                    <a:pt x="7253" y="3101"/>
                  </a:cubicBezTo>
                  <a:close/>
                  <a:moveTo>
                    <a:pt x="7961" y="4595"/>
                  </a:moveTo>
                  <a:cubicBezTo>
                    <a:pt x="7942" y="4595"/>
                    <a:pt x="7923" y="4598"/>
                    <a:pt x="7906" y="4604"/>
                  </a:cubicBezTo>
                  <a:cubicBezTo>
                    <a:pt x="7806" y="4670"/>
                    <a:pt x="7739" y="4770"/>
                    <a:pt x="7806" y="4904"/>
                  </a:cubicBezTo>
                  <a:cubicBezTo>
                    <a:pt x="7872" y="5137"/>
                    <a:pt x="7972" y="5404"/>
                    <a:pt x="8039" y="5671"/>
                  </a:cubicBezTo>
                  <a:cubicBezTo>
                    <a:pt x="8072" y="5771"/>
                    <a:pt x="8173" y="5805"/>
                    <a:pt x="8239" y="5805"/>
                  </a:cubicBezTo>
                  <a:lnTo>
                    <a:pt x="8306" y="5805"/>
                  </a:lnTo>
                  <a:cubicBezTo>
                    <a:pt x="8406" y="5771"/>
                    <a:pt x="8473" y="5671"/>
                    <a:pt x="8439" y="5538"/>
                  </a:cubicBezTo>
                  <a:cubicBezTo>
                    <a:pt x="8373" y="5271"/>
                    <a:pt x="8273" y="5004"/>
                    <a:pt x="8173" y="4737"/>
                  </a:cubicBezTo>
                  <a:cubicBezTo>
                    <a:pt x="8145" y="4655"/>
                    <a:pt x="8050" y="4595"/>
                    <a:pt x="7961" y="4595"/>
                  </a:cubicBezTo>
                  <a:close/>
                  <a:moveTo>
                    <a:pt x="8448" y="6198"/>
                  </a:moveTo>
                  <a:cubicBezTo>
                    <a:pt x="8433" y="6198"/>
                    <a:pt x="8419" y="6200"/>
                    <a:pt x="8406" y="6205"/>
                  </a:cubicBezTo>
                  <a:cubicBezTo>
                    <a:pt x="8306" y="6238"/>
                    <a:pt x="8206" y="6338"/>
                    <a:pt x="8239" y="6472"/>
                  </a:cubicBezTo>
                  <a:cubicBezTo>
                    <a:pt x="8306" y="6739"/>
                    <a:pt x="8339" y="7005"/>
                    <a:pt x="8373" y="7272"/>
                  </a:cubicBezTo>
                  <a:cubicBezTo>
                    <a:pt x="8373" y="7372"/>
                    <a:pt x="8473" y="7439"/>
                    <a:pt x="8573" y="7439"/>
                  </a:cubicBezTo>
                  <a:lnTo>
                    <a:pt x="8606" y="7439"/>
                  </a:lnTo>
                  <a:cubicBezTo>
                    <a:pt x="8706" y="7439"/>
                    <a:pt x="8806" y="7339"/>
                    <a:pt x="8773" y="7206"/>
                  </a:cubicBezTo>
                  <a:cubicBezTo>
                    <a:pt x="8740" y="6939"/>
                    <a:pt x="8706" y="6638"/>
                    <a:pt x="8640" y="6372"/>
                  </a:cubicBezTo>
                  <a:cubicBezTo>
                    <a:pt x="8640" y="6285"/>
                    <a:pt x="8539" y="6198"/>
                    <a:pt x="8448" y="6198"/>
                  </a:cubicBezTo>
                  <a:close/>
                  <a:moveTo>
                    <a:pt x="8640" y="7873"/>
                  </a:moveTo>
                  <a:cubicBezTo>
                    <a:pt x="8506" y="7873"/>
                    <a:pt x="8439" y="7973"/>
                    <a:pt x="8439" y="8073"/>
                  </a:cubicBezTo>
                  <a:cubicBezTo>
                    <a:pt x="8439" y="8240"/>
                    <a:pt x="8439" y="8406"/>
                    <a:pt x="8439" y="8573"/>
                  </a:cubicBezTo>
                  <a:cubicBezTo>
                    <a:pt x="8439" y="8673"/>
                    <a:pt x="8439" y="8773"/>
                    <a:pt x="8439" y="8907"/>
                  </a:cubicBezTo>
                  <a:cubicBezTo>
                    <a:pt x="8439" y="9007"/>
                    <a:pt x="8539" y="9107"/>
                    <a:pt x="8640" y="9107"/>
                  </a:cubicBezTo>
                  <a:cubicBezTo>
                    <a:pt x="8773" y="9107"/>
                    <a:pt x="8840" y="9007"/>
                    <a:pt x="8873" y="8907"/>
                  </a:cubicBezTo>
                  <a:cubicBezTo>
                    <a:pt x="8873" y="8807"/>
                    <a:pt x="8873" y="8673"/>
                    <a:pt x="8873" y="8573"/>
                  </a:cubicBezTo>
                  <a:cubicBezTo>
                    <a:pt x="8873" y="8406"/>
                    <a:pt x="8873" y="8240"/>
                    <a:pt x="8840" y="8073"/>
                  </a:cubicBezTo>
                  <a:cubicBezTo>
                    <a:pt x="8840" y="7939"/>
                    <a:pt x="8740" y="7873"/>
                    <a:pt x="8640" y="7873"/>
                  </a:cubicBezTo>
                  <a:close/>
                  <a:moveTo>
                    <a:pt x="8566" y="9534"/>
                  </a:moveTo>
                  <a:cubicBezTo>
                    <a:pt x="8480" y="9534"/>
                    <a:pt x="8402" y="9621"/>
                    <a:pt x="8373" y="9707"/>
                  </a:cubicBezTo>
                  <a:cubicBezTo>
                    <a:pt x="8373" y="9974"/>
                    <a:pt x="8339" y="10241"/>
                    <a:pt x="8273" y="10541"/>
                  </a:cubicBezTo>
                  <a:cubicBezTo>
                    <a:pt x="8273" y="10641"/>
                    <a:pt x="8339" y="10741"/>
                    <a:pt x="8439" y="10775"/>
                  </a:cubicBezTo>
                  <a:lnTo>
                    <a:pt x="8473" y="10775"/>
                  </a:lnTo>
                  <a:cubicBezTo>
                    <a:pt x="8606" y="10775"/>
                    <a:pt x="8673" y="10708"/>
                    <a:pt x="8706" y="10608"/>
                  </a:cubicBezTo>
                  <a:cubicBezTo>
                    <a:pt x="8740" y="10308"/>
                    <a:pt x="8773" y="10041"/>
                    <a:pt x="8806" y="9774"/>
                  </a:cubicBezTo>
                  <a:cubicBezTo>
                    <a:pt x="8806" y="9641"/>
                    <a:pt x="8740" y="9541"/>
                    <a:pt x="8606" y="9541"/>
                  </a:cubicBezTo>
                  <a:cubicBezTo>
                    <a:pt x="8593" y="9536"/>
                    <a:pt x="8579" y="9534"/>
                    <a:pt x="8566" y="9534"/>
                  </a:cubicBezTo>
                  <a:close/>
                  <a:moveTo>
                    <a:pt x="8319" y="11167"/>
                  </a:moveTo>
                  <a:cubicBezTo>
                    <a:pt x="8231" y="11167"/>
                    <a:pt x="8139" y="11231"/>
                    <a:pt x="8139" y="11342"/>
                  </a:cubicBezTo>
                  <a:cubicBezTo>
                    <a:pt x="8072" y="11609"/>
                    <a:pt x="8006" y="11876"/>
                    <a:pt x="7906" y="12142"/>
                  </a:cubicBezTo>
                  <a:cubicBezTo>
                    <a:pt x="7872" y="12242"/>
                    <a:pt x="7939" y="12343"/>
                    <a:pt x="8039" y="12376"/>
                  </a:cubicBezTo>
                  <a:cubicBezTo>
                    <a:pt x="8072" y="12409"/>
                    <a:pt x="8106" y="12409"/>
                    <a:pt x="8106" y="12409"/>
                  </a:cubicBezTo>
                  <a:cubicBezTo>
                    <a:pt x="8206" y="12409"/>
                    <a:pt x="8273" y="12343"/>
                    <a:pt x="8306" y="12242"/>
                  </a:cubicBezTo>
                  <a:cubicBezTo>
                    <a:pt x="8406" y="11976"/>
                    <a:pt x="8473" y="11709"/>
                    <a:pt x="8539" y="11442"/>
                  </a:cubicBezTo>
                  <a:cubicBezTo>
                    <a:pt x="8573" y="11308"/>
                    <a:pt x="8473" y="11208"/>
                    <a:pt x="8373" y="11175"/>
                  </a:cubicBezTo>
                  <a:cubicBezTo>
                    <a:pt x="8356" y="11169"/>
                    <a:pt x="8337" y="11167"/>
                    <a:pt x="8319" y="11167"/>
                  </a:cubicBezTo>
                  <a:close/>
                  <a:moveTo>
                    <a:pt x="7853" y="12768"/>
                  </a:moveTo>
                  <a:cubicBezTo>
                    <a:pt x="7771" y="12768"/>
                    <a:pt x="7694" y="12827"/>
                    <a:pt x="7639" y="12910"/>
                  </a:cubicBezTo>
                  <a:cubicBezTo>
                    <a:pt x="7539" y="13176"/>
                    <a:pt x="7439" y="13410"/>
                    <a:pt x="7339" y="13643"/>
                  </a:cubicBezTo>
                  <a:cubicBezTo>
                    <a:pt x="7272" y="13777"/>
                    <a:pt x="7339" y="13877"/>
                    <a:pt x="7439" y="13944"/>
                  </a:cubicBezTo>
                  <a:lnTo>
                    <a:pt x="7539" y="13944"/>
                  </a:lnTo>
                  <a:cubicBezTo>
                    <a:pt x="7605" y="13944"/>
                    <a:pt x="7672" y="13910"/>
                    <a:pt x="7706" y="13844"/>
                  </a:cubicBezTo>
                  <a:cubicBezTo>
                    <a:pt x="7839" y="13577"/>
                    <a:pt x="7939" y="13310"/>
                    <a:pt x="8039" y="13043"/>
                  </a:cubicBezTo>
                  <a:cubicBezTo>
                    <a:pt x="8072" y="12943"/>
                    <a:pt x="8039" y="12810"/>
                    <a:pt x="7906" y="12776"/>
                  </a:cubicBezTo>
                  <a:cubicBezTo>
                    <a:pt x="7888" y="12770"/>
                    <a:pt x="7870" y="12768"/>
                    <a:pt x="7853" y="12768"/>
                  </a:cubicBezTo>
                  <a:close/>
                  <a:moveTo>
                    <a:pt x="7126" y="14276"/>
                  </a:moveTo>
                  <a:cubicBezTo>
                    <a:pt x="7056" y="14276"/>
                    <a:pt x="6993" y="14313"/>
                    <a:pt x="6972" y="14377"/>
                  </a:cubicBezTo>
                  <a:cubicBezTo>
                    <a:pt x="6838" y="14611"/>
                    <a:pt x="6671" y="14844"/>
                    <a:pt x="6538" y="15078"/>
                  </a:cubicBezTo>
                  <a:cubicBezTo>
                    <a:pt x="6471" y="15178"/>
                    <a:pt x="6505" y="15311"/>
                    <a:pt x="6571" y="15378"/>
                  </a:cubicBezTo>
                  <a:cubicBezTo>
                    <a:pt x="6605" y="15378"/>
                    <a:pt x="6671" y="15411"/>
                    <a:pt x="6705" y="15411"/>
                  </a:cubicBezTo>
                  <a:cubicBezTo>
                    <a:pt x="6772" y="15411"/>
                    <a:pt x="6838" y="15378"/>
                    <a:pt x="6872" y="15311"/>
                  </a:cubicBezTo>
                  <a:cubicBezTo>
                    <a:pt x="7038" y="15078"/>
                    <a:pt x="7172" y="14844"/>
                    <a:pt x="7339" y="14577"/>
                  </a:cubicBezTo>
                  <a:cubicBezTo>
                    <a:pt x="7372" y="14477"/>
                    <a:pt x="7339" y="14377"/>
                    <a:pt x="7239" y="14311"/>
                  </a:cubicBezTo>
                  <a:cubicBezTo>
                    <a:pt x="7203" y="14287"/>
                    <a:pt x="7163" y="14276"/>
                    <a:pt x="7126" y="14276"/>
                  </a:cubicBezTo>
                  <a:close/>
                  <a:moveTo>
                    <a:pt x="6191" y="15648"/>
                  </a:moveTo>
                  <a:cubicBezTo>
                    <a:pt x="6131" y="15648"/>
                    <a:pt x="6074" y="15675"/>
                    <a:pt x="6038" y="15712"/>
                  </a:cubicBezTo>
                  <a:cubicBezTo>
                    <a:pt x="5871" y="15945"/>
                    <a:pt x="5671" y="16145"/>
                    <a:pt x="5504" y="16345"/>
                  </a:cubicBezTo>
                  <a:cubicBezTo>
                    <a:pt x="5404" y="16412"/>
                    <a:pt x="5404" y="16546"/>
                    <a:pt x="5504" y="16612"/>
                  </a:cubicBezTo>
                  <a:cubicBezTo>
                    <a:pt x="5537" y="16679"/>
                    <a:pt x="5604" y="16679"/>
                    <a:pt x="5637" y="16679"/>
                  </a:cubicBezTo>
                  <a:cubicBezTo>
                    <a:pt x="5704" y="16679"/>
                    <a:pt x="5737" y="16679"/>
                    <a:pt x="5804" y="16612"/>
                  </a:cubicBezTo>
                  <a:cubicBezTo>
                    <a:pt x="6004" y="16412"/>
                    <a:pt x="6171" y="16212"/>
                    <a:pt x="6371" y="15978"/>
                  </a:cubicBezTo>
                  <a:cubicBezTo>
                    <a:pt x="6438" y="15912"/>
                    <a:pt x="6438" y="15778"/>
                    <a:pt x="6338" y="15712"/>
                  </a:cubicBezTo>
                  <a:cubicBezTo>
                    <a:pt x="6293" y="15666"/>
                    <a:pt x="6241" y="15648"/>
                    <a:pt x="6191" y="15648"/>
                  </a:cubicBezTo>
                  <a:close/>
                  <a:moveTo>
                    <a:pt x="1137" y="16245"/>
                  </a:moveTo>
                  <a:cubicBezTo>
                    <a:pt x="919" y="16245"/>
                    <a:pt x="712" y="16290"/>
                    <a:pt x="534" y="16379"/>
                  </a:cubicBezTo>
                  <a:cubicBezTo>
                    <a:pt x="434" y="16445"/>
                    <a:pt x="400" y="16579"/>
                    <a:pt x="434" y="16679"/>
                  </a:cubicBezTo>
                  <a:cubicBezTo>
                    <a:pt x="467" y="16746"/>
                    <a:pt x="534" y="16779"/>
                    <a:pt x="634" y="16779"/>
                  </a:cubicBezTo>
                  <a:cubicBezTo>
                    <a:pt x="667" y="16779"/>
                    <a:pt x="701" y="16779"/>
                    <a:pt x="701" y="16746"/>
                  </a:cubicBezTo>
                  <a:cubicBezTo>
                    <a:pt x="847" y="16697"/>
                    <a:pt x="1011" y="16666"/>
                    <a:pt x="1194" y="16666"/>
                  </a:cubicBezTo>
                  <a:cubicBezTo>
                    <a:pt x="1260" y="16666"/>
                    <a:pt x="1330" y="16670"/>
                    <a:pt x="1401" y="16679"/>
                  </a:cubicBezTo>
                  <a:cubicBezTo>
                    <a:pt x="1419" y="16685"/>
                    <a:pt x="1438" y="16688"/>
                    <a:pt x="1456" y="16688"/>
                  </a:cubicBezTo>
                  <a:cubicBezTo>
                    <a:pt x="1544" y="16688"/>
                    <a:pt x="1635" y="16628"/>
                    <a:pt x="1635" y="16546"/>
                  </a:cubicBezTo>
                  <a:cubicBezTo>
                    <a:pt x="1668" y="16412"/>
                    <a:pt x="1601" y="16312"/>
                    <a:pt x="1468" y="16279"/>
                  </a:cubicBezTo>
                  <a:cubicBezTo>
                    <a:pt x="1357" y="16256"/>
                    <a:pt x="1245" y="16245"/>
                    <a:pt x="1137" y="16245"/>
                  </a:cubicBezTo>
                  <a:close/>
                  <a:moveTo>
                    <a:pt x="2197" y="16578"/>
                  </a:moveTo>
                  <a:cubicBezTo>
                    <a:pt x="2135" y="16578"/>
                    <a:pt x="2078" y="16614"/>
                    <a:pt x="2035" y="16679"/>
                  </a:cubicBezTo>
                  <a:cubicBezTo>
                    <a:pt x="1968" y="16779"/>
                    <a:pt x="2001" y="16912"/>
                    <a:pt x="2102" y="16979"/>
                  </a:cubicBezTo>
                  <a:cubicBezTo>
                    <a:pt x="2302" y="17113"/>
                    <a:pt x="2502" y="17279"/>
                    <a:pt x="2735" y="17446"/>
                  </a:cubicBezTo>
                  <a:cubicBezTo>
                    <a:pt x="2769" y="17513"/>
                    <a:pt x="2802" y="17513"/>
                    <a:pt x="2869" y="17513"/>
                  </a:cubicBezTo>
                  <a:cubicBezTo>
                    <a:pt x="2935" y="17513"/>
                    <a:pt x="2969" y="17480"/>
                    <a:pt x="3002" y="17446"/>
                  </a:cubicBezTo>
                  <a:cubicBezTo>
                    <a:pt x="3102" y="17379"/>
                    <a:pt x="3102" y="17246"/>
                    <a:pt x="3002" y="17146"/>
                  </a:cubicBezTo>
                  <a:cubicBezTo>
                    <a:pt x="2769" y="16946"/>
                    <a:pt x="2535" y="16746"/>
                    <a:pt x="2302" y="16612"/>
                  </a:cubicBezTo>
                  <a:cubicBezTo>
                    <a:pt x="2266" y="16589"/>
                    <a:pt x="2231" y="16578"/>
                    <a:pt x="2197" y="16578"/>
                  </a:cubicBezTo>
                  <a:close/>
                  <a:moveTo>
                    <a:pt x="5025" y="16833"/>
                  </a:moveTo>
                  <a:cubicBezTo>
                    <a:pt x="4977" y="16833"/>
                    <a:pt x="4934" y="16849"/>
                    <a:pt x="4904" y="16879"/>
                  </a:cubicBezTo>
                  <a:cubicBezTo>
                    <a:pt x="4670" y="17046"/>
                    <a:pt x="4470" y="17213"/>
                    <a:pt x="4236" y="17346"/>
                  </a:cubicBezTo>
                  <a:cubicBezTo>
                    <a:pt x="4136" y="17413"/>
                    <a:pt x="4103" y="17546"/>
                    <a:pt x="4170" y="17646"/>
                  </a:cubicBezTo>
                  <a:cubicBezTo>
                    <a:pt x="4236" y="17713"/>
                    <a:pt x="4303" y="17746"/>
                    <a:pt x="4370" y="17746"/>
                  </a:cubicBezTo>
                  <a:cubicBezTo>
                    <a:pt x="4403" y="17746"/>
                    <a:pt x="4437" y="17746"/>
                    <a:pt x="4470" y="17713"/>
                  </a:cubicBezTo>
                  <a:cubicBezTo>
                    <a:pt x="4703" y="17546"/>
                    <a:pt x="4937" y="17379"/>
                    <a:pt x="5170" y="17213"/>
                  </a:cubicBezTo>
                  <a:cubicBezTo>
                    <a:pt x="5237" y="17113"/>
                    <a:pt x="5270" y="17013"/>
                    <a:pt x="5204" y="16912"/>
                  </a:cubicBezTo>
                  <a:cubicBezTo>
                    <a:pt x="5149" y="16857"/>
                    <a:pt x="5083" y="16833"/>
                    <a:pt x="5025" y="16833"/>
                  </a:cubicBezTo>
                  <a:close/>
                  <a:moveTo>
                    <a:pt x="200" y="17046"/>
                  </a:moveTo>
                  <a:cubicBezTo>
                    <a:pt x="100" y="17046"/>
                    <a:pt x="0" y="17146"/>
                    <a:pt x="0" y="17246"/>
                  </a:cubicBezTo>
                  <a:cubicBezTo>
                    <a:pt x="0" y="17513"/>
                    <a:pt x="100" y="17780"/>
                    <a:pt x="267" y="18047"/>
                  </a:cubicBezTo>
                  <a:cubicBezTo>
                    <a:pt x="300" y="18080"/>
                    <a:pt x="334" y="18113"/>
                    <a:pt x="334" y="18147"/>
                  </a:cubicBezTo>
                  <a:cubicBezTo>
                    <a:pt x="400" y="18180"/>
                    <a:pt x="434" y="18213"/>
                    <a:pt x="500" y="18213"/>
                  </a:cubicBezTo>
                  <a:cubicBezTo>
                    <a:pt x="534" y="18213"/>
                    <a:pt x="600" y="18180"/>
                    <a:pt x="634" y="18147"/>
                  </a:cubicBezTo>
                  <a:cubicBezTo>
                    <a:pt x="734" y="18080"/>
                    <a:pt x="734" y="17947"/>
                    <a:pt x="667" y="17880"/>
                  </a:cubicBezTo>
                  <a:cubicBezTo>
                    <a:pt x="634" y="17846"/>
                    <a:pt x="634" y="17813"/>
                    <a:pt x="600" y="17813"/>
                  </a:cubicBezTo>
                  <a:cubicBezTo>
                    <a:pt x="467" y="17613"/>
                    <a:pt x="400" y="17413"/>
                    <a:pt x="400" y="17246"/>
                  </a:cubicBezTo>
                  <a:cubicBezTo>
                    <a:pt x="400" y="17113"/>
                    <a:pt x="300" y="17046"/>
                    <a:pt x="200" y="17046"/>
                  </a:cubicBezTo>
                  <a:close/>
                  <a:moveTo>
                    <a:pt x="1212" y="18205"/>
                  </a:moveTo>
                  <a:cubicBezTo>
                    <a:pt x="1123" y="18205"/>
                    <a:pt x="1028" y="18265"/>
                    <a:pt x="1001" y="18347"/>
                  </a:cubicBezTo>
                  <a:cubicBezTo>
                    <a:pt x="1001" y="18480"/>
                    <a:pt x="1067" y="18580"/>
                    <a:pt x="1168" y="18614"/>
                  </a:cubicBezTo>
                  <a:cubicBezTo>
                    <a:pt x="1334" y="18647"/>
                    <a:pt x="1534" y="18647"/>
                    <a:pt x="1701" y="18647"/>
                  </a:cubicBezTo>
                  <a:lnTo>
                    <a:pt x="2068" y="18647"/>
                  </a:lnTo>
                  <a:cubicBezTo>
                    <a:pt x="2168" y="18647"/>
                    <a:pt x="2268" y="18514"/>
                    <a:pt x="2268" y="18414"/>
                  </a:cubicBezTo>
                  <a:cubicBezTo>
                    <a:pt x="2235" y="18313"/>
                    <a:pt x="2135" y="18213"/>
                    <a:pt x="2035" y="18213"/>
                  </a:cubicBezTo>
                  <a:cubicBezTo>
                    <a:pt x="1935" y="18247"/>
                    <a:pt x="1835" y="18247"/>
                    <a:pt x="1701" y="18247"/>
                  </a:cubicBezTo>
                  <a:cubicBezTo>
                    <a:pt x="1568" y="18247"/>
                    <a:pt x="1401" y="18213"/>
                    <a:pt x="1268" y="18213"/>
                  </a:cubicBezTo>
                  <a:cubicBezTo>
                    <a:pt x="1250" y="18208"/>
                    <a:pt x="1231" y="18205"/>
                    <a:pt x="1212" y="18205"/>
                  </a:cubicBezTo>
                  <a:close/>
                  <a:moveTo>
                    <a:pt x="3441" y="17725"/>
                  </a:moveTo>
                  <a:cubicBezTo>
                    <a:pt x="3392" y="17725"/>
                    <a:pt x="3341" y="17741"/>
                    <a:pt x="3302" y="17780"/>
                  </a:cubicBezTo>
                  <a:cubicBezTo>
                    <a:pt x="3236" y="17813"/>
                    <a:pt x="3202" y="17846"/>
                    <a:pt x="3202" y="17913"/>
                  </a:cubicBezTo>
                  <a:cubicBezTo>
                    <a:pt x="3069" y="17980"/>
                    <a:pt x="2935" y="18013"/>
                    <a:pt x="2802" y="18047"/>
                  </a:cubicBezTo>
                  <a:cubicBezTo>
                    <a:pt x="2702" y="18113"/>
                    <a:pt x="2635" y="18213"/>
                    <a:pt x="2669" y="18313"/>
                  </a:cubicBezTo>
                  <a:cubicBezTo>
                    <a:pt x="2694" y="18415"/>
                    <a:pt x="2758" y="18459"/>
                    <a:pt x="2847" y="18459"/>
                  </a:cubicBezTo>
                  <a:cubicBezTo>
                    <a:pt x="2874" y="18459"/>
                    <a:pt x="2904" y="18455"/>
                    <a:pt x="2935" y="18447"/>
                  </a:cubicBezTo>
                  <a:cubicBezTo>
                    <a:pt x="3102" y="18414"/>
                    <a:pt x="3236" y="18347"/>
                    <a:pt x="3402" y="18280"/>
                  </a:cubicBezTo>
                  <a:cubicBezTo>
                    <a:pt x="3503" y="18414"/>
                    <a:pt x="3603" y="18580"/>
                    <a:pt x="3703" y="18714"/>
                  </a:cubicBezTo>
                  <a:cubicBezTo>
                    <a:pt x="3736" y="18780"/>
                    <a:pt x="3803" y="18814"/>
                    <a:pt x="3869" y="18814"/>
                  </a:cubicBezTo>
                  <a:lnTo>
                    <a:pt x="4003" y="18814"/>
                  </a:lnTo>
                  <a:cubicBezTo>
                    <a:pt x="4103" y="18747"/>
                    <a:pt x="4136" y="18614"/>
                    <a:pt x="4070" y="18514"/>
                  </a:cubicBezTo>
                  <a:cubicBezTo>
                    <a:pt x="3970" y="18380"/>
                    <a:pt x="3869" y="18213"/>
                    <a:pt x="3803" y="18080"/>
                  </a:cubicBezTo>
                  <a:cubicBezTo>
                    <a:pt x="3836" y="18013"/>
                    <a:pt x="3869" y="17947"/>
                    <a:pt x="3836" y="17846"/>
                  </a:cubicBezTo>
                  <a:cubicBezTo>
                    <a:pt x="3786" y="17771"/>
                    <a:pt x="3699" y="17734"/>
                    <a:pt x="3616" y="17734"/>
                  </a:cubicBezTo>
                  <a:cubicBezTo>
                    <a:pt x="3588" y="17734"/>
                    <a:pt x="3561" y="17738"/>
                    <a:pt x="3536" y="17746"/>
                  </a:cubicBezTo>
                  <a:cubicBezTo>
                    <a:pt x="3508" y="17733"/>
                    <a:pt x="3475" y="17725"/>
                    <a:pt x="3441" y="17725"/>
                  </a:cubicBezTo>
                  <a:close/>
                  <a:moveTo>
                    <a:pt x="4308" y="19146"/>
                  </a:moveTo>
                  <a:cubicBezTo>
                    <a:pt x="4274" y="19146"/>
                    <a:pt x="4238" y="19157"/>
                    <a:pt x="4203" y="19181"/>
                  </a:cubicBezTo>
                  <a:cubicBezTo>
                    <a:pt x="4103" y="19214"/>
                    <a:pt x="4036" y="19348"/>
                    <a:pt x="4103" y="19448"/>
                  </a:cubicBezTo>
                  <a:cubicBezTo>
                    <a:pt x="4136" y="19548"/>
                    <a:pt x="4203" y="19648"/>
                    <a:pt x="4236" y="19781"/>
                  </a:cubicBezTo>
                  <a:cubicBezTo>
                    <a:pt x="4303" y="19915"/>
                    <a:pt x="4370" y="20048"/>
                    <a:pt x="4403" y="20182"/>
                  </a:cubicBezTo>
                  <a:cubicBezTo>
                    <a:pt x="4437" y="20282"/>
                    <a:pt x="4537" y="20315"/>
                    <a:pt x="4603" y="20315"/>
                  </a:cubicBezTo>
                  <a:lnTo>
                    <a:pt x="4703" y="20315"/>
                  </a:lnTo>
                  <a:cubicBezTo>
                    <a:pt x="4803" y="20282"/>
                    <a:pt x="4837" y="20148"/>
                    <a:pt x="4803" y="20048"/>
                  </a:cubicBezTo>
                  <a:cubicBezTo>
                    <a:pt x="4770" y="19881"/>
                    <a:pt x="4703" y="19748"/>
                    <a:pt x="4637" y="19581"/>
                  </a:cubicBezTo>
                  <a:cubicBezTo>
                    <a:pt x="4570" y="19481"/>
                    <a:pt x="4537" y="19381"/>
                    <a:pt x="4470" y="19248"/>
                  </a:cubicBezTo>
                  <a:cubicBezTo>
                    <a:pt x="4427" y="19183"/>
                    <a:pt x="4370" y="19146"/>
                    <a:pt x="4308" y="19146"/>
                  </a:cubicBezTo>
                  <a:close/>
                  <a:moveTo>
                    <a:pt x="4869" y="20707"/>
                  </a:moveTo>
                  <a:cubicBezTo>
                    <a:pt x="4848" y="20707"/>
                    <a:pt x="4826" y="20709"/>
                    <a:pt x="4803" y="20715"/>
                  </a:cubicBezTo>
                  <a:cubicBezTo>
                    <a:pt x="4703" y="20749"/>
                    <a:pt x="4637" y="20849"/>
                    <a:pt x="4670" y="20949"/>
                  </a:cubicBezTo>
                  <a:cubicBezTo>
                    <a:pt x="4703" y="21216"/>
                    <a:pt x="4770" y="21482"/>
                    <a:pt x="4770" y="21749"/>
                  </a:cubicBezTo>
                  <a:cubicBezTo>
                    <a:pt x="4803" y="21849"/>
                    <a:pt x="4904" y="21949"/>
                    <a:pt x="5004" y="21949"/>
                  </a:cubicBezTo>
                  <a:cubicBezTo>
                    <a:pt x="5137" y="21949"/>
                    <a:pt x="5204" y="21816"/>
                    <a:pt x="5204" y="21716"/>
                  </a:cubicBezTo>
                  <a:cubicBezTo>
                    <a:pt x="5170" y="21449"/>
                    <a:pt x="5137" y="21149"/>
                    <a:pt x="5070" y="20882"/>
                  </a:cubicBezTo>
                  <a:cubicBezTo>
                    <a:pt x="5043" y="20771"/>
                    <a:pt x="4969" y="20707"/>
                    <a:pt x="4869" y="20707"/>
                  </a:cubicBezTo>
                  <a:close/>
                  <a:moveTo>
                    <a:pt x="5503" y="22374"/>
                  </a:moveTo>
                  <a:cubicBezTo>
                    <a:pt x="5404" y="22374"/>
                    <a:pt x="5331" y="22434"/>
                    <a:pt x="5304" y="22517"/>
                  </a:cubicBezTo>
                  <a:cubicBezTo>
                    <a:pt x="5270" y="22617"/>
                    <a:pt x="5337" y="22750"/>
                    <a:pt x="5437" y="22783"/>
                  </a:cubicBezTo>
                  <a:cubicBezTo>
                    <a:pt x="5704" y="22850"/>
                    <a:pt x="5904" y="22950"/>
                    <a:pt x="6138" y="23084"/>
                  </a:cubicBezTo>
                  <a:cubicBezTo>
                    <a:pt x="6171" y="23117"/>
                    <a:pt x="6204" y="23150"/>
                    <a:pt x="6238" y="23150"/>
                  </a:cubicBezTo>
                  <a:cubicBezTo>
                    <a:pt x="6305" y="23150"/>
                    <a:pt x="6371" y="23117"/>
                    <a:pt x="6438" y="23050"/>
                  </a:cubicBezTo>
                  <a:cubicBezTo>
                    <a:pt x="6471" y="22950"/>
                    <a:pt x="6471" y="22817"/>
                    <a:pt x="6371" y="22750"/>
                  </a:cubicBezTo>
                  <a:cubicBezTo>
                    <a:pt x="6104" y="22583"/>
                    <a:pt x="5838" y="22450"/>
                    <a:pt x="5571" y="22383"/>
                  </a:cubicBezTo>
                  <a:cubicBezTo>
                    <a:pt x="5547" y="22377"/>
                    <a:pt x="5524" y="22374"/>
                    <a:pt x="5503" y="22374"/>
                  </a:cubicBezTo>
                  <a:close/>
                  <a:moveTo>
                    <a:pt x="4670" y="22250"/>
                  </a:moveTo>
                  <a:cubicBezTo>
                    <a:pt x="4370" y="22283"/>
                    <a:pt x="4070" y="22316"/>
                    <a:pt x="3803" y="22416"/>
                  </a:cubicBezTo>
                  <a:cubicBezTo>
                    <a:pt x="3669" y="22450"/>
                    <a:pt x="3636" y="22550"/>
                    <a:pt x="3669" y="22650"/>
                  </a:cubicBezTo>
                  <a:cubicBezTo>
                    <a:pt x="3697" y="22760"/>
                    <a:pt x="3770" y="22825"/>
                    <a:pt x="3852" y="22825"/>
                  </a:cubicBezTo>
                  <a:cubicBezTo>
                    <a:pt x="3868" y="22825"/>
                    <a:pt x="3886" y="22822"/>
                    <a:pt x="3903" y="22817"/>
                  </a:cubicBezTo>
                  <a:cubicBezTo>
                    <a:pt x="4170" y="22717"/>
                    <a:pt x="4437" y="22683"/>
                    <a:pt x="4670" y="22683"/>
                  </a:cubicBezTo>
                  <a:cubicBezTo>
                    <a:pt x="4703" y="22683"/>
                    <a:pt x="4770" y="22650"/>
                    <a:pt x="4770" y="22650"/>
                  </a:cubicBezTo>
                  <a:lnTo>
                    <a:pt x="4770" y="22650"/>
                  </a:lnTo>
                  <a:cubicBezTo>
                    <a:pt x="4770" y="22883"/>
                    <a:pt x="4703" y="23117"/>
                    <a:pt x="4670" y="23350"/>
                  </a:cubicBezTo>
                  <a:cubicBezTo>
                    <a:pt x="4637" y="23451"/>
                    <a:pt x="4703" y="23551"/>
                    <a:pt x="4803" y="23584"/>
                  </a:cubicBezTo>
                  <a:lnTo>
                    <a:pt x="4870" y="23584"/>
                  </a:lnTo>
                  <a:cubicBezTo>
                    <a:pt x="4937" y="23584"/>
                    <a:pt x="5037" y="23551"/>
                    <a:pt x="5070" y="23451"/>
                  </a:cubicBezTo>
                  <a:cubicBezTo>
                    <a:pt x="5137" y="23184"/>
                    <a:pt x="5170" y="22883"/>
                    <a:pt x="5204" y="22583"/>
                  </a:cubicBezTo>
                  <a:cubicBezTo>
                    <a:pt x="5204" y="22483"/>
                    <a:pt x="5137" y="22383"/>
                    <a:pt x="5004" y="22350"/>
                  </a:cubicBezTo>
                  <a:cubicBezTo>
                    <a:pt x="4970" y="22350"/>
                    <a:pt x="4904" y="22383"/>
                    <a:pt x="4870" y="22416"/>
                  </a:cubicBezTo>
                  <a:cubicBezTo>
                    <a:pt x="4837" y="22316"/>
                    <a:pt x="4770" y="22283"/>
                    <a:pt x="4670" y="22250"/>
                  </a:cubicBezTo>
                  <a:close/>
                  <a:moveTo>
                    <a:pt x="3107" y="22749"/>
                  </a:moveTo>
                  <a:cubicBezTo>
                    <a:pt x="3073" y="22749"/>
                    <a:pt x="3038" y="22760"/>
                    <a:pt x="3002" y="22783"/>
                  </a:cubicBezTo>
                  <a:cubicBezTo>
                    <a:pt x="2735" y="22950"/>
                    <a:pt x="2502" y="23150"/>
                    <a:pt x="2302" y="23350"/>
                  </a:cubicBezTo>
                  <a:cubicBezTo>
                    <a:pt x="2235" y="23451"/>
                    <a:pt x="2235" y="23584"/>
                    <a:pt x="2335" y="23651"/>
                  </a:cubicBezTo>
                  <a:cubicBezTo>
                    <a:pt x="2368" y="23684"/>
                    <a:pt x="2435" y="23717"/>
                    <a:pt x="2468" y="23717"/>
                  </a:cubicBezTo>
                  <a:cubicBezTo>
                    <a:pt x="2535" y="23717"/>
                    <a:pt x="2602" y="23684"/>
                    <a:pt x="2635" y="23617"/>
                  </a:cubicBezTo>
                  <a:cubicBezTo>
                    <a:pt x="2802" y="23451"/>
                    <a:pt x="2969" y="23284"/>
                    <a:pt x="3202" y="23117"/>
                  </a:cubicBezTo>
                  <a:cubicBezTo>
                    <a:pt x="3302" y="23050"/>
                    <a:pt x="3336" y="22950"/>
                    <a:pt x="3269" y="22850"/>
                  </a:cubicBezTo>
                  <a:cubicBezTo>
                    <a:pt x="3226" y="22785"/>
                    <a:pt x="3169" y="22749"/>
                    <a:pt x="3107" y="22749"/>
                  </a:cubicBezTo>
                  <a:close/>
                  <a:moveTo>
                    <a:pt x="6857" y="23287"/>
                  </a:moveTo>
                  <a:cubicBezTo>
                    <a:pt x="6812" y="23287"/>
                    <a:pt x="6768" y="23305"/>
                    <a:pt x="6738" y="23350"/>
                  </a:cubicBezTo>
                  <a:cubicBezTo>
                    <a:pt x="6638" y="23417"/>
                    <a:pt x="6605" y="23551"/>
                    <a:pt x="6705" y="23617"/>
                  </a:cubicBezTo>
                  <a:cubicBezTo>
                    <a:pt x="6838" y="23817"/>
                    <a:pt x="6972" y="24051"/>
                    <a:pt x="7105" y="24284"/>
                  </a:cubicBezTo>
                  <a:cubicBezTo>
                    <a:pt x="7138" y="24351"/>
                    <a:pt x="7205" y="24418"/>
                    <a:pt x="7305" y="24418"/>
                  </a:cubicBezTo>
                  <a:cubicBezTo>
                    <a:pt x="7339" y="24418"/>
                    <a:pt x="7372" y="24418"/>
                    <a:pt x="7372" y="24385"/>
                  </a:cubicBezTo>
                  <a:cubicBezTo>
                    <a:pt x="7505" y="24351"/>
                    <a:pt x="7539" y="24218"/>
                    <a:pt x="7472" y="24118"/>
                  </a:cubicBezTo>
                  <a:cubicBezTo>
                    <a:pt x="7339" y="23851"/>
                    <a:pt x="7205" y="23584"/>
                    <a:pt x="7005" y="23350"/>
                  </a:cubicBezTo>
                  <a:cubicBezTo>
                    <a:pt x="6968" y="23314"/>
                    <a:pt x="6912" y="23287"/>
                    <a:pt x="6857" y="23287"/>
                  </a:cubicBezTo>
                  <a:close/>
                  <a:moveTo>
                    <a:pt x="4581" y="23957"/>
                  </a:moveTo>
                  <a:cubicBezTo>
                    <a:pt x="4501" y="23957"/>
                    <a:pt x="4418" y="24012"/>
                    <a:pt x="4370" y="24084"/>
                  </a:cubicBezTo>
                  <a:cubicBezTo>
                    <a:pt x="4270" y="24318"/>
                    <a:pt x="4103" y="24518"/>
                    <a:pt x="3936" y="24718"/>
                  </a:cubicBezTo>
                  <a:cubicBezTo>
                    <a:pt x="3869" y="24818"/>
                    <a:pt x="3869" y="24952"/>
                    <a:pt x="3970" y="25018"/>
                  </a:cubicBezTo>
                  <a:cubicBezTo>
                    <a:pt x="4003" y="25052"/>
                    <a:pt x="4036" y="25052"/>
                    <a:pt x="4103" y="25052"/>
                  </a:cubicBezTo>
                  <a:cubicBezTo>
                    <a:pt x="4170" y="25052"/>
                    <a:pt x="4203" y="25052"/>
                    <a:pt x="4270" y="24985"/>
                  </a:cubicBezTo>
                  <a:cubicBezTo>
                    <a:pt x="4437" y="24785"/>
                    <a:pt x="4603" y="24518"/>
                    <a:pt x="4737" y="24251"/>
                  </a:cubicBezTo>
                  <a:cubicBezTo>
                    <a:pt x="4803" y="24151"/>
                    <a:pt x="4770" y="24018"/>
                    <a:pt x="4670" y="23984"/>
                  </a:cubicBezTo>
                  <a:cubicBezTo>
                    <a:pt x="4642" y="23966"/>
                    <a:pt x="4612" y="23957"/>
                    <a:pt x="4581" y="23957"/>
                  </a:cubicBezTo>
                  <a:close/>
                  <a:moveTo>
                    <a:pt x="2067" y="24009"/>
                  </a:moveTo>
                  <a:cubicBezTo>
                    <a:pt x="1968" y="24009"/>
                    <a:pt x="1895" y="24069"/>
                    <a:pt x="1868" y="24151"/>
                  </a:cubicBezTo>
                  <a:cubicBezTo>
                    <a:pt x="1835" y="24318"/>
                    <a:pt x="1801" y="24451"/>
                    <a:pt x="1801" y="24585"/>
                  </a:cubicBezTo>
                  <a:cubicBezTo>
                    <a:pt x="1801" y="24685"/>
                    <a:pt x="1835" y="24751"/>
                    <a:pt x="1835" y="24818"/>
                  </a:cubicBezTo>
                  <a:cubicBezTo>
                    <a:pt x="1835" y="24918"/>
                    <a:pt x="1868" y="25018"/>
                    <a:pt x="1901" y="25118"/>
                  </a:cubicBezTo>
                  <a:cubicBezTo>
                    <a:pt x="1935" y="25185"/>
                    <a:pt x="2001" y="25252"/>
                    <a:pt x="2102" y="25252"/>
                  </a:cubicBezTo>
                  <a:lnTo>
                    <a:pt x="2168" y="25252"/>
                  </a:lnTo>
                  <a:cubicBezTo>
                    <a:pt x="2268" y="25185"/>
                    <a:pt x="2335" y="25085"/>
                    <a:pt x="2302" y="24985"/>
                  </a:cubicBezTo>
                  <a:cubicBezTo>
                    <a:pt x="2268" y="24918"/>
                    <a:pt x="2268" y="24852"/>
                    <a:pt x="2235" y="24751"/>
                  </a:cubicBezTo>
                  <a:cubicBezTo>
                    <a:pt x="2235" y="24718"/>
                    <a:pt x="2235" y="24651"/>
                    <a:pt x="2235" y="24585"/>
                  </a:cubicBezTo>
                  <a:cubicBezTo>
                    <a:pt x="2235" y="24485"/>
                    <a:pt x="2235" y="24385"/>
                    <a:pt x="2268" y="24284"/>
                  </a:cubicBezTo>
                  <a:cubicBezTo>
                    <a:pt x="2302" y="24151"/>
                    <a:pt x="2235" y="24051"/>
                    <a:pt x="2135" y="24018"/>
                  </a:cubicBezTo>
                  <a:cubicBezTo>
                    <a:pt x="2111" y="24012"/>
                    <a:pt x="2089" y="24009"/>
                    <a:pt x="2067" y="24009"/>
                  </a:cubicBezTo>
                  <a:close/>
                  <a:moveTo>
                    <a:pt x="3482" y="25184"/>
                  </a:moveTo>
                  <a:cubicBezTo>
                    <a:pt x="3444" y="25184"/>
                    <a:pt x="3405" y="25195"/>
                    <a:pt x="3369" y="25218"/>
                  </a:cubicBezTo>
                  <a:cubicBezTo>
                    <a:pt x="3176" y="25329"/>
                    <a:pt x="2982" y="25394"/>
                    <a:pt x="2808" y="25394"/>
                  </a:cubicBezTo>
                  <a:cubicBezTo>
                    <a:pt x="2772" y="25394"/>
                    <a:pt x="2736" y="25391"/>
                    <a:pt x="2702" y="25385"/>
                  </a:cubicBezTo>
                  <a:cubicBezTo>
                    <a:pt x="2685" y="25380"/>
                    <a:pt x="2667" y="25377"/>
                    <a:pt x="2648" y="25377"/>
                  </a:cubicBezTo>
                  <a:cubicBezTo>
                    <a:pt x="2560" y="25377"/>
                    <a:pt x="2468" y="25441"/>
                    <a:pt x="2468" y="25552"/>
                  </a:cubicBezTo>
                  <a:cubicBezTo>
                    <a:pt x="2435" y="25652"/>
                    <a:pt x="2535" y="25752"/>
                    <a:pt x="2635" y="25786"/>
                  </a:cubicBezTo>
                  <a:lnTo>
                    <a:pt x="2802" y="25786"/>
                  </a:lnTo>
                  <a:cubicBezTo>
                    <a:pt x="3036" y="25786"/>
                    <a:pt x="3302" y="25719"/>
                    <a:pt x="3569" y="25585"/>
                  </a:cubicBezTo>
                  <a:cubicBezTo>
                    <a:pt x="3669" y="25519"/>
                    <a:pt x="3703" y="25385"/>
                    <a:pt x="3636" y="25285"/>
                  </a:cubicBezTo>
                  <a:cubicBezTo>
                    <a:pt x="3614" y="25221"/>
                    <a:pt x="3551" y="25184"/>
                    <a:pt x="3482" y="25184"/>
                  </a:cubicBezTo>
                  <a:close/>
                  <a:moveTo>
                    <a:pt x="7594" y="24776"/>
                  </a:moveTo>
                  <a:cubicBezTo>
                    <a:pt x="7575" y="24776"/>
                    <a:pt x="7556" y="24779"/>
                    <a:pt x="7539" y="24785"/>
                  </a:cubicBezTo>
                  <a:cubicBezTo>
                    <a:pt x="7439" y="24818"/>
                    <a:pt x="7372" y="24918"/>
                    <a:pt x="7405" y="25052"/>
                  </a:cubicBezTo>
                  <a:cubicBezTo>
                    <a:pt x="7472" y="25285"/>
                    <a:pt x="7539" y="25552"/>
                    <a:pt x="7572" y="25819"/>
                  </a:cubicBezTo>
                  <a:cubicBezTo>
                    <a:pt x="7572" y="25919"/>
                    <a:pt x="7672" y="25986"/>
                    <a:pt x="7772" y="25986"/>
                  </a:cubicBezTo>
                  <a:lnTo>
                    <a:pt x="7806" y="25986"/>
                  </a:lnTo>
                  <a:cubicBezTo>
                    <a:pt x="7906" y="25986"/>
                    <a:pt x="8006" y="25886"/>
                    <a:pt x="7972" y="25752"/>
                  </a:cubicBezTo>
                  <a:cubicBezTo>
                    <a:pt x="7939" y="25452"/>
                    <a:pt x="7872" y="25185"/>
                    <a:pt x="7806" y="24918"/>
                  </a:cubicBezTo>
                  <a:cubicBezTo>
                    <a:pt x="7778" y="24836"/>
                    <a:pt x="7683" y="24776"/>
                    <a:pt x="7594" y="24776"/>
                  </a:cubicBezTo>
                  <a:close/>
                  <a:moveTo>
                    <a:pt x="7872" y="26419"/>
                  </a:moveTo>
                  <a:cubicBezTo>
                    <a:pt x="7739" y="26419"/>
                    <a:pt x="7672" y="26519"/>
                    <a:pt x="7672" y="26653"/>
                  </a:cubicBezTo>
                  <a:cubicBezTo>
                    <a:pt x="7706" y="26920"/>
                    <a:pt x="7706" y="27187"/>
                    <a:pt x="7706" y="27453"/>
                  </a:cubicBezTo>
                  <a:cubicBezTo>
                    <a:pt x="7706" y="27553"/>
                    <a:pt x="7806" y="27654"/>
                    <a:pt x="7906" y="27654"/>
                  </a:cubicBezTo>
                  <a:cubicBezTo>
                    <a:pt x="8039" y="27654"/>
                    <a:pt x="8139" y="27553"/>
                    <a:pt x="8139" y="27453"/>
                  </a:cubicBezTo>
                  <a:cubicBezTo>
                    <a:pt x="8106" y="27187"/>
                    <a:pt x="8106" y="26886"/>
                    <a:pt x="8072" y="26586"/>
                  </a:cubicBezTo>
                  <a:cubicBezTo>
                    <a:pt x="8072" y="26486"/>
                    <a:pt x="7972" y="26419"/>
                    <a:pt x="7872" y="26419"/>
                  </a:cubicBezTo>
                  <a:close/>
                  <a:moveTo>
                    <a:pt x="7854" y="28081"/>
                  </a:moveTo>
                  <a:cubicBezTo>
                    <a:pt x="7747" y="28081"/>
                    <a:pt x="7672" y="28167"/>
                    <a:pt x="7672" y="28254"/>
                  </a:cubicBezTo>
                  <a:cubicBezTo>
                    <a:pt x="7639" y="28554"/>
                    <a:pt x="7605" y="28821"/>
                    <a:pt x="7572" y="29088"/>
                  </a:cubicBezTo>
                  <a:cubicBezTo>
                    <a:pt x="7539" y="29188"/>
                    <a:pt x="7639" y="29288"/>
                    <a:pt x="7739" y="29321"/>
                  </a:cubicBezTo>
                  <a:lnTo>
                    <a:pt x="7772" y="29321"/>
                  </a:lnTo>
                  <a:cubicBezTo>
                    <a:pt x="7872" y="29321"/>
                    <a:pt x="7972" y="29255"/>
                    <a:pt x="7972" y="29155"/>
                  </a:cubicBezTo>
                  <a:cubicBezTo>
                    <a:pt x="8039" y="28888"/>
                    <a:pt x="8072" y="28588"/>
                    <a:pt x="8106" y="28287"/>
                  </a:cubicBezTo>
                  <a:cubicBezTo>
                    <a:pt x="8106" y="28187"/>
                    <a:pt x="8006" y="28087"/>
                    <a:pt x="7906" y="28087"/>
                  </a:cubicBezTo>
                  <a:cubicBezTo>
                    <a:pt x="7888" y="28083"/>
                    <a:pt x="7871" y="28081"/>
                    <a:pt x="7854" y="28081"/>
                  </a:cubicBezTo>
                  <a:close/>
                  <a:moveTo>
                    <a:pt x="7583" y="29713"/>
                  </a:moveTo>
                  <a:cubicBezTo>
                    <a:pt x="7495" y="29713"/>
                    <a:pt x="7399" y="29773"/>
                    <a:pt x="7372" y="29855"/>
                  </a:cubicBezTo>
                  <a:cubicBezTo>
                    <a:pt x="7305" y="30122"/>
                    <a:pt x="7205" y="30389"/>
                    <a:pt x="7105" y="30622"/>
                  </a:cubicBezTo>
                  <a:cubicBezTo>
                    <a:pt x="7072" y="30722"/>
                    <a:pt x="7105" y="30856"/>
                    <a:pt x="7205" y="30889"/>
                  </a:cubicBezTo>
                  <a:cubicBezTo>
                    <a:pt x="7239" y="30923"/>
                    <a:pt x="7272" y="30923"/>
                    <a:pt x="7305" y="30923"/>
                  </a:cubicBezTo>
                  <a:cubicBezTo>
                    <a:pt x="7372" y="30923"/>
                    <a:pt x="7472" y="30856"/>
                    <a:pt x="7505" y="30789"/>
                  </a:cubicBezTo>
                  <a:cubicBezTo>
                    <a:pt x="7605" y="30522"/>
                    <a:pt x="7706" y="30255"/>
                    <a:pt x="7772" y="29989"/>
                  </a:cubicBezTo>
                  <a:cubicBezTo>
                    <a:pt x="7806" y="29855"/>
                    <a:pt x="7739" y="29755"/>
                    <a:pt x="7639" y="29722"/>
                  </a:cubicBezTo>
                  <a:cubicBezTo>
                    <a:pt x="7621" y="29716"/>
                    <a:pt x="7602" y="29713"/>
                    <a:pt x="7583" y="29713"/>
                  </a:cubicBezTo>
                  <a:close/>
                  <a:moveTo>
                    <a:pt x="6959" y="31244"/>
                  </a:moveTo>
                  <a:cubicBezTo>
                    <a:pt x="6876" y="31244"/>
                    <a:pt x="6788" y="31281"/>
                    <a:pt x="6738" y="31356"/>
                  </a:cubicBezTo>
                  <a:cubicBezTo>
                    <a:pt x="6605" y="31590"/>
                    <a:pt x="6438" y="31790"/>
                    <a:pt x="6305" y="32023"/>
                  </a:cubicBezTo>
                  <a:cubicBezTo>
                    <a:pt x="6204" y="32090"/>
                    <a:pt x="6238" y="32223"/>
                    <a:pt x="6338" y="32290"/>
                  </a:cubicBezTo>
                  <a:cubicBezTo>
                    <a:pt x="6371" y="32324"/>
                    <a:pt x="6405" y="32357"/>
                    <a:pt x="6438" y="32357"/>
                  </a:cubicBezTo>
                  <a:cubicBezTo>
                    <a:pt x="6505" y="32357"/>
                    <a:pt x="6571" y="32324"/>
                    <a:pt x="6605" y="32257"/>
                  </a:cubicBezTo>
                  <a:cubicBezTo>
                    <a:pt x="6805" y="32057"/>
                    <a:pt x="6972" y="31790"/>
                    <a:pt x="7105" y="31556"/>
                  </a:cubicBezTo>
                  <a:cubicBezTo>
                    <a:pt x="7172" y="31456"/>
                    <a:pt x="7138" y="31323"/>
                    <a:pt x="7038" y="31256"/>
                  </a:cubicBezTo>
                  <a:cubicBezTo>
                    <a:pt x="7013" y="31248"/>
                    <a:pt x="6986" y="31244"/>
                    <a:pt x="6959" y="31244"/>
                  </a:cubicBezTo>
                  <a:close/>
                  <a:moveTo>
                    <a:pt x="5884" y="32544"/>
                  </a:moveTo>
                  <a:cubicBezTo>
                    <a:pt x="5834" y="32544"/>
                    <a:pt x="5782" y="32560"/>
                    <a:pt x="5737" y="32590"/>
                  </a:cubicBezTo>
                  <a:cubicBezTo>
                    <a:pt x="5404" y="32924"/>
                    <a:pt x="5137" y="33091"/>
                    <a:pt x="5137" y="33091"/>
                  </a:cubicBezTo>
                  <a:cubicBezTo>
                    <a:pt x="5037" y="33157"/>
                    <a:pt x="5004" y="33258"/>
                    <a:pt x="5070" y="33358"/>
                  </a:cubicBezTo>
                  <a:cubicBezTo>
                    <a:pt x="5104" y="33424"/>
                    <a:pt x="5170" y="33491"/>
                    <a:pt x="5237" y="33491"/>
                  </a:cubicBezTo>
                  <a:cubicBezTo>
                    <a:pt x="5270" y="33491"/>
                    <a:pt x="5304" y="33458"/>
                    <a:pt x="5337" y="33458"/>
                  </a:cubicBezTo>
                  <a:cubicBezTo>
                    <a:pt x="5337" y="33458"/>
                    <a:pt x="5637" y="33258"/>
                    <a:pt x="6038" y="32891"/>
                  </a:cubicBezTo>
                  <a:cubicBezTo>
                    <a:pt x="6104" y="32824"/>
                    <a:pt x="6138" y="32690"/>
                    <a:pt x="6038" y="32624"/>
                  </a:cubicBezTo>
                  <a:cubicBezTo>
                    <a:pt x="6001" y="32569"/>
                    <a:pt x="5944" y="32544"/>
                    <a:pt x="5884" y="32544"/>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6" name="Google Shape;4997;p54">
              <a:extLst>
                <a:ext uri="{FF2B5EF4-FFF2-40B4-BE49-F238E27FC236}">
                  <a16:creationId xmlns:a16="http://schemas.microsoft.com/office/drawing/2014/main" id="{3826ACF8-13CC-E810-F3C4-98CAC3D5A9B9}"/>
                </a:ext>
              </a:extLst>
            </p:cNvPr>
            <p:cNvSpPr/>
            <p:nvPr/>
          </p:nvSpPr>
          <p:spPr>
            <a:xfrm>
              <a:off x="924175" y="6372475"/>
              <a:ext cx="207650" cy="869000"/>
            </a:xfrm>
            <a:custGeom>
              <a:avLst/>
              <a:gdLst/>
              <a:ahLst/>
              <a:cxnLst/>
              <a:rect l="l" t="t" r="r" b="b"/>
              <a:pathLst>
                <a:path w="8306" h="34760" extrusionOk="0">
                  <a:moveTo>
                    <a:pt x="5685" y="0"/>
                  </a:moveTo>
                  <a:cubicBezTo>
                    <a:pt x="5646" y="0"/>
                    <a:pt x="5606" y="11"/>
                    <a:pt x="5571" y="35"/>
                  </a:cubicBezTo>
                  <a:cubicBezTo>
                    <a:pt x="5571" y="35"/>
                    <a:pt x="5271" y="235"/>
                    <a:pt x="4904" y="569"/>
                  </a:cubicBezTo>
                  <a:cubicBezTo>
                    <a:pt x="4803" y="669"/>
                    <a:pt x="4803" y="802"/>
                    <a:pt x="4870" y="869"/>
                  </a:cubicBezTo>
                  <a:cubicBezTo>
                    <a:pt x="4937" y="936"/>
                    <a:pt x="4970" y="936"/>
                    <a:pt x="5037" y="936"/>
                  </a:cubicBezTo>
                  <a:cubicBezTo>
                    <a:pt x="5104" y="936"/>
                    <a:pt x="5137" y="936"/>
                    <a:pt x="5170" y="902"/>
                  </a:cubicBezTo>
                  <a:cubicBezTo>
                    <a:pt x="5537" y="569"/>
                    <a:pt x="5804" y="369"/>
                    <a:pt x="5804" y="369"/>
                  </a:cubicBezTo>
                  <a:cubicBezTo>
                    <a:pt x="5904" y="302"/>
                    <a:pt x="5938" y="168"/>
                    <a:pt x="5871" y="102"/>
                  </a:cubicBezTo>
                  <a:cubicBezTo>
                    <a:pt x="5828" y="37"/>
                    <a:pt x="5757" y="0"/>
                    <a:pt x="5685" y="0"/>
                  </a:cubicBezTo>
                  <a:close/>
                  <a:moveTo>
                    <a:pt x="4441" y="1119"/>
                  </a:moveTo>
                  <a:cubicBezTo>
                    <a:pt x="4387" y="1119"/>
                    <a:pt x="4336" y="1136"/>
                    <a:pt x="4303" y="1169"/>
                  </a:cubicBezTo>
                  <a:cubicBezTo>
                    <a:pt x="4103" y="1403"/>
                    <a:pt x="3903" y="1603"/>
                    <a:pt x="3736" y="1836"/>
                  </a:cubicBezTo>
                  <a:cubicBezTo>
                    <a:pt x="3669" y="1936"/>
                    <a:pt x="3703" y="2070"/>
                    <a:pt x="3769" y="2137"/>
                  </a:cubicBezTo>
                  <a:cubicBezTo>
                    <a:pt x="3836" y="2170"/>
                    <a:pt x="3869" y="2170"/>
                    <a:pt x="3903" y="2170"/>
                  </a:cubicBezTo>
                  <a:cubicBezTo>
                    <a:pt x="3970" y="2170"/>
                    <a:pt x="4036" y="2137"/>
                    <a:pt x="4070" y="2103"/>
                  </a:cubicBezTo>
                  <a:cubicBezTo>
                    <a:pt x="4236" y="1870"/>
                    <a:pt x="4403" y="1670"/>
                    <a:pt x="4603" y="1469"/>
                  </a:cubicBezTo>
                  <a:cubicBezTo>
                    <a:pt x="4670" y="1369"/>
                    <a:pt x="4670" y="1236"/>
                    <a:pt x="4603" y="1169"/>
                  </a:cubicBezTo>
                  <a:cubicBezTo>
                    <a:pt x="4553" y="1136"/>
                    <a:pt x="4495" y="1119"/>
                    <a:pt x="4441" y="1119"/>
                  </a:cubicBezTo>
                  <a:close/>
                  <a:moveTo>
                    <a:pt x="3431" y="2435"/>
                  </a:moveTo>
                  <a:cubicBezTo>
                    <a:pt x="3369" y="2435"/>
                    <a:pt x="3312" y="2472"/>
                    <a:pt x="3269" y="2537"/>
                  </a:cubicBezTo>
                  <a:cubicBezTo>
                    <a:pt x="3102" y="2804"/>
                    <a:pt x="2969" y="3071"/>
                    <a:pt x="2869" y="3304"/>
                  </a:cubicBezTo>
                  <a:cubicBezTo>
                    <a:pt x="2835" y="3437"/>
                    <a:pt x="2869" y="3538"/>
                    <a:pt x="3002" y="3604"/>
                  </a:cubicBezTo>
                  <a:lnTo>
                    <a:pt x="3069" y="3604"/>
                  </a:lnTo>
                  <a:cubicBezTo>
                    <a:pt x="3136" y="3604"/>
                    <a:pt x="3236" y="3571"/>
                    <a:pt x="3269" y="3471"/>
                  </a:cubicBezTo>
                  <a:cubicBezTo>
                    <a:pt x="3369" y="3237"/>
                    <a:pt x="3469" y="3004"/>
                    <a:pt x="3636" y="2770"/>
                  </a:cubicBezTo>
                  <a:cubicBezTo>
                    <a:pt x="3669" y="2670"/>
                    <a:pt x="3636" y="2537"/>
                    <a:pt x="3536" y="2470"/>
                  </a:cubicBezTo>
                  <a:cubicBezTo>
                    <a:pt x="3500" y="2446"/>
                    <a:pt x="3465" y="2435"/>
                    <a:pt x="3431" y="2435"/>
                  </a:cubicBezTo>
                  <a:close/>
                  <a:moveTo>
                    <a:pt x="2801" y="3996"/>
                  </a:moveTo>
                  <a:cubicBezTo>
                    <a:pt x="2702" y="3996"/>
                    <a:pt x="2629" y="4056"/>
                    <a:pt x="2602" y="4138"/>
                  </a:cubicBezTo>
                  <a:cubicBezTo>
                    <a:pt x="2535" y="4438"/>
                    <a:pt x="2502" y="4705"/>
                    <a:pt x="2468" y="5005"/>
                  </a:cubicBezTo>
                  <a:cubicBezTo>
                    <a:pt x="2468" y="5105"/>
                    <a:pt x="2535" y="5205"/>
                    <a:pt x="2669" y="5205"/>
                  </a:cubicBezTo>
                  <a:cubicBezTo>
                    <a:pt x="2802" y="5205"/>
                    <a:pt x="2869" y="5139"/>
                    <a:pt x="2869" y="5039"/>
                  </a:cubicBezTo>
                  <a:cubicBezTo>
                    <a:pt x="2902" y="4772"/>
                    <a:pt x="2935" y="4505"/>
                    <a:pt x="3002" y="4238"/>
                  </a:cubicBezTo>
                  <a:cubicBezTo>
                    <a:pt x="3036" y="4138"/>
                    <a:pt x="2969" y="4005"/>
                    <a:pt x="2869" y="4005"/>
                  </a:cubicBezTo>
                  <a:cubicBezTo>
                    <a:pt x="2845" y="3999"/>
                    <a:pt x="2823" y="3996"/>
                    <a:pt x="2801" y="3996"/>
                  </a:cubicBezTo>
                  <a:close/>
                  <a:moveTo>
                    <a:pt x="2720" y="5632"/>
                  </a:moveTo>
                  <a:cubicBezTo>
                    <a:pt x="2704" y="5632"/>
                    <a:pt x="2687" y="5635"/>
                    <a:pt x="2669" y="5639"/>
                  </a:cubicBezTo>
                  <a:cubicBezTo>
                    <a:pt x="2569" y="5639"/>
                    <a:pt x="2468" y="5772"/>
                    <a:pt x="2502" y="5873"/>
                  </a:cubicBezTo>
                  <a:cubicBezTo>
                    <a:pt x="2535" y="6139"/>
                    <a:pt x="2602" y="6440"/>
                    <a:pt x="2669" y="6706"/>
                  </a:cubicBezTo>
                  <a:cubicBezTo>
                    <a:pt x="2702" y="6807"/>
                    <a:pt x="2802" y="6873"/>
                    <a:pt x="2869" y="6873"/>
                  </a:cubicBezTo>
                  <a:lnTo>
                    <a:pt x="2935" y="6873"/>
                  </a:lnTo>
                  <a:cubicBezTo>
                    <a:pt x="3036" y="6807"/>
                    <a:pt x="3102" y="6706"/>
                    <a:pt x="3069" y="6606"/>
                  </a:cubicBezTo>
                  <a:cubicBezTo>
                    <a:pt x="3002" y="6340"/>
                    <a:pt x="2935" y="6073"/>
                    <a:pt x="2902" y="5806"/>
                  </a:cubicBezTo>
                  <a:cubicBezTo>
                    <a:pt x="2902" y="5719"/>
                    <a:pt x="2827" y="5632"/>
                    <a:pt x="2720" y="5632"/>
                  </a:cubicBezTo>
                  <a:close/>
                  <a:moveTo>
                    <a:pt x="3182" y="7228"/>
                  </a:moveTo>
                  <a:cubicBezTo>
                    <a:pt x="3154" y="7228"/>
                    <a:pt x="3127" y="7232"/>
                    <a:pt x="3102" y="7240"/>
                  </a:cubicBezTo>
                  <a:cubicBezTo>
                    <a:pt x="3002" y="7307"/>
                    <a:pt x="2969" y="7407"/>
                    <a:pt x="3002" y="7540"/>
                  </a:cubicBezTo>
                  <a:cubicBezTo>
                    <a:pt x="3136" y="7807"/>
                    <a:pt x="3302" y="8041"/>
                    <a:pt x="3469" y="8274"/>
                  </a:cubicBezTo>
                  <a:cubicBezTo>
                    <a:pt x="3503" y="8308"/>
                    <a:pt x="3569" y="8341"/>
                    <a:pt x="3636" y="8341"/>
                  </a:cubicBezTo>
                  <a:cubicBezTo>
                    <a:pt x="3669" y="8341"/>
                    <a:pt x="3736" y="8341"/>
                    <a:pt x="3769" y="8308"/>
                  </a:cubicBezTo>
                  <a:cubicBezTo>
                    <a:pt x="3869" y="8241"/>
                    <a:pt x="3869" y="8107"/>
                    <a:pt x="3803" y="8007"/>
                  </a:cubicBezTo>
                  <a:cubicBezTo>
                    <a:pt x="3636" y="7807"/>
                    <a:pt x="3503" y="7574"/>
                    <a:pt x="3369" y="7340"/>
                  </a:cubicBezTo>
                  <a:cubicBezTo>
                    <a:pt x="3344" y="7265"/>
                    <a:pt x="3263" y="7228"/>
                    <a:pt x="3182" y="7228"/>
                  </a:cubicBezTo>
                  <a:close/>
                  <a:moveTo>
                    <a:pt x="6405" y="7974"/>
                  </a:moveTo>
                  <a:cubicBezTo>
                    <a:pt x="6138" y="7974"/>
                    <a:pt x="5838" y="8007"/>
                    <a:pt x="5537" y="8074"/>
                  </a:cubicBezTo>
                  <a:cubicBezTo>
                    <a:pt x="5437" y="8107"/>
                    <a:pt x="5371" y="8208"/>
                    <a:pt x="5371" y="8308"/>
                  </a:cubicBezTo>
                  <a:cubicBezTo>
                    <a:pt x="5404" y="8408"/>
                    <a:pt x="5504" y="8474"/>
                    <a:pt x="5604" y="8474"/>
                  </a:cubicBezTo>
                  <a:lnTo>
                    <a:pt x="5637" y="8474"/>
                  </a:lnTo>
                  <a:cubicBezTo>
                    <a:pt x="5904" y="8408"/>
                    <a:pt x="6171" y="8374"/>
                    <a:pt x="6405" y="8374"/>
                  </a:cubicBezTo>
                  <a:cubicBezTo>
                    <a:pt x="6538" y="8374"/>
                    <a:pt x="6638" y="8308"/>
                    <a:pt x="6638" y="8174"/>
                  </a:cubicBezTo>
                  <a:cubicBezTo>
                    <a:pt x="6638" y="8074"/>
                    <a:pt x="6538" y="7974"/>
                    <a:pt x="6405" y="7974"/>
                  </a:cubicBezTo>
                  <a:close/>
                  <a:moveTo>
                    <a:pt x="7226" y="8128"/>
                  </a:moveTo>
                  <a:cubicBezTo>
                    <a:pt x="7145" y="8128"/>
                    <a:pt x="7063" y="8166"/>
                    <a:pt x="7038" y="8241"/>
                  </a:cubicBezTo>
                  <a:cubicBezTo>
                    <a:pt x="7005" y="8341"/>
                    <a:pt x="7038" y="8474"/>
                    <a:pt x="7139" y="8508"/>
                  </a:cubicBezTo>
                  <a:lnTo>
                    <a:pt x="7172" y="8541"/>
                  </a:lnTo>
                  <a:cubicBezTo>
                    <a:pt x="7272" y="8608"/>
                    <a:pt x="7305" y="8641"/>
                    <a:pt x="7305" y="8675"/>
                  </a:cubicBezTo>
                  <a:cubicBezTo>
                    <a:pt x="7305" y="8708"/>
                    <a:pt x="7305" y="8741"/>
                    <a:pt x="7205" y="8808"/>
                  </a:cubicBezTo>
                  <a:cubicBezTo>
                    <a:pt x="7139" y="8875"/>
                    <a:pt x="7105" y="9008"/>
                    <a:pt x="7205" y="9108"/>
                  </a:cubicBezTo>
                  <a:cubicBezTo>
                    <a:pt x="7239" y="9142"/>
                    <a:pt x="7305" y="9175"/>
                    <a:pt x="7339" y="9175"/>
                  </a:cubicBezTo>
                  <a:cubicBezTo>
                    <a:pt x="7405" y="9175"/>
                    <a:pt x="7439" y="9175"/>
                    <a:pt x="7472" y="9142"/>
                  </a:cubicBezTo>
                  <a:cubicBezTo>
                    <a:pt x="7706" y="8941"/>
                    <a:pt x="7739" y="8775"/>
                    <a:pt x="7739" y="8675"/>
                  </a:cubicBezTo>
                  <a:cubicBezTo>
                    <a:pt x="7739" y="8541"/>
                    <a:pt x="7672" y="8341"/>
                    <a:pt x="7372" y="8174"/>
                  </a:cubicBezTo>
                  <a:lnTo>
                    <a:pt x="7305" y="8141"/>
                  </a:lnTo>
                  <a:cubicBezTo>
                    <a:pt x="7280" y="8132"/>
                    <a:pt x="7253" y="8128"/>
                    <a:pt x="7226" y="8128"/>
                  </a:cubicBezTo>
                  <a:close/>
                  <a:moveTo>
                    <a:pt x="4771" y="8299"/>
                  </a:moveTo>
                  <a:cubicBezTo>
                    <a:pt x="4750" y="8299"/>
                    <a:pt x="4727" y="8302"/>
                    <a:pt x="4703" y="8308"/>
                  </a:cubicBezTo>
                  <a:cubicBezTo>
                    <a:pt x="4570" y="8374"/>
                    <a:pt x="4403" y="8441"/>
                    <a:pt x="4236" y="8508"/>
                  </a:cubicBezTo>
                  <a:cubicBezTo>
                    <a:pt x="4170" y="8508"/>
                    <a:pt x="4103" y="8541"/>
                    <a:pt x="4070" y="8574"/>
                  </a:cubicBezTo>
                  <a:cubicBezTo>
                    <a:pt x="4003" y="8608"/>
                    <a:pt x="3970" y="8641"/>
                    <a:pt x="3936" y="8641"/>
                  </a:cubicBezTo>
                  <a:cubicBezTo>
                    <a:pt x="3836" y="8708"/>
                    <a:pt x="3769" y="8841"/>
                    <a:pt x="3836" y="8941"/>
                  </a:cubicBezTo>
                  <a:cubicBezTo>
                    <a:pt x="3886" y="9016"/>
                    <a:pt x="3955" y="9054"/>
                    <a:pt x="4028" y="9054"/>
                  </a:cubicBezTo>
                  <a:cubicBezTo>
                    <a:pt x="4053" y="9054"/>
                    <a:pt x="4078" y="9050"/>
                    <a:pt x="4103" y="9041"/>
                  </a:cubicBezTo>
                  <a:cubicBezTo>
                    <a:pt x="4136" y="9008"/>
                    <a:pt x="4203" y="9008"/>
                    <a:pt x="4236" y="8975"/>
                  </a:cubicBezTo>
                  <a:cubicBezTo>
                    <a:pt x="4437" y="9108"/>
                    <a:pt x="4637" y="9242"/>
                    <a:pt x="4870" y="9308"/>
                  </a:cubicBezTo>
                  <a:cubicBezTo>
                    <a:pt x="4904" y="9342"/>
                    <a:pt x="4937" y="9342"/>
                    <a:pt x="4937" y="9342"/>
                  </a:cubicBezTo>
                  <a:cubicBezTo>
                    <a:pt x="5037" y="9342"/>
                    <a:pt x="5104" y="9275"/>
                    <a:pt x="5137" y="9208"/>
                  </a:cubicBezTo>
                  <a:cubicBezTo>
                    <a:pt x="5170" y="9108"/>
                    <a:pt x="5137" y="8975"/>
                    <a:pt x="5037" y="8941"/>
                  </a:cubicBezTo>
                  <a:cubicBezTo>
                    <a:pt x="4904" y="8875"/>
                    <a:pt x="4803" y="8841"/>
                    <a:pt x="4670" y="8775"/>
                  </a:cubicBezTo>
                  <a:cubicBezTo>
                    <a:pt x="4737" y="8741"/>
                    <a:pt x="4803" y="8741"/>
                    <a:pt x="4870" y="8708"/>
                  </a:cubicBezTo>
                  <a:cubicBezTo>
                    <a:pt x="4970" y="8675"/>
                    <a:pt x="5037" y="8541"/>
                    <a:pt x="4970" y="8441"/>
                  </a:cubicBezTo>
                  <a:cubicBezTo>
                    <a:pt x="4943" y="8359"/>
                    <a:pt x="4870" y="8299"/>
                    <a:pt x="4771" y="8299"/>
                  </a:cubicBezTo>
                  <a:close/>
                  <a:moveTo>
                    <a:pt x="6538" y="9075"/>
                  </a:moveTo>
                  <a:cubicBezTo>
                    <a:pt x="6401" y="9114"/>
                    <a:pt x="6253" y="9130"/>
                    <a:pt x="6100" y="9130"/>
                  </a:cubicBezTo>
                  <a:cubicBezTo>
                    <a:pt x="5992" y="9130"/>
                    <a:pt x="5881" y="9122"/>
                    <a:pt x="5771" y="9108"/>
                  </a:cubicBezTo>
                  <a:cubicBezTo>
                    <a:pt x="5671" y="9108"/>
                    <a:pt x="5571" y="9175"/>
                    <a:pt x="5537" y="9308"/>
                  </a:cubicBezTo>
                  <a:cubicBezTo>
                    <a:pt x="5537" y="9408"/>
                    <a:pt x="5637" y="9508"/>
                    <a:pt x="5738" y="9542"/>
                  </a:cubicBezTo>
                  <a:lnTo>
                    <a:pt x="6038" y="9542"/>
                  </a:lnTo>
                  <a:cubicBezTo>
                    <a:pt x="6238" y="9542"/>
                    <a:pt x="6438" y="9542"/>
                    <a:pt x="6638" y="9508"/>
                  </a:cubicBezTo>
                  <a:cubicBezTo>
                    <a:pt x="6738" y="9475"/>
                    <a:pt x="6805" y="9375"/>
                    <a:pt x="6805" y="9242"/>
                  </a:cubicBezTo>
                  <a:cubicBezTo>
                    <a:pt x="6772" y="9142"/>
                    <a:pt x="6672" y="9075"/>
                    <a:pt x="6538" y="9075"/>
                  </a:cubicBezTo>
                  <a:close/>
                  <a:moveTo>
                    <a:pt x="3283" y="9040"/>
                  </a:moveTo>
                  <a:cubicBezTo>
                    <a:pt x="3244" y="9040"/>
                    <a:pt x="3204" y="9051"/>
                    <a:pt x="3169" y="9075"/>
                  </a:cubicBezTo>
                  <a:cubicBezTo>
                    <a:pt x="2935" y="9242"/>
                    <a:pt x="2702" y="9408"/>
                    <a:pt x="2468" y="9575"/>
                  </a:cubicBezTo>
                  <a:cubicBezTo>
                    <a:pt x="2402" y="9642"/>
                    <a:pt x="2368" y="9775"/>
                    <a:pt x="2435" y="9875"/>
                  </a:cubicBezTo>
                  <a:cubicBezTo>
                    <a:pt x="2502" y="9909"/>
                    <a:pt x="2535" y="9942"/>
                    <a:pt x="2602" y="9942"/>
                  </a:cubicBezTo>
                  <a:cubicBezTo>
                    <a:pt x="2669" y="9942"/>
                    <a:pt x="2702" y="9909"/>
                    <a:pt x="2735" y="9909"/>
                  </a:cubicBezTo>
                  <a:cubicBezTo>
                    <a:pt x="2969" y="9742"/>
                    <a:pt x="3169" y="9575"/>
                    <a:pt x="3402" y="9442"/>
                  </a:cubicBezTo>
                  <a:cubicBezTo>
                    <a:pt x="3503" y="9375"/>
                    <a:pt x="3536" y="9242"/>
                    <a:pt x="3469" y="9142"/>
                  </a:cubicBezTo>
                  <a:cubicBezTo>
                    <a:pt x="3426" y="9077"/>
                    <a:pt x="3355" y="9040"/>
                    <a:pt x="3283" y="9040"/>
                  </a:cubicBezTo>
                  <a:close/>
                  <a:moveTo>
                    <a:pt x="1997" y="10067"/>
                  </a:moveTo>
                  <a:cubicBezTo>
                    <a:pt x="1943" y="10067"/>
                    <a:pt x="1885" y="10092"/>
                    <a:pt x="1835" y="10142"/>
                  </a:cubicBezTo>
                  <a:cubicBezTo>
                    <a:pt x="1635" y="10342"/>
                    <a:pt x="1434" y="10543"/>
                    <a:pt x="1268" y="10776"/>
                  </a:cubicBezTo>
                  <a:cubicBezTo>
                    <a:pt x="1201" y="10843"/>
                    <a:pt x="1201" y="10976"/>
                    <a:pt x="1301" y="11043"/>
                  </a:cubicBezTo>
                  <a:cubicBezTo>
                    <a:pt x="1334" y="11076"/>
                    <a:pt x="1368" y="11110"/>
                    <a:pt x="1434" y="11110"/>
                  </a:cubicBezTo>
                  <a:cubicBezTo>
                    <a:pt x="1468" y="11110"/>
                    <a:pt x="1534" y="11076"/>
                    <a:pt x="1568" y="11010"/>
                  </a:cubicBezTo>
                  <a:cubicBezTo>
                    <a:pt x="1735" y="10809"/>
                    <a:pt x="1935" y="10609"/>
                    <a:pt x="2135" y="10442"/>
                  </a:cubicBezTo>
                  <a:cubicBezTo>
                    <a:pt x="2202" y="10342"/>
                    <a:pt x="2202" y="10209"/>
                    <a:pt x="2135" y="10142"/>
                  </a:cubicBezTo>
                  <a:cubicBezTo>
                    <a:pt x="2102" y="10092"/>
                    <a:pt x="2052" y="10067"/>
                    <a:pt x="1997" y="10067"/>
                  </a:cubicBezTo>
                  <a:close/>
                  <a:moveTo>
                    <a:pt x="929" y="11375"/>
                  </a:moveTo>
                  <a:cubicBezTo>
                    <a:pt x="867" y="11375"/>
                    <a:pt x="810" y="11412"/>
                    <a:pt x="767" y="11477"/>
                  </a:cubicBezTo>
                  <a:cubicBezTo>
                    <a:pt x="600" y="11710"/>
                    <a:pt x="467" y="11977"/>
                    <a:pt x="367" y="12244"/>
                  </a:cubicBezTo>
                  <a:cubicBezTo>
                    <a:pt x="334" y="12344"/>
                    <a:pt x="367" y="12477"/>
                    <a:pt x="467" y="12511"/>
                  </a:cubicBezTo>
                  <a:lnTo>
                    <a:pt x="567" y="12511"/>
                  </a:lnTo>
                  <a:cubicBezTo>
                    <a:pt x="634" y="12511"/>
                    <a:pt x="734" y="12477"/>
                    <a:pt x="767" y="12377"/>
                  </a:cubicBezTo>
                  <a:cubicBezTo>
                    <a:pt x="867" y="12144"/>
                    <a:pt x="967" y="11910"/>
                    <a:pt x="1101" y="11677"/>
                  </a:cubicBezTo>
                  <a:cubicBezTo>
                    <a:pt x="1168" y="11577"/>
                    <a:pt x="1134" y="11443"/>
                    <a:pt x="1034" y="11410"/>
                  </a:cubicBezTo>
                  <a:cubicBezTo>
                    <a:pt x="999" y="11386"/>
                    <a:pt x="963" y="11375"/>
                    <a:pt x="929" y="11375"/>
                  </a:cubicBezTo>
                  <a:close/>
                  <a:moveTo>
                    <a:pt x="301" y="12902"/>
                  </a:moveTo>
                  <a:cubicBezTo>
                    <a:pt x="201" y="12902"/>
                    <a:pt x="128" y="12967"/>
                    <a:pt x="100" y="13078"/>
                  </a:cubicBezTo>
                  <a:cubicBezTo>
                    <a:pt x="33" y="13345"/>
                    <a:pt x="0" y="13645"/>
                    <a:pt x="0" y="13912"/>
                  </a:cubicBezTo>
                  <a:cubicBezTo>
                    <a:pt x="0" y="14045"/>
                    <a:pt x="67" y="14145"/>
                    <a:pt x="200" y="14145"/>
                  </a:cubicBezTo>
                  <a:cubicBezTo>
                    <a:pt x="300" y="14145"/>
                    <a:pt x="400" y="14045"/>
                    <a:pt x="400" y="13945"/>
                  </a:cubicBezTo>
                  <a:cubicBezTo>
                    <a:pt x="434" y="13678"/>
                    <a:pt x="467" y="13411"/>
                    <a:pt x="500" y="13144"/>
                  </a:cubicBezTo>
                  <a:cubicBezTo>
                    <a:pt x="534" y="13044"/>
                    <a:pt x="467" y="12944"/>
                    <a:pt x="367" y="12911"/>
                  </a:cubicBezTo>
                  <a:cubicBezTo>
                    <a:pt x="344" y="12905"/>
                    <a:pt x="322" y="12902"/>
                    <a:pt x="301" y="12902"/>
                  </a:cubicBezTo>
                  <a:close/>
                  <a:moveTo>
                    <a:pt x="234" y="14545"/>
                  </a:moveTo>
                  <a:cubicBezTo>
                    <a:pt x="100" y="14579"/>
                    <a:pt x="33" y="14679"/>
                    <a:pt x="33" y="14779"/>
                  </a:cubicBezTo>
                  <a:cubicBezTo>
                    <a:pt x="100" y="15079"/>
                    <a:pt x="167" y="15346"/>
                    <a:pt x="267" y="15646"/>
                  </a:cubicBezTo>
                  <a:cubicBezTo>
                    <a:pt x="300" y="15713"/>
                    <a:pt x="367" y="15780"/>
                    <a:pt x="467" y="15780"/>
                  </a:cubicBezTo>
                  <a:lnTo>
                    <a:pt x="534" y="15780"/>
                  </a:lnTo>
                  <a:cubicBezTo>
                    <a:pt x="634" y="15746"/>
                    <a:pt x="701" y="15613"/>
                    <a:pt x="667" y="15513"/>
                  </a:cubicBezTo>
                  <a:cubicBezTo>
                    <a:pt x="567" y="15246"/>
                    <a:pt x="500" y="14979"/>
                    <a:pt x="467" y="14746"/>
                  </a:cubicBezTo>
                  <a:cubicBezTo>
                    <a:pt x="434" y="14612"/>
                    <a:pt x="334" y="14545"/>
                    <a:pt x="234" y="14545"/>
                  </a:cubicBezTo>
                  <a:close/>
                  <a:moveTo>
                    <a:pt x="761" y="16134"/>
                  </a:moveTo>
                  <a:cubicBezTo>
                    <a:pt x="732" y="16134"/>
                    <a:pt x="701" y="16138"/>
                    <a:pt x="667" y="16147"/>
                  </a:cubicBezTo>
                  <a:cubicBezTo>
                    <a:pt x="567" y="16213"/>
                    <a:pt x="534" y="16347"/>
                    <a:pt x="600" y="16447"/>
                  </a:cubicBezTo>
                  <a:cubicBezTo>
                    <a:pt x="667" y="16614"/>
                    <a:pt x="767" y="16780"/>
                    <a:pt x="867" y="16947"/>
                  </a:cubicBezTo>
                  <a:lnTo>
                    <a:pt x="1034" y="17181"/>
                  </a:lnTo>
                  <a:cubicBezTo>
                    <a:pt x="1067" y="17247"/>
                    <a:pt x="1134" y="17281"/>
                    <a:pt x="1201" y="17281"/>
                  </a:cubicBezTo>
                  <a:cubicBezTo>
                    <a:pt x="1234" y="17281"/>
                    <a:pt x="1268" y="17247"/>
                    <a:pt x="1301" y="17247"/>
                  </a:cubicBezTo>
                  <a:cubicBezTo>
                    <a:pt x="1401" y="17181"/>
                    <a:pt x="1434" y="17047"/>
                    <a:pt x="1368" y="16947"/>
                  </a:cubicBezTo>
                  <a:lnTo>
                    <a:pt x="1234" y="16714"/>
                  </a:lnTo>
                  <a:cubicBezTo>
                    <a:pt x="1134" y="16547"/>
                    <a:pt x="1034" y="16413"/>
                    <a:pt x="967" y="16247"/>
                  </a:cubicBezTo>
                  <a:cubicBezTo>
                    <a:pt x="917" y="16172"/>
                    <a:pt x="849" y="16134"/>
                    <a:pt x="761" y="16134"/>
                  </a:cubicBezTo>
                  <a:close/>
                  <a:moveTo>
                    <a:pt x="1658" y="17545"/>
                  </a:moveTo>
                  <a:cubicBezTo>
                    <a:pt x="1616" y="17545"/>
                    <a:pt x="1573" y="17555"/>
                    <a:pt x="1534" y="17581"/>
                  </a:cubicBezTo>
                  <a:cubicBezTo>
                    <a:pt x="1434" y="17648"/>
                    <a:pt x="1434" y="17781"/>
                    <a:pt x="1501" y="17881"/>
                  </a:cubicBezTo>
                  <a:cubicBezTo>
                    <a:pt x="1668" y="18115"/>
                    <a:pt x="1835" y="18348"/>
                    <a:pt x="2001" y="18548"/>
                  </a:cubicBezTo>
                  <a:cubicBezTo>
                    <a:pt x="2035" y="18582"/>
                    <a:pt x="2102" y="18615"/>
                    <a:pt x="2168" y="18615"/>
                  </a:cubicBezTo>
                  <a:cubicBezTo>
                    <a:pt x="2202" y="18615"/>
                    <a:pt x="2268" y="18615"/>
                    <a:pt x="2302" y="18582"/>
                  </a:cubicBezTo>
                  <a:cubicBezTo>
                    <a:pt x="2402" y="18515"/>
                    <a:pt x="2402" y="18381"/>
                    <a:pt x="2335" y="18281"/>
                  </a:cubicBezTo>
                  <a:cubicBezTo>
                    <a:pt x="2168" y="18081"/>
                    <a:pt x="2001" y="17848"/>
                    <a:pt x="1835" y="17614"/>
                  </a:cubicBezTo>
                  <a:cubicBezTo>
                    <a:pt x="1793" y="17573"/>
                    <a:pt x="1727" y="17545"/>
                    <a:pt x="1658" y="17545"/>
                  </a:cubicBezTo>
                  <a:close/>
                  <a:moveTo>
                    <a:pt x="2715" y="18835"/>
                  </a:moveTo>
                  <a:cubicBezTo>
                    <a:pt x="2665" y="18835"/>
                    <a:pt x="2614" y="18852"/>
                    <a:pt x="2569" y="18882"/>
                  </a:cubicBezTo>
                  <a:cubicBezTo>
                    <a:pt x="2468" y="18982"/>
                    <a:pt x="2468" y="19115"/>
                    <a:pt x="2569" y="19182"/>
                  </a:cubicBezTo>
                  <a:cubicBezTo>
                    <a:pt x="2735" y="19382"/>
                    <a:pt x="2969" y="19616"/>
                    <a:pt x="3169" y="19782"/>
                  </a:cubicBezTo>
                  <a:cubicBezTo>
                    <a:pt x="3202" y="19816"/>
                    <a:pt x="3236" y="19849"/>
                    <a:pt x="3302" y="19849"/>
                  </a:cubicBezTo>
                  <a:cubicBezTo>
                    <a:pt x="3369" y="19849"/>
                    <a:pt x="3402" y="19816"/>
                    <a:pt x="3436" y="19782"/>
                  </a:cubicBezTo>
                  <a:cubicBezTo>
                    <a:pt x="3536" y="19682"/>
                    <a:pt x="3536" y="19549"/>
                    <a:pt x="3436" y="19482"/>
                  </a:cubicBezTo>
                  <a:cubicBezTo>
                    <a:pt x="3236" y="19315"/>
                    <a:pt x="3036" y="19115"/>
                    <a:pt x="2869" y="18915"/>
                  </a:cubicBezTo>
                  <a:cubicBezTo>
                    <a:pt x="2832" y="18860"/>
                    <a:pt x="2775" y="18835"/>
                    <a:pt x="2715" y="18835"/>
                  </a:cubicBezTo>
                  <a:close/>
                  <a:moveTo>
                    <a:pt x="6872" y="19449"/>
                  </a:moveTo>
                  <a:cubicBezTo>
                    <a:pt x="6571" y="19449"/>
                    <a:pt x="6305" y="19482"/>
                    <a:pt x="5971" y="19582"/>
                  </a:cubicBezTo>
                  <a:cubicBezTo>
                    <a:pt x="5871" y="19616"/>
                    <a:pt x="5804" y="19716"/>
                    <a:pt x="5838" y="19816"/>
                  </a:cubicBezTo>
                  <a:cubicBezTo>
                    <a:pt x="5871" y="19916"/>
                    <a:pt x="5938" y="19983"/>
                    <a:pt x="6038" y="19983"/>
                  </a:cubicBezTo>
                  <a:lnTo>
                    <a:pt x="6104" y="19983"/>
                  </a:lnTo>
                  <a:cubicBezTo>
                    <a:pt x="6371" y="19916"/>
                    <a:pt x="6638" y="19849"/>
                    <a:pt x="6872" y="19849"/>
                  </a:cubicBezTo>
                  <a:cubicBezTo>
                    <a:pt x="6972" y="19849"/>
                    <a:pt x="7072" y="19749"/>
                    <a:pt x="7072" y="19649"/>
                  </a:cubicBezTo>
                  <a:cubicBezTo>
                    <a:pt x="7072" y="19516"/>
                    <a:pt x="6972" y="19449"/>
                    <a:pt x="6872" y="19449"/>
                  </a:cubicBezTo>
                  <a:close/>
                  <a:moveTo>
                    <a:pt x="7658" y="19581"/>
                  </a:moveTo>
                  <a:cubicBezTo>
                    <a:pt x="7586" y="19581"/>
                    <a:pt x="7515" y="19618"/>
                    <a:pt x="7472" y="19682"/>
                  </a:cubicBezTo>
                  <a:cubicBezTo>
                    <a:pt x="7439" y="19782"/>
                    <a:pt x="7472" y="19916"/>
                    <a:pt x="7572" y="19983"/>
                  </a:cubicBezTo>
                  <a:cubicBezTo>
                    <a:pt x="7739" y="20083"/>
                    <a:pt x="7839" y="20216"/>
                    <a:pt x="7872" y="20383"/>
                  </a:cubicBezTo>
                  <a:cubicBezTo>
                    <a:pt x="7872" y="20416"/>
                    <a:pt x="7872" y="20450"/>
                    <a:pt x="7906" y="20483"/>
                  </a:cubicBezTo>
                  <a:cubicBezTo>
                    <a:pt x="7906" y="20583"/>
                    <a:pt x="7972" y="20683"/>
                    <a:pt x="8106" y="20683"/>
                  </a:cubicBezTo>
                  <a:cubicBezTo>
                    <a:pt x="8239" y="20650"/>
                    <a:pt x="8306" y="20550"/>
                    <a:pt x="8306" y="20450"/>
                  </a:cubicBezTo>
                  <a:cubicBezTo>
                    <a:pt x="8306" y="20416"/>
                    <a:pt x="8306" y="20350"/>
                    <a:pt x="8306" y="20316"/>
                  </a:cubicBezTo>
                  <a:cubicBezTo>
                    <a:pt x="8239" y="20016"/>
                    <a:pt x="8073" y="19749"/>
                    <a:pt x="7772" y="19616"/>
                  </a:cubicBezTo>
                  <a:cubicBezTo>
                    <a:pt x="7737" y="19592"/>
                    <a:pt x="7697" y="19581"/>
                    <a:pt x="7658" y="19581"/>
                  </a:cubicBezTo>
                  <a:close/>
                  <a:moveTo>
                    <a:pt x="5259" y="19856"/>
                  </a:moveTo>
                  <a:cubicBezTo>
                    <a:pt x="5229" y="19856"/>
                    <a:pt x="5198" y="19864"/>
                    <a:pt x="5170" y="19883"/>
                  </a:cubicBezTo>
                  <a:cubicBezTo>
                    <a:pt x="4904" y="19983"/>
                    <a:pt x="4670" y="20116"/>
                    <a:pt x="4437" y="20283"/>
                  </a:cubicBezTo>
                  <a:cubicBezTo>
                    <a:pt x="4303" y="20183"/>
                    <a:pt x="4170" y="20116"/>
                    <a:pt x="4070" y="20016"/>
                  </a:cubicBezTo>
                  <a:cubicBezTo>
                    <a:pt x="4025" y="19986"/>
                    <a:pt x="3973" y="19969"/>
                    <a:pt x="3924" y="19969"/>
                  </a:cubicBezTo>
                  <a:cubicBezTo>
                    <a:pt x="3863" y="19969"/>
                    <a:pt x="3806" y="19994"/>
                    <a:pt x="3769" y="20049"/>
                  </a:cubicBezTo>
                  <a:cubicBezTo>
                    <a:pt x="3703" y="20149"/>
                    <a:pt x="3703" y="20283"/>
                    <a:pt x="3803" y="20350"/>
                  </a:cubicBezTo>
                  <a:cubicBezTo>
                    <a:pt x="4036" y="20516"/>
                    <a:pt x="4270" y="20683"/>
                    <a:pt x="4503" y="20817"/>
                  </a:cubicBezTo>
                  <a:cubicBezTo>
                    <a:pt x="4537" y="20850"/>
                    <a:pt x="4570" y="20850"/>
                    <a:pt x="4603" y="20850"/>
                  </a:cubicBezTo>
                  <a:cubicBezTo>
                    <a:pt x="4670" y="20850"/>
                    <a:pt x="4770" y="20817"/>
                    <a:pt x="4803" y="20750"/>
                  </a:cubicBezTo>
                  <a:cubicBezTo>
                    <a:pt x="4837" y="20683"/>
                    <a:pt x="4837" y="20616"/>
                    <a:pt x="4803" y="20550"/>
                  </a:cubicBezTo>
                  <a:cubicBezTo>
                    <a:pt x="4970" y="20450"/>
                    <a:pt x="5170" y="20350"/>
                    <a:pt x="5337" y="20249"/>
                  </a:cubicBezTo>
                  <a:cubicBezTo>
                    <a:pt x="5437" y="20216"/>
                    <a:pt x="5504" y="20083"/>
                    <a:pt x="5437" y="19983"/>
                  </a:cubicBezTo>
                  <a:cubicBezTo>
                    <a:pt x="5413" y="19911"/>
                    <a:pt x="5337" y="19856"/>
                    <a:pt x="5259" y="19856"/>
                  </a:cubicBezTo>
                  <a:close/>
                  <a:moveTo>
                    <a:pt x="5358" y="20837"/>
                  </a:moveTo>
                  <a:cubicBezTo>
                    <a:pt x="5277" y="20837"/>
                    <a:pt x="5195" y="20875"/>
                    <a:pt x="5170" y="20950"/>
                  </a:cubicBezTo>
                  <a:cubicBezTo>
                    <a:pt x="5104" y="21050"/>
                    <a:pt x="5170" y="21183"/>
                    <a:pt x="5271" y="21250"/>
                  </a:cubicBezTo>
                  <a:cubicBezTo>
                    <a:pt x="5537" y="21350"/>
                    <a:pt x="5838" y="21450"/>
                    <a:pt x="6104" y="21517"/>
                  </a:cubicBezTo>
                  <a:lnTo>
                    <a:pt x="6138" y="21517"/>
                  </a:lnTo>
                  <a:cubicBezTo>
                    <a:pt x="6238" y="21517"/>
                    <a:pt x="6305" y="21450"/>
                    <a:pt x="6338" y="21384"/>
                  </a:cubicBezTo>
                  <a:cubicBezTo>
                    <a:pt x="6371" y="21250"/>
                    <a:pt x="6305" y="21150"/>
                    <a:pt x="6171" y="21117"/>
                  </a:cubicBezTo>
                  <a:cubicBezTo>
                    <a:pt x="5938" y="21050"/>
                    <a:pt x="5704" y="20983"/>
                    <a:pt x="5437" y="20850"/>
                  </a:cubicBezTo>
                  <a:cubicBezTo>
                    <a:pt x="5412" y="20842"/>
                    <a:pt x="5385" y="20837"/>
                    <a:pt x="5358" y="20837"/>
                  </a:cubicBezTo>
                  <a:close/>
                  <a:moveTo>
                    <a:pt x="7785" y="20970"/>
                  </a:moveTo>
                  <a:cubicBezTo>
                    <a:pt x="7736" y="20970"/>
                    <a:pt x="7684" y="20987"/>
                    <a:pt x="7639" y="21017"/>
                  </a:cubicBezTo>
                  <a:cubicBezTo>
                    <a:pt x="7472" y="21117"/>
                    <a:pt x="7239" y="21183"/>
                    <a:pt x="6972" y="21217"/>
                  </a:cubicBezTo>
                  <a:cubicBezTo>
                    <a:pt x="6838" y="21217"/>
                    <a:pt x="6738" y="21317"/>
                    <a:pt x="6772" y="21417"/>
                  </a:cubicBezTo>
                  <a:cubicBezTo>
                    <a:pt x="6772" y="21517"/>
                    <a:pt x="6838" y="21617"/>
                    <a:pt x="6972" y="21617"/>
                  </a:cubicBezTo>
                  <a:cubicBezTo>
                    <a:pt x="7339" y="21617"/>
                    <a:pt x="7639" y="21517"/>
                    <a:pt x="7872" y="21350"/>
                  </a:cubicBezTo>
                  <a:cubicBezTo>
                    <a:pt x="7972" y="21284"/>
                    <a:pt x="8006" y="21150"/>
                    <a:pt x="7939" y="21050"/>
                  </a:cubicBezTo>
                  <a:cubicBezTo>
                    <a:pt x="7902" y="20995"/>
                    <a:pt x="7845" y="20970"/>
                    <a:pt x="7785" y="20970"/>
                  </a:cubicBezTo>
                  <a:close/>
                  <a:moveTo>
                    <a:pt x="3849" y="20737"/>
                  </a:moveTo>
                  <a:cubicBezTo>
                    <a:pt x="3799" y="20737"/>
                    <a:pt x="3748" y="20753"/>
                    <a:pt x="3703" y="20783"/>
                  </a:cubicBezTo>
                  <a:cubicBezTo>
                    <a:pt x="3503" y="20950"/>
                    <a:pt x="3269" y="21150"/>
                    <a:pt x="3069" y="21350"/>
                  </a:cubicBezTo>
                  <a:cubicBezTo>
                    <a:pt x="3002" y="21450"/>
                    <a:pt x="3002" y="21584"/>
                    <a:pt x="3069" y="21650"/>
                  </a:cubicBezTo>
                  <a:cubicBezTo>
                    <a:pt x="3136" y="21684"/>
                    <a:pt x="3169" y="21717"/>
                    <a:pt x="3236" y="21717"/>
                  </a:cubicBezTo>
                  <a:cubicBezTo>
                    <a:pt x="3269" y="21717"/>
                    <a:pt x="3336" y="21684"/>
                    <a:pt x="3369" y="21650"/>
                  </a:cubicBezTo>
                  <a:cubicBezTo>
                    <a:pt x="3569" y="21450"/>
                    <a:pt x="3769" y="21284"/>
                    <a:pt x="3970" y="21117"/>
                  </a:cubicBezTo>
                  <a:cubicBezTo>
                    <a:pt x="4070" y="21050"/>
                    <a:pt x="4070" y="20917"/>
                    <a:pt x="4003" y="20817"/>
                  </a:cubicBezTo>
                  <a:cubicBezTo>
                    <a:pt x="3966" y="20761"/>
                    <a:pt x="3909" y="20737"/>
                    <a:pt x="3849" y="20737"/>
                  </a:cubicBezTo>
                  <a:close/>
                  <a:moveTo>
                    <a:pt x="2666" y="21924"/>
                  </a:moveTo>
                  <a:cubicBezTo>
                    <a:pt x="2602" y="21924"/>
                    <a:pt x="2541" y="21959"/>
                    <a:pt x="2502" y="22017"/>
                  </a:cubicBezTo>
                  <a:cubicBezTo>
                    <a:pt x="2335" y="22218"/>
                    <a:pt x="2168" y="22451"/>
                    <a:pt x="2035" y="22685"/>
                  </a:cubicBezTo>
                  <a:cubicBezTo>
                    <a:pt x="1968" y="22785"/>
                    <a:pt x="2001" y="22918"/>
                    <a:pt x="2068" y="22985"/>
                  </a:cubicBezTo>
                  <a:cubicBezTo>
                    <a:pt x="2102" y="23018"/>
                    <a:pt x="2168" y="23018"/>
                    <a:pt x="2202" y="23018"/>
                  </a:cubicBezTo>
                  <a:cubicBezTo>
                    <a:pt x="2268" y="23018"/>
                    <a:pt x="2335" y="22985"/>
                    <a:pt x="2368" y="22918"/>
                  </a:cubicBezTo>
                  <a:cubicBezTo>
                    <a:pt x="2502" y="22685"/>
                    <a:pt x="2669" y="22484"/>
                    <a:pt x="2835" y="22251"/>
                  </a:cubicBezTo>
                  <a:cubicBezTo>
                    <a:pt x="2902" y="22184"/>
                    <a:pt x="2902" y="22051"/>
                    <a:pt x="2802" y="21984"/>
                  </a:cubicBezTo>
                  <a:cubicBezTo>
                    <a:pt x="2760" y="21942"/>
                    <a:pt x="2712" y="21924"/>
                    <a:pt x="2666" y="21924"/>
                  </a:cubicBezTo>
                  <a:close/>
                  <a:moveTo>
                    <a:pt x="1779" y="23325"/>
                  </a:moveTo>
                  <a:cubicBezTo>
                    <a:pt x="1701" y="23325"/>
                    <a:pt x="1625" y="23380"/>
                    <a:pt x="1601" y="23452"/>
                  </a:cubicBezTo>
                  <a:cubicBezTo>
                    <a:pt x="1468" y="23685"/>
                    <a:pt x="1368" y="23952"/>
                    <a:pt x="1268" y="24219"/>
                  </a:cubicBezTo>
                  <a:cubicBezTo>
                    <a:pt x="1201" y="24319"/>
                    <a:pt x="1268" y="24452"/>
                    <a:pt x="1368" y="24486"/>
                  </a:cubicBezTo>
                  <a:cubicBezTo>
                    <a:pt x="1401" y="24519"/>
                    <a:pt x="1434" y="24519"/>
                    <a:pt x="1468" y="24519"/>
                  </a:cubicBezTo>
                  <a:cubicBezTo>
                    <a:pt x="1534" y="24519"/>
                    <a:pt x="1601" y="24452"/>
                    <a:pt x="1635" y="24386"/>
                  </a:cubicBezTo>
                  <a:cubicBezTo>
                    <a:pt x="1735" y="24119"/>
                    <a:pt x="1868" y="23852"/>
                    <a:pt x="1968" y="23619"/>
                  </a:cubicBezTo>
                  <a:cubicBezTo>
                    <a:pt x="2035" y="23518"/>
                    <a:pt x="1968" y="23385"/>
                    <a:pt x="1868" y="23352"/>
                  </a:cubicBezTo>
                  <a:cubicBezTo>
                    <a:pt x="1840" y="23333"/>
                    <a:pt x="1810" y="23325"/>
                    <a:pt x="1779" y="23325"/>
                  </a:cubicBezTo>
                  <a:close/>
                  <a:moveTo>
                    <a:pt x="1202" y="24878"/>
                  </a:moveTo>
                  <a:cubicBezTo>
                    <a:pt x="1102" y="24878"/>
                    <a:pt x="1028" y="24942"/>
                    <a:pt x="1001" y="25053"/>
                  </a:cubicBezTo>
                  <a:cubicBezTo>
                    <a:pt x="934" y="25320"/>
                    <a:pt x="867" y="25587"/>
                    <a:pt x="801" y="25853"/>
                  </a:cubicBezTo>
                  <a:cubicBezTo>
                    <a:pt x="801" y="25987"/>
                    <a:pt x="867" y="26087"/>
                    <a:pt x="967" y="26120"/>
                  </a:cubicBezTo>
                  <a:lnTo>
                    <a:pt x="1001" y="26120"/>
                  </a:lnTo>
                  <a:cubicBezTo>
                    <a:pt x="1101" y="26120"/>
                    <a:pt x="1201" y="26054"/>
                    <a:pt x="1234" y="25954"/>
                  </a:cubicBezTo>
                  <a:cubicBezTo>
                    <a:pt x="1268" y="25687"/>
                    <a:pt x="1334" y="25420"/>
                    <a:pt x="1401" y="25153"/>
                  </a:cubicBezTo>
                  <a:cubicBezTo>
                    <a:pt x="1434" y="25053"/>
                    <a:pt x="1368" y="24919"/>
                    <a:pt x="1268" y="24886"/>
                  </a:cubicBezTo>
                  <a:cubicBezTo>
                    <a:pt x="1245" y="24880"/>
                    <a:pt x="1223" y="24878"/>
                    <a:pt x="1202" y="24878"/>
                  </a:cubicBezTo>
                  <a:close/>
                  <a:moveTo>
                    <a:pt x="934" y="26521"/>
                  </a:moveTo>
                  <a:cubicBezTo>
                    <a:pt x="801" y="26521"/>
                    <a:pt x="701" y="26587"/>
                    <a:pt x="701" y="26721"/>
                  </a:cubicBezTo>
                  <a:lnTo>
                    <a:pt x="701" y="26888"/>
                  </a:lnTo>
                  <a:cubicBezTo>
                    <a:pt x="667" y="27121"/>
                    <a:pt x="667" y="27355"/>
                    <a:pt x="667" y="27555"/>
                  </a:cubicBezTo>
                  <a:cubicBezTo>
                    <a:pt x="667" y="27688"/>
                    <a:pt x="734" y="27755"/>
                    <a:pt x="867" y="27788"/>
                  </a:cubicBezTo>
                  <a:cubicBezTo>
                    <a:pt x="967" y="27788"/>
                    <a:pt x="1067" y="27688"/>
                    <a:pt x="1067" y="27555"/>
                  </a:cubicBezTo>
                  <a:cubicBezTo>
                    <a:pt x="1067" y="27355"/>
                    <a:pt x="1067" y="27154"/>
                    <a:pt x="1101" y="26921"/>
                  </a:cubicBezTo>
                  <a:lnTo>
                    <a:pt x="1101" y="26754"/>
                  </a:lnTo>
                  <a:cubicBezTo>
                    <a:pt x="1134" y="26621"/>
                    <a:pt x="1034" y="26521"/>
                    <a:pt x="934" y="26521"/>
                  </a:cubicBezTo>
                  <a:close/>
                  <a:moveTo>
                    <a:pt x="867" y="28189"/>
                  </a:moveTo>
                  <a:cubicBezTo>
                    <a:pt x="767" y="28189"/>
                    <a:pt x="667" y="28289"/>
                    <a:pt x="667" y="28422"/>
                  </a:cubicBezTo>
                  <a:cubicBezTo>
                    <a:pt x="701" y="28689"/>
                    <a:pt x="701" y="28989"/>
                    <a:pt x="767" y="29256"/>
                  </a:cubicBezTo>
                  <a:cubicBezTo>
                    <a:pt x="767" y="29356"/>
                    <a:pt x="867" y="29423"/>
                    <a:pt x="967" y="29423"/>
                  </a:cubicBezTo>
                  <a:lnTo>
                    <a:pt x="1001" y="29423"/>
                  </a:lnTo>
                  <a:cubicBezTo>
                    <a:pt x="1101" y="29423"/>
                    <a:pt x="1201" y="29323"/>
                    <a:pt x="1168" y="29189"/>
                  </a:cubicBezTo>
                  <a:cubicBezTo>
                    <a:pt x="1134" y="28922"/>
                    <a:pt x="1101" y="28656"/>
                    <a:pt x="1101" y="28389"/>
                  </a:cubicBezTo>
                  <a:cubicBezTo>
                    <a:pt x="1067" y="28255"/>
                    <a:pt x="1001" y="28189"/>
                    <a:pt x="867" y="28189"/>
                  </a:cubicBezTo>
                  <a:close/>
                  <a:moveTo>
                    <a:pt x="1135" y="29848"/>
                  </a:moveTo>
                  <a:cubicBezTo>
                    <a:pt x="1114" y="29848"/>
                    <a:pt x="1091" y="29850"/>
                    <a:pt x="1067" y="29856"/>
                  </a:cubicBezTo>
                  <a:cubicBezTo>
                    <a:pt x="967" y="29856"/>
                    <a:pt x="901" y="29990"/>
                    <a:pt x="934" y="30090"/>
                  </a:cubicBezTo>
                  <a:cubicBezTo>
                    <a:pt x="1001" y="30390"/>
                    <a:pt x="1101" y="30657"/>
                    <a:pt x="1201" y="30924"/>
                  </a:cubicBezTo>
                  <a:cubicBezTo>
                    <a:pt x="1234" y="30991"/>
                    <a:pt x="1301" y="31057"/>
                    <a:pt x="1368" y="31057"/>
                  </a:cubicBezTo>
                  <a:cubicBezTo>
                    <a:pt x="1401" y="31057"/>
                    <a:pt x="1434" y="31024"/>
                    <a:pt x="1468" y="31024"/>
                  </a:cubicBezTo>
                  <a:cubicBezTo>
                    <a:pt x="1568" y="30991"/>
                    <a:pt x="1635" y="30857"/>
                    <a:pt x="1568" y="30757"/>
                  </a:cubicBezTo>
                  <a:cubicBezTo>
                    <a:pt x="1468" y="30524"/>
                    <a:pt x="1401" y="30257"/>
                    <a:pt x="1334" y="29990"/>
                  </a:cubicBezTo>
                  <a:cubicBezTo>
                    <a:pt x="1307" y="29907"/>
                    <a:pt x="1234" y="29848"/>
                    <a:pt x="1135" y="29848"/>
                  </a:cubicBezTo>
                  <a:close/>
                  <a:moveTo>
                    <a:pt x="1748" y="31389"/>
                  </a:moveTo>
                  <a:cubicBezTo>
                    <a:pt x="1710" y="31389"/>
                    <a:pt x="1670" y="31401"/>
                    <a:pt x="1635" y="31424"/>
                  </a:cubicBezTo>
                  <a:cubicBezTo>
                    <a:pt x="1534" y="31458"/>
                    <a:pt x="1501" y="31591"/>
                    <a:pt x="1534" y="31691"/>
                  </a:cubicBezTo>
                  <a:cubicBezTo>
                    <a:pt x="1668" y="31958"/>
                    <a:pt x="1835" y="32191"/>
                    <a:pt x="2001" y="32425"/>
                  </a:cubicBezTo>
                  <a:cubicBezTo>
                    <a:pt x="2035" y="32458"/>
                    <a:pt x="2102" y="32492"/>
                    <a:pt x="2168" y="32492"/>
                  </a:cubicBezTo>
                  <a:cubicBezTo>
                    <a:pt x="2235" y="32492"/>
                    <a:pt x="2268" y="32492"/>
                    <a:pt x="2302" y="32458"/>
                  </a:cubicBezTo>
                  <a:cubicBezTo>
                    <a:pt x="2402" y="32392"/>
                    <a:pt x="2402" y="32258"/>
                    <a:pt x="2335" y="32158"/>
                  </a:cubicBezTo>
                  <a:cubicBezTo>
                    <a:pt x="2202" y="31958"/>
                    <a:pt x="2035" y="31724"/>
                    <a:pt x="1901" y="31491"/>
                  </a:cubicBezTo>
                  <a:cubicBezTo>
                    <a:pt x="1880" y="31426"/>
                    <a:pt x="1817" y="31389"/>
                    <a:pt x="1748" y="31389"/>
                  </a:cubicBezTo>
                  <a:close/>
                  <a:moveTo>
                    <a:pt x="2719" y="32717"/>
                  </a:moveTo>
                  <a:cubicBezTo>
                    <a:pt x="2669" y="32717"/>
                    <a:pt x="2619" y="32742"/>
                    <a:pt x="2569" y="32792"/>
                  </a:cubicBezTo>
                  <a:cubicBezTo>
                    <a:pt x="2502" y="32859"/>
                    <a:pt x="2502" y="32992"/>
                    <a:pt x="2569" y="33092"/>
                  </a:cubicBezTo>
                  <a:cubicBezTo>
                    <a:pt x="2769" y="33292"/>
                    <a:pt x="3002" y="33459"/>
                    <a:pt x="3236" y="33659"/>
                  </a:cubicBezTo>
                  <a:cubicBezTo>
                    <a:pt x="3269" y="33659"/>
                    <a:pt x="3302" y="33692"/>
                    <a:pt x="3336" y="33692"/>
                  </a:cubicBezTo>
                  <a:cubicBezTo>
                    <a:pt x="3402" y="33692"/>
                    <a:pt x="3469" y="33659"/>
                    <a:pt x="3503" y="33592"/>
                  </a:cubicBezTo>
                  <a:cubicBezTo>
                    <a:pt x="3569" y="33492"/>
                    <a:pt x="3569" y="33392"/>
                    <a:pt x="3469" y="33292"/>
                  </a:cubicBezTo>
                  <a:cubicBezTo>
                    <a:pt x="3269" y="33159"/>
                    <a:pt x="3069" y="32959"/>
                    <a:pt x="2869" y="32792"/>
                  </a:cubicBezTo>
                  <a:cubicBezTo>
                    <a:pt x="2819" y="32742"/>
                    <a:pt x="2769" y="32717"/>
                    <a:pt x="2719" y="32717"/>
                  </a:cubicBezTo>
                  <a:close/>
                  <a:moveTo>
                    <a:pt x="4057" y="33713"/>
                  </a:moveTo>
                  <a:cubicBezTo>
                    <a:pt x="3976" y="33713"/>
                    <a:pt x="3895" y="33751"/>
                    <a:pt x="3869" y="33826"/>
                  </a:cubicBezTo>
                  <a:cubicBezTo>
                    <a:pt x="3803" y="33926"/>
                    <a:pt x="3836" y="34059"/>
                    <a:pt x="3936" y="34093"/>
                  </a:cubicBezTo>
                  <a:cubicBezTo>
                    <a:pt x="4203" y="34260"/>
                    <a:pt x="4470" y="34360"/>
                    <a:pt x="4737" y="34460"/>
                  </a:cubicBezTo>
                  <a:lnTo>
                    <a:pt x="4803" y="34460"/>
                  </a:lnTo>
                  <a:cubicBezTo>
                    <a:pt x="4904" y="34460"/>
                    <a:pt x="4970" y="34426"/>
                    <a:pt x="5004" y="34326"/>
                  </a:cubicBezTo>
                  <a:cubicBezTo>
                    <a:pt x="5037" y="34226"/>
                    <a:pt x="5004" y="34093"/>
                    <a:pt x="4870" y="34059"/>
                  </a:cubicBezTo>
                  <a:cubicBezTo>
                    <a:pt x="4637" y="33959"/>
                    <a:pt x="4370" y="33859"/>
                    <a:pt x="4136" y="33726"/>
                  </a:cubicBezTo>
                  <a:cubicBezTo>
                    <a:pt x="4111" y="33717"/>
                    <a:pt x="4084" y="33713"/>
                    <a:pt x="4057" y="33713"/>
                  </a:cubicBezTo>
                  <a:close/>
                  <a:moveTo>
                    <a:pt x="7294" y="34214"/>
                  </a:moveTo>
                  <a:cubicBezTo>
                    <a:pt x="7266" y="34214"/>
                    <a:pt x="7237" y="34218"/>
                    <a:pt x="7205" y="34226"/>
                  </a:cubicBezTo>
                  <a:cubicBezTo>
                    <a:pt x="7105" y="34260"/>
                    <a:pt x="7038" y="34360"/>
                    <a:pt x="7072" y="34493"/>
                  </a:cubicBezTo>
                  <a:cubicBezTo>
                    <a:pt x="7105" y="34560"/>
                    <a:pt x="7205" y="34626"/>
                    <a:pt x="7272" y="34626"/>
                  </a:cubicBezTo>
                  <a:lnTo>
                    <a:pt x="7339" y="34626"/>
                  </a:lnTo>
                  <a:cubicBezTo>
                    <a:pt x="7472" y="34560"/>
                    <a:pt x="7505" y="34460"/>
                    <a:pt x="7472" y="34360"/>
                  </a:cubicBezTo>
                  <a:cubicBezTo>
                    <a:pt x="7447" y="34258"/>
                    <a:pt x="7382" y="34214"/>
                    <a:pt x="7294" y="34214"/>
                  </a:cubicBezTo>
                  <a:close/>
                  <a:moveTo>
                    <a:pt x="5637" y="34260"/>
                  </a:moveTo>
                  <a:cubicBezTo>
                    <a:pt x="5537" y="34260"/>
                    <a:pt x="5437" y="34326"/>
                    <a:pt x="5404" y="34426"/>
                  </a:cubicBezTo>
                  <a:cubicBezTo>
                    <a:pt x="5404" y="34560"/>
                    <a:pt x="5471" y="34660"/>
                    <a:pt x="5571" y="34693"/>
                  </a:cubicBezTo>
                  <a:cubicBezTo>
                    <a:pt x="5838" y="34727"/>
                    <a:pt x="6138" y="34760"/>
                    <a:pt x="6371" y="34760"/>
                  </a:cubicBezTo>
                  <a:lnTo>
                    <a:pt x="6438" y="34760"/>
                  </a:lnTo>
                  <a:cubicBezTo>
                    <a:pt x="6571" y="34760"/>
                    <a:pt x="6672" y="34660"/>
                    <a:pt x="6638" y="34526"/>
                  </a:cubicBezTo>
                  <a:cubicBezTo>
                    <a:pt x="6638" y="34426"/>
                    <a:pt x="6571" y="34326"/>
                    <a:pt x="6438" y="34326"/>
                  </a:cubicBezTo>
                  <a:lnTo>
                    <a:pt x="6371" y="34326"/>
                  </a:lnTo>
                  <a:cubicBezTo>
                    <a:pt x="6138" y="34326"/>
                    <a:pt x="5904" y="34326"/>
                    <a:pt x="5637" y="3426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7" name="Google Shape;4998;p54">
              <a:extLst>
                <a:ext uri="{FF2B5EF4-FFF2-40B4-BE49-F238E27FC236}">
                  <a16:creationId xmlns:a16="http://schemas.microsoft.com/office/drawing/2014/main" id="{09B13437-E361-EAD3-5D9D-12CAF5A26FBF}"/>
                </a:ext>
              </a:extLst>
            </p:cNvPr>
            <p:cNvSpPr/>
            <p:nvPr/>
          </p:nvSpPr>
          <p:spPr>
            <a:xfrm>
              <a:off x="1379500" y="7427375"/>
              <a:ext cx="610450" cy="237875"/>
            </a:xfrm>
            <a:custGeom>
              <a:avLst/>
              <a:gdLst/>
              <a:ahLst/>
              <a:cxnLst/>
              <a:rect l="l" t="t" r="r" b="b"/>
              <a:pathLst>
                <a:path w="24418" h="9515" extrusionOk="0">
                  <a:moveTo>
                    <a:pt x="17516" y="0"/>
                  </a:moveTo>
                  <a:cubicBezTo>
                    <a:pt x="17504" y="0"/>
                    <a:pt x="17492" y="1"/>
                    <a:pt x="17479" y="3"/>
                  </a:cubicBezTo>
                  <a:cubicBezTo>
                    <a:pt x="16345" y="169"/>
                    <a:pt x="14010" y="6140"/>
                    <a:pt x="14010" y="6140"/>
                  </a:cubicBezTo>
                  <a:cubicBezTo>
                    <a:pt x="14010" y="6140"/>
                    <a:pt x="12390" y="159"/>
                    <a:pt x="11502" y="159"/>
                  </a:cubicBezTo>
                  <a:cubicBezTo>
                    <a:pt x="11446" y="159"/>
                    <a:pt x="11392" y="184"/>
                    <a:pt x="11342" y="236"/>
                  </a:cubicBezTo>
                  <a:cubicBezTo>
                    <a:pt x="10508" y="1103"/>
                    <a:pt x="8439" y="5607"/>
                    <a:pt x="8439" y="5607"/>
                  </a:cubicBezTo>
                  <a:cubicBezTo>
                    <a:pt x="8439" y="5607"/>
                    <a:pt x="5945" y="1197"/>
                    <a:pt x="4932" y="1197"/>
                  </a:cubicBezTo>
                  <a:cubicBezTo>
                    <a:pt x="4859" y="1197"/>
                    <a:pt x="4793" y="1221"/>
                    <a:pt x="4737" y="1270"/>
                  </a:cubicBezTo>
                  <a:cubicBezTo>
                    <a:pt x="3936" y="2004"/>
                    <a:pt x="4403" y="6407"/>
                    <a:pt x="4403" y="6407"/>
                  </a:cubicBezTo>
                  <a:cubicBezTo>
                    <a:pt x="4403" y="6407"/>
                    <a:pt x="1440" y="2773"/>
                    <a:pt x="606" y="2773"/>
                  </a:cubicBezTo>
                  <a:cubicBezTo>
                    <a:pt x="529" y="2773"/>
                    <a:pt x="470" y="2804"/>
                    <a:pt x="434" y="2871"/>
                  </a:cubicBezTo>
                  <a:cubicBezTo>
                    <a:pt x="0" y="3672"/>
                    <a:pt x="1001" y="8342"/>
                    <a:pt x="1735" y="8976"/>
                  </a:cubicBezTo>
                  <a:cubicBezTo>
                    <a:pt x="2065" y="9246"/>
                    <a:pt x="2834" y="9320"/>
                    <a:pt x="3581" y="9320"/>
                  </a:cubicBezTo>
                  <a:cubicBezTo>
                    <a:pt x="4493" y="9320"/>
                    <a:pt x="5371" y="9209"/>
                    <a:pt x="5371" y="9209"/>
                  </a:cubicBezTo>
                  <a:cubicBezTo>
                    <a:pt x="5371" y="9209"/>
                    <a:pt x="16821" y="9514"/>
                    <a:pt x="21302" y="9514"/>
                  </a:cubicBezTo>
                  <a:cubicBezTo>
                    <a:pt x="22164" y="9514"/>
                    <a:pt x="22768" y="9503"/>
                    <a:pt x="22983" y="9476"/>
                  </a:cubicBezTo>
                  <a:cubicBezTo>
                    <a:pt x="24351" y="9343"/>
                    <a:pt x="24418" y="2371"/>
                    <a:pt x="23484" y="2237"/>
                  </a:cubicBezTo>
                  <a:cubicBezTo>
                    <a:pt x="23468" y="2235"/>
                    <a:pt x="23451" y="2234"/>
                    <a:pt x="23434" y="2234"/>
                  </a:cubicBezTo>
                  <a:cubicBezTo>
                    <a:pt x="22426" y="2234"/>
                    <a:pt x="19781" y="6074"/>
                    <a:pt x="19781" y="6074"/>
                  </a:cubicBezTo>
                  <a:cubicBezTo>
                    <a:pt x="19781" y="6074"/>
                    <a:pt x="18671" y="0"/>
                    <a:pt x="17516"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8" name="Google Shape;4999;p54">
              <a:extLst>
                <a:ext uri="{FF2B5EF4-FFF2-40B4-BE49-F238E27FC236}">
                  <a16:creationId xmlns:a16="http://schemas.microsoft.com/office/drawing/2014/main" id="{1B1F9BCD-D8B0-8025-0D22-E59C8BDB0398}"/>
                </a:ext>
              </a:extLst>
            </p:cNvPr>
            <p:cNvSpPr/>
            <p:nvPr/>
          </p:nvSpPr>
          <p:spPr>
            <a:xfrm>
              <a:off x="1432025" y="7567375"/>
              <a:ext cx="52575" cy="80225"/>
            </a:xfrm>
            <a:custGeom>
              <a:avLst/>
              <a:gdLst/>
              <a:ahLst/>
              <a:cxnLst/>
              <a:rect l="l" t="t" r="r" b="b"/>
              <a:pathLst>
                <a:path w="2103" h="3209" extrusionOk="0">
                  <a:moveTo>
                    <a:pt x="241" y="0"/>
                  </a:moveTo>
                  <a:cubicBezTo>
                    <a:pt x="228" y="0"/>
                    <a:pt x="214" y="2"/>
                    <a:pt x="201" y="7"/>
                  </a:cubicBezTo>
                  <a:cubicBezTo>
                    <a:pt x="67" y="7"/>
                    <a:pt x="1" y="107"/>
                    <a:pt x="1" y="207"/>
                  </a:cubicBezTo>
                  <a:cubicBezTo>
                    <a:pt x="1" y="273"/>
                    <a:pt x="167" y="1774"/>
                    <a:pt x="1735" y="3142"/>
                  </a:cubicBezTo>
                  <a:cubicBezTo>
                    <a:pt x="1769" y="3175"/>
                    <a:pt x="1802" y="3209"/>
                    <a:pt x="1869" y="3209"/>
                  </a:cubicBezTo>
                  <a:cubicBezTo>
                    <a:pt x="1935" y="3209"/>
                    <a:pt x="1969" y="3175"/>
                    <a:pt x="2035" y="3142"/>
                  </a:cubicBezTo>
                  <a:cubicBezTo>
                    <a:pt x="2102" y="3042"/>
                    <a:pt x="2102" y="2909"/>
                    <a:pt x="2002" y="2842"/>
                  </a:cubicBezTo>
                  <a:cubicBezTo>
                    <a:pt x="568" y="1574"/>
                    <a:pt x="434" y="207"/>
                    <a:pt x="434" y="173"/>
                  </a:cubicBezTo>
                  <a:cubicBezTo>
                    <a:pt x="405" y="87"/>
                    <a:pt x="326" y="0"/>
                    <a:pt x="24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9" name="Google Shape;5000;p54">
              <a:extLst>
                <a:ext uri="{FF2B5EF4-FFF2-40B4-BE49-F238E27FC236}">
                  <a16:creationId xmlns:a16="http://schemas.microsoft.com/office/drawing/2014/main" id="{A6C2AF00-9999-50C7-221C-CA8562D3698F}"/>
                </a:ext>
              </a:extLst>
            </p:cNvPr>
            <p:cNvSpPr/>
            <p:nvPr/>
          </p:nvSpPr>
          <p:spPr>
            <a:xfrm>
              <a:off x="1542950" y="7548125"/>
              <a:ext cx="44225" cy="99475"/>
            </a:xfrm>
            <a:custGeom>
              <a:avLst/>
              <a:gdLst/>
              <a:ahLst/>
              <a:cxnLst/>
              <a:rect l="l" t="t" r="r" b="b"/>
              <a:pathLst>
                <a:path w="1769" h="3979" extrusionOk="0">
                  <a:moveTo>
                    <a:pt x="221" y="1"/>
                  </a:moveTo>
                  <a:cubicBezTo>
                    <a:pt x="202" y="1"/>
                    <a:pt x="184" y="4"/>
                    <a:pt x="167" y="9"/>
                  </a:cubicBezTo>
                  <a:cubicBezTo>
                    <a:pt x="67" y="43"/>
                    <a:pt x="0" y="143"/>
                    <a:pt x="0" y="243"/>
                  </a:cubicBezTo>
                  <a:cubicBezTo>
                    <a:pt x="33" y="343"/>
                    <a:pt x="601" y="2845"/>
                    <a:pt x="1368" y="3879"/>
                  </a:cubicBezTo>
                  <a:cubicBezTo>
                    <a:pt x="1434" y="3945"/>
                    <a:pt x="1501" y="3979"/>
                    <a:pt x="1535" y="3979"/>
                  </a:cubicBezTo>
                  <a:cubicBezTo>
                    <a:pt x="1601" y="3979"/>
                    <a:pt x="1635" y="3945"/>
                    <a:pt x="1668" y="3912"/>
                  </a:cubicBezTo>
                  <a:cubicBezTo>
                    <a:pt x="1768" y="3845"/>
                    <a:pt x="1768" y="3712"/>
                    <a:pt x="1701" y="3645"/>
                  </a:cubicBezTo>
                  <a:cubicBezTo>
                    <a:pt x="1001" y="2678"/>
                    <a:pt x="434" y="176"/>
                    <a:pt x="434" y="176"/>
                  </a:cubicBezTo>
                  <a:cubicBezTo>
                    <a:pt x="406" y="66"/>
                    <a:pt x="310" y="1"/>
                    <a:pt x="22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0" name="Google Shape;5001;p54">
              <a:extLst>
                <a:ext uri="{FF2B5EF4-FFF2-40B4-BE49-F238E27FC236}">
                  <a16:creationId xmlns:a16="http://schemas.microsoft.com/office/drawing/2014/main" id="{C6BD0ED7-CDEE-748A-7370-D8C54D937D0D}"/>
                </a:ext>
              </a:extLst>
            </p:cNvPr>
            <p:cNvSpPr/>
            <p:nvPr/>
          </p:nvSpPr>
          <p:spPr>
            <a:xfrm>
              <a:off x="1652175" y="7532300"/>
              <a:ext cx="39225" cy="108625"/>
            </a:xfrm>
            <a:custGeom>
              <a:avLst/>
              <a:gdLst/>
              <a:ahLst/>
              <a:cxnLst/>
              <a:rect l="l" t="t" r="r" b="b"/>
              <a:pathLst>
                <a:path w="1569" h="4345" extrusionOk="0">
                  <a:moveTo>
                    <a:pt x="686" y="0"/>
                  </a:moveTo>
                  <a:cubicBezTo>
                    <a:pt x="669" y="0"/>
                    <a:pt x="652" y="3"/>
                    <a:pt x="635" y="9"/>
                  </a:cubicBezTo>
                  <a:cubicBezTo>
                    <a:pt x="501" y="42"/>
                    <a:pt x="435" y="142"/>
                    <a:pt x="468" y="242"/>
                  </a:cubicBezTo>
                  <a:cubicBezTo>
                    <a:pt x="635" y="1076"/>
                    <a:pt x="935" y="3311"/>
                    <a:pt x="101" y="3978"/>
                  </a:cubicBezTo>
                  <a:cubicBezTo>
                    <a:pt x="1" y="4045"/>
                    <a:pt x="1" y="4178"/>
                    <a:pt x="68" y="4278"/>
                  </a:cubicBezTo>
                  <a:cubicBezTo>
                    <a:pt x="101" y="4312"/>
                    <a:pt x="168" y="4345"/>
                    <a:pt x="234" y="4345"/>
                  </a:cubicBezTo>
                  <a:cubicBezTo>
                    <a:pt x="268" y="4345"/>
                    <a:pt x="301" y="4345"/>
                    <a:pt x="334" y="4312"/>
                  </a:cubicBezTo>
                  <a:cubicBezTo>
                    <a:pt x="1569" y="3344"/>
                    <a:pt x="902" y="275"/>
                    <a:pt x="868" y="175"/>
                  </a:cubicBezTo>
                  <a:cubicBezTo>
                    <a:pt x="841" y="65"/>
                    <a:pt x="767" y="0"/>
                    <a:pt x="68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1" name="Google Shape;5002;p54">
              <a:extLst>
                <a:ext uri="{FF2B5EF4-FFF2-40B4-BE49-F238E27FC236}">
                  <a16:creationId xmlns:a16="http://schemas.microsoft.com/office/drawing/2014/main" id="{D47BEEF9-3135-F7BD-7874-DFA581B3C192}"/>
                </a:ext>
              </a:extLst>
            </p:cNvPr>
            <p:cNvSpPr/>
            <p:nvPr/>
          </p:nvSpPr>
          <p:spPr>
            <a:xfrm>
              <a:off x="1775600" y="7543275"/>
              <a:ext cx="49225" cy="99325"/>
            </a:xfrm>
            <a:custGeom>
              <a:avLst/>
              <a:gdLst/>
              <a:ahLst/>
              <a:cxnLst/>
              <a:rect l="l" t="t" r="r" b="b"/>
              <a:pathLst>
                <a:path w="1969" h="3973" extrusionOk="0">
                  <a:moveTo>
                    <a:pt x="925" y="0"/>
                  </a:moveTo>
                  <a:cubicBezTo>
                    <a:pt x="883" y="0"/>
                    <a:pt x="840" y="11"/>
                    <a:pt x="801" y="37"/>
                  </a:cubicBezTo>
                  <a:cubicBezTo>
                    <a:pt x="701" y="137"/>
                    <a:pt x="701" y="270"/>
                    <a:pt x="768" y="337"/>
                  </a:cubicBezTo>
                  <a:cubicBezTo>
                    <a:pt x="1368" y="1071"/>
                    <a:pt x="468" y="2972"/>
                    <a:pt x="67" y="3672"/>
                  </a:cubicBezTo>
                  <a:cubicBezTo>
                    <a:pt x="1" y="3739"/>
                    <a:pt x="34" y="3873"/>
                    <a:pt x="134" y="3939"/>
                  </a:cubicBezTo>
                  <a:cubicBezTo>
                    <a:pt x="168" y="3973"/>
                    <a:pt x="201" y="3973"/>
                    <a:pt x="234" y="3973"/>
                  </a:cubicBezTo>
                  <a:cubicBezTo>
                    <a:pt x="301" y="3973"/>
                    <a:pt x="368" y="3939"/>
                    <a:pt x="401" y="3873"/>
                  </a:cubicBezTo>
                  <a:cubicBezTo>
                    <a:pt x="568" y="3606"/>
                    <a:pt x="1969" y="1171"/>
                    <a:pt x="1102" y="70"/>
                  </a:cubicBezTo>
                  <a:cubicBezTo>
                    <a:pt x="1060" y="29"/>
                    <a:pt x="994" y="0"/>
                    <a:pt x="92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2" name="Google Shape;5003;p54">
              <a:extLst>
                <a:ext uri="{FF2B5EF4-FFF2-40B4-BE49-F238E27FC236}">
                  <a16:creationId xmlns:a16="http://schemas.microsoft.com/office/drawing/2014/main" id="{C13AF498-944D-6241-27C8-B9E464F6057A}"/>
                </a:ext>
              </a:extLst>
            </p:cNvPr>
            <p:cNvSpPr/>
            <p:nvPr/>
          </p:nvSpPr>
          <p:spPr>
            <a:xfrm>
              <a:off x="1895700" y="7559175"/>
              <a:ext cx="43375" cy="88425"/>
            </a:xfrm>
            <a:custGeom>
              <a:avLst/>
              <a:gdLst/>
              <a:ahLst/>
              <a:cxnLst/>
              <a:rect l="l" t="t" r="r" b="b"/>
              <a:pathLst>
                <a:path w="1735" h="3537" extrusionOk="0">
                  <a:moveTo>
                    <a:pt x="1535" y="1"/>
                  </a:moveTo>
                  <a:cubicBezTo>
                    <a:pt x="1401" y="1"/>
                    <a:pt x="1301" y="68"/>
                    <a:pt x="1301" y="201"/>
                  </a:cubicBezTo>
                  <a:cubicBezTo>
                    <a:pt x="1301" y="234"/>
                    <a:pt x="1168" y="2403"/>
                    <a:pt x="134" y="3137"/>
                  </a:cubicBezTo>
                  <a:cubicBezTo>
                    <a:pt x="34" y="3203"/>
                    <a:pt x="0" y="3337"/>
                    <a:pt x="67" y="3437"/>
                  </a:cubicBezTo>
                  <a:cubicBezTo>
                    <a:pt x="134" y="3503"/>
                    <a:pt x="200" y="3537"/>
                    <a:pt x="234" y="3537"/>
                  </a:cubicBezTo>
                  <a:cubicBezTo>
                    <a:pt x="300" y="3537"/>
                    <a:pt x="334" y="3503"/>
                    <a:pt x="367" y="3503"/>
                  </a:cubicBezTo>
                  <a:cubicBezTo>
                    <a:pt x="1568" y="2603"/>
                    <a:pt x="1735" y="335"/>
                    <a:pt x="1735" y="234"/>
                  </a:cubicBezTo>
                  <a:cubicBezTo>
                    <a:pt x="1735" y="101"/>
                    <a:pt x="1635" y="1"/>
                    <a:pt x="153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3" name="Google Shape;5004;p54">
              <a:extLst>
                <a:ext uri="{FF2B5EF4-FFF2-40B4-BE49-F238E27FC236}">
                  <a16:creationId xmlns:a16="http://schemas.microsoft.com/office/drawing/2014/main" id="{811F9E0F-3481-119A-BC7B-69372040A8A1}"/>
                </a:ext>
              </a:extLst>
            </p:cNvPr>
            <p:cNvSpPr/>
            <p:nvPr/>
          </p:nvSpPr>
          <p:spPr>
            <a:xfrm>
              <a:off x="2080825" y="7441550"/>
              <a:ext cx="611300" cy="237875"/>
            </a:xfrm>
            <a:custGeom>
              <a:avLst/>
              <a:gdLst/>
              <a:ahLst/>
              <a:cxnLst/>
              <a:rect l="l" t="t" r="r" b="b"/>
              <a:pathLst>
                <a:path w="24452" h="9515" extrusionOk="0">
                  <a:moveTo>
                    <a:pt x="17550" y="0"/>
                  </a:moveTo>
                  <a:cubicBezTo>
                    <a:pt x="17538" y="0"/>
                    <a:pt x="17525" y="1"/>
                    <a:pt x="17513" y="3"/>
                  </a:cubicBezTo>
                  <a:cubicBezTo>
                    <a:pt x="16345" y="136"/>
                    <a:pt x="14044" y="6140"/>
                    <a:pt x="14044" y="6140"/>
                  </a:cubicBezTo>
                  <a:cubicBezTo>
                    <a:pt x="14044" y="6140"/>
                    <a:pt x="12394" y="159"/>
                    <a:pt x="11531" y="159"/>
                  </a:cubicBezTo>
                  <a:cubicBezTo>
                    <a:pt x="11475" y="159"/>
                    <a:pt x="11423" y="184"/>
                    <a:pt x="11375" y="236"/>
                  </a:cubicBezTo>
                  <a:cubicBezTo>
                    <a:pt x="10541" y="1103"/>
                    <a:pt x="8440" y="5607"/>
                    <a:pt x="8440" y="5607"/>
                  </a:cubicBezTo>
                  <a:cubicBezTo>
                    <a:pt x="8440" y="5607"/>
                    <a:pt x="5987" y="1192"/>
                    <a:pt x="4973" y="1192"/>
                  </a:cubicBezTo>
                  <a:cubicBezTo>
                    <a:pt x="4897" y="1192"/>
                    <a:pt x="4829" y="1217"/>
                    <a:pt x="4771" y="1270"/>
                  </a:cubicBezTo>
                  <a:cubicBezTo>
                    <a:pt x="3970" y="2004"/>
                    <a:pt x="4437" y="6407"/>
                    <a:pt x="4437" y="6407"/>
                  </a:cubicBezTo>
                  <a:cubicBezTo>
                    <a:pt x="4437" y="6407"/>
                    <a:pt x="1442" y="2740"/>
                    <a:pt x="606" y="2740"/>
                  </a:cubicBezTo>
                  <a:cubicBezTo>
                    <a:pt x="529" y="2740"/>
                    <a:pt x="470" y="2771"/>
                    <a:pt x="434" y="2838"/>
                  </a:cubicBezTo>
                  <a:cubicBezTo>
                    <a:pt x="0" y="3672"/>
                    <a:pt x="1035" y="8342"/>
                    <a:pt x="1768" y="8942"/>
                  </a:cubicBezTo>
                  <a:cubicBezTo>
                    <a:pt x="2108" y="9236"/>
                    <a:pt x="2914" y="9315"/>
                    <a:pt x="3681" y="9315"/>
                  </a:cubicBezTo>
                  <a:cubicBezTo>
                    <a:pt x="4569" y="9315"/>
                    <a:pt x="5404" y="9209"/>
                    <a:pt x="5404" y="9209"/>
                  </a:cubicBezTo>
                  <a:cubicBezTo>
                    <a:pt x="5404" y="9209"/>
                    <a:pt x="16832" y="9514"/>
                    <a:pt x="21325" y="9514"/>
                  </a:cubicBezTo>
                  <a:cubicBezTo>
                    <a:pt x="22189" y="9514"/>
                    <a:pt x="22796" y="9503"/>
                    <a:pt x="23017" y="9476"/>
                  </a:cubicBezTo>
                  <a:cubicBezTo>
                    <a:pt x="24385" y="9309"/>
                    <a:pt x="24451" y="2371"/>
                    <a:pt x="23517" y="2238"/>
                  </a:cubicBezTo>
                  <a:cubicBezTo>
                    <a:pt x="23501" y="2235"/>
                    <a:pt x="23485" y="2234"/>
                    <a:pt x="23468" y="2234"/>
                  </a:cubicBezTo>
                  <a:cubicBezTo>
                    <a:pt x="22459" y="2234"/>
                    <a:pt x="19781" y="6074"/>
                    <a:pt x="19781" y="6074"/>
                  </a:cubicBezTo>
                  <a:cubicBezTo>
                    <a:pt x="19781" y="6074"/>
                    <a:pt x="18704" y="0"/>
                    <a:pt x="17550"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4" name="Google Shape;5005;p54">
              <a:extLst>
                <a:ext uri="{FF2B5EF4-FFF2-40B4-BE49-F238E27FC236}">
                  <a16:creationId xmlns:a16="http://schemas.microsoft.com/office/drawing/2014/main" id="{AEF7D1CA-7F15-243B-84EF-A591A5B64DBF}"/>
                </a:ext>
              </a:extLst>
            </p:cNvPr>
            <p:cNvSpPr/>
            <p:nvPr/>
          </p:nvSpPr>
          <p:spPr>
            <a:xfrm>
              <a:off x="2134200" y="7580875"/>
              <a:ext cx="51725" cy="80075"/>
            </a:xfrm>
            <a:custGeom>
              <a:avLst/>
              <a:gdLst/>
              <a:ahLst/>
              <a:cxnLst/>
              <a:rect l="l" t="t" r="r" b="b"/>
              <a:pathLst>
                <a:path w="2069" h="3203" extrusionOk="0">
                  <a:moveTo>
                    <a:pt x="200" y="0"/>
                  </a:moveTo>
                  <a:cubicBezTo>
                    <a:pt x="67" y="34"/>
                    <a:pt x="0" y="134"/>
                    <a:pt x="0" y="234"/>
                  </a:cubicBezTo>
                  <a:cubicBezTo>
                    <a:pt x="0" y="300"/>
                    <a:pt x="134" y="1802"/>
                    <a:pt x="1702" y="3169"/>
                  </a:cubicBezTo>
                  <a:cubicBezTo>
                    <a:pt x="1768" y="3203"/>
                    <a:pt x="1802" y="3203"/>
                    <a:pt x="1835" y="3203"/>
                  </a:cubicBezTo>
                  <a:cubicBezTo>
                    <a:pt x="1902" y="3203"/>
                    <a:pt x="1968" y="3203"/>
                    <a:pt x="2002" y="3136"/>
                  </a:cubicBezTo>
                  <a:cubicBezTo>
                    <a:pt x="2068" y="3069"/>
                    <a:pt x="2068" y="2936"/>
                    <a:pt x="2002" y="2836"/>
                  </a:cubicBezTo>
                  <a:cubicBezTo>
                    <a:pt x="567" y="1601"/>
                    <a:pt x="401" y="200"/>
                    <a:pt x="401" y="200"/>
                  </a:cubicBezTo>
                  <a:cubicBezTo>
                    <a:pt x="401" y="67"/>
                    <a:pt x="301" y="0"/>
                    <a:pt x="20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5" name="Google Shape;5006;p54">
              <a:extLst>
                <a:ext uri="{FF2B5EF4-FFF2-40B4-BE49-F238E27FC236}">
                  <a16:creationId xmlns:a16="http://schemas.microsoft.com/office/drawing/2014/main" id="{21021356-38FE-A923-2102-9CC9E0DAFA2C}"/>
                </a:ext>
              </a:extLst>
            </p:cNvPr>
            <p:cNvSpPr/>
            <p:nvPr/>
          </p:nvSpPr>
          <p:spPr>
            <a:xfrm>
              <a:off x="2244275" y="7562300"/>
              <a:ext cx="45050" cy="98650"/>
            </a:xfrm>
            <a:custGeom>
              <a:avLst/>
              <a:gdLst/>
              <a:ahLst/>
              <a:cxnLst/>
              <a:rect l="l" t="t" r="r" b="b"/>
              <a:pathLst>
                <a:path w="1802" h="3946" extrusionOk="0">
                  <a:moveTo>
                    <a:pt x="253" y="1"/>
                  </a:moveTo>
                  <a:cubicBezTo>
                    <a:pt x="236" y="1"/>
                    <a:pt x="218" y="3"/>
                    <a:pt x="201" y="9"/>
                  </a:cubicBezTo>
                  <a:cubicBezTo>
                    <a:pt x="67" y="9"/>
                    <a:pt x="0" y="143"/>
                    <a:pt x="34" y="243"/>
                  </a:cubicBezTo>
                  <a:cubicBezTo>
                    <a:pt x="67" y="343"/>
                    <a:pt x="634" y="2845"/>
                    <a:pt x="1401" y="3879"/>
                  </a:cubicBezTo>
                  <a:cubicBezTo>
                    <a:pt x="1435" y="3912"/>
                    <a:pt x="1502" y="3946"/>
                    <a:pt x="1568" y="3946"/>
                  </a:cubicBezTo>
                  <a:cubicBezTo>
                    <a:pt x="1602" y="3946"/>
                    <a:pt x="1668" y="3946"/>
                    <a:pt x="1702" y="3912"/>
                  </a:cubicBezTo>
                  <a:cubicBezTo>
                    <a:pt x="1802" y="3845"/>
                    <a:pt x="1802" y="3712"/>
                    <a:pt x="1735" y="3612"/>
                  </a:cubicBezTo>
                  <a:cubicBezTo>
                    <a:pt x="1001" y="2645"/>
                    <a:pt x="434" y="176"/>
                    <a:pt x="434" y="143"/>
                  </a:cubicBezTo>
                  <a:cubicBezTo>
                    <a:pt x="407" y="60"/>
                    <a:pt x="334" y="1"/>
                    <a:pt x="25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6" name="Google Shape;5007;p54">
              <a:extLst>
                <a:ext uri="{FF2B5EF4-FFF2-40B4-BE49-F238E27FC236}">
                  <a16:creationId xmlns:a16="http://schemas.microsoft.com/office/drawing/2014/main" id="{FF3DDBEF-B718-0DDB-845C-A9D870A89057}"/>
                </a:ext>
              </a:extLst>
            </p:cNvPr>
            <p:cNvSpPr/>
            <p:nvPr/>
          </p:nvSpPr>
          <p:spPr>
            <a:xfrm>
              <a:off x="2353525" y="7546450"/>
              <a:ext cx="40050" cy="108675"/>
            </a:xfrm>
            <a:custGeom>
              <a:avLst/>
              <a:gdLst/>
              <a:ahLst/>
              <a:cxnLst/>
              <a:rect l="l" t="t" r="r" b="b"/>
              <a:pathLst>
                <a:path w="1602" h="4347" extrusionOk="0">
                  <a:moveTo>
                    <a:pt x="702" y="1"/>
                  </a:moveTo>
                  <a:cubicBezTo>
                    <a:pt x="680" y="1"/>
                    <a:pt x="658" y="4"/>
                    <a:pt x="634" y="10"/>
                  </a:cubicBezTo>
                  <a:cubicBezTo>
                    <a:pt x="534" y="10"/>
                    <a:pt x="467" y="143"/>
                    <a:pt x="501" y="243"/>
                  </a:cubicBezTo>
                  <a:cubicBezTo>
                    <a:pt x="667" y="1044"/>
                    <a:pt x="968" y="3312"/>
                    <a:pt x="100" y="3979"/>
                  </a:cubicBezTo>
                  <a:cubicBezTo>
                    <a:pt x="34" y="4046"/>
                    <a:pt x="0" y="4179"/>
                    <a:pt x="67" y="4246"/>
                  </a:cubicBezTo>
                  <a:cubicBezTo>
                    <a:pt x="134" y="4313"/>
                    <a:pt x="167" y="4346"/>
                    <a:pt x="234" y="4346"/>
                  </a:cubicBezTo>
                  <a:cubicBezTo>
                    <a:pt x="300" y="4346"/>
                    <a:pt x="334" y="4313"/>
                    <a:pt x="367" y="4279"/>
                  </a:cubicBezTo>
                  <a:cubicBezTo>
                    <a:pt x="1601" y="3345"/>
                    <a:pt x="934" y="276"/>
                    <a:pt x="901" y="143"/>
                  </a:cubicBezTo>
                  <a:cubicBezTo>
                    <a:pt x="873" y="61"/>
                    <a:pt x="801" y="1"/>
                    <a:pt x="70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7" name="Google Shape;5008;p54">
              <a:extLst>
                <a:ext uri="{FF2B5EF4-FFF2-40B4-BE49-F238E27FC236}">
                  <a16:creationId xmlns:a16="http://schemas.microsoft.com/office/drawing/2014/main" id="{3AB17E3B-A221-0DAB-AD39-9D1CAEB2EB5C}"/>
                </a:ext>
              </a:extLst>
            </p:cNvPr>
            <p:cNvSpPr/>
            <p:nvPr/>
          </p:nvSpPr>
          <p:spPr>
            <a:xfrm>
              <a:off x="2476950" y="7557200"/>
              <a:ext cx="50050" cy="99575"/>
            </a:xfrm>
            <a:custGeom>
              <a:avLst/>
              <a:gdLst/>
              <a:ahLst/>
              <a:cxnLst/>
              <a:rect l="l" t="t" r="r" b="b"/>
              <a:pathLst>
                <a:path w="2002" h="3983" extrusionOk="0">
                  <a:moveTo>
                    <a:pt x="952" y="0"/>
                  </a:moveTo>
                  <a:cubicBezTo>
                    <a:pt x="907" y="0"/>
                    <a:pt x="864" y="17"/>
                    <a:pt x="834" y="47"/>
                  </a:cubicBezTo>
                  <a:cubicBezTo>
                    <a:pt x="734" y="113"/>
                    <a:pt x="701" y="247"/>
                    <a:pt x="801" y="347"/>
                  </a:cubicBezTo>
                  <a:cubicBezTo>
                    <a:pt x="1401" y="1081"/>
                    <a:pt x="467" y="2982"/>
                    <a:pt x="67" y="3649"/>
                  </a:cubicBezTo>
                  <a:cubicBezTo>
                    <a:pt x="0" y="3749"/>
                    <a:pt x="33" y="3883"/>
                    <a:pt x="134" y="3949"/>
                  </a:cubicBezTo>
                  <a:cubicBezTo>
                    <a:pt x="167" y="3949"/>
                    <a:pt x="234" y="3983"/>
                    <a:pt x="267" y="3983"/>
                  </a:cubicBezTo>
                  <a:cubicBezTo>
                    <a:pt x="334" y="3983"/>
                    <a:pt x="400" y="3949"/>
                    <a:pt x="434" y="3883"/>
                  </a:cubicBezTo>
                  <a:cubicBezTo>
                    <a:pt x="601" y="3582"/>
                    <a:pt x="2002" y="1181"/>
                    <a:pt x="1101" y="80"/>
                  </a:cubicBezTo>
                  <a:cubicBezTo>
                    <a:pt x="1064" y="25"/>
                    <a:pt x="1007" y="0"/>
                    <a:pt x="95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8" name="Google Shape;5009;p54">
              <a:extLst>
                <a:ext uri="{FF2B5EF4-FFF2-40B4-BE49-F238E27FC236}">
                  <a16:creationId xmlns:a16="http://schemas.microsoft.com/office/drawing/2014/main" id="{CCF1C7F7-4259-C911-E334-67CD7EA789AA}"/>
                </a:ext>
              </a:extLst>
            </p:cNvPr>
            <p:cNvSpPr/>
            <p:nvPr/>
          </p:nvSpPr>
          <p:spPr>
            <a:xfrm>
              <a:off x="2597850" y="7573200"/>
              <a:ext cx="43400" cy="87750"/>
            </a:xfrm>
            <a:custGeom>
              <a:avLst/>
              <a:gdLst/>
              <a:ahLst/>
              <a:cxnLst/>
              <a:rect l="l" t="t" r="r" b="b"/>
              <a:pathLst>
                <a:path w="1736" h="3510" extrusionOk="0">
                  <a:moveTo>
                    <a:pt x="1463" y="1"/>
                  </a:moveTo>
                  <a:cubicBezTo>
                    <a:pt x="1377" y="1"/>
                    <a:pt x="1302" y="91"/>
                    <a:pt x="1302" y="207"/>
                  </a:cubicBezTo>
                  <a:cubicBezTo>
                    <a:pt x="1302" y="207"/>
                    <a:pt x="1168" y="2375"/>
                    <a:pt x="101" y="3143"/>
                  </a:cubicBezTo>
                  <a:cubicBezTo>
                    <a:pt x="34" y="3209"/>
                    <a:pt x="1" y="3343"/>
                    <a:pt x="68" y="3443"/>
                  </a:cubicBezTo>
                  <a:cubicBezTo>
                    <a:pt x="101" y="3476"/>
                    <a:pt x="168" y="3510"/>
                    <a:pt x="234" y="3510"/>
                  </a:cubicBezTo>
                  <a:cubicBezTo>
                    <a:pt x="268" y="3510"/>
                    <a:pt x="334" y="3510"/>
                    <a:pt x="368" y="3476"/>
                  </a:cubicBezTo>
                  <a:cubicBezTo>
                    <a:pt x="1569" y="2609"/>
                    <a:pt x="1702" y="307"/>
                    <a:pt x="1702" y="207"/>
                  </a:cubicBezTo>
                  <a:cubicBezTo>
                    <a:pt x="1735" y="107"/>
                    <a:pt x="1635" y="7"/>
                    <a:pt x="1502" y="7"/>
                  </a:cubicBezTo>
                  <a:cubicBezTo>
                    <a:pt x="1489" y="3"/>
                    <a:pt x="1476" y="1"/>
                    <a:pt x="146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9" name="Google Shape;5010;p54">
              <a:extLst>
                <a:ext uri="{FF2B5EF4-FFF2-40B4-BE49-F238E27FC236}">
                  <a16:creationId xmlns:a16="http://schemas.microsoft.com/office/drawing/2014/main" id="{F3F5F208-5832-6FC7-B855-7D12896CD87D}"/>
                </a:ext>
              </a:extLst>
            </p:cNvPr>
            <p:cNvSpPr/>
            <p:nvPr/>
          </p:nvSpPr>
          <p:spPr>
            <a:xfrm>
              <a:off x="1737250" y="7650025"/>
              <a:ext cx="611300" cy="237875"/>
            </a:xfrm>
            <a:custGeom>
              <a:avLst/>
              <a:gdLst/>
              <a:ahLst/>
              <a:cxnLst/>
              <a:rect l="l" t="t" r="r" b="b"/>
              <a:pathLst>
                <a:path w="24452" h="9515" extrusionOk="0">
                  <a:moveTo>
                    <a:pt x="17549" y="1"/>
                  </a:moveTo>
                  <a:cubicBezTo>
                    <a:pt x="17537" y="1"/>
                    <a:pt x="17525" y="1"/>
                    <a:pt x="17513" y="3"/>
                  </a:cubicBezTo>
                  <a:cubicBezTo>
                    <a:pt x="16345" y="136"/>
                    <a:pt x="14010" y="6141"/>
                    <a:pt x="14010" y="6141"/>
                  </a:cubicBezTo>
                  <a:cubicBezTo>
                    <a:pt x="14010" y="6141"/>
                    <a:pt x="12390" y="160"/>
                    <a:pt x="11503" y="160"/>
                  </a:cubicBezTo>
                  <a:cubicBezTo>
                    <a:pt x="11446" y="160"/>
                    <a:pt x="11392" y="184"/>
                    <a:pt x="11342" y="236"/>
                  </a:cubicBezTo>
                  <a:cubicBezTo>
                    <a:pt x="10508" y="1104"/>
                    <a:pt x="8440" y="5607"/>
                    <a:pt x="8440" y="5607"/>
                  </a:cubicBezTo>
                  <a:cubicBezTo>
                    <a:pt x="8440" y="5607"/>
                    <a:pt x="5958" y="1192"/>
                    <a:pt x="4967" y="1192"/>
                  </a:cubicBezTo>
                  <a:cubicBezTo>
                    <a:pt x="4892" y="1192"/>
                    <a:pt x="4826" y="1217"/>
                    <a:pt x="4770" y="1270"/>
                  </a:cubicBezTo>
                  <a:cubicBezTo>
                    <a:pt x="3936" y="2004"/>
                    <a:pt x="4403" y="6407"/>
                    <a:pt x="4403" y="6407"/>
                  </a:cubicBezTo>
                  <a:cubicBezTo>
                    <a:pt x="4403" y="6407"/>
                    <a:pt x="1436" y="2740"/>
                    <a:pt x="605" y="2740"/>
                  </a:cubicBezTo>
                  <a:cubicBezTo>
                    <a:pt x="529" y="2740"/>
                    <a:pt x="470" y="2771"/>
                    <a:pt x="434" y="2838"/>
                  </a:cubicBezTo>
                  <a:cubicBezTo>
                    <a:pt x="0" y="3672"/>
                    <a:pt x="1034" y="8342"/>
                    <a:pt x="1735" y="8943"/>
                  </a:cubicBezTo>
                  <a:cubicBezTo>
                    <a:pt x="2075" y="9236"/>
                    <a:pt x="2881" y="9315"/>
                    <a:pt x="3647" y="9315"/>
                  </a:cubicBezTo>
                  <a:cubicBezTo>
                    <a:pt x="4535" y="9315"/>
                    <a:pt x="5371" y="9209"/>
                    <a:pt x="5371" y="9209"/>
                  </a:cubicBezTo>
                  <a:cubicBezTo>
                    <a:pt x="5371" y="9209"/>
                    <a:pt x="16822" y="9515"/>
                    <a:pt x="21322" y="9515"/>
                  </a:cubicBezTo>
                  <a:cubicBezTo>
                    <a:pt x="22188" y="9515"/>
                    <a:pt x="22796" y="9503"/>
                    <a:pt x="23017" y="9476"/>
                  </a:cubicBezTo>
                  <a:cubicBezTo>
                    <a:pt x="24351" y="9310"/>
                    <a:pt x="24451" y="2371"/>
                    <a:pt x="23484" y="2238"/>
                  </a:cubicBezTo>
                  <a:cubicBezTo>
                    <a:pt x="23468" y="2236"/>
                    <a:pt x="23452" y="2235"/>
                    <a:pt x="23436" y="2235"/>
                  </a:cubicBezTo>
                  <a:cubicBezTo>
                    <a:pt x="22459" y="2235"/>
                    <a:pt x="19781" y="6074"/>
                    <a:pt x="19781" y="6074"/>
                  </a:cubicBezTo>
                  <a:cubicBezTo>
                    <a:pt x="19781" y="6074"/>
                    <a:pt x="18671" y="1"/>
                    <a:pt x="17549"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0" name="Google Shape;5011;p54">
              <a:extLst>
                <a:ext uri="{FF2B5EF4-FFF2-40B4-BE49-F238E27FC236}">
                  <a16:creationId xmlns:a16="http://schemas.microsoft.com/office/drawing/2014/main" id="{EC247149-C8E0-0894-8829-6926A7BF6FE1}"/>
                </a:ext>
              </a:extLst>
            </p:cNvPr>
            <p:cNvSpPr/>
            <p:nvPr/>
          </p:nvSpPr>
          <p:spPr>
            <a:xfrm>
              <a:off x="1789775" y="7789350"/>
              <a:ext cx="52575" cy="80075"/>
            </a:xfrm>
            <a:custGeom>
              <a:avLst/>
              <a:gdLst/>
              <a:ahLst/>
              <a:cxnLst/>
              <a:rect l="l" t="t" r="r" b="b"/>
              <a:pathLst>
                <a:path w="2103" h="3203" extrusionOk="0">
                  <a:moveTo>
                    <a:pt x="201" y="1"/>
                  </a:moveTo>
                  <a:cubicBezTo>
                    <a:pt x="101" y="34"/>
                    <a:pt x="1" y="134"/>
                    <a:pt x="1" y="234"/>
                  </a:cubicBezTo>
                  <a:cubicBezTo>
                    <a:pt x="34" y="301"/>
                    <a:pt x="168" y="1802"/>
                    <a:pt x="1735" y="3169"/>
                  </a:cubicBezTo>
                  <a:cubicBezTo>
                    <a:pt x="1769" y="3203"/>
                    <a:pt x="1835" y="3203"/>
                    <a:pt x="1869" y="3203"/>
                  </a:cubicBezTo>
                  <a:cubicBezTo>
                    <a:pt x="1936" y="3203"/>
                    <a:pt x="1969" y="3203"/>
                    <a:pt x="2036" y="3136"/>
                  </a:cubicBezTo>
                  <a:cubicBezTo>
                    <a:pt x="2102" y="3069"/>
                    <a:pt x="2102" y="2936"/>
                    <a:pt x="2002" y="2836"/>
                  </a:cubicBezTo>
                  <a:cubicBezTo>
                    <a:pt x="568" y="1602"/>
                    <a:pt x="434" y="201"/>
                    <a:pt x="434" y="201"/>
                  </a:cubicBezTo>
                  <a:cubicBezTo>
                    <a:pt x="401" y="67"/>
                    <a:pt x="301" y="1"/>
                    <a:pt x="2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1" name="Google Shape;5012;p54">
              <a:extLst>
                <a:ext uri="{FF2B5EF4-FFF2-40B4-BE49-F238E27FC236}">
                  <a16:creationId xmlns:a16="http://schemas.microsoft.com/office/drawing/2014/main" id="{AD5D1DDB-E725-D156-7B6E-E921F70A0BAF}"/>
                </a:ext>
              </a:extLst>
            </p:cNvPr>
            <p:cNvSpPr/>
            <p:nvPr/>
          </p:nvSpPr>
          <p:spPr>
            <a:xfrm>
              <a:off x="1900700" y="7770800"/>
              <a:ext cx="45050" cy="98625"/>
            </a:xfrm>
            <a:custGeom>
              <a:avLst/>
              <a:gdLst/>
              <a:ahLst/>
              <a:cxnLst/>
              <a:rect l="l" t="t" r="r" b="b"/>
              <a:pathLst>
                <a:path w="1802" h="3945" extrusionOk="0">
                  <a:moveTo>
                    <a:pt x="235" y="0"/>
                  </a:moveTo>
                  <a:cubicBezTo>
                    <a:pt x="213" y="0"/>
                    <a:pt x="191" y="3"/>
                    <a:pt x="167" y="9"/>
                  </a:cubicBezTo>
                  <a:cubicBezTo>
                    <a:pt x="67" y="9"/>
                    <a:pt x="0" y="142"/>
                    <a:pt x="34" y="242"/>
                  </a:cubicBezTo>
                  <a:cubicBezTo>
                    <a:pt x="34" y="342"/>
                    <a:pt x="601" y="2844"/>
                    <a:pt x="1401" y="3878"/>
                  </a:cubicBezTo>
                  <a:cubicBezTo>
                    <a:pt x="1435" y="3911"/>
                    <a:pt x="1501" y="3945"/>
                    <a:pt x="1568" y="3945"/>
                  </a:cubicBezTo>
                  <a:cubicBezTo>
                    <a:pt x="1601" y="3945"/>
                    <a:pt x="1635" y="3945"/>
                    <a:pt x="1668" y="3911"/>
                  </a:cubicBezTo>
                  <a:cubicBezTo>
                    <a:pt x="1768" y="3845"/>
                    <a:pt x="1802" y="3711"/>
                    <a:pt x="1735" y="3611"/>
                  </a:cubicBezTo>
                  <a:cubicBezTo>
                    <a:pt x="1001" y="2644"/>
                    <a:pt x="434" y="175"/>
                    <a:pt x="434" y="142"/>
                  </a:cubicBezTo>
                  <a:cubicBezTo>
                    <a:pt x="406" y="60"/>
                    <a:pt x="334" y="0"/>
                    <a:pt x="23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2" name="Google Shape;5013;p54">
              <a:extLst>
                <a:ext uri="{FF2B5EF4-FFF2-40B4-BE49-F238E27FC236}">
                  <a16:creationId xmlns:a16="http://schemas.microsoft.com/office/drawing/2014/main" id="{C98C1A29-B231-111F-8505-6B5E6D097D77}"/>
                </a:ext>
              </a:extLst>
            </p:cNvPr>
            <p:cNvSpPr/>
            <p:nvPr/>
          </p:nvSpPr>
          <p:spPr>
            <a:xfrm>
              <a:off x="2009950" y="7754950"/>
              <a:ext cx="40050" cy="108650"/>
            </a:xfrm>
            <a:custGeom>
              <a:avLst/>
              <a:gdLst/>
              <a:ahLst/>
              <a:cxnLst/>
              <a:rect l="l" t="t" r="r" b="b"/>
              <a:pathLst>
                <a:path w="1602" h="4346" extrusionOk="0">
                  <a:moveTo>
                    <a:pt x="687" y="0"/>
                  </a:moveTo>
                  <a:cubicBezTo>
                    <a:pt x="669" y="0"/>
                    <a:pt x="652" y="3"/>
                    <a:pt x="634" y="9"/>
                  </a:cubicBezTo>
                  <a:cubicBezTo>
                    <a:pt x="500" y="9"/>
                    <a:pt x="434" y="142"/>
                    <a:pt x="467" y="242"/>
                  </a:cubicBezTo>
                  <a:cubicBezTo>
                    <a:pt x="667" y="1043"/>
                    <a:pt x="934" y="3311"/>
                    <a:pt x="100" y="3978"/>
                  </a:cubicBezTo>
                  <a:cubicBezTo>
                    <a:pt x="0" y="4045"/>
                    <a:pt x="0" y="4179"/>
                    <a:pt x="67" y="4245"/>
                  </a:cubicBezTo>
                  <a:cubicBezTo>
                    <a:pt x="100" y="4312"/>
                    <a:pt x="167" y="4345"/>
                    <a:pt x="234" y="4345"/>
                  </a:cubicBezTo>
                  <a:cubicBezTo>
                    <a:pt x="267" y="4345"/>
                    <a:pt x="334" y="4312"/>
                    <a:pt x="367" y="4279"/>
                  </a:cubicBezTo>
                  <a:cubicBezTo>
                    <a:pt x="1601" y="3345"/>
                    <a:pt x="901" y="276"/>
                    <a:pt x="867" y="142"/>
                  </a:cubicBezTo>
                  <a:cubicBezTo>
                    <a:pt x="840" y="60"/>
                    <a:pt x="767" y="0"/>
                    <a:pt x="68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3" name="Google Shape;5014;p54">
              <a:extLst>
                <a:ext uri="{FF2B5EF4-FFF2-40B4-BE49-F238E27FC236}">
                  <a16:creationId xmlns:a16="http://schemas.microsoft.com/office/drawing/2014/main" id="{0F6C84EB-052B-EBDB-0478-F6280F686698}"/>
                </a:ext>
              </a:extLst>
            </p:cNvPr>
            <p:cNvSpPr/>
            <p:nvPr/>
          </p:nvSpPr>
          <p:spPr>
            <a:xfrm>
              <a:off x="2133350" y="7765675"/>
              <a:ext cx="50075" cy="99600"/>
            </a:xfrm>
            <a:custGeom>
              <a:avLst/>
              <a:gdLst/>
              <a:ahLst/>
              <a:cxnLst/>
              <a:rect l="l" t="t" r="r" b="b"/>
              <a:pathLst>
                <a:path w="2003" h="3984" extrusionOk="0">
                  <a:moveTo>
                    <a:pt x="948" y="0"/>
                  </a:moveTo>
                  <a:cubicBezTo>
                    <a:pt x="898" y="0"/>
                    <a:pt x="846" y="17"/>
                    <a:pt x="802" y="47"/>
                  </a:cubicBezTo>
                  <a:cubicBezTo>
                    <a:pt x="701" y="114"/>
                    <a:pt x="701" y="247"/>
                    <a:pt x="768" y="347"/>
                  </a:cubicBezTo>
                  <a:cubicBezTo>
                    <a:pt x="1369" y="1081"/>
                    <a:pt x="468" y="2982"/>
                    <a:pt x="68" y="3649"/>
                  </a:cubicBezTo>
                  <a:cubicBezTo>
                    <a:pt x="1" y="3750"/>
                    <a:pt x="34" y="3883"/>
                    <a:pt x="134" y="3950"/>
                  </a:cubicBezTo>
                  <a:cubicBezTo>
                    <a:pt x="168" y="3950"/>
                    <a:pt x="201" y="3983"/>
                    <a:pt x="234" y="3983"/>
                  </a:cubicBezTo>
                  <a:cubicBezTo>
                    <a:pt x="301" y="3983"/>
                    <a:pt x="368" y="3950"/>
                    <a:pt x="401" y="3883"/>
                  </a:cubicBezTo>
                  <a:cubicBezTo>
                    <a:pt x="568" y="3583"/>
                    <a:pt x="2002" y="1181"/>
                    <a:pt x="1102" y="80"/>
                  </a:cubicBezTo>
                  <a:cubicBezTo>
                    <a:pt x="1065" y="25"/>
                    <a:pt x="1008" y="0"/>
                    <a:pt x="94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4" name="Google Shape;5015;p54">
              <a:extLst>
                <a:ext uri="{FF2B5EF4-FFF2-40B4-BE49-F238E27FC236}">
                  <a16:creationId xmlns:a16="http://schemas.microsoft.com/office/drawing/2014/main" id="{9C6BD246-0D5E-246D-0F30-B3D9096CD619}"/>
                </a:ext>
              </a:extLst>
            </p:cNvPr>
            <p:cNvSpPr/>
            <p:nvPr/>
          </p:nvSpPr>
          <p:spPr>
            <a:xfrm>
              <a:off x="2254275" y="7781675"/>
              <a:ext cx="42550" cy="87750"/>
            </a:xfrm>
            <a:custGeom>
              <a:avLst/>
              <a:gdLst/>
              <a:ahLst/>
              <a:cxnLst/>
              <a:rect l="l" t="t" r="r" b="b"/>
              <a:pathLst>
                <a:path w="1702" h="3510" extrusionOk="0">
                  <a:moveTo>
                    <a:pt x="1462" y="1"/>
                  </a:moveTo>
                  <a:cubicBezTo>
                    <a:pt x="1377" y="1"/>
                    <a:pt x="1297" y="92"/>
                    <a:pt x="1268" y="207"/>
                  </a:cubicBezTo>
                  <a:cubicBezTo>
                    <a:pt x="1268" y="207"/>
                    <a:pt x="1135" y="2376"/>
                    <a:pt x="101" y="3143"/>
                  </a:cubicBezTo>
                  <a:cubicBezTo>
                    <a:pt x="1" y="3210"/>
                    <a:pt x="1" y="3343"/>
                    <a:pt x="67" y="3443"/>
                  </a:cubicBezTo>
                  <a:cubicBezTo>
                    <a:pt x="101" y="3476"/>
                    <a:pt x="168" y="3510"/>
                    <a:pt x="234" y="3510"/>
                  </a:cubicBezTo>
                  <a:cubicBezTo>
                    <a:pt x="268" y="3510"/>
                    <a:pt x="301" y="3510"/>
                    <a:pt x="334" y="3476"/>
                  </a:cubicBezTo>
                  <a:cubicBezTo>
                    <a:pt x="1535" y="2609"/>
                    <a:pt x="1702" y="308"/>
                    <a:pt x="1702" y="207"/>
                  </a:cubicBezTo>
                  <a:cubicBezTo>
                    <a:pt x="1702" y="107"/>
                    <a:pt x="1602" y="7"/>
                    <a:pt x="1502" y="7"/>
                  </a:cubicBezTo>
                  <a:cubicBezTo>
                    <a:pt x="1489" y="3"/>
                    <a:pt x="1475" y="1"/>
                    <a:pt x="146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235" name="Google Shape;5016;p54">
            <a:extLst>
              <a:ext uri="{FF2B5EF4-FFF2-40B4-BE49-F238E27FC236}">
                <a16:creationId xmlns:a16="http://schemas.microsoft.com/office/drawing/2014/main" id="{F62B2530-A052-58B8-F3DE-C31074C1444F}"/>
              </a:ext>
            </a:extLst>
          </p:cNvPr>
          <p:cNvGrpSpPr/>
          <p:nvPr/>
        </p:nvGrpSpPr>
        <p:grpSpPr>
          <a:xfrm>
            <a:off x="10393875" y="643969"/>
            <a:ext cx="716292" cy="645732"/>
            <a:chOff x="1452875" y="3070150"/>
            <a:chExt cx="787250" cy="709700"/>
          </a:xfrm>
        </p:grpSpPr>
        <p:sp>
          <p:nvSpPr>
            <p:cNvPr id="236" name="Google Shape;5017;p54">
              <a:extLst>
                <a:ext uri="{FF2B5EF4-FFF2-40B4-BE49-F238E27FC236}">
                  <a16:creationId xmlns:a16="http://schemas.microsoft.com/office/drawing/2014/main" id="{75D336B3-E080-C316-B8C1-410FC12607C4}"/>
                </a:ext>
              </a:extLst>
            </p:cNvPr>
            <p:cNvSpPr/>
            <p:nvPr/>
          </p:nvSpPr>
          <p:spPr>
            <a:xfrm>
              <a:off x="1452875" y="3070150"/>
              <a:ext cx="787250" cy="709700"/>
            </a:xfrm>
            <a:custGeom>
              <a:avLst/>
              <a:gdLst/>
              <a:ahLst/>
              <a:cxnLst/>
              <a:rect l="l" t="t" r="r" b="b"/>
              <a:pathLst>
                <a:path w="31490" h="28388" extrusionOk="0">
                  <a:moveTo>
                    <a:pt x="15111" y="0"/>
                  </a:moveTo>
                  <a:cubicBezTo>
                    <a:pt x="13610" y="0"/>
                    <a:pt x="12376" y="967"/>
                    <a:pt x="11942" y="2469"/>
                  </a:cubicBezTo>
                  <a:cubicBezTo>
                    <a:pt x="11809" y="2969"/>
                    <a:pt x="11442" y="4270"/>
                    <a:pt x="11575" y="9007"/>
                  </a:cubicBezTo>
                  <a:lnTo>
                    <a:pt x="10942" y="9007"/>
                  </a:lnTo>
                  <a:cubicBezTo>
                    <a:pt x="9908" y="9007"/>
                    <a:pt x="8874" y="9207"/>
                    <a:pt x="7906" y="9640"/>
                  </a:cubicBezTo>
                  <a:cubicBezTo>
                    <a:pt x="5905" y="10574"/>
                    <a:pt x="4537" y="12075"/>
                    <a:pt x="4037" y="13943"/>
                  </a:cubicBezTo>
                  <a:cubicBezTo>
                    <a:pt x="1502" y="15178"/>
                    <a:pt x="568" y="15978"/>
                    <a:pt x="234" y="17112"/>
                  </a:cubicBezTo>
                  <a:cubicBezTo>
                    <a:pt x="1" y="17946"/>
                    <a:pt x="134" y="18780"/>
                    <a:pt x="568" y="19514"/>
                  </a:cubicBezTo>
                  <a:cubicBezTo>
                    <a:pt x="1201" y="20515"/>
                    <a:pt x="1935" y="20948"/>
                    <a:pt x="7573" y="22183"/>
                  </a:cubicBezTo>
                  <a:lnTo>
                    <a:pt x="7606" y="22183"/>
                  </a:lnTo>
                  <a:cubicBezTo>
                    <a:pt x="7739" y="22216"/>
                    <a:pt x="7839" y="22249"/>
                    <a:pt x="7973" y="22249"/>
                  </a:cubicBezTo>
                  <a:cubicBezTo>
                    <a:pt x="8840" y="22650"/>
                    <a:pt x="9674" y="22850"/>
                    <a:pt x="10541" y="22850"/>
                  </a:cubicBezTo>
                  <a:cubicBezTo>
                    <a:pt x="10908" y="22850"/>
                    <a:pt x="11275" y="22816"/>
                    <a:pt x="11609" y="22750"/>
                  </a:cubicBezTo>
                  <a:cubicBezTo>
                    <a:pt x="12910" y="24818"/>
                    <a:pt x="15211" y="27520"/>
                    <a:pt x="18514" y="28254"/>
                  </a:cubicBezTo>
                  <a:cubicBezTo>
                    <a:pt x="18947" y="28354"/>
                    <a:pt x="19381" y="28387"/>
                    <a:pt x="19781" y="28387"/>
                  </a:cubicBezTo>
                  <a:lnTo>
                    <a:pt x="19815" y="28387"/>
                  </a:lnTo>
                  <a:cubicBezTo>
                    <a:pt x="25219" y="28387"/>
                    <a:pt x="30089" y="20915"/>
                    <a:pt x="30989" y="19414"/>
                  </a:cubicBezTo>
                  <a:cubicBezTo>
                    <a:pt x="31456" y="18613"/>
                    <a:pt x="31490" y="17679"/>
                    <a:pt x="31056" y="16879"/>
                  </a:cubicBezTo>
                  <a:cubicBezTo>
                    <a:pt x="30622" y="16078"/>
                    <a:pt x="29788" y="15611"/>
                    <a:pt x="28888" y="15578"/>
                  </a:cubicBezTo>
                  <a:lnTo>
                    <a:pt x="28321" y="15578"/>
                  </a:lnTo>
                  <a:cubicBezTo>
                    <a:pt x="28955" y="13576"/>
                    <a:pt x="29021" y="11208"/>
                    <a:pt x="28688" y="9007"/>
                  </a:cubicBezTo>
                  <a:cubicBezTo>
                    <a:pt x="28021" y="4570"/>
                    <a:pt x="25852" y="1801"/>
                    <a:pt x="23017" y="1701"/>
                  </a:cubicBezTo>
                  <a:lnTo>
                    <a:pt x="22950" y="1701"/>
                  </a:lnTo>
                  <a:cubicBezTo>
                    <a:pt x="21716" y="1701"/>
                    <a:pt x="20915" y="2402"/>
                    <a:pt x="20248" y="3636"/>
                  </a:cubicBezTo>
                  <a:cubicBezTo>
                    <a:pt x="20082" y="3369"/>
                    <a:pt x="19915" y="3102"/>
                    <a:pt x="19715" y="2869"/>
                  </a:cubicBezTo>
                  <a:cubicBezTo>
                    <a:pt x="18881" y="1801"/>
                    <a:pt x="17179" y="0"/>
                    <a:pt x="15111"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7" name="Google Shape;5018;p54">
              <a:extLst>
                <a:ext uri="{FF2B5EF4-FFF2-40B4-BE49-F238E27FC236}">
                  <a16:creationId xmlns:a16="http://schemas.microsoft.com/office/drawing/2014/main" id="{9294E678-4AF0-4C8A-343B-D77548936143}"/>
                </a:ext>
              </a:extLst>
            </p:cNvPr>
            <p:cNvSpPr/>
            <p:nvPr/>
          </p:nvSpPr>
          <p:spPr>
            <a:xfrm>
              <a:off x="1570450" y="3132850"/>
              <a:ext cx="603800" cy="584775"/>
            </a:xfrm>
            <a:custGeom>
              <a:avLst/>
              <a:gdLst/>
              <a:ahLst/>
              <a:cxnLst/>
              <a:rect l="l" t="t" r="r" b="b"/>
              <a:pathLst>
                <a:path w="24152" h="23391" extrusionOk="0">
                  <a:moveTo>
                    <a:pt x="10431" y="1"/>
                  </a:moveTo>
                  <a:cubicBezTo>
                    <a:pt x="10068" y="1"/>
                    <a:pt x="9795" y="199"/>
                    <a:pt x="9674" y="628"/>
                  </a:cubicBezTo>
                  <a:cubicBezTo>
                    <a:pt x="9155" y="2471"/>
                    <a:pt x="9388" y="7762"/>
                    <a:pt x="9568" y="10691"/>
                  </a:cubicBezTo>
                  <a:lnTo>
                    <a:pt x="9568" y="10691"/>
                  </a:lnTo>
                  <a:cubicBezTo>
                    <a:pt x="9001" y="9694"/>
                    <a:pt x="7719" y="8987"/>
                    <a:pt x="6247" y="8987"/>
                  </a:cubicBezTo>
                  <a:cubicBezTo>
                    <a:pt x="5599" y="8987"/>
                    <a:pt x="4914" y="9124"/>
                    <a:pt x="4237" y="9434"/>
                  </a:cubicBezTo>
                  <a:cubicBezTo>
                    <a:pt x="1" y="11335"/>
                    <a:pt x="1635" y="16105"/>
                    <a:pt x="4171" y="17406"/>
                  </a:cubicBezTo>
                  <a:cubicBezTo>
                    <a:pt x="4804" y="17723"/>
                    <a:pt x="5353" y="17842"/>
                    <a:pt x="5819" y="17842"/>
                  </a:cubicBezTo>
                  <a:cubicBezTo>
                    <a:pt x="7216" y="17842"/>
                    <a:pt x="7873" y="16773"/>
                    <a:pt x="7873" y="16773"/>
                  </a:cubicBezTo>
                  <a:cubicBezTo>
                    <a:pt x="7873" y="16773"/>
                    <a:pt x="10208" y="22377"/>
                    <a:pt x="14378" y="23311"/>
                  </a:cubicBezTo>
                  <a:cubicBezTo>
                    <a:pt x="14618" y="23365"/>
                    <a:pt x="14861" y="23390"/>
                    <a:pt x="15105" y="23390"/>
                  </a:cubicBezTo>
                  <a:cubicBezTo>
                    <a:pt x="19377" y="23390"/>
                    <a:pt x="24151" y="15572"/>
                    <a:pt x="24151" y="15572"/>
                  </a:cubicBezTo>
                  <a:lnTo>
                    <a:pt x="18481" y="15538"/>
                  </a:lnTo>
                  <a:cubicBezTo>
                    <a:pt x="23518" y="13837"/>
                    <a:pt x="21983" y="1795"/>
                    <a:pt x="18247" y="1695"/>
                  </a:cubicBezTo>
                  <a:cubicBezTo>
                    <a:pt x="17480" y="1695"/>
                    <a:pt x="14978" y="10835"/>
                    <a:pt x="14978" y="10835"/>
                  </a:cubicBezTo>
                  <a:cubicBezTo>
                    <a:pt x="16427" y="5069"/>
                    <a:pt x="12269" y="1"/>
                    <a:pt x="10431"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8" name="Google Shape;5019;p54">
              <a:extLst>
                <a:ext uri="{FF2B5EF4-FFF2-40B4-BE49-F238E27FC236}">
                  <a16:creationId xmlns:a16="http://schemas.microsoft.com/office/drawing/2014/main" id="{46D1C80C-BB32-03B7-7786-D15D3B3B30B4}"/>
                </a:ext>
              </a:extLst>
            </p:cNvPr>
            <p:cNvSpPr/>
            <p:nvPr/>
          </p:nvSpPr>
          <p:spPr>
            <a:xfrm>
              <a:off x="1517925" y="3461450"/>
              <a:ext cx="147625" cy="102400"/>
            </a:xfrm>
            <a:custGeom>
              <a:avLst/>
              <a:gdLst/>
              <a:ahLst/>
              <a:cxnLst/>
              <a:rect l="l" t="t" r="r" b="b"/>
              <a:pathLst>
                <a:path w="5905" h="4096" extrusionOk="0">
                  <a:moveTo>
                    <a:pt x="3750" y="0"/>
                  </a:moveTo>
                  <a:cubicBezTo>
                    <a:pt x="3710" y="0"/>
                    <a:pt x="3671" y="9"/>
                    <a:pt x="3636" y="26"/>
                  </a:cubicBezTo>
                  <a:cubicBezTo>
                    <a:pt x="2069" y="760"/>
                    <a:pt x="167" y="1694"/>
                    <a:pt x="34" y="2194"/>
                  </a:cubicBezTo>
                  <a:cubicBezTo>
                    <a:pt x="0" y="2294"/>
                    <a:pt x="34" y="2394"/>
                    <a:pt x="67" y="2494"/>
                  </a:cubicBezTo>
                  <a:cubicBezTo>
                    <a:pt x="167" y="2628"/>
                    <a:pt x="367" y="2961"/>
                    <a:pt x="5504" y="4096"/>
                  </a:cubicBezTo>
                  <a:lnTo>
                    <a:pt x="5571" y="4096"/>
                  </a:lnTo>
                  <a:cubicBezTo>
                    <a:pt x="5704" y="4096"/>
                    <a:pt x="5838" y="3995"/>
                    <a:pt x="5871" y="3862"/>
                  </a:cubicBezTo>
                  <a:cubicBezTo>
                    <a:pt x="5905" y="3695"/>
                    <a:pt x="5805" y="3528"/>
                    <a:pt x="5638" y="3495"/>
                  </a:cubicBezTo>
                  <a:cubicBezTo>
                    <a:pt x="3636" y="3061"/>
                    <a:pt x="1401" y="2494"/>
                    <a:pt x="768" y="2261"/>
                  </a:cubicBezTo>
                  <a:cubicBezTo>
                    <a:pt x="1235" y="1894"/>
                    <a:pt x="2636" y="1160"/>
                    <a:pt x="3870" y="593"/>
                  </a:cubicBezTo>
                  <a:cubicBezTo>
                    <a:pt x="4037" y="526"/>
                    <a:pt x="4103" y="360"/>
                    <a:pt x="4037" y="193"/>
                  </a:cubicBezTo>
                  <a:cubicBezTo>
                    <a:pt x="3987" y="69"/>
                    <a:pt x="3864" y="0"/>
                    <a:pt x="375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9" name="Google Shape;5020;p54">
              <a:extLst>
                <a:ext uri="{FF2B5EF4-FFF2-40B4-BE49-F238E27FC236}">
                  <a16:creationId xmlns:a16="http://schemas.microsoft.com/office/drawing/2014/main" id="{CC287E5A-E25B-F4AD-B2BB-627BEB0BCB46}"/>
                </a:ext>
              </a:extLst>
            </p:cNvPr>
            <p:cNvSpPr/>
            <p:nvPr/>
          </p:nvSpPr>
          <p:spPr>
            <a:xfrm>
              <a:off x="1668875" y="3408725"/>
              <a:ext cx="64225" cy="76725"/>
            </a:xfrm>
            <a:custGeom>
              <a:avLst/>
              <a:gdLst/>
              <a:ahLst/>
              <a:cxnLst/>
              <a:rect l="l" t="t" r="r" b="b"/>
              <a:pathLst>
                <a:path w="2569" h="3069" extrusionOk="0">
                  <a:moveTo>
                    <a:pt x="300" y="0"/>
                  </a:moveTo>
                  <a:cubicBezTo>
                    <a:pt x="133" y="33"/>
                    <a:pt x="0" y="167"/>
                    <a:pt x="33" y="334"/>
                  </a:cubicBezTo>
                  <a:cubicBezTo>
                    <a:pt x="67" y="1134"/>
                    <a:pt x="300" y="2969"/>
                    <a:pt x="1168" y="3069"/>
                  </a:cubicBezTo>
                  <a:lnTo>
                    <a:pt x="1234" y="3069"/>
                  </a:lnTo>
                  <a:cubicBezTo>
                    <a:pt x="2068" y="3069"/>
                    <a:pt x="2435" y="1301"/>
                    <a:pt x="2535" y="500"/>
                  </a:cubicBezTo>
                  <a:cubicBezTo>
                    <a:pt x="2569" y="334"/>
                    <a:pt x="2435" y="167"/>
                    <a:pt x="2268" y="167"/>
                  </a:cubicBezTo>
                  <a:cubicBezTo>
                    <a:pt x="2247" y="163"/>
                    <a:pt x="2225" y="161"/>
                    <a:pt x="2204" y="161"/>
                  </a:cubicBezTo>
                  <a:cubicBezTo>
                    <a:pt x="2061" y="161"/>
                    <a:pt x="1935" y="255"/>
                    <a:pt x="1935" y="400"/>
                  </a:cubicBezTo>
                  <a:cubicBezTo>
                    <a:pt x="1768" y="1401"/>
                    <a:pt x="1434" y="2402"/>
                    <a:pt x="1234" y="2469"/>
                  </a:cubicBezTo>
                  <a:cubicBezTo>
                    <a:pt x="1034" y="2435"/>
                    <a:pt x="734" y="1434"/>
                    <a:pt x="634" y="300"/>
                  </a:cubicBezTo>
                  <a:cubicBezTo>
                    <a:pt x="634" y="134"/>
                    <a:pt x="467" y="0"/>
                    <a:pt x="30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0" name="Google Shape;5021;p54">
              <a:extLst>
                <a:ext uri="{FF2B5EF4-FFF2-40B4-BE49-F238E27FC236}">
                  <a16:creationId xmlns:a16="http://schemas.microsoft.com/office/drawing/2014/main" id="{3391E9F5-D33F-D16A-0F52-FD4A2BD02242}"/>
                </a:ext>
              </a:extLst>
            </p:cNvPr>
            <p:cNvSpPr/>
            <p:nvPr/>
          </p:nvSpPr>
          <p:spPr>
            <a:xfrm>
              <a:off x="1868175" y="3268075"/>
              <a:ext cx="74250" cy="194025"/>
            </a:xfrm>
            <a:custGeom>
              <a:avLst/>
              <a:gdLst/>
              <a:ahLst/>
              <a:cxnLst/>
              <a:rect l="l" t="t" r="r" b="b"/>
              <a:pathLst>
                <a:path w="2970" h="7761" extrusionOk="0">
                  <a:moveTo>
                    <a:pt x="343" y="1"/>
                  </a:moveTo>
                  <a:cubicBezTo>
                    <a:pt x="307" y="1"/>
                    <a:pt x="270" y="7"/>
                    <a:pt x="234" y="22"/>
                  </a:cubicBezTo>
                  <a:cubicBezTo>
                    <a:pt x="100" y="89"/>
                    <a:pt x="0" y="289"/>
                    <a:pt x="67" y="422"/>
                  </a:cubicBezTo>
                  <a:cubicBezTo>
                    <a:pt x="701" y="1890"/>
                    <a:pt x="2202" y="5960"/>
                    <a:pt x="1668" y="7361"/>
                  </a:cubicBezTo>
                  <a:cubicBezTo>
                    <a:pt x="1602" y="7494"/>
                    <a:pt x="1702" y="7694"/>
                    <a:pt x="1835" y="7761"/>
                  </a:cubicBezTo>
                  <a:lnTo>
                    <a:pt x="1968" y="7761"/>
                  </a:lnTo>
                  <a:cubicBezTo>
                    <a:pt x="2069" y="7761"/>
                    <a:pt x="2202" y="7694"/>
                    <a:pt x="2235" y="7561"/>
                  </a:cubicBezTo>
                  <a:cubicBezTo>
                    <a:pt x="2969" y="5659"/>
                    <a:pt x="734" y="422"/>
                    <a:pt x="634" y="189"/>
                  </a:cubicBezTo>
                  <a:cubicBezTo>
                    <a:pt x="582" y="85"/>
                    <a:pt x="469" y="1"/>
                    <a:pt x="343"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1" name="Google Shape;5022;p54">
              <a:extLst>
                <a:ext uri="{FF2B5EF4-FFF2-40B4-BE49-F238E27FC236}">
                  <a16:creationId xmlns:a16="http://schemas.microsoft.com/office/drawing/2014/main" id="{07D68AEF-F3F5-333E-EAB7-A08664DA2E7E}"/>
                </a:ext>
              </a:extLst>
            </p:cNvPr>
            <p:cNvSpPr/>
            <p:nvPr/>
          </p:nvSpPr>
          <p:spPr>
            <a:xfrm>
              <a:off x="1950725" y="3294775"/>
              <a:ext cx="125125" cy="180675"/>
            </a:xfrm>
            <a:custGeom>
              <a:avLst/>
              <a:gdLst/>
              <a:ahLst/>
              <a:cxnLst/>
              <a:rect l="l" t="t" r="r" b="b"/>
              <a:pathLst>
                <a:path w="5005" h="7227" extrusionOk="0">
                  <a:moveTo>
                    <a:pt x="4631" y="1"/>
                  </a:moveTo>
                  <a:cubicBezTo>
                    <a:pt x="4504" y="1"/>
                    <a:pt x="4390" y="91"/>
                    <a:pt x="4337" y="222"/>
                  </a:cubicBezTo>
                  <a:cubicBezTo>
                    <a:pt x="4337" y="288"/>
                    <a:pt x="2703" y="5826"/>
                    <a:pt x="268" y="6626"/>
                  </a:cubicBezTo>
                  <a:cubicBezTo>
                    <a:pt x="101" y="6660"/>
                    <a:pt x="1" y="6826"/>
                    <a:pt x="67" y="6993"/>
                  </a:cubicBezTo>
                  <a:cubicBezTo>
                    <a:pt x="101" y="7127"/>
                    <a:pt x="234" y="7227"/>
                    <a:pt x="334" y="7227"/>
                  </a:cubicBezTo>
                  <a:cubicBezTo>
                    <a:pt x="368" y="7227"/>
                    <a:pt x="401" y="7193"/>
                    <a:pt x="434" y="7193"/>
                  </a:cubicBezTo>
                  <a:cubicBezTo>
                    <a:pt x="3203" y="6326"/>
                    <a:pt x="4871" y="622"/>
                    <a:pt x="4938" y="388"/>
                  </a:cubicBezTo>
                  <a:cubicBezTo>
                    <a:pt x="5004" y="222"/>
                    <a:pt x="4904" y="55"/>
                    <a:pt x="4737" y="22"/>
                  </a:cubicBezTo>
                  <a:cubicBezTo>
                    <a:pt x="4702" y="7"/>
                    <a:pt x="4666" y="1"/>
                    <a:pt x="4631"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2" name="Google Shape;5023;p54">
              <a:extLst>
                <a:ext uri="{FF2B5EF4-FFF2-40B4-BE49-F238E27FC236}">
                  <a16:creationId xmlns:a16="http://schemas.microsoft.com/office/drawing/2014/main" id="{040FA4E2-72BD-5A05-0B6C-F7C83F030FF5}"/>
                </a:ext>
              </a:extLst>
            </p:cNvPr>
            <p:cNvSpPr/>
            <p:nvPr/>
          </p:nvSpPr>
          <p:spPr>
            <a:xfrm>
              <a:off x="1826475" y="3611400"/>
              <a:ext cx="51725" cy="47525"/>
            </a:xfrm>
            <a:custGeom>
              <a:avLst/>
              <a:gdLst/>
              <a:ahLst/>
              <a:cxnLst/>
              <a:rect l="l" t="t" r="r" b="b"/>
              <a:pathLst>
                <a:path w="2069" h="1901" extrusionOk="0">
                  <a:moveTo>
                    <a:pt x="374" y="0"/>
                  </a:moveTo>
                  <a:cubicBezTo>
                    <a:pt x="325" y="0"/>
                    <a:pt x="276" y="11"/>
                    <a:pt x="234" y="32"/>
                  </a:cubicBezTo>
                  <a:cubicBezTo>
                    <a:pt x="67" y="132"/>
                    <a:pt x="1" y="299"/>
                    <a:pt x="101" y="466"/>
                  </a:cubicBezTo>
                  <a:cubicBezTo>
                    <a:pt x="234" y="699"/>
                    <a:pt x="935" y="1900"/>
                    <a:pt x="1735" y="1900"/>
                  </a:cubicBezTo>
                  <a:lnTo>
                    <a:pt x="1768" y="1900"/>
                  </a:lnTo>
                  <a:cubicBezTo>
                    <a:pt x="1935" y="1900"/>
                    <a:pt x="2069" y="1734"/>
                    <a:pt x="2069" y="1567"/>
                  </a:cubicBezTo>
                  <a:cubicBezTo>
                    <a:pt x="2039" y="1417"/>
                    <a:pt x="1929" y="1295"/>
                    <a:pt x="1786" y="1295"/>
                  </a:cubicBezTo>
                  <a:cubicBezTo>
                    <a:pt x="1770" y="1295"/>
                    <a:pt x="1752" y="1296"/>
                    <a:pt x="1735" y="1300"/>
                  </a:cubicBezTo>
                  <a:lnTo>
                    <a:pt x="1702" y="1300"/>
                  </a:lnTo>
                  <a:cubicBezTo>
                    <a:pt x="1435" y="1300"/>
                    <a:pt x="901" y="633"/>
                    <a:pt x="634" y="166"/>
                  </a:cubicBezTo>
                  <a:cubicBezTo>
                    <a:pt x="589" y="52"/>
                    <a:pt x="481" y="0"/>
                    <a:pt x="374"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3" name="Google Shape;5024;p54">
              <a:extLst>
                <a:ext uri="{FF2B5EF4-FFF2-40B4-BE49-F238E27FC236}">
                  <a16:creationId xmlns:a16="http://schemas.microsoft.com/office/drawing/2014/main" id="{A3F07CB7-E827-A36D-B8D5-9EFC665A5919}"/>
                </a:ext>
              </a:extLst>
            </p:cNvPr>
            <p:cNvSpPr/>
            <p:nvPr/>
          </p:nvSpPr>
          <p:spPr>
            <a:xfrm>
              <a:off x="1884850" y="3595150"/>
              <a:ext cx="51725" cy="47925"/>
            </a:xfrm>
            <a:custGeom>
              <a:avLst/>
              <a:gdLst/>
              <a:ahLst/>
              <a:cxnLst/>
              <a:rect l="l" t="t" r="r" b="b"/>
              <a:pathLst>
                <a:path w="2069" h="1917" extrusionOk="0">
                  <a:moveTo>
                    <a:pt x="365" y="0"/>
                  </a:moveTo>
                  <a:cubicBezTo>
                    <a:pt x="312" y="0"/>
                    <a:pt x="256" y="15"/>
                    <a:pt x="201" y="48"/>
                  </a:cubicBezTo>
                  <a:cubicBezTo>
                    <a:pt x="67" y="115"/>
                    <a:pt x="1" y="315"/>
                    <a:pt x="101" y="449"/>
                  </a:cubicBezTo>
                  <a:cubicBezTo>
                    <a:pt x="234" y="716"/>
                    <a:pt x="935" y="1917"/>
                    <a:pt x="1702" y="1917"/>
                  </a:cubicBezTo>
                  <a:lnTo>
                    <a:pt x="1768" y="1917"/>
                  </a:lnTo>
                  <a:cubicBezTo>
                    <a:pt x="1935" y="1883"/>
                    <a:pt x="2069" y="1750"/>
                    <a:pt x="2069" y="1583"/>
                  </a:cubicBezTo>
                  <a:cubicBezTo>
                    <a:pt x="2035" y="1416"/>
                    <a:pt x="1902" y="1283"/>
                    <a:pt x="1735" y="1283"/>
                  </a:cubicBezTo>
                  <a:cubicBezTo>
                    <a:pt x="1729" y="1284"/>
                    <a:pt x="1722" y="1284"/>
                    <a:pt x="1715" y="1284"/>
                  </a:cubicBezTo>
                  <a:cubicBezTo>
                    <a:pt x="1441" y="1284"/>
                    <a:pt x="895" y="637"/>
                    <a:pt x="634" y="149"/>
                  </a:cubicBezTo>
                  <a:cubicBezTo>
                    <a:pt x="568" y="60"/>
                    <a:pt x="471" y="0"/>
                    <a:pt x="36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4" name="Google Shape;5025;p54">
              <a:extLst>
                <a:ext uri="{FF2B5EF4-FFF2-40B4-BE49-F238E27FC236}">
                  <a16:creationId xmlns:a16="http://schemas.microsoft.com/office/drawing/2014/main" id="{CAAC83B5-CB68-C8FF-3DB8-B5F266F9E7A4}"/>
                </a:ext>
              </a:extLst>
            </p:cNvPr>
            <p:cNvSpPr/>
            <p:nvPr/>
          </p:nvSpPr>
          <p:spPr>
            <a:xfrm>
              <a:off x="1902375" y="3653775"/>
              <a:ext cx="60900" cy="35175"/>
            </a:xfrm>
            <a:custGeom>
              <a:avLst/>
              <a:gdLst/>
              <a:ahLst/>
              <a:cxnLst/>
              <a:rect l="l" t="t" r="r" b="b"/>
              <a:pathLst>
                <a:path w="2436" h="1407" extrusionOk="0">
                  <a:moveTo>
                    <a:pt x="346" y="1"/>
                  </a:moveTo>
                  <a:cubicBezTo>
                    <a:pt x="262" y="1"/>
                    <a:pt x="172" y="34"/>
                    <a:pt x="100" y="105"/>
                  </a:cubicBezTo>
                  <a:cubicBezTo>
                    <a:pt x="0" y="239"/>
                    <a:pt x="0" y="405"/>
                    <a:pt x="133" y="539"/>
                  </a:cubicBezTo>
                  <a:cubicBezTo>
                    <a:pt x="334" y="706"/>
                    <a:pt x="1168" y="1406"/>
                    <a:pt x="1868" y="1406"/>
                  </a:cubicBezTo>
                  <a:cubicBezTo>
                    <a:pt x="1968" y="1406"/>
                    <a:pt x="2102" y="1406"/>
                    <a:pt x="2202" y="1339"/>
                  </a:cubicBezTo>
                  <a:cubicBezTo>
                    <a:pt x="2368" y="1273"/>
                    <a:pt x="2435" y="1106"/>
                    <a:pt x="2368" y="939"/>
                  </a:cubicBezTo>
                  <a:cubicBezTo>
                    <a:pt x="2319" y="815"/>
                    <a:pt x="2196" y="747"/>
                    <a:pt x="2081" y="747"/>
                  </a:cubicBezTo>
                  <a:cubicBezTo>
                    <a:pt x="2041" y="747"/>
                    <a:pt x="2003" y="755"/>
                    <a:pt x="1968" y="772"/>
                  </a:cubicBezTo>
                  <a:cubicBezTo>
                    <a:pt x="1936" y="788"/>
                    <a:pt x="1898" y="796"/>
                    <a:pt x="1854" y="796"/>
                  </a:cubicBezTo>
                  <a:cubicBezTo>
                    <a:pt x="1530" y="796"/>
                    <a:pt x="916" y="395"/>
                    <a:pt x="534" y="72"/>
                  </a:cubicBezTo>
                  <a:cubicBezTo>
                    <a:pt x="487" y="25"/>
                    <a:pt x="419" y="1"/>
                    <a:pt x="346"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5" name="Google Shape;5026;p54">
              <a:extLst>
                <a:ext uri="{FF2B5EF4-FFF2-40B4-BE49-F238E27FC236}">
                  <a16:creationId xmlns:a16="http://schemas.microsoft.com/office/drawing/2014/main" id="{438C711E-90BA-012A-6DBD-E504DC4DE90F}"/>
                </a:ext>
              </a:extLst>
            </p:cNvPr>
            <p:cNvSpPr/>
            <p:nvPr/>
          </p:nvSpPr>
          <p:spPr>
            <a:xfrm>
              <a:off x="1963250" y="3627925"/>
              <a:ext cx="60900" cy="35175"/>
            </a:xfrm>
            <a:custGeom>
              <a:avLst/>
              <a:gdLst/>
              <a:ahLst/>
              <a:cxnLst/>
              <a:rect l="l" t="t" r="r" b="b"/>
              <a:pathLst>
                <a:path w="2436" h="1407" extrusionOk="0">
                  <a:moveTo>
                    <a:pt x="355" y="0"/>
                  </a:moveTo>
                  <a:cubicBezTo>
                    <a:pt x="270" y="0"/>
                    <a:pt x="187" y="34"/>
                    <a:pt x="134" y="105"/>
                  </a:cubicBezTo>
                  <a:cubicBezTo>
                    <a:pt x="0" y="239"/>
                    <a:pt x="33" y="405"/>
                    <a:pt x="167" y="539"/>
                  </a:cubicBezTo>
                  <a:cubicBezTo>
                    <a:pt x="334" y="706"/>
                    <a:pt x="1168" y="1406"/>
                    <a:pt x="1868" y="1406"/>
                  </a:cubicBezTo>
                  <a:cubicBezTo>
                    <a:pt x="2002" y="1406"/>
                    <a:pt x="2102" y="1406"/>
                    <a:pt x="2202" y="1339"/>
                  </a:cubicBezTo>
                  <a:cubicBezTo>
                    <a:pt x="2368" y="1273"/>
                    <a:pt x="2435" y="1106"/>
                    <a:pt x="2368" y="939"/>
                  </a:cubicBezTo>
                  <a:cubicBezTo>
                    <a:pt x="2319" y="815"/>
                    <a:pt x="2214" y="747"/>
                    <a:pt x="2096" y="747"/>
                  </a:cubicBezTo>
                  <a:cubicBezTo>
                    <a:pt x="2054" y="747"/>
                    <a:pt x="2011" y="755"/>
                    <a:pt x="1968" y="772"/>
                  </a:cubicBezTo>
                  <a:cubicBezTo>
                    <a:pt x="1936" y="788"/>
                    <a:pt x="1898" y="796"/>
                    <a:pt x="1854" y="796"/>
                  </a:cubicBezTo>
                  <a:cubicBezTo>
                    <a:pt x="1531" y="796"/>
                    <a:pt x="920" y="395"/>
                    <a:pt x="567" y="72"/>
                  </a:cubicBezTo>
                  <a:cubicBezTo>
                    <a:pt x="505" y="25"/>
                    <a:pt x="429" y="0"/>
                    <a:pt x="35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pic>
        <p:nvPicPr>
          <p:cNvPr id="246" name="Picture 245">
            <a:extLst>
              <a:ext uri="{FF2B5EF4-FFF2-40B4-BE49-F238E27FC236}">
                <a16:creationId xmlns:a16="http://schemas.microsoft.com/office/drawing/2014/main" id="{48D48346-5C30-C1E2-D08B-32FE1CDEE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96005">
            <a:off x="2912705" y="1861069"/>
            <a:ext cx="5361847" cy="3617704"/>
          </a:xfrm>
          <a:prstGeom prst="rect">
            <a:avLst/>
          </a:prstGeom>
          <a:ln>
            <a:noFill/>
          </a:ln>
          <a:effectLst>
            <a:outerShdw blurRad="190500" algn="tl" rotWithShape="0">
              <a:srgbClr val="000000">
                <a:alpha val="70000"/>
              </a:srgbClr>
            </a:outerShdw>
          </a:effectLst>
        </p:spPr>
      </p:pic>
      <p:sp>
        <p:nvSpPr>
          <p:cNvPr id="247" name="Rectangle 246">
            <a:extLst>
              <a:ext uri="{FF2B5EF4-FFF2-40B4-BE49-F238E27FC236}">
                <a16:creationId xmlns:a16="http://schemas.microsoft.com/office/drawing/2014/main" id="{A77F4B54-6041-6960-7122-A6BE14938120}"/>
              </a:ext>
            </a:extLst>
          </p:cNvPr>
          <p:cNvSpPr/>
          <p:nvPr/>
        </p:nvSpPr>
        <p:spPr>
          <a:xfrm>
            <a:off x="3242691" y="2379074"/>
            <a:ext cx="4463421" cy="3008196"/>
          </a:xfrm>
          <a:prstGeom prst="rect">
            <a:avLst/>
          </a:prstGeom>
        </p:spPr>
        <p:txBody>
          <a:bodyPr wrap="square">
            <a:spAutoFit/>
          </a:bodyPr>
          <a:lstStyle/>
          <a:p>
            <a:pPr algn="ctr" defTabSz="1219170">
              <a:lnSpc>
                <a:spcPct val="150000"/>
              </a:lnSpc>
            </a:pPr>
            <a:r>
              <a:rPr lang="vi-VN" sz="2600" dirty="0">
                <a:latin typeface="UTM Avo" panose="02040603050506020204" pitchFamily="18" charset="0"/>
              </a:rPr>
              <a:t>Đối tượng tự nhiên là những đối tượng có sẵn trong tự nhiên không do con người làm ra.</a:t>
            </a:r>
          </a:p>
          <a:p>
            <a:pPr algn="ctr" defTabSz="1219170">
              <a:lnSpc>
                <a:spcPct val="150000"/>
              </a:lnSpc>
            </a:pPr>
            <a:endParaRPr lang="en-US" sz="2600" dirty="0">
              <a:latin typeface="UTM Avo" panose="02040603050506020204" pitchFamily="18" charset="0"/>
            </a:endParaRPr>
          </a:p>
        </p:txBody>
      </p:sp>
    </p:spTree>
    <p:extLst>
      <p:ext uri="{BB962C8B-B14F-4D97-AF65-F5344CB8AC3E}">
        <p14:creationId xmlns:p14="http://schemas.microsoft.com/office/powerpoint/2010/main" val="285941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47"/>
                                        </p:tgtEl>
                                        <p:attrNameLst>
                                          <p:attrName>style.visibility</p:attrName>
                                        </p:attrNameLst>
                                      </p:cBhvr>
                                      <p:to>
                                        <p:strVal val="visible"/>
                                      </p:to>
                                    </p:set>
                                    <p:animEffect transition="in" filter="fade">
                                      <p:cBhvr>
                                        <p:cTn id="13" dur="500"/>
                                        <p:tgtEl>
                                          <p:spTgt spid="247"/>
                                        </p:tgtEl>
                                      </p:cBhvr>
                                    </p:animEffect>
                                    <p:anim calcmode="lin" valueType="num">
                                      <p:cBhvr>
                                        <p:cTn id="14" dur="500" fill="hold"/>
                                        <p:tgtEl>
                                          <p:spTgt spid="247"/>
                                        </p:tgtEl>
                                        <p:attrNameLst>
                                          <p:attrName>ppt_x</p:attrName>
                                        </p:attrNameLst>
                                      </p:cBhvr>
                                      <p:tavLst>
                                        <p:tav tm="0">
                                          <p:val>
                                            <p:strVal val="#ppt_x"/>
                                          </p:val>
                                        </p:tav>
                                        <p:tav tm="100000">
                                          <p:val>
                                            <p:strVal val="#ppt_x"/>
                                          </p:val>
                                        </p:tav>
                                      </p:tavLst>
                                    </p:anim>
                                    <p:anim calcmode="lin" valueType="num">
                                      <p:cBhvr>
                                        <p:cTn id="15" dur="500" fill="hold"/>
                                        <p:tgtEl>
                                          <p:spTgt spid="24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46"/>
                                        </p:tgtEl>
                                        <p:attrNameLst>
                                          <p:attrName>style.visibility</p:attrName>
                                        </p:attrNameLst>
                                      </p:cBhvr>
                                      <p:to>
                                        <p:strVal val="visible"/>
                                      </p:to>
                                    </p:set>
                                    <p:animEffect transition="in" filter="fade">
                                      <p:cBhvr>
                                        <p:cTn id="18" dur="500"/>
                                        <p:tgtEl>
                                          <p:spTgt spid="246"/>
                                        </p:tgtEl>
                                      </p:cBhvr>
                                    </p:animEffect>
                                    <p:anim calcmode="lin" valueType="num">
                                      <p:cBhvr>
                                        <p:cTn id="19" dur="500" fill="hold"/>
                                        <p:tgtEl>
                                          <p:spTgt spid="246"/>
                                        </p:tgtEl>
                                        <p:attrNameLst>
                                          <p:attrName>ppt_x</p:attrName>
                                        </p:attrNameLst>
                                      </p:cBhvr>
                                      <p:tavLst>
                                        <p:tav tm="0">
                                          <p:val>
                                            <p:strVal val="#ppt_x"/>
                                          </p:val>
                                        </p:tav>
                                        <p:tav tm="100000">
                                          <p:val>
                                            <p:strVal val="#ppt_x"/>
                                          </p:val>
                                        </p:tav>
                                      </p:tavLst>
                                    </p:anim>
                                    <p:anim calcmode="lin" valueType="num">
                                      <p:cBhvr>
                                        <p:cTn id="20" dur="500" fill="hold"/>
                                        <p:tgtEl>
                                          <p:spTgt spid="2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5394;p60">
            <a:extLst>
              <a:ext uri="{FF2B5EF4-FFF2-40B4-BE49-F238E27FC236}">
                <a16:creationId xmlns:a16="http://schemas.microsoft.com/office/drawing/2014/main" id="{3ED59909-FA80-3050-BD82-5FAE83F3B634}"/>
              </a:ext>
            </a:extLst>
          </p:cNvPr>
          <p:cNvSpPr/>
          <p:nvPr/>
        </p:nvSpPr>
        <p:spPr>
          <a:xfrm>
            <a:off x="1691969" y="2700751"/>
            <a:ext cx="716800" cy="716800"/>
          </a:xfrm>
          <a:prstGeom prst="ellipse">
            <a:avLst/>
          </a:prstGeom>
          <a:solidFill>
            <a:schemeClr val="accent3"/>
          </a:solidFill>
          <a:ln w="19050" cap="flat" cmpd="sng">
            <a:solidFill>
              <a:srgbClr val="FFFFFF"/>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nvGrpSpPr>
          <p:cNvPr id="3" name="Google Shape;5395;p60">
            <a:extLst>
              <a:ext uri="{FF2B5EF4-FFF2-40B4-BE49-F238E27FC236}">
                <a16:creationId xmlns:a16="http://schemas.microsoft.com/office/drawing/2014/main" id="{0DA3E8C8-E30A-C1A8-EBC2-E4666A26749D}"/>
              </a:ext>
            </a:extLst>
          </p:cNvPr>
          <p:cNvGrpSpPr/>
          <p:nvPr/>
        </p:nvGrpSpPr>
        <p:grpSpPr>
          <a:xfrm>
            <a:off x="1798075" y="2819137"/>
            <a:ext cx="504592" cy="480029"/>
            <a:chOff x="719988" y="1501086"/>
            <a:chExt cx="378444" cy="360022"/>
          </a:xfrm>
        </p:grpSpPr>
        <p:sp>
          <p:nvSpPr>
            <p:cNvPr id="4" name="Google Shape;5396;p60">
              <a:extLst>
                <a:ext uri="{FF2B5EF4-FFF2-40B4-BE49-F238E27FC236}">
                  <a16:creationId xmlns:a16="http://schemas.microsoft.com/office/drawing/2014/main" id="{29C2ED8B-D80B-3798-5267-7BC4986097E8}"/>
                </a:ext>
              </a:extLst>
            </p:cNvPr>
            <p:cNvSpPr/>
            <p:nvPr/>
          </p:nvSpPr>
          <p:spPr>
            <a:xfrm>
              <a:off x="745089" y="1667685"/>
              <a:ext cx="175845" cy="166635"/>
            </a:xfrm>
            <a:custGeom>
              <a:avLst/>
              <a:gdLst/>
              <a:ahLst/>
              <a:cxnLst/>
              <a:rect l="l" t="t" r="r" b="b"/>
              <a:pathLst>
                <a:path w="5002" h="4740" extrusionOk="0">
                  <a:moveTo>
                    <a:pt x="1" y="1"/>
                  </a:moveTo>
                  <a:lnTo>
                    <a:pt x="1" y="2239"/>
                  </a:lnTo>
                  <a:cubicBezTo>
                    <a:pt x="1" y="3621"/>
                    <a:pt x="1120" y="4740"/>
                    <a:pt x="2501" y="4740"/>
                  </a:cubicBezTo>
                  <a:cubicBezTo>
                    <a:pt x="2906" y="4740"/>
                    <a:pt x="3287" y="4645"/>
                    <a:pt x="3621" y="4478"/>
                  </a:cubicBezTo>
                  <a:cubicBezTo>
                    <a:pt x="3835" y="4359"/>
                    <a:pt x="4026" y="4240"/>
                    <a:pt x="4192" y="4073"/>
                  </a:cubicBezTo>
                  <a:cubicBezTo>
                    <a:pt x="4692" y="3621"/>
                    <a:pt x="5002" y="2954"/>
                    <a:pt x="5002" y="2239"/>
                  </a:cubicBezTo>
                  <a:lnTo>
                    <a:pt x="5002" y="1"/>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 name="Google Shape;5397;p60">
              <a:extLst>
                <a:ext uri="{FF2B5EF4-FFF2-40B4-BE49-F238E27FC236}">
                  <a16:creationId xmlns:a16="http://schemas.microsoft.com/office/drawing/2014/main" id="{DAA83B40-DCF1-3237-3472-72BECB7D8C67}"/>
                </a:ext>
              </a:extLst>
            </p:cNvPr>
            <p:cNvSpPr/>
            <p:nvPr/>
          </p:nvSpPr>
          <p:spPr>
            <a:xfrm>
              <a:off x="745089" y="1667685"/>
              <a:ext cx="99664" cy="166635"/>
            </a:xfrm>
            <a:custGeom>
              <a:avLst/>
              <a:gdLst/>
              <a:ahLst/>
              <a:cxnLst/>
              <a:rect l="l" t="t" r="r" b="b"/>
              <a:pathLst>
                <a:path w="2835" h="4740" extrusionOk="0">
                  <a:moveTo>
                    <a:pt x="1" y="1"/>
                  </a:moveTo>
                  <a:lnTo>
                    <a:pt x="1" y="2239"/>
                  </a:lnTo>
                  <a:cubicBezTo>
                    <a:pt x="1" y="3621"/>
                    <a:pt x="1096" y="4740"/>
                    <a:pt x="2478" y="4740"/>
                  </a:cubicBezTo>
                  <a:cubicBezTo>
                    <a:pt x="2597" y="4740"/>
                    <a:pt x="2716" y="4716"/>
                    <a:pt x="2835" y="4716"/>
                  </a:cubicBezTo>
                  <a:cubicBezTo>
                    <a:pt x="1620" y="4525"/>
                    <a:pt x="715" y="3478"/>
                    <a:pt x="715" y="2239"/>
                  </a:cubicBezTo>
                  <a:lnTo>
                    <a:pt x="715"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5398;p60">
              <a:extLst>
                <a:ext uri="{FF2B5EF4-FFF2-40B4-BE49-F238E27FC236}">
                  <a16:creationId xmlns:a16="http://schemas.microsoft.com/office/drawing/2014/main" id="{9ABACB76-6EE0-12E9-E320-B2B50CB43C97}"/>
                </a:ext>
              </a:extLst>
            </p:cNvPr>
            <p:cNvSpPr/>
            <p:nvPr/>
          </p:nvSpPr>
          <p:spPr>
            <a:xfrm>
              <a:off x="726667" y="1562220"/>
              <a:ext cx="212688" cy="105500"/>
            </a:xfrm>
            <a:custGeom>
              <a:avLst/>
              <a:gdLst/>
              <a:ahLst/>
              <a:cxnLst/>
              <a:rect l="l" t="t" r="r" b="b"/>
              <a:pathLst>
                <a:path w="6050" h="3001" extrusionOk="0">
                  <a:moveTo>
                    <a:pt x="3025" y="0"/>
                  </a:moveTo>
                  <a:cubicBezTo>
                    <a:pt x="1477" y="0"/>
                    <a:pt x="215" y="1143"/>
                    <a:pt x="25" y="2644"/>
                  </a:cubicBezTo>
                  <a:cubicBezTo>
                    <a:pt x="1" y="2834"/>
                    <a:pt x="168" y="3001"/>
                    <a:pt x="358" y="3001"/>
                  </a:cubicBezTo>
                  <a:lnTo>
                    <a:pt x="5693" y="3001"/>
                  </a:lnTo>
                  <a:cubicBezTo>
                    <a:pt x="5883" y="3001"/>
                    <a:pt x="6050" y="2834"/>
                    <a:pt x="6026" y="2644"/>
                  </a:cubicBezTo>
                  <a:cubicBezTo>
                    <a:pt x="5883" y="1572"/>
                    <a:pt x="5216" y="691"/>
                    <a:pt x="4264" y="262"/>
                  </a:cubicBezTo>
                  <a:cubicBezTo>
                    <a:pt x="3883" y="95"/>
                    <a:pt x="3478" y="0"/>
                    <a:pt x="302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5399;p60">
              <a:extLst>
                <a:ext uri="{FF2B5EF4-FFF2-40B4-BE49-F238E27FC236}">
                  <a16:creationId xmlns:a16="http://schemas.microsoft.com/office/drawing/2014/main" id="{AB25C486-45C3-7583-7A03-E3A4991BDCAD}"/>
                </a:ext>
              </a:extLst>
            </p:cNvPr>
            <p:cNvSpPr/>
            <p:nvPr/>
          </p:nvSpPr>
          <p:spPr>
            <a:xfrm>
              <a:off x="726667" y="1562220"/>
              <a:ext cx="127296" cy="105500"/>
            </a:xfrm>
            <a:custGeom>
              <a:avLst/>
              <a:gdLst/>
              <a:ahLst/>
              <a:cxnLst/>
              <a:rect l="l" t="t" r="r" b="b"/>
              <a:pathLst>
                <a:path w="3621" h="3001" extrusionOk="0">
                  <a:moveTo>
                    <a:pt x="3025" y="0"/>
                  </a:moveTo>
                  <a:cubicBezTo>
                    <a:pt x="1477" y="0"/>
                    <a:pt x="215" y="1143"/>
                    <a:pt x="25" y="2644"/>
                  </a:cubicBezTo>
                  <a:cubicBezTo>
                    <a:pt x="1" y="2834"/>
                    <a:pt x="168" y="3001"/>
                    <a:pt x="358" y="3001"/>
                  </a:cubicBezTo>
                  <a:lnTo>
                    <a:pt x="1525" y="3001"/>
                  </a:lnTo>
                  <a:cubicBezTo>
                    <a:pt x="1335" y="3001"/>
                    <a:pt x="1168" y="2834"/>
                    <a:pt x="1192" y="2644"/>
                  </a:cubicBezTo>
                  <a:cubicBezTo>
                    <a:pt x="1358" y="1334"/>
                    <a:pt x="2335" y="310"/>
                    <a:pt x="3621" y="48"/>
                  </a:cubicBezTo>
                  <a:cubicBezTo>
                    <a:pt x="3430" y="24"/>
                    <a:pt x="3216" y="0"/>
                    <a:pt x="302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5400;p60">
              <a:extLst>
                <a:ext uri="{FF2B5EF4-FFF2-40B4-BE49-F238E27FC236}">
                  <a16:creationId xmlns:a16="http://schemas.microsoft.com/office/drawing/2014/main" id="{7881D791-14EE-612D-D7AF-8CDC391E27F5}"/>
                </a:ext>
              </a:extLst>
            </p:cNvPr>
            <p:cNvSpPr/>
            <p:nvPr/>
          </p:nvSpPr>
          <p:spPr>
            <a:xfrm>
              <a:off x="843909" y="1667685"/>
              <a:ext cx="77025" cy="157424"/>
            </a:xfrm>
            <a:custGeom>
              <a:avLst/>
              <a:gdLst/>
              <a:ahLst/>
              <a:cxnLst/>
              <a:rect l="l" t="t" r="r" b="b"/>
              <a:pathLst>
                <a:path w="2191" h="4478" extrusionOk="0">
                  <a:moveTo>
                    <a:pt x="0" y="1"/>
                  </a:moveTo>
                  <a:lnTo>
                    <a:pt x="0" y="2501"/>
                  </a:lnTo>
                  <a:cubicBezTo>
                    <a:pt x="0" y="3263"/>
                    <a:pt x="310" y="3954"/>
                    <a:pt x="810" y="4478"/>
                  </a:cubicBezTo>
                  <a:cubicBezTo>
                    <a:pt x="1643" y="4049"/>
                    <a:pt x="2191" y="3216"/>
                    <a:pt x="2191" y="2239"/>
                  </a:cubicBezTo>
                  <a:lnTo>
                    <a:pt x="2191"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5401;p60">
              <a:extLst>
                <a:ext uri="{FF2B5EF4-FFF2-40B4-BE49-F238E27FC236}">
                  <a16:creationId xmlns:a16="http://schemas.microsoft.com/office/drawing/2014/main" id="{599938B6-FBEE-CF8D-B586-C88BF3A58F0D}"/>
                </a:ext>
              </a:extLst>
            </p:cNvPr>
            <p:cNvSpPr/>
            <p:nvPr/>
          </p:nvSpPr>
          <p:spPr>
            <a:xfrm>
              <a:off x="875689" y="1667685"/>
              <a:ext cx="196798" cy="186005"/>
            </a:xfrm>
            <a:custGeom>
              <a:avLst/>
              <a:gdLst/>
              <a:ahLst/>
              <a:cxnLst/>
              <a:rect l="l" t="t" r="r" b="b"/>
              <a:pathLst>
                <a:path w="5598" h="5291" extrusionOk="0">
                  <a:moveTo>
                    <a:pt x="1" y="1"/>
                  </a:moveTo>
                  <a:lnTo>
                    <a:pt x="1" y="2501"/>
                  </a:lnTo>
                  <a:cubicBezTo>
                    <a:pt x="1" y="3073"/>
                    <a:pt x="168" y="3621"/>
                    <a:pt x="477" y="4073"/>
                  </a:cubicBezTo>
                  <a:cubicBezTo>
                    <a:pt x="977" y="4787"/>
                    <a:pt x="1787" y="5264"/>
                    <a:pt x="2692" y="5288"/>
                  </a:cubicBezTo>
                  <a:cubicBezTo>
                    <a:pt x="2734" y="5289"/>
                    <a:pt x="2775" y="5290"/>
                    <a:pt x="2817" y="5290"/>
                  </a:cubicBezTo>
                  <a:cubicBezTo>
                    <a:pt x="4355" y="5290"/>
                    <a:pt x="5597" y="4008"/>
                    <a:pt x="5597" y="2477"/>
                  </a:cubicBezTo>
                  <a:lnTo>
                    <a:pt x="5597" y="1"/>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5402;p60">
              <a:extLst>
                <a:ext uri="{FF2B5EF4-FFF2-40B4-BE49-F238E27FC236}">
                  <a16:creationId xmlns:a16="http://schemas.microsoft.com/office/drawing/2014/main" id="{7219ED8D-6415-7E85-DA8A-BB8E74FD3792}"/>
                </a:ext>
              </a:extLst>
            </p:cNvPr>
            <p:cNvSpPr/>
            <p:nvPr/>
          </p:nvSpPr>
          <p:spPr>
            <a:xfrm>
              <a:off x="745089" y="1667685"/>
              <a:ext cx="327399" cy="23484"/>
            </a:xfrm>
            <a:custGeom>
              <a:avLst/>
              <a:gdLst/>
              <a:ahLst/>
              <a:cxnLst/>
              <a:rect l="l" t="t" r="r" b="b"/>
              <a:pathLst>
                <a:path w="9313" h="668" extrusionOk="0">
                  <a:moveTo>
                    <a:pt x="1" y="1"/>
                  </a:moveTo>
                  <a:lnTo>
                    <a:pt x="1" y="668"/>
                  </a:lnTo>
                  <a:lnTo>
                    <a:pt x="5169" y="668"/>
                  </a:lnTo>
                  <a:cubicBezTo>
                    <a:pt x="5169" y="668"/>
                    <a:pt x="5169" y="644"/>
                    <a:pt x="5169" y="644"/>
                  </a:cubicBezTo>
                  <a:lnTo>
                    <a:pt x="9312" y="644"/>
                  </a:lnTo>
                  <a:lnTo>
                    <a:pt x="9312"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5403;p60">
              <a:extLst>
                <a:ext uri="{FF2B5EF4-FFF2-40B4-BE49-F238E27FC236}">
                  <a16:creationId xmlns:a16="http://schemas.microsoft.com/office/drawing/2014/main" id="{89DEDBCC-2FE5-2756-2616-C818E7077BBF}"/>
                </a:ext>
              </a:extLst>
            </p:cNvPr>
            <p:cNvSpPr/>
            <p:nvPr/>
          </p:nvSpPr>
          <p:spPr>
            <a:xfrm>
              <a:off x="874881" y="1667685"/>
              <a:ext cx="113867" cy="186743"/>
            </a:xfrm>
            <a:custGeom>
              <a:avLst/>
              <a:gdLst/>
              <a:ahLst/>
              <a:cxnLst/>
              <a:rect l="l" t="t" r="r" b="b"/>
              <a:pathLst>
                <a:path w="3239" h="5312" extrusionOk="0">
                  <a:moveTo>
                    <a:pt x="0" y="1"/>
                  </a:moveTo>
                  <a:lnTo>
                    <a:pt x="0" y="2501"/>
                  </a:lnTo>
                  <a:cubicBezTo>
                    <a:pt x="0" y="4049"/>
                    <a:pt x="1262" y="5311"/>
                    <a:pt x="2834" y="5311"/>
                  </a:cubicBezTo>
                  <a:cubicBezTo>
                    <a:pt x="2977" y="5311"/>
                    <a:pt x="3096" y="5288"/>
                    <a:pt x="3239" y="5264"/>
                  </a:cubicBezTo>
                  <a:cubicBezTo>
                    <a:pt x="1858" y="5073"/>
                    <a:pt x="810" y="3906"/>
                    <a:pt x="810" y="2501"/>
                  </a:cubicBezTo>
                  <a:lnTo>
                    <a:pt x="810"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5404;p60">
              <a:extLst>
                <a:ext uri="{FF2B5EF4-FFF2-40B4-BE49-F238E27FC236}">
                  <a16:creationId xmlns:a16="http://schemas.microsoft.com/office/drawing/2014/main" id="{C345573F-7DC9-FCD6-DFCA-1EDB88449D0C}"/>
                </a:ext>
              </a:extLst>
            </p:cNvPr>
            <p:cNvSpPr/>
            <p:nvPr/>
          </p:nvSpPr>
          <p:spPr>
            <a:xfrm>
              <a:off x="827140" y="1571431"/>
              <a:ext cx="112215" cy="96290"/>
            </a:xfrm>
            <a:custGeom>
              <a:avLst/>
              <a:gdLst/>
              <a:ahLst/>
              <a:cxnLst/>
              <a:rect l="l" t="t" r="r" b="b"/>
              <a:pathLst>
                <a:path w="3192" h="2739" extrusionOk="0">
                  <a:moveTo>
                    <a:pt x="1406" y="0"/>
                  </a:moveTo>
                  <a:cubicBezTo>
                    <a:pt x="668" y="548"/>
                    <a:pt x="144" y="1381"/>
                    <a:pt x="25" y="2334"/>
                  </a:cubicBezTo>
                  <a:cubicBezTo>
                    <a:pt x="1" y="2548"/>
                    <a:pt x="191" y="2739"/>
                    <a:pt x="406" y="2739"/>
                  </a:cubicBezTo>
                  <a:lnTo>
                    <a:pt x="2835" y="2739"/>
                  </a:lnTo>
                  <a:cubicBezTo>
                    <a:pt x="3025" y="2739"/>
                    <a:pt x="3192" y="2572"/>
                    <a:pt x="3168" y="2382"/>
                  </a:cubicBezTo>
                  <a:cubicBezTo>
                    <a:pt x="3025" y="1310"/>
                    <a:pt x="2358" y="429"/>
                    <a:pt x="1406"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5405;p60">
              <a:extLst>
                <a:ext uri="{FF2B5EF4-FFF2-40B4-BE49-F238E27FC236}">
                  <a16:creationId xmlns:a16="http://schemas.microsoft.com/office/drawing/2014/main" id="{5B04DC49-5DBA-0FBD-88E0-ACCEBEFD8A8D}"/>
                </a:ext>
              </a:extLst>
            </p:cNvPr>
            <p:cNvSpPr/>
            <p:nvPr/>
          </p:nvSpPr>
          <p:spPr>
            <a:xfrm>
              <a:off x="855616" y="1549635"/>
              <a:ext cx="236945" cy="118086"/>
            </a:xfrm>
            <a:custGeom>
              <a:avLst/>
              <a:gdLst/>
              <a:ahLst/>
              <a:cxnLst/>
              <a:rect l="l" t="t" r="r" b="b"/>
              <a:pathLst>
                <a:path w="6740" h="3359" extrusionOk="0">
                  <a:moveTo>
                    <a:pt x="3382" y="1"/>
                  </a:moveTo>
                  <a:cubicBezTo>
                    <a:pt x="1644" y="1"/>
                    <a:pt x="215" y="1287"/>
                    <a:pt x="24" y="2954"/>
                  </a:cubicBezTo>
                  <a:cubicBezTo>
                    <a:pt x="0" y="3168"/>
                    <a:pt x="167" y="3359"/>
                    <a:pt x="381" y="3359"/>
                  </a:cubicBezTo>
                  <a:lnTo>
                    <a:pt x="6359" y="3359"/>
                  </a:lnTo>
                  <a:cubicBezTo>
                    <a:pt x="6573" y="3359"/>
                    <a:pt x="6740" y="3168"/>
                    <a:pt x="6716" y="2954"/>
                  </a:cubicBezTo>
                  <a:cubicBezTo>
                    <a:pt x="6526" y="1287"/>
                    <a:pt x="5097" y="1"/>
                    <a:pt x="3382"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5406;p60">
              <a:extLst>
                <a:ext uri="{FF2B5EF4-FFF2-40B4-BE49-F238E27FC236}">
                  <a16:creationId xmlns:a16="http://schemas.microsoft.com/office/drawing/2014/main" id="{BD981A66-D124-BA55-2F84-645E8C6BFD0E}"/>
                </a:ext>
              </a:extLst>
            </p:cNvPr>
            <p:cNvSpPr/>
            <p:nvPr/>
          </p:nvSpPr>
          <p:spPr>
            <a:xfrm>
              <a:off x="854772" y="1549635"/>
              <a:ext cx="142378" cy="118086"/>
            </a:xfrm>
            <a:custGeom>
              <a:avLst/>
              <a:gdLst/>
              <a:ahLst/>
              <a:cxnLst/>
              <a:rect l="l" t="t" r="r" b="b"/>
              <a:pathLst>
                <a:path w="4050" h="3359" extrusionOk="0">
                  <a:moveTo>
                    <a:pt x="3382" y="1"/>
                  </a:moveTo>
                  <a:cubicBezTo>
                    <a:pt x="1668" y="1"/>
                    <a:pt x="239" y="1287"/>
                    <a:pt x="24" y="2954"/>
                  </a:cubicBezTo>
                  <a:cubicBezTo>
                    <a:pt x="1" y="3168"/>
                    <a:pt x="167" y="3359"/>
                    <a:pt x="405" y="3359"/>
                  </a:cubicBezTo>
                  <a:lnTo>
                    <a:pt x="1715" y="3359"/>
                  </a:lnTo>
                  <a:cubicBezTo>
                    <a:pt x="1477" y="3359"/>
                    <a:pt x="1310" y="3168"/>
                    <a:pt x="1334" y="2954"/>
                  </a:cubicBezTo>
                  <a:cubicBezTo>
                    <a:pt x="1525" y="1501"/>
                    <a:pt x="2620" y="334"/>
                    <a:pt x="4049" y="49"/>
                  </a:cubicBezTo>
                  <a:cubicBezTo>
                    <a:pt x="3835" y="1"/>
                    <a:pt x="3620" y="1"/>
                    <a:pt x="3382"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5407;p60">
              <a:extLst>
                <a:ext uri="{FF2B5EF4-FFF2-40B4-BE49-F238E27FC236}">
                  <a16:creationId xmlns:a16="http://schemas.microsoft.com/office/drawing/2014/main" id="{733B82DB-A64B-07DF-8E77-483304FF9F18}"/>
                </a:ext>
              </a:extLst>
            </p:cNvPr>
            <p:cNvSpPr/>
            <p:nvPr/>
          </p:nvSpPr>
          <p:spPr>
            <a:xfrm>
              <a:off x="719988" y="1501086"/>
              <a:ext cx="378444" cy="360022"/>
            </a:xfrm>
            <a:custGeom>
              <a:avLst/>
              <a:gdLst/>
              <a:ahLst/>
              <a:cxnLst/>
              <a:rect l="l" t="t" r="r" b="b"/>
              <a:pathLst>
                <a:path w="10765" h="10241" extrusionOk="0">
                  <a:moveTo>
                    <a:pt x="7216" y="1"/>
                  </a:moveTo>
                  <a:cubicBezTo>
                    <a:pt x="7097" y="1"/>
                    <a:pt x="7002" y="191"/>
                    <a:pt x="7002" y="191"/>
                  </a:cubicBezTo>
                  <a:lnTo>
                    <a:pt x="7002" y="1191"/>
                  </a:lnTo>
                  <a:cubicBezTo>
                    <a:pt x="6216" y="1239"/>
                    <a:pt x="5478" y="1549"/>
                    <a:pt x="4882" y="2025"/>
                  </a:cubicBezTo>
                  <a:cubicBezTo>
                    <a:pt x="4430" y="1739"/>
                    <a:pt x="3930" y="1596"/>
                    <a:pt x="3406" y="1549"/>
                  </a:cubicBezTo>
                  <a:lnTo>
                    <a:pt x="3406" y="644"/>
                  </a:lnTo>
                  <a:cubicBezTo>
                    <a:pt x="3406" y="548"/>
                    <a:pt x="3335" y="477"/>
                    <a:pt x="3239" y="453"/>
                  </a:cubicBezTo>
                  <a:cubicBezTo>
                    <a:pt x="3227" y="451"/>
                    <a:pt x="3214" y="449"/>
                    <a:pt x="3202" y="449"/>
                  </a:cubicBezTo>
                  <a:cubicBezTo>
                    <a:pt x="3097" y="449"/>
                    <a:pt x="3001" y="537"/>
                    <a:pt x="3001" y="644"/>
                  </a:cubicBezTo>
                  <a:lnTo>
                    <a:pt x="3001" y="1549"/>
                  </a:lnTo>
                  <a:cubicBezTo>
                    <a:pt x="2310" y="1596"/>
                    <a:pt x="1620" y="1882"/>
                    <a:pt x="1096" y="2334"/>
                  </a:cubicBezTo>
                  <a:cubicBezTo>
                    <a:pt x="524" y="2835"/>
                    <a:pt x="143" y="3525"/>
                    <a:pt x="24" y="4263"/>
                  </a:cubicBezTo>
                  <a:cubicBezTo>
                    <a:pt x="0" y="4430"/>
                    <a:pt x="48" y="4621"/>
                    <a:pt x="167" y="4740"/>
                  </a:cubicBezTo>
                  <a:cubicBezTo>
                    <a:pt x="262" y="4835"/>
                    <a:pt x="382" y="4906"/>
                    <a:pt x="501" y="4930"/>
                  </a:cubicBezTo>
                  <a:lnTo>
                    <a:pt x="501" y="6978"/>
                  </a:lnTo>
                  <a:cubicBezTo>
                    <a:pt x="501" y="7526"/>
                    <a:pt x="667" y="8050"/>
                    <a:pt x="977" y="8502"/>
                  </a:cubicBezTo>
                  <a:cubicBezTo>
                    <a:pt x="1024" y="8550"/>
                    <a:pt x="1072" y="8574"/>
                    <a:pt x="1144" y="8574"/>
                  </a:cubicBezTo>
                  <a:cubicBezTo>
                    <a:pt x="1191" y="8574"/>
                    <a:pt x="1215" y="8574"/>
                    <a:pt x="1263" y="8550"/>
                  </a:cubicBezTo>
                  <a:cubicBezTo>
                    <a:pt x="1334" y="8479"/>
                    <a:pt x="1358" y="8360"/>
                    <a:pt x="1310" y="8288"/>
                  </a:cubicBezTo>
                  <a:cubicBezTo>
                    <a:pt x="1048" y="7883"/>
                    <a:pt x="905" y="7455"/>
                    <a:pt x="905" y="6978"/>
                  </a:cubicBezTo>
                  <a:lnTo>
                    <a:pt x="905" y="4954"/>
                  </a:lnTo>
                  <a:lnTo>
                    <a:pt x="3263" y="4954"/>
                  </a:lnTo>
                  <a:cubicBezTo>
                    <a:pt x="3263" y="4954"/>
                    <a:pt x="3454" y="4859"/>
                    <a:pt x="3454" y="4764"/>
                  </a:cubicBezTo>
                  <a:cubicBezTo>
                    <a:pt x="3454" y="4644"/>
                    <a:pt x="3382" y="4549"/>
                    <a:pt x="3263" y="4549"/>
                  </a:cubicBezTo>
                  <a:lnTo>
                    <a:pt x="620" y="4549"/>
                  </a:lnTo>
                  <a:cubicBezTo>
                    <a:pt x="548" y="4549"/>
                    <a:pt x="501" y="4525"/>
                    <a:pt x="453" y="4502"/>
                  </a:cubicBezTo>
                  <a:cubicBezTo>
                    <a:pt x="429" y="4454"/>
                    <a:pt x="405" y="4383"/>
                    <a:pt x="405" y="4335"/>
                  </a:cubicBezTo>
                  <a:cubicBezTo>
                    <a:pt x="524" y="3668"/>
                    <a:pt x="858" y="3073"/>
                    <a:pt x="1358" y="2620"/>
                  </a:cubicBezTo>
                  <a:cubicBezTo>
                    <a:pt x="1858" y="2192"/>
                    <a:pt x="2525" y="1930"/>
                    <a:pt x="3192" y="1930"/>
                  </a:cubicBezTo>
                  <a:cubicBezTo>
                    <a:pt x="3692" y="1930"/>
                    <a:pt x="4168" y="2073"/>
                    <a:pt x="4597" y="2311"/>
                  </a:cubicBezTo>
                  <a:cubicBezTo>
                    <a:pt x="4097" y="2835"/>
                    <a:pt x="3763" y="3549"/>
                    <a:pt x="3668" y="4311"/>
                  </a:cubicBezTo>
                  <a:cubicBezTo>
                    <a:pt x="3644" y="4478"/>
                    <a:pt x="3692" y="4644"/>
                    <a:pt x="3787" y="4764"/>
                  </a:cubicBezTo>
                  <a:cubicBezTo>
                    <a:pt x="3906" y="4883"/>
                    <a:pt x="4049" y="4954"/>
                    <a:pt x="4216" y="4954"/>
                  </a:cubicBezTo>
                  <a:lnTo>
                    <a:pt x="4216" y="7240"/>
                  </a:lnTo>
                  <a:cubicBezTo>
                    <a:pt x="4216" y="7812"/>
                    <a:pt x="4359" y="8336"/>
                    <a:pt x="4644" y="8788"/>
                  </a:cubicBezTo>
                  <a:cubicBezTo>
                    <a:pt x="4216" y="9098"/>
                    <a:pt x="3716" y="9288"/>
                    <a:pt x="3192" y="9288"/>
                  </a:cubicBezTo>
                  <a:cubicBezTo>
                    <a:pt x="2692" y="9288"/>
                    <a:pt x="2215" y="9122"/>
                    <a:pt x="1810" y="8812"/>
                  </a:cubicBezTo>
                  <a:cubicBezTo>
                    <a:pt x="1770" y="8782"/>
                    <a:pt x="1726" y="8769"/>
                    <a:pt x="1683" y="8769"/>
                  </a:cubicBezTo>
                  <a:cubicBezTo>
                    <a:pt x="1624" y="8769"/>
                    <a:pt x="1566" y="8794"/>
                    <a:pt x="1525" y="8836"/>
                  </a:cubicBezTo>
                  <a:cubicBezTo>
                    <a:pt x="1453" y="8931"/>
                    <a:pt x="1477" y="9050"/>
                    <a:pt x="1572" y="9122"/>
                  </a:cubicBezTo>
                  <a:cubicBezTo>
                    <a:pt x="2049" y="9479"/>
                    <a:pt x="2596" y="9669"/>
                    <a:pt x="3192" y="9669"/>
                  </a:cubicBezTo>
                  <a:cubicBezTo>
                    <a:pt x="3811" y="9669"/>
                    <a:pt x="4382" y="9479"/>
                    <a:pt x="4859" y="9098"/>
                  </a:cubicBezTo>
                  <a:cubicBezTo>
                    <a:pt x="5406" y="9788"/>
                    <a:pt x="6264" y="10241"/>
                    <a:pt x="7216" y="10241"/>
                  </a:cubicBezTo>
                  <a:cubicBezTo>
                    <a:pt x="8859" y="10241"/>
                    <a:pt x="10217" y="7240"/>
                    <a:pt x="10217" y="7240"/>
                  </a:cubicBezTo>
                  <a:lnTo>
                    <a:pt x="10217" y="5454"/>
                  </a:lnTo>
                  <a:cubicBezTo>
                    <a:pt x="10217" y="5383"/>
                    <a:pt x="10145" y="5287"/>
                    <a:pt x="10050" y="5264"/>
                  </a:cubicBezTo>
                  <a:cubicBezTo>
                    <a:pt x="10038" y="5261"/>
                    <a:pt x="10025" y="5260"/>
                    <a:pt x="10013" y="5260"/>
                  </a:cubicBezTo>
                  <a:cubicBezTo>
                    <a:pt x="9908" y="5260"/>
                    <a:pt x="9812" y="5348"/>
                    <a:pt x="9812" y="5454"/>
                  </a:cubicBezTo>
                  <a:lnTo>
                    <a:pt x="9812" y="7240"/>
                  </a:lnTo>
                  <a:cubicBezTo>
                    <a:pt x="9812" y="7240"/>
                    <a:pt x="8645" y="9860"/>
                    <a:pt x="7216" y="9860"/>
                  </a:cubicBezTo>
                  <a:cubicBezTo>
                    <a:pt x="5764" y="9860"/>
                    <a:pt x="4597" y="8669"/>
                    <a:pt x="4597" y="7240"/>
                  </a:cubicBezTo>
                  <a:lnTo>
                    <a:pt x="4597" y="4954"/>
                  </a:lnTo>
                  <a:lnTo>
                    <a:pt x="10193" y="4954"/>
                  </a:lnTo>
                  <a:cubicBezTo>
                    <a:pt x="10360" y="4954"/>
                    <a:pt x="10503" y="4883"/>
                    <a:pt x="10622" y="4764"/>
                  </a:cubicBezTo>
                  <a:cubicBezTo>
                    <a:pt x="10717" y="4644"/>
                    <a:pt x="10765" y="4478"/>
                    <a:pt x="10741" y="4311"/>
                  </a:cubicBezTo>
                  <a:cubicBezTo>
                    <a:pt x="10717" y="4049"/>
                    <a:pt x="10646" y="3787"/>
                    <a:pt x="10550" y="3525"/>
                  </a:cubicBezTo>
                  <a:cubicBezTo>
                    <a:pt x="10531" y="3446"/>
                    <a:pt x="10445" y="3400"/>
                    <a:pt x="10363" y="3400"/>
                  </a:cubicBezTo>
                  <a:cubicBezTo>
                    <a:pt x="10346" y="3400"/>
                    <a:pt x="10328" y="3402"/>
                    <a:pt x="10312" y="3406"/>
                  </a:cubicBezTo>
                  <a:cubicBezTo>
                    <a:pt x="10217" y="3454"/>
                    <a:pt x="10145" y="3549"/>
                    <a:pt x="10193" y="3668"/>
                  </a:cubicBezTo>
                  <a:cubicBezTo>
                    <a:pt x="10288" y="3882"/>
                    <a:pt x="10336" y="4121"/>
                    <a:pt x="10360" y="4359"/>
                  </a:cubicBezTo>
                  <a:cubicBezTo>
                    <a:pt x="10360" y="4406"/>
                    <a:pt x="10360" y="4454"/>
                    <a:pt x="10312" y="4502"/>
                  </a:cubicBezTo>
                  <a:cubicBezTo>
                    <a:pt x="10288" y="4549"/>
                    <a:pt x="10193" y="4549"/>
                    <a:pt x="10193" y="4549"/>
                  </a:cubicBezTo>
                  <a:lnTo>
                    <a:pt x="4216" y="4549"/>
                  </a:lnTo>
                  <a:cubicBezTo>
                    <a:pt x="4216" y="4549"/>
                    <a:pt x="4120" y="4549"/>
                    <a:pt x="4097" y="4502"/>
                  </a:cubicBezTo>
                  <a:cubicBezTo>
                    <a:pt x="4049" y="4454"/>
                    <a:pt x="4049" y="4406"/>
                    <a:pt x="4049" y="4359"/>
                  </a:cubicBezTo>
                  <a:cubicBezTo>
                    <a:pt x="4239" y="2763"/>
                    <a:pt x="5597" y="1572"/>
                    <a:pt x="7216" y="1572"/>
                  </a:cubicBezTo>
                  <a:cubicBezTo>
                    <a:pt x="8312" y="1572"/>
                    <a:pt x="9336" y="2144"/>
                    <a:pt x="9907" y="3097"/>
                  </a:cubicBezTo>
                  <a:cubicBezTo>
                    <a:pt x="9951" y="3154"/>
                    <a:pt x="10011" y="3186"/>
                    <a:pt x="10074" y="3186"/>
                  </a:cubicBezTo>
                  <a:cubicBezTo>
                    <a:pt x="10114" y="3186"/>
                    <a:pt x="10155" y="3172"/>
                    <a:pt x="10193" y="3144"/>
                  </a:cubicBezTo>
                  <a:cubicBezTo>
                    <a:pt x="10288" y="3097"/>
                    <a:pt x="10312" y="2977"/>
                    <a:pt x="10241" y="2882"/>
                  </a:cubicBezTo>
                  <a:cubicBezTo>
                    <a:pt x="9931" y="2382"/>
                    <a:pt x="9502" y="1953"/>
                    <a:pt x="8979" y="1644"/>
                  </a:cubicBezTo>
                  <a:cubicBezTo>
                    <a:pt x="8502" y="1382"/>
                    <a:pt x="7955" y="1215"/>
                    <a:pt x="7407" y="1191"/>
                  </a:cubicBezTo>
                  <a:lnTo>
                    <a:pt x="7407" y="191"/>
                  </a:lnTo>
                  <a:cubicBezTo>
                    <a:pt x="7407" y="72"/>
                    <a:pt x="7312" y="1"/>
                    <a:pt x="721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
        <p:nvSpPr>
          <p:cNvPr id="16" name="Google Shape;5408;p60">
            <a:extLst>
              <a:ext uri="{FF2B5EF4-FFF2-40B4-BE49-F238E27FC236}">
                <a16:creationId xmlns:a16="http://schemas.microsoft.com/office/drawing/2014/main" id="{2F24F4D3-63FE-8FA2-682C-3237A093BC99}"/>
              </a:ext>
            </a:extLst>
          </p:cNvPr>
          <p:cNvSpPr/>
          <p:nvPr/>
        </p:nvSpPr>
        <p:spPr>
          <a:xfrm>
            <a:off x="1691969" y="5573982"/>
            <a:ext cx="716800" cy="716800"/>
          </a:xfrm>
          <a:prstGeom prst="ellipse">
            <a:avLst/>
          </a:prstGeom>
          <a:solidFill>
            <a:schemeClr val="dk2"/>
          </a:solidFill>
          <a:ln w="19050" cap="flat" cmpd="sng">
            <a:solidFill>
              <a:srgbClr val="FFFFFF"/>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nvGrpSpPr>
          <p:cNvPr id="17" name="Google Shape;5409;p60">
            <a:extLst>
              <a:ext uri="{FF2B5EF4-FFF2-40B4-BE49-F238E27FC236}">
                <a16:creationId xmlns:a16="http://schemas.microsoft.com/office/drawing/2014/main" id="{DD2712E9-1ADC-C9E1-4AF4-C0B014E2714E}"/>
              </a:ext>
            </a:extLst>
          </p:cNvPr>
          <p:cNvGrpSpPr/>
          <p:nvPr/>
        </p:nvGrpSpPr>
        <p:grpSpPr>
          <a:xfrm>
            <a:off x="1798075" y="5700032"/>
            <a:ext cx="504592" cy="464703"/>
            <a:chOff x="8045481" y="3323451"/>
            <a:chExt cx="378444" cy="348527"/>
          </a:xfrm>
        </p:grpSpPr>
        <p:sp>
          <p:nvSpPr>
            <p:cNvPr id="18" name="Google Shape;5410;p60">
              <a:extLst>
                <a:ext uri="{FF2B5EF4-FFF2-40B4-BE49-F238E27FC236}">
                  <a16:creationId xmlns:a16="http://schemas.microsoft.com/office/drawing/2014/main" id="{F4EA6D32-3422-C1BC-4FF0-8D2B01AAFD2E}"/>
                </a:ext>
              </a:extLst>
            </p:cNvPr>
            <p:cNvSpPr/>
            <p:nvPr/>
          </p:nvSpPr>
          <p:spPr>
            <a:xfrm>
              <a:off x="8119975" y="3329533"/>
              <a:ext cx="230265" cy="336574"/>
            </a:xfrm>
            <a:custGeom>
              <a:avLst/>
              <a:gdLst/>
              <a:ahLst/>
              <a:cxnLst/>
              <a:rect l="l" t="t" r="r" b="b"/>
              <a:pathLst>
                <a:path w="6550" h="9574" extrusionOk="0">
                  <a:moveTo>
                    <a:pt x="3287" y="0"/>
                  </a:moveTo>
                  <a:lnTo>
                    <a:pt x="1" y="4311"/>
                  </a:lnTo>
                  <a:lnTo>
                    <a:pt x="1" y="9574"/>
                  </a:lnTo>
                  <a:lnTo>
                    <a:pt x="6550" y="9574"/>
                  </a:lnTo>
                  <a:lnTo>
                    <a:pt x="6550" y="4311"/>
                  </a:lnTo>
                  <a:lnTo>
                    <a:pt x="3287"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5411;p60">
              <a:extLst>
                <a:ext uri="{FF2B5EF4-FFF2-40B4-BE49-F238E27FC236}">
                  <a16:creationId xmlns:a16="http://schemas.microsoft.com/office/drawing/2014/main" id="{2A425324-F61C-3A0A-D210-E4894404EB99}"/>
                </a:ext>
              </a:extLst>
            </p:cNvPr>
            <p:cNvSpPr/>
            <p:nvPr/>
          </p:nvSpPr>
          <p:spPr>
            <a:xfrm>
              <a:off x="8053004" y="3329533"/>
              <a:ext cx="364206" cy="200102"/>
            </a:xfrm>
            <a:custGeom>
              <a:avLst/>
              <a:gdLst/>
              <a:ahLst/>
              <a:cxnLst/>
              <a:rect l="l" t="t" r="r" b="b"/>
              <a:pathLst>
                <a:path w="10360" h="5692" extrusionOk="0">
                  <a:moveTo>
                    <a:pt x="5192" y="0"/>
                  </a:moveTo>
                  <a:lnTo>
                    <a:pt x="1" y="5192"/>
                  </a:lnTo>
                  <a:lnTo>
                    <a:pt x="501" y="5692"/>
                  </a:lnTo>
                  <a:lnTo>
                    <a:pt x="5192" y="1024"/>
                  </a:lnTo>
                  <a:lnTo>
                    <a:pt x="9860" y="5692"/>
                  </a:lnTo>
                  <a:lnTo>
                    <a:pt x="10360" y="5192"/>
                  </a:lnTo>
                  <a:lnTo>
                    <a:pt x="5192" y="0"/>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 name="Google Shape;5412;p60">
              <a:extLst>
                <a:ext uri="{FF2B5EF4-FFF2-40B4-BE49-F238E27FC236}">
                  <a16:creationId xmlns:a16="http://schemas.microsoft.com/office/drawing/2014/main" id="{69A53ACD-6B6E-AA98-5FDC-A9ACE4CFFA5D}"/>
                </a:ext>
              </a:extLst>
            </p:cNvPr>
            <p:cNvSpPr/>
            <p:nvPr/>
          </p:nvSpPr>
          <p:spPr>
            <a:xfrm>
              <a:off x="8119975" y="3361348"/>
              <a:ext cx="230265" cy="150709"/>
            </a:xfrm>
            <a:custGeom>
              <a:avLst/>
              <a:gdLst/>
              <a:ahLst/>
              <a:cxnLst/>
              <a:rect l="l" t="t" r="r" b="b"/>
              <a:pathLst>
                <a:path w="6550" h="4287" extrusionOk="0">
                  <a:moveTo>
                    <a:pt x="3287" y="0"/>
                  </a:moveTo>
                  <a:lnTo>
                    <a:pt x="1" y="3263"/>
                  </a:lnTo>
                  <a:lnTo>
                    <a:pt x="1" y="4287"/>
                  </a:lnTo>
                  <a:lnTo>
                    <a:pt x="3287" y="1000"/>
                  </a:lnTo>
                  <a:lnTo>
                    <a:pt x="6550" y="4287"/>
                  </a:lnTo>
                  <a:lnTo>
                    <a:pt x="6550" y="3263"/>
                  </a:lnTo>
                  <a:lnTo>
                    <a:pt x="3287"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5413;p60">
              <a:extLst>
                <a:ext uri="{FF2B5EF4-FFF2-40B4-BE49-F238E27FC236}">
                  <a16:creationId xmlns:a16="http://schemas.microsoft.com/office/drawing/2014/main" id="{7B550ADE-8216-FC71-81F8-7381B4FBA6BA}"/>
                </a:ext>
              </a:extLst>
            </p:cNvPr>
            <p:cNvSpPr/>
            <p:nvPr/>
          </p:nvSpPr>
          <p:spPr>
            <a:xfrm>
              <a:off x="8181918" y="3481894"/>
              <a:ext cx="107223" cy="107188"/>
            </a:xfrm>
            <a:custGeom>
              <a:avLst/>
              <a:gdLst/>
              <a:ahLst/>
              <a:cxnLst/>
              <a:rect l="l" t="t" r="r" b="b"/>
              <a:pathLst>
                <a:path w="3050" h="3049" extrusionOk="0">
                  <a:moveTo>
                    <a:pt x="1525" y="0"/>
                  </a:moveTo>
                  <a:cubicBezTo>
                    <a:pt x="668" y="0"/>
                    <a:pt x="1" y="691"/>
                    <a:pt x="1" y="1525"/>
                  </a:cubicBezTo>
                  <a:cubicBezTo>
                    <a:pt x="1" y="2358"/>
                    <a:pt x="668" y="3049"/>
                    <a:pt x="1525" y="3049"/>
                  </a:cubicBezTo>
                  <a:cubicBezTo>
                    <a:pt x="2359" y="3049"/>
                    <a:pt x="3049" y="2358"/>
                    <a:pt x="3049" y="1525"/>
                  </a:cubicBezTo>
                  <a:cubicBezTo>
                    <a:pt x="3049" y="691"/>
                    <a:pt x="2359" y="0"/>
                    <a:pt x="1525" y="0"/>
                  </a:cubicBezTo>
                  <a:close/>
                </a:path>
              </a:pathLst>
            </a:custGeom>
            <a:solidFill>
              <a:srgbClr val="3C3A38"/>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5414;p60">
              <a:extLst>
                <a:ext uri="{FF2B5EF4-FFF2-40B4-BE49-F238E27FC236}">
                  <a16:creationId xmlns:a16="http://schemas.microsoft.com/office/drawing/2014/main" id="{D3A2D993-BCD7-87FC-086B-9A8D0D358FBC}"/>
                </a:ext>
              </a:extLst>
            </p:cNvPr>
            <p:cNvSpPr/>
            <p:nvPr/>
          </p:nvSpPr>
          <p:spPr>
            <a:xfrm>
              <a:off x="8222944" y="3481894"/>
              <a:ext cx="66197" cy="107188"/>
            </a:xfrm>
            <a:custGeom>
              <a:avLst/>
              <a:gdLst/>
              <a:ahLst/>
              <a:cxnLst/>
              <a:rect l="l" t="t" r="r" b="b"/>
              <a:pathLst>
                <a:path w="1883" h="3049" extrusionOk="0">
                  <a:moveTo>
                    <a:pt x="358" y="0"/>
                  </a:moveTo>
                  <a:cubicBezTo>
                    <a:pt x="239" y="0"/>
                    <a:pt x="120" y="24"/>
                    <a:pt x="1" y="48"/>
                  </a:cubicBezTo>
                  <a:cubicBezTo>
                    <a:pt x="692" y="191"/>
                    <a:pt x="1192" y="810"/>
                    <a:pt x="1192" y="1525"/>
                  </a:cubicBezTo>
                  <a:cubicBezTo>
                    <a:pt x="1192" y="2239"/>
                    <a:pt x="692" y="2858"/>
                    <a:pt x="1" y="3001"/>
                  </a:cubicBezTo>
                  <a:cubicBezTo>
                    <a:pt x="120" y="3025"/>
                    <a:pt x="239" y="3049"/>
                    <a:pt x="358" y="3049"/>
                  </a:cubicBezTo>
                  <a:cubicBezTo>
                    <a:pt x="1192" y="3049"/>
                    <a:pt x="1882" y="2358"/>
                    <a:pt x="1882" y="1525"/>
                  </a:cubicBezTo>
                  <a:cubicBezTo>
                    <a:pt x="1882" y="691"/>
                    <a:pt x="1192" y="0"/>
                    <a:pt x="358" y="0"/>
                  </a:cubicBezTo>
                  <a:close/>
                </a:path>
              </a:pathLst>
            </a:custGeom>
            <a:solidFill>
              <a:srgbClr val="27252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5415;p60">
              <a:extLst>
                <a:ext uri="{FF2B5EF4-FFF2-40B4-BE49-F238E27FC236}">
                  <a16:creationId xmlns:a16="http://schemas.microsoft.com/office/drawing/2014/main" id="{0D66C1AF-BB61-2A4E-11E4-CAFF0521B133}"/>
                </a:ext>
              </a:extLst>
            </p:cNvPr>
            <p:cNvSpPr/>
            <p:nvPr/>
          </p:nvSpPr>
          <p:spPr>
            <a:xfrm>
              <a:off x="8217952" y="3589047"/>
              <a:ext cx="34346" cy="33538"/>
            </a:xfrm>
            <a:custGeom>
              <a:avLst/>
              <a:gdLst/>
              <a:ahLst/>
              <a:cxnLst/>
              <a:rect l="l" t="t" r="r" b="b"/>
              <a:pathLst>
                <a:path w="977" h="954" extrusionOk="0">
                  <a:moveTo>
                    <a:pt x="500" y="1"/>
                  </a:moveTo>
                  <a:cubicBezTo>
                    <a:pt x="238" y="1"/>
                    <a:pt x="0" y="215"/>
                    <a:pt x="0" y="477"/>
                  </a:cubicBezTo>
                  <a:cubicBezTo>
                    <a:pt x="0" y="739"/>
                    <a:pt x="238" y="953"/>
                    <a:pt x="500" y="953"/>
                  </a:cubicBezTo>
                  <a:cubicBezTo>
                    <a:pt x="762" y="953"/>
                    <a:pt x="976" y="739"/>
                    <a:pt x="976" y="477"/>
                  </a:cubicBezTo>
                  <a:cubicBezTo>
                    <a:pt x="976" y="215"/>
                    <a:pt x="762" y="1"/>
                    <a:pt x="500" y="1"/>
                  </a:cubicBezTo>
                  <a:close/>
                </a:path>
              </a:pathLst>
            </a:custGeom>
            <a:solidFill>
              <a:srgbClr val="EEC549"/>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5416;p60">
              <a:extLst>
                <a:ext uri="{FF2B5EF4-FFF2-40B4-BE49-F238E27FC236}">
                  <a16:creationId xmlns:a16="http://schemas.microsoft.com/office/drawing/2014/main" id="{83B484BD-8416-8B45-83AE-A0C36B2779C4}"/>
                </a:ext>
              </a:extLst>
            </p:cNvPr>
            <p:cNvSpPr/>
            <p:nvPr/>
          </p:nvSpPr>
          <p:spPr>
            <a:xfrm>
              <a:off x="8045481" y="3323451"/>
              <a:ext cx="378444" cy="348527"/>
            </a:xfrm>
            <a:custGeom>
              <a:avLst/>
              <a:gdLst/>
              <a:ahLst/>
              <a:cxnLst/>
              <a:rect l="l" t="t" r="r" b="b"/>
              <a:pathLst>
                <a:path w="10765" h="9914" extrusionOk="0">
                  <a:moveTo>
                    <a:pt x="5382" y="1"/>
                  </a:moveTo>
                  <a:cubicBezTo>
                    <a:pt x="5341" y="1"/>
                    <a:pt x="5299" y="18"/>
                    <a:pt x="5263" y="54"/>
                  </a:cubicBezTo>
                  <a:lnTo>
                    <a:pt x="72" y="5246"/>
                  </a:lnTo>
                  <a:cubicBezTo>
                    <a:pt x="0" y="5317"/>
                    <a:pt x="0" y="5412"/>
                    <a:pt x="72" y="5484"/>
                  </a:cubicBezTo>
                  <a:lnTo>
                    <a:pt x="572" y="6008"/>
                  </a:lnTo>
                  <a:cubicBezTo>
                    <a:pt x="619" y="6032"/>
                    <a:pt x="667" y="6055"/>
                    <a:pt x="715" y="6055"/>
                  </a:cubicBezTo>
                  <a:cubicBezTo>
                    <a:pt x="762" y="6055"/>
                    <a:pt x="786" y="6032"/>
                    <a:pt x="834" y="6008"/>
                  </a:cubicBezTo>
                  <a:lnTo>
                    <a:pt x="5382" y="1435"/>
                  </a:lnTo>
                  <a:lnTo>
                    <a:pt x="8478" y="4555"/>
                  </a:lnTo>
                  <a:lnTo>
                    <a:pt x="8478" y="9556"/>
                  </a:lnTo>
                  <a:lnTo>
                    <a:pt x="2286" y="9556"/>
                  </a:lnTo>
                  <a:lnTo>
                    <a:pt x="2286" y="5389"/>
                  </a:lnTo>
                  <a:cubicBezTo>
                    <a:pt x="2286" y="5293"/>
                    <a:pt x="2215" y="5198"/>
                    <a:pt x="2120" y="5198"/>
                  </a:cubicBezTo>
                  <a:cubicBezTo>
                    <a:pt x="2001" y="5198"/>
                    <a:pt x="1929" y="5270"/>
                    <a:pt x="1929" y="5389"/>
                  </a:cubicBezTo>
                  <a:lnTo>
                    <a:pt x="1929" y="9723"/>
                  </a:lnTo>
                  <a:cubicBezTo>
                    <a:pt x="1929" y="9842"/>
                    <a:pt x="2001" y="9913"/>
                    <a:pt x="2096" y="9913"/>
                  </a:cubicBezTo>
                  <a:lnTo>
                    <a:pt x="8669" y="9913"/>
                  </a:lnTo>
                  <a:cubicBezTo>
                    <a:pt x="8669" y="9913"/>
                    <a:pt x="8835" y="9842"/>
                    <a:pt x="8835" y="9747"/>
                  </a:cubicBezTo>
                  <a:lnTo>
                    <a:pt x="8835" y="4912"/>
                  </a:lnTo>
                  <a:lnTo>
                    <a:pt x="9931" y="6008"/>
                  </a:lnTo>
                  <a:cubicBezTo>
                    <a:pt x="9978" y="6032"/>
                    <a:pt x="10026" y="6055"/>
                    <a:pt x="10074" y="6055"/>
                  </a:cubicBezTo>
                  <a:cubicBezTo>
                    <a:pt x="10121" y="6055"/>
                    <a:pt x="10169" y="6032"/>
                    <a:pt x="10193" y="6008"/>
                  </a:cubicBezTo>
                  <a:lnTo>
                    <a:pt x="10693" y="5484"/>
                  </a:lnTo>
                  <a:cubicBezTo>
                    <a:pt x="10764" y="5412"/>
                    <a:pt x="10764" y="5317"/>
                    <a:pt x="10693" y="5246"/>
                  </a:cubicBezTo>
                  <a:lnTo>
                    <a:pt x="8383" y="2936"/>
                  </a:lnTo>
                  <a:cubicBezTo>
                    <a:pt x="8359" y="2900"/>
                    <a:pt x="8317" y="2882"/>
                    <a:pt x="8273" y="2882"/>
                  </a:cubicBezTo>
                  <a:cubicBezTo>
                    <a:pt x="8228" y="2882"/>
                    <a:pt x="8180" y="2900"/>
                    <a:pt x="8145" y="2936"/>
                  </a:cubicBezTo>
                  <a:cubicBezTo>
                    <a:pt x="8073" y="3007"/>
                    <a:pt x="8073" y="3102"/>
                    <a:pt x="8145" y="3174"/>
                  </a:cubicBezTo>
                  <a:lnTo>
                    <a:pt x="10312" y="5365"/>
                  </a:lnTo>
                  <a:lnTo>
                    <a:pt x="10074" y="5627"/>
                  </a:lnTo>
                  <a:lnTo>
                    <a:pt x="5501" y="1054"/>
                  </a:lnTo>
                  <a:cubicBezTo>
                    <a:pt x="5466" y="1019"/>
                    <a:pt x="5424" y="1001"/>
                    <a:pt x="5382" y="1001"/>
                  </a:cubicBezTo>
                  <a:cubicBezTo>
                    <a:pt x="5341" y="1001"/>
                    <a:pt x="5299" y="1019"/>
                    <a:pt x="5263" y="1054"/>
                  </a:cubicBezTo>
                  <a:lnTo>
                    <a:pt x="715" y="5627"/>
                  </a:lnTo>
                  <a:lnTo>
                    <a:pt x="453" y="5365"/>
                  </a:lnTo>
                  <a:lnTo>
                    <a:pt x="5382" y="435"/>
                  </a:lnTo>
                  <a:lnTo>
                    <a:pt x="7740" y="2793"/>
                  </a:lnTo>
                  <a:cubicBezTo>
                    <a:pt x="7776" y="2829"/>
                    <a:pt x="7823" y="2846"/>
                    <a:pt x="7871" y="2846"/>
                  </a:cubicBezTo>
                  <a:cubicBezTo>
                    <a:pt x="7919" y="2846"/>
                    <a:pt x="7966" y="2829"/>
                    <a:pt x="8002" y="2793"/>
                  </a:cubicBezTo>
                  <a:cubicBezTo>
                    <a:pt x="8073" y="2721"/>
                    <a:pt x="8073" y="2602"/>
                    <a:pt x="8002" y="2531"/>
                  </a:cubicBezTo>
                  <a:lnTo>
                    <a:pt x="5501" y="54"/>
                  </a:lnTo>
                  <a:cubicBezTo>
                    <a:pt x="5466" y="18"/>
                    <a:pt x="5424" y="1"/>
                    <a:pt x="5382" y="1"/>
                  </a:cubicBezTo>
                  <a:close/>
                </a:path>
              </a:pathLst>
            </a:custGeom>
            <a:solidFill>
              <a:srgbClr val="18181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5417;p60">
              <a:extLst>
                <a:ext uri="{FF2B5EF4-FFF2-40B4-BE49-F238E27FC236}">
                  <a16:creationId xmlns:a16="http://schemas.microsoft.com/office/drawing/2014/main" id="{629BA35A-8369-D063-1B94-9246785ACC04}"/>
                </a:ext>
              </a:extLst>
            </p:cNvPr>
            <p:cNvSpPr/>
            <p:nvPr/>
          </p:nvSpPr>
          <p:spPr>
            <a:xfrm>
              <a:off x="8175238" y="3476023"/>
              <a:ext cx="119738" cy="153241"/>
            </a:xfrm>
            <a:custGeom>
              <a:avLst/>
              <a:gdLst/>
              <a:ahLst/>
              <a:cxnLst/>
              <a:rect l="l" t="t" r="r" b="b"/>
              <a:pathLst>
                <a:path w="3406" h="4359" extrusionOk="0">
                  <a:moveTo>
                    <a:pt x="1691" y="358"/>
                  </a:moveTo>
                  <a:cubicBezTo>
                    <a:pt x="2430" y="358"/>
                    <a:pt x="3025" y="953"/>
                    <a:pt x="3025" y="1692"/>
                  </a:cubicBezTo>
                  <a:cubicBezTo>
                    <a:pt x="3025" y="2430"/>
                    <a:pt x="2430" y="3025"/>
                    <a:pt x="1691" y="3025"/>
                  </a:cubicBezTo>
                  <a:cubicBezTo>
                    <a:pt x="953" y="3025"/>
                    <a:pt x="358" y="2430"/>
                    <a:pt x="358" y="1692"/>
                  </a:cubicBezTo>
                  <a:cubicBezTo>
                    <a:pt x="358" y="953"/>
                    <a:pt x="953" y="358"/>
                    <a:pt x="1691" y="358"/>
                  </a:cubicBezTo>
                  <a:close/>
                  <a:moveTo>
                    <a:pt x="1691" y="3382"/>
                  </a:moveTo>
                  <a:cubicBezTo>
                    <a:pt x="1858" y="3382"/>
                    <a:pt x="2001" y="3525"/>
                    <a:pt x="2001" y="3692"/>
                  </a:cubicBezTo>
                  <a:cubicBezTo>
                    <a:pt x="2001" y="3859"/>
                    <a:pt x="1858" y="4002"/>
                    <a:pt x="1691" y="4002"/>
                  </a:cubicBezTo>
                  <a:cubicBezTo>
                    <a:pt x="1525" y="4002"/>
                    <a:pt x="1406" y="3859"/>
                    <a:pt x="1406" y="3692"/>
                  </a:cubicBezTo>
                  <a:cubicBezTo>
                    <a:pt x="1406" y="3525"/>
                    <a:pt x="1525" y="3382"/>
                    <a:pt x="1691" y="3382"/>
                  </a:cubicBezTo>
                  <a:close/>
                  <a:moveTo>
                    <a:pt x="1691" y="1"/>
                  </a:moveTo>
                  <a:cubicBezTo>
                    <a:pt x="763" y="1"/>
                    <a:pt x="0" y="763"/>
                    <a:pt x="0" y="1692"/>
                  </a:cubicBezTo>
                  <a:cubicBezTo>
                    <a:pt x="0" y="2454"/>
                    <a:pt x="477" y="3073"/>
                    <a:pt x="1167" y="3311"/>
                  </a:cubicBezTo>
                  <a:cubicBezTo>
                    <a:pt x="1072" y="3406"/>
                    <a:pt x="1024" y="3549"/>
                    <a:pt x="1024" y="3692"/>
                  </a:cubicBezTo>
                  <a:cubicBezTo>
                    <a:pt x="1024" y="4049"/>
                    <a:pt x="1334" y="4359"/>
                    <a:pt x="1691" y="4359"/>
                  </a:cubicBezTo>
                  <a:cubicBezTo>
                    <a:pt x="2049" y="4359"/>
                    <a:pt x="2358" y="4049"/>
                    <a:pt x="2358" y="3692"/>
                  </a:cubicBezTo>
                  <a:cubicBezTo>
                    <a:pt x="2358" y="3549"/>
                    <a:pt x="2310" y="3406"/>
                    <a:pt x="2239" y="3311"/>
                  </a:cubicBezTo>
                  <a:cubicBezTo>
                    <a:pt x="2906" y="3073"/>
                    <a:pt x="3406" y="2454"/>
                    <a:pt x="3406" y="1692"/>
                  </a:cubicBezTo>
                  <a:cubicBezTo>
                    <a:pt x="3406" y="763"/>
                    <a:pt x="2644" y="1"/>
                    <a:pt x="1691" y="1"/>
                  </a:cubicBezTo>
                  <a:close/>
                </a:path>
              </a:pathLst>
            </a:custGeom>
            <a:solidFill>
              <a:srgbClr val="18181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83" name="Google Shape;5605;p60">
            <a:extLst>
              <a:ext uri="{FF2B5EF4-FFF2-40B4-BE49-F238E27FC236}">
                <a16:creationId xmlns:a16="http://schemas.microsoft.com/office/drawing/2014/main" id="{C7FEABF8-5518-684F-0E95-5E3C9B04B790}"/>
              </a:ext>
            </a:extLst>
          </p:cNvPr>
          <p:cNvGrpSpPr/>
          <p:nvPr/>
        </p:nvGrpSpPr>
        <p:grpSpPr>
          <a:xfrm>
            <a:off x="152716" y="1361648"/>
            <a:ext cx="1101933" cy="1485567"/>
            <a:chOff x="200650" y="1321813"/>
            <a:chExt cx="826450" cy="1114175"/>
          </a:xfrm>
        </p:grpSpPr>
        <p:sp>
          <p:nvSpPr>
            <p:cNvPr id="84" name="Google Shape;5606;p60">
              <a:extLst>
                <a:ext uri="{FF2B5EF4-FFF2-40B4-BE49-F238E27FC236}">
                  <a16:creationId xmlns:a16="http://schemas.microsoft.com/office/drawing/2014/main" id="{7C846DBD-4097-DDF3-2D49-13819F07AFC9}"/>
                </a:ext>
              </a:extLst>
            </p:cNvPr>
            <p:cNvSpPr/>
            <p:nvPr/>
          </p:nvSpPr>
          <p:spPr>
            <a:xfrm>
              <a:off x="645150" y="1321813"/>
              <a:ext cx="381950" cy="350275"/>
            </a:xfrm>
            <a:custGeom>
              <a:avLst/>
              <a:gdLst/>
              <a:ahLst/>
              <a:cxnLst/>
              <a:rect l="l" t="t" r="r" b="b"/>
              <a:pathLst>
                <a:path w="15278" h="14011" extrusionOk="0">
                  <a:moveTo>
                    <a:pt x="6872" y="1"/>
                  </a:moveTo>
                  <a:cubicBezTo>
                    <a:pt x="6572" y="1"/>
                    <a:pt x="6271" y="34"/>
                    <a:pt x="5971" y="134"/>
                  </a:cubicBezTo>
                  <a:cubicBezTo>
                    <a:pt x="5337" y="268"/>
                    <a:pt x="4804" y="635"/>
                    <a:pt x="4370" y="1102"/>
                  </a:cubicBezTo>
                  <a:cubicBezTo>
                    <a:pt x="3770" y="1735"/>
                    <a:pt x="3503" y="2603"/>
                    <a:pt x="3469" y="3470"/>
                  </a:cubicBezTo>
                  <a:cubicBezTo>
                    <a:pt x="3136" y="3637"/>
                    <a:pt x="2869" y="3804"/>
                    <a:pt x="2635" y="4070"/>
                  </a:cubicBezTo>
                  <a:cubicBezTo>
                    <a:pt x="1468" y="4738"/>
                    <a:pt x="634" y="5672"/>
                    <a:pt x="300" y="6706"/>
                  </a:cubicBezTo>
                  <a:cubicBezTo>
                    <a:pt x="0" y="7673"/>
                    <a:pt x="134" y="8674"/>
                    <a:pt x="667" y="9508"/>
                  </a:cubicBezTo>
                  <a:cubicBezTo>
                    <a:pt x="1068" y="10141"/>
                    <a:pt x="1635" y="10709"/>
                    <a:pt x="2302" y="11109"/>
                  </a:cubicBezTo>
                  <a:cubicBezTo>
                    <a:pt x="2335" y="11142"/>
                    <a:pt x="2369" y="11176"/>
                    <a:pt x="2402" y="11209"/>
                  </a:cubicBezTo>
                  <a:cubicBezTo>
                    <a:pt x="2902" y="11709"/>
                    <a:pt x="3569" y="11976"/>
                    <a:pt x="4303" y="11976"/>
                  </a:cubicBezTo>
                  <a:cubicBezTo>
                    <a:pt x="4370" y="11976"/>
                    <a:pt x="4437" y="11943"/>
                    <a:pt x="4503" y="11943"/>
                  </a:cubicBezTo>
                  <a:cubicBezTo>
                    <a:pt x="4970" y="12977"/>
                    <a:pt x="5838" y="13744"/>
                    <a:pt x="6905" y="13944"/>
                  </a:cubicBezTo>
                  <a:cubicBezTo>
                    <a:pt x="7139" y="13978"/>
                    <a:pt x="7372" y="14011"/>
                    <a:pt x="7606" y="14011"/>
                  </a:cubicBezTo>
                  <a:cubicBezTo>
                    <a:pt x="8173" y="14011"/>
                    <a:pt x="8740" y="13877"/>
                    <a:pt x="9273" y="13611"/>
                  </a:cubicBezTo>
                  <a:cubicBezTo>
                    <a:pt x="9574" y="13711"/>
                    <a:pt x="9907" y="13777"/>
                    <a:pt x="10207" y="13777"/>
                  </a:cubicBezTo>
                  <a:lnTo>
                    <a:pt x="10441" y="13777"/>
                  </a:lnTo>
                  <a:cubicBezTo>
                    <a:pt x="11575" y="13777"/>
                    <a:pt x="12643" y="13244"/>
                    <a:pt x="13310" y="12243"/>
                  </a:cubicBezTo>
                  <a:cubicBezTo>
                    <a:pt x="13743" y="11609"/>
                    <a:pt x="13977" y="10875"/>
                    <a:pt x="14010" y="10141"/>
                  </a:cubicBezTo>
                  <a:cubicBezTo>
                    <a:pt x="14944" y="9374"/>
                    <a:pt x="15278" y="8040"/>
                    <a:pt x="14744" y="6906"/>
                  </a:cubicBezTo>
                  <a:cubicBezTo>
                    <a:pt x="14611" y="6639"/>
                    <a:pt x="14410" y="6339"/>
                    <a:pt x="14144" y="6005"/>
                  </a:cubicBezTo>
                  <a:cubicBezTo>
                    <a:pt x="14244" y="5805"/>
                    <a:pt x="14310" y="5605"/>
                    <a:pt x="14344" y="5371"/>
                  </a:cubicBezTo>
                  <a:cubicBezTo>
                    <a:pt x="14544" y="4671"/>
                    <a:pt x="14410" y="3937"/>
                    <a:pt x="14044" y="3303"/>
                  </a:cubicBezTo>
                  <a:cubicBezTo>
                    <a:pt x="13777" y="2870"/>
                    <a:pt x="13376" y="2503"/>
                    <a:pt x="12943" y="2303"/>
                  </a:cubicBezTo>
                  <a:cubicBezTo>
                    <a:pt x="12809" y="2002"/>
                    <a:pt x="12643" y="1735"/>
                    <a:pt x="12442" y="1469"/>
                  </a:cubicBezTo>
                  <a:cubicBezTo>
                    <a:pt x="11809" y="635"/>
                    <a:pt x="10841" y="134"/>
                    <a:pt x="9807" y="101"/>
                  </a:cubicBezTo>
                  <a:lnTo>
                    <a:pt x="9674" y="101"/>
                  </a:lnTo>
                  <a:cubicBezTo>
                    <a:pt x="9240" y="101"/>
                    <a:pt x="8806" y="168"/>
                    <a:pt x="8373" y="334"/>
                  </a:cubicBezTo>
                  <a:cubicBezTo>
                    <a:pt x="7906" y="134"/>
                    <a:pt x="7405" y="1"/>
                    <a:pt x="6872"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5" name="Google Shape;5607;p60">
              <a:extLst>
                <a:ext uri="{FF2B5EF4-FFF2-40B4-BE49-F238E27FC236}">
                  <a16:creationId xmlns:a16="http://schemas.microsoft.com/office/drawing/2014/main" id="{A152CFD4-003F-D788-E005-5DCD34AEA758}"/>
                </a:ext>
              </a:extLst>
            </p:cNvPr>
            <p:cNvSpPr/>
            <p:nvPr/>
          </p:nvSpPr>
          <p:spPr>
            <a:xfrm>
              <a:off x="783775" y="1389588"/>
              <a:ext cx="146600" cy="93775"/>
            </a:xfrm>
            <a:custGeom>
              <a:avLst/>
              <a:gdLst/>
              <a:ahLst/>
              <a:cxnLst/>
              <a:rect l="l" t="t" r="r" b="b"/>
              <a:pathLst>
                <a:path w="5864" h="3751" extrusionOk="0">
                  <a:moveTo>
                    <a:pt x="1299" y="1"/>
                  </a:moveTo>
                  <a:cubicBezTo>
                    <a:pt x="1232" y="1"/>
                    <a:pt x="1163" y="9"/>
                    <a:pt x="1093" y="25"/>
                  </a:cubicBezTo>
                  <a:cubicBezTo>
                    <a:pt x="0" y="313"/>
                    <a:pt x="842" y="3751"/>
                    <a:pt x="2592" y="3751"/>
                  </a:cubicBezTo>
                  <a:cubicBezTo>
                    <a:pt x="2871" y="3751"/>
                    <a:pt x="3174" y="3663"/>
                    <a:pt x="3495" y="3461"/>
                  </a:cubicBezTo>
                  <a:cubicBezTo>
                    <a:pt x="3495" y="3461"/>
                    <a:pt x="5863" y="1860"/>
                    <a:pt x="4763" y="425"/>
                  </a:cubicBezTo>
                  <a:cubicBezTo>
                    <a:pt x="4579" y="186"/>
                    <a:pt x="4364" y="87"/>
                    <a:pt x="4139" y="87"/>
                  </a:cubicBezTo>
                  <a:cubicBezTo>
                    <a:pt x="3601" y="87"/>
                    <a:pt x="3005" y="653"/>
                    <a:pt x="2646" y="1225"/>
                  </a:cubicBezTo>
                  <a:lnTo>
                    <a:pt x="2646" y="1225"/>
                  </a:lnTo>
                  <a:cubicBezTo>
                    <a:pt x="2384" y="617"/>
                    <a:pt x="1896" y="1"/>
                    <a:pt x="1299"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6" name="Google Shape;5608;p60">
              <a:extLst>
                <a:ext uri="{FF2B5EF4-FFF2-40B4-BE49-F238E27FC236}">
                  <a16:creationId xmlns:a16="http://schemas.microsoft.com/office/drawing/2014/main" id="{B38C47EA-D10F-A409-B307-A0B8F1128923}"/>
                </a:ext>
              </a:extLst>
            </p:cNvPr>
            <p:cNvSpPr/>
            <p:nvPr/>
          </p:nvSpPr>
          <p:spPr>
            <a:xfrm>
              <a:off x="786900" y="1384438"/>
              <a:ext cx="133475" cy="104275"/>
            </a:xfrm>
            <a:custGeom>
              <a:avLst/>
              <a:gdLst/>
              <a:ahLst/>
              <a:cxnLst/>
              <a:rect l="l" t="t" r="r" b="b"/>
              <a:pathLst>
                <a:path w="5339" h="4171" extrusionOk="0">
                  <a:moveTo>
                    <a:pt x="2503" y="1966"/>
                  </a:moveTo>
                  <a:cubicBezTo>
                    <a:pt x="2536" y="2199"/>
                    <a:pt x="2536" y="2366"/>
                    <a:pt x="2536" y="2399"/>
                  </a:cubicBezTo>
                  <a:lnTo>
                    <a:pt x="2436" y="2399"/>
                  </a:lnTo>
                  <a:cubicBezTo>
                    <a:pt x="2403" y="2333"/>
                    <a:pt x="2403" y="2199"/>
                    <a:pt x="2503" y="1966"/>
                  </a:cubicBezTo>
                  <a:close/>
                  <a:moveTo>
                    <a:pt x="1193" y="412"/>
                  </a:moveTo>
                  <a:cubicBezTo>
                    <a:pt x="1660" y="412"/>
                    <a:pt x="2062" y="922"/>
                    <a:pt x="2303" y="1432"/>
                  </a:cubicBezTo>
                  <a:cubicBezTo>
                    <a:pt x="2102" y="1732"/>
                    <a:pt x="1836" y="2299"/>
                    <a:pt x="2069" y="2633"/>
                  </a:cubicBezTo>
                  <a:cubicBezTo>
                    <a:pt x="2125" y="2689"/>
                    <a:pt x="2251" y="2815"/>
                    <a:pt x="2468" y="2815"/>
                  </a:cubicBezTo>
                  <a:cubicBezTo>
                    <a:pt x="2509" y="2815"/>
                    <a:pt x="2554" y="2810"/>
                    <a:pt x="2603" y="2800"/>
                  </a:cubicBezTo>
                  <a:cubicBezTo>
                    <a:pt x="2703" y="2800"/>
                    <a:pt x="2770" y="2766"/>
                    <a:pt x="2803" y="2700"/>
                  </a:cubicBezTo>
                  <a:cubicBezTo>
                    <a:pt x="3036" y="2433"/>
                    <a:pt x="2936" y="1899"/>
                    <a:pt x="2770" y="1465"/>
                  </a:cubicBezTo>
                  <a:cubicBezTo>
                    <a:pt x="2836" y="1332"/>
                    <a:pt x="2936" y="1199"/>
                    <a:pt x="3036" y="1098"/>
                  </a:cubicBezTo>
                  <a:cubicBezTo>
                    <a:pt x="3403" y="698"/>
                    <a:pt x="3737" y="498"/>
                    <a:pt x="4037" y="498"/>
                  </a:cubicBezTo>
                  <a:cubicBezTo>
                    <a:pt x="4204" y="498"/>
                    <a:pt x="4337" y="598"/>
                    <a:pt x="4471" y="765"/>
                  </a:cubicBezTo>
                  <a:cubicBezTo>
                    <a:pt x="4904" y="1332"/>
                    <a:pt x="4771" y="1999"/>
                    <a:pt x="4070" y="2766"/>
                  </a:cubicBezTo>
                  <a:cubicBezTo>
                    <a:pt x="3670" y="3200"/>
                    <a:pt x="3270" y="3500"/>
                    <a:pt x="3270" y="3500"/>
                  </a:cubicBezTo>
                  <a:cubicBezTo>
                    <a:pt x="2973" y="3683"/>
                    <a:pt x="2704" y="3756"/>
                    <a:pt x="2463" y="3756"/>
                  </a:cubicBezTo>
                  <a:cubicBezTo>
                    <a:pt x="2000" y="3756"/>
                    <a:pt x="1643" y="3485"/>
                    <a:pt x="1402" y="3200"/>
                  </a:cubicBezTo>
                  <a:cubicBezTo>
                    <a:pt x="635" y="2266"/>
                    <a:pt x="468" y="598"/>
                    <a:pt x="1035" y="431"/>
                  </a:cubicBezTo>
                  <a:cubicBezTo>
                    <a:pt x="1089" y="418"/>
                    <a:pt x="1141" y="412"/>
                    <a:pt x="1193" y="412"/>
                  </a:cubicBezTo>
                  <a:close/>
                  <a:moveTo>
                    <a:pt x="1193" y="0"/>
                  </a:moveTo>
                  <a:cubicBezTo>
                    <a:pt x="1109" y="0"/>
                    <a:pt x="1023" y="10"/>
                    <a:pt x="935" y="31"/>
                  </a:cubicBezTo>
                  <a:cubicBezTo>
                    <a:pt x="768" y="64"/>
                    <a:pt x="668" y="164"/>
                    <a:pt x="568" y="265"/>
                  </a:cubicBezTo>
                  <a:cubicBezTo>
                    <a:pt x="1" y="865"/>
                    <a:pt x="301" y="2499"/>
                    <a:pt x="1102" y="3467"/>
                  </a:cubicBezTo>
                  <a:cubicBezTo>
                    <a:pt x="1501" y="3926"/>
                    <a:pt x="1973" y="4171"/>
                    <a:pt x="2473" y="4171"/>
                  </a:cubicBezTo>
                  <a:cubicBezTo>
                    <a:pt x="2808" y="4171"/>
                    <a:pt x="3156" y="4061"/>
                    <a:pt x="3503" y="3834"/>
                  </a:cubicBezTo>
                  <a:cubicBezTo>
                    <a:pt x="3537" y="3834"/>
                    <a:pt x="3970" y="3534"/>
                    <a:pt x="4371" y="3067"/>
                  </a:cubicBezTo>
                  <a:cubicBezTo>
                    <a:pt x="5205" y="2133"/>
                    <a:pt x="5338" y="1232"/>
                    <a:pt x="4804" y="498"/>
                  </a:cubicBezTo>
                  <a:cubicBezTo>
                    <a:pt x="4604" y="231"/>
                    <a:pt x="4337" y="98"/>
                    <a:pt x="4037" y="98"/>
                  </a:cubicBezTo>
                  <a:cubicBezTo>
                    <a:pt x="4019" y="97"/>
                    <a:pt x="4001" y="96"/>
                    <a:pt x="3983" y="96"/>
                  </a:cubicBezTo>
                  <a:cubicBezTo>
                    <a:pt x="3470" y="96"/>
                    <a:pt x="2994" y="540"/>
                    <a:pt x="2736" y="798"/>
                  </a:cubicBezTo>
                  <a:cubicBezTo>
                    <a:pt x="2669" y="865"/>
                    <a:pt x="2603" y="932"/>
                    <a:pt x="2569" y="1032"/>
                  </a:cubicBezTo>
                  <a:cubicBezTo>
                    <a:pt x="2249" y="478"/>
                    <a:pt x="1775" y="0"/>
                    <a:pt x="119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7" name="Google Shape;5609;p60">
              <a:extLst>
                <a:ext uri="{FF2B5EF4-FFF2-40B4-BE49-F238E27FC236}">
                  <a16:creationId xmlns:a16="http://schemas.microsoft.com/office/drawing/2014/main" id="{19718C57-89AD-EDF0-02A4-84C7184E4980}"/>
                </a:ext>
              </a:extLst>
            </p:cNvPr>
            <p:cNvSpPr/>
            <p:nvPr/>
          </p:nvSpPr>
          <p:spPr>
            <a:xfrm>
              <a:off x="802725" y="1509038"/>
              <a:ext cx="144325" cy="95150"/>
            </a:xfrm>
            <a:custGeom>
              <a:avLst/>
              <a:gdLst/>
              <a:ahLst/>
              <a:cxnLst/>
              <a:rect l="l" t="t" r="r" b="b"/>
              <a:pathLst>
                <a:path w="5773" h="3806" extrusionOk="0">
                  <a:moveTo>
                    <a:pt x="2498" y="0"/>
                  </a:moveTo>
                  <a:cubicBezTo>
                    <a:pt x="669" y="0"/>
                    <a:pt x="1" y="3583"/>
                    <a:pt x="1136" y="3787"/>
                  </a:cubicBezTo>
                  <a:cubicBezTo>
                    <a:pt x="1197" y="3799"/>
                    <a:pt x="1257" y="3806"/>
                    <a:pt x="1315" y="3806"/>
                  </a:cubicBezTo>
                  <a:cubicBezTo>
                    <a:pt x="1918" y="3806"/>
                    <a:pt x="2381" y="3155"/>
                    <a:pt x="2613" y="2524"/>
                  </a:cubicBezTo>
                  <a:lnTo>
                    <a:pt x="2613" y="2524"/>
                  </a:lnTo>
                  <a:cubicBezTo>
                    <a:pt x="2990" y="3067"/>
                    <a:pt x="3592" y="3594"/>
                    <a:pt x="4122" y="3594"/>
                  </a:cubicBezTo>
                  <a:cubicBezTo>
                    <a:pt x="4363" y="3594"/>
                    <a:pt x="4589" y="3485"/>
                    <a:pt x="4772" y="3220"/>
                  </a:cubicBezTo>
                  <a:cubicBezTo>
                    <a:pt x="5772" y="1752"/>
                    <a:pt x="3371" y="251"/>
                    <a:pt x="3371" y="251"/>
                  </a:cubicBezTo>
                  <a:cubicBezTo>
                    <a:pt x="3056" y="77"/>
                    <a:pt x="2765" y="0"/>
                    <a:pt x="2498"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8" name="Google Shape;5610;p60">
              <a:extLst>
                <a:ext uri="{FF2B5EF4-FFF2-40B4-BE49-F238E27FC236}">
                  <a16:creationId xmlns:a16="http://schemas.microsoft.com/office/drawing/2014/main" id="{30B52129-33D7-4917-C6FD-408552DF57EC}"/>
                </a:ext>
              </a:extLst>
            </p:cNvPr>
            <p:cNvSpPr/>
            <p:nvPr/>
          </p:nvSpPr>
          <p:spPr>
            <a:xfrm>
              <a:off x="808600" y="1503963"/>
              <a:ext cx="125950" cy="105475"/>
            </a:xfrm>
            <a:custGeom>
              <a:avLst/>
              <a:gdLst/>
              <a:ahLst/>
              <a:cxnLst/>
              <a:rect l="l" t="t" r="r" b="b"/>
              <a:pathLst>
                <a:path w="5038" h="4219" extrusionOk="0">
                  <a:moveTo>
                    <a:pt x="2302" y="1755"/>
                  </a:moveTo>
                  <a:cubicBezTo>
                    <a:pt x="2335" y="1788"/>
                    <a:pt x="2369" y="1955"/>
                    <a:pt x="2302" y="2188"/>
                  </a:cubicBezTo>
                  <a:cubicBezTo>
                    <a:pt x="2202" y="1955"/>
                    <a:pt x="2202" y="1821"/>
                    <a:pt x="2235" y="1788"/>
                  </a:cubicBezTo>
                  <a:cubicBezTo>
                    <a:pt x="2235" y="1788"/>
                    <a:pt x="2268" y="1755"/>
                    <a:pt x="2302" y="1755"/>
                  </a:cubicBezTo>
                  <a:close/>
                  <a:moveTo>
                    <a:pt x="2235" y="423"/>
                  </a:moveTo>
                  <a:cubicBezTo>
                    <a:pt x="2480" y="423"/>
                    <a:pt x="2738" y="501"/>
                    <a:pt x="3002" y="654"/>
                  </a:cubicBezTo>
                  <a:cubicBezTo>
                    <a:pt x="3036" y="654"/>
                    <a:pt x="4337" y="1454"/>
                    <a:pt x="4537" y="2422"/>
                  </a:cubicBezTo>
                  <a:cubicBezTo>
                    <a:pt x="4603" y="2722"/>
                    <a:pt x="4537" y="3022"/>
                    <a:pt x="4337" y="3322"/>
                  </a:cubicBezTo>
                  <a:cubicBezTo>
                    <a:pt x="4337" y="3356"/>
                    <a:pt x="4303" y="3389"/>
                    <a:pt x="4270" y="3389"/>
                  </a:cubicBezTo>
                  <a:cubicBezTo>
                    <a:pt x="4170" y="3523"/>
                    <a:pt x="4003" y="3589"/>
                    <a:pt x="3836" y="3589"/>
                  </a:cubicBezTo>
                  <a:cubicBezTo>
                    <a:pt x="3436" y="3556"/>
                    <a:pt x="2936" y="3122"/>
                    <a:pt x="2602" y="2689"/>
                  </a:cubicBezTo>
                  <a:cubicBezTo>
                    <a:pt x="2735" y="2288"/>
                    <a:pt x="2836" y="1788"/>
                    <a:pt x="2669" y="1521"/>
                  </a:cubicBezTo>
                  <a:cubicBezTo>
                    <a:pt x="2602" y="1421"/>
                    <a:pt x="2502" y="1354"/>
                    <a:pt x="2402" y="1354"/>
                  </a:cubicBezTo>
                  <a:cubicBezTo>
                    <a:pt x="2365" y="1350"/>
                    <a:pt x="2331" y="1348"/>
                    <a:pt x="2300" y="1348"/>
                  </a:cubicBezTo>
                  <a:cubicBezTo>
                    <a:pt x="2099" y="1348"/>
                    <a:pt x="1988" y="1430"/>
                    <a:pt x="1902" y="1488"/>
                  </a:cubicBezTo>
                  <a:cubicBezTo>
                    <a:pt x="1601" y="1821"/>
                    <a:pt x="1968" y="2455"/>
                    <a:pt x="2135" y="2755"/>
                  </a:cubicBezTo>
                  <a:cubicBezTo>
                    <a:pt x="2035" y="3022"/>
                    <a:pt x="1902" y="3289"/>
                    <a:pt x="1735" y="3456"/>
                  </a:cubicBezTo>
                  <a:cubicBezTo>
                    <a:pt x="1514" y="3677"/>
                    <a:pt x="1293" y="3806"/>
                    <a:pt x="1072" y="3806"/>
                  </a:cubicBezTo>
                  <a:cubicBezTo>
                    <a:pt x="1026" y="3806"/>
                    <a:pt x="980" y="3801"/>
                    <a:pt x="934" y="3789"/>
                  </a:cubicBezTo>
                  <a:cubicBezTo>
                    <a:pt x="801" y="3756"/>
                    <a:pt x="701" y="3656"/>
                    <a:pt x="634" y="3456"/>
                  </a:cubicBezTo>
                  <a:cubicBezTo>
                    <a:pt x="434" y="2822"/>
                    <a:pt x="667" y="1588"/>
                    <a:pt x="1301" y="887"/>
                  </a:cubicBezTo>
                  <a:cubicBezTo>
                    <a:pt x="1574" y="576"/>
                    <a:pt x="1892" y="423"/>
                    <a:pt x="2235" y="423"/>
                  </a:cubicBezTo>
                  <a:close/>
                  <a:moveTo>
                    <a:pt x="2243" y="1"/>
                  </a:moveTo>
                  <a:cubicBezTo>
                    <a:pt x="1778" y="1"/>
                    <a:pt x="1343" y="205"/>
                    <a:pt x="968" y="621"/>
                  </a:cubicBezTo>
                  <a:cubicBezTo>
                    <a:pt x="234" y="1454"/>
                    <a:pt x="0" y="2855"/>
                    <a:pt x="234" y="3589"/>
                  </a:cubicBezTo>
                  <a:cubicBezTo>
                    <a:pt x="367" y="4023"/>
                    <a:pt x="634" y="4156"/>
                    <a:pt x="867" y="4190"/>
                  </a:cubicBezTo>
                  <a:cubicBezTo>
                    <a:pt x="943" y="4209"/>
                    <a:pt x="1019" y="4218"/>
                    <a:pt x="1095" y="4218"/>
                  </a:cubicBezTo>
                  <a:cubicBezTo>
                    <a:pt x="1418" y="4218"/>
                    <a:pt x="1738" y="4047"/>
                    <a:pt x="2035" y="3723"/>
                  </a:cubicBezTo>
                  <a:cubicBezTo>
                    <a:pt x="2202" y="3556"/>
                    <a:pt x="2335" y="3322"/>
                    <a:pt x="2435" y="3156"/>
                  </a:cubicBezTo>
                  <a:cubicBezTo>
                    <a:pt x="2802" y="3589"/>
                    <a:pt x="3303" y="3956"/>
                    <a:pt x="3836" y="3990"/>
                  </a:cubicBezTo>
                  <a:cubicBezTo>
                    <a:pt x="3869" y="3993"/>
                    <a:pt x="3902" y="3995"/>
                    <a:pt x="3934" y="3995"/>
                  </a:cubicBezTo>
                  <a:cubicBezTo>
                    <a:pt x="4229" y="3995"/>
                    <a:pt x="4493" y="3857"/>
                    <a:pt x="4704" y="3556"/>
                  </a:cubicBezTo>
                  <a:cubicBezTo>
                    <a:pt x="4970" y="3156"/>
                    <a:pt x="5037" y="2755"/>
                    <a:pt x="4937" y="2322"/>
                  </a:cubicBezTo>
                  <a:cubicBezTo>
                    <a:pt x="4704" y="1188"/>
                    <a:pt x="3303" y="320"/>
                    <a:pt x="3236" y="287"/>
                  </a:cubicBezTo>
                  <a:cubicBezTo>
                    <a:pt x="2897" y="97"/>
                    <a:pt x="2563" y="1"/>
                    <a:pt x="224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9" name="Google Shape;5611;p60">
              <a:extLst>
                <a:ext uri="{FF2B5EF4-FFF2-40B4-BE49-F238E27FC236}">
                  <a16:creationId xmlns:a16="http://schemas.microsoft.com/office/drawing/2014/main" id="{A5391A50-8B8C-4C88-53A2-6D979255F678}"/>
                </a:ext>
              </a:extLst>
            </p:cNvPr>
            <p:cNvSpPr/>
            <p:nvPr/>
          </p:nvSpPr>
          <p:spPr>
            <a:xfrm>
              <a:off x="701025" y="1466063"/>
              <a:ext cx="126775" cy="89300"/>
            </a:xfrm>
            <a:custGeom>
              <a:avLst/>
              <a:gdLst/>
              <a:ahLst/>
              <a:cxnLst/>
              <a:rect l="l" t="t" r="r" b="b"/>
              <a:pathLst>
                <a:path w="5071" h="3572" extrusionOk="0">
                  <a:moveTo>
                    <a:pt x="3006" y="1"/>
                  </a:moveTo>
                  <a:cubicBezTo>
                    <a:pt x="2824" y="1"/>
                    <a:pt x="2633" y="31"/>
                    <a:pt x="2435" y="102"/>
                  </a:cubicBezTo>
                  <a:cubicBezTo>
                    <a:pt x="1134" y="535"/>
                    <a:pt x="0" y="1569"/>
                    <a:pt x="534" y="2403"/>
                  </a:cubicBezTo>
                  <a:cubicBezTo>
                    <a:pt x="914" y="3021"/>
                    <a:pt x="1751" y="3571"/>
                    <a:pt x="2636" y="3571"/>
                  </a:cubicBezTo>
                  <a:cubicBezTo>
                    <a:pt x="2993" y="3571"/>
                    <a:pt x="3357" y="3482"/>
                    <a:pt x="3703" y="3271"/>
                  </a:cubicBezTo>
                  <a:cubicBezTo>
                    <a:pt x="4937" y="2570"/>
                    <a:pt x="5070" y="1303"/>
                    <a:pt x="4737" y="936"/>
                  </a:cubicBezTo>
                  <a:cubicBezTo>
                    <a:pt x="4737" y="936"/>
                    <a:pt x="4018" y="1"/>
                    <a:pt x="3006"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0" name="Google Shape;5612;p60">
              <a:extLst>
                <a:ext uri="{FF2B5EF4-FFF2-40B4-BE49-F238E27FC236}">
                  <a16:creationId xmlns:a16="http://schemas.microsoft.com/office/drawing/2014/main" id="{3DAE68DF-308C-D8D0-C6FB-C39450932850}"/>
                </a:ext>
              </a:extLst>
            </p:cNvPr>
            <p:cNvSpPr/>
            <p:nvPr/>
          </p:nvSpPr>
          <p:spPr>
            <a:xfrm>
              <a:off x="790250" y="1468588"/>
              <a:ext cx="15025" cy="71750"/>
            </a:xfrm>
            <a:custGeom>
              <a:avLst/>
              <a:gdLst/>
              <a:ahLst/>
              <a:cxnLst/>
              <a:rect l="l" t="t" r="r" b="b"/>
              <a:pathLst>
                <a:path w="601" h="2870" extrusionOk="0">
                  <a:moveTo>
                    <a:pt x="0" y="1"/>
                  </a:moveTo>
                  <a:cubicBezTo>
                    <a:pt x="0" y="2"/>
                    <a:pt x="267" y="2503"/>
                    <a:pt x="601" y="2869"/>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1" name="Google Shape;5613;p60">
              <a:extLst>
                <a:ext uri="{FF2B5EF4-FFF2-40B4-BE49-F238E27FC236}">
                  <a16:creationId xmlns:a16="http://schemas.microsoft.com/office/drawing/2014/main" id="{E6D20732-BF68-63A3-7FFD-EB87630BCB01}"/>
                </a:ext>
              </a:extLst>
            </p:cNvPr>
            <p:cNvSpPr/>
            <p:nvPr/>
          </p:nvSpPr>
          <p:spPr>
            <a:xfrm>
              <a:off x="785250" y="1463438"/>
              <a:ext cx="25025" cy="81825"/>
            </a:xfrm>
            <a:custGeom>
              <a:avLst/>
              <a:gdLst/>
              <a:ahLst/>
              <a:cxnLst/>
              <a:rect l="l" t="t" r="r" b="b"/>
              <a:pathLst>
                <a:path w="1001" h="3273" extrusionOk="0">
                  <a:moveTo>
                    <a:pt x="219" y="0"/>
                  </a:moveTo>
                  <a:cubicBezTo>
                    <a:pt x="202" y="0"/>
                    <a:pt x="185" y="2"/>
                    <a:pt x="167" y="7"/>
                  </a:cubicBezTo>
                  <a:cubicBezTo>
                    <a:pt x="134" y="7"/>
                    <a:pt x="67" y="40"/>
                    <a:pt x="34" y="73"/>
                  </a:cubicBezTo>
                  <a:cubicBezTo>
                    <a:pt x="0" y="107"/>
                    <a:pt x="0" y="173"/>
                    <a:pt x="0" y="240"/>
                  </a:cubicBezTo>
                  <a:cubicBezTo>
                    <a:pt x="67" y="841"/>
                    <a:pt x="300" y="2842"/>
                    <a:pt x="634" y="3209"/>
                  </a:cubicBezTo>
                  <a:cubicBezTo>
                    <a:pt x="671" y="3245"/>
                    <a:pt x="727" y="3272"/>
                    <a:pt x="787" y="3272"/>
                  </a:cubicBezTo>
                  <a:cubicBezTo>
                    <a:pt x="837" y="3272"/>
                    <a:pt x="889" y="3254"/>
                    <a:pt x="934" y="3209"/>
                  </a:cubicBezTo>
                  <a:cubicBezTo>
                    <a:pt x="1001" y="3142"/>
                    <a:pt x="1001" y="3009"/>
                    <a:pt x="934" y="2909"/>
                  </a:cubicBezTo>
                  <a:cubicBezTo>
                    <a:pt x="767" y="2742"/>
                    <a:pt x="534" y="1374"/>
                    <a:pt x="400" y="173"/>
                  </a:cubicBezTo>
                  <a:cubicBezTo>
                    <a:pt x="400" y="87"/>
                    <a:pt x="325" y="0"/>
                    <a:pt x="21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2" name="Google Shape;5614;p60">
              <a:extLst>
                <a:ext uri="{FF2B5EF4-FFF2-40B4-BE49-F238E27FC236}">
                  <a16:creationId xmlns:a16="http://schemas.microsoft.com/office/drawing/2014/main" id="{D6E60BD9-2241-311E-35CA-00DE29F06DFD}"/>
                </a:ext>
              </a:extLst>
            </p:cNvPr>
            <p:cNvSpPr/>
            <p:nvPr/>
          </p:nvSpPr>
          <p:spPr>
            <a:xfrm>
              <a:off x="759400" y="1470263"/>
              <a:ext cx="20025" cy="84250"/>
            </a:xfrm>
            <a:custGeom>
              <a:avLst/>
              <a:gdLst/>
              <a:ahLst/>
              <a:cxnLst/>
              <a:rect l="l" t="t" r="r" b="b"/>
              <a:pathLst>
                <a:path w="801" h="3370" extrusionOk="0">
                  <a:moveTo>
                    <a:pt x="0" y="0"/>
                  </a:moveTo>
                  <a:cubicBezTo>
                    <a:pt x="0" y="1"/>
                    <a:pt x="400" y="2936"/>
                    <a:pt x="801" y="3370"/>
                  </a:cubicBezTo>
                  <a:lnTo>
                    <a:pt x="0"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3" name="Google Shape;5615;p60">
              <a:extLst>
                <a:ext uri="{FF2B5EF4-FFF2-40B4-BE49-F238E27FC236}">
                  <a16:creationId xmlns:a16="http://schemas.microsoft.com/office/drawing/2014/main" id="{AF74851A-5F20-C73F-D301-BD5EB8014497}"/>
                </a:ext>
              </a:extLst>
            </p:cNvPr>
            <p:cNvSpPr/>
            <p:nvPr/>
          </p:nvSpPr>
          <p:spPr>
            <a:xfrm>
              <a:off x="753550" y="1465263"/>
              <a:ext cx="31725" cy="94175"/>
            </a:xfrm>
            <a:custGeom>
              <a:avLst/>
              <a:gdLst/>
              <a:ahLst/>
              <a:cxnLst/>
              <a:rect l="l" t="t" r="r" b="b"/>
              <a:pathLst>
                <a:path w="1269" h="3767" extrusionOk="0">
                  <a:moveTo>
                    <a:pt x="201" y="0"/>
                  </a:moveTo>
                  <a:cubicBezTo>
                    <a:pt x="134" y="0"/>
                    <a:pt x="101" y="34"/>
                    <a:pt x="67" y="67"/>
                  </a:cubicBezTo>
                  <a:cubicBezTo>
                    <a:pt x="34" y="100"/>
                    <a:pt x="1" y="167"/>
                    <a:pt x="34" y="234"/>
                  </a:cubicBezTo>
                  <a:cubicBezTo>
                    <a:pt x="101" y="734"/>
                    <a:pt x="468" y="3236"/>
                    <a:pt x="868" y="3703"/>
                  </a:cubicBezTo>
                  <a:cubicBezTo>
                    <a:pt x="923" y="3740"/>
                    <a:pt x="988" y="3766"/>
                    <a:pt x="1046" y="3766"/>
                  </a:cubicBezTo>
                  <a:cubicBezTo>
                    <a:pt x="1094" y="3766"/>
                    <a:pt x="1138" y="3748"/>
                    <a:pt x="1168" y="3703"/>
                  </a:cubicBezTo>
                  <a:cubicBezTo>
                    <a:pt x="1268" y="3636"/>
                    <a:pt x="1268" y="3503"/>
                    <a:pt x="1201" y="3403"/>
                  </a:cubicBezTo>
                  <a:cubicBezTo>
                    <a:pt x="935" y="3169"/>
                    <a:pt x="601" y="1368"/>
                    <a:pt x="434" y="167"/>
                  </a:cubicBezTo>
                  <a:cubicBezTo>
                    <a:pt x="434" y="67"/>
                    <a:pt x="301" y="0"/>
                    <a:pt x="2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4" name="Google Shape;5616;p60">
              <a:extLst>
                <a:ext uri="{FF2B5EF4-FFF2-40B4-BE49-F238E27FC236}">
                  <a16:creationId xmlns:a16="http://schemas.microsoft.com/office/drawing/2014/main" id="{624667D8-D2E5-4684-65FC-76655D4B2B1B}"/>
                </a:ext>
              </a:extLst>
            </p:cNvPr>
            <p:cNvSpPr/>
            <p:nvPr/>
          </p:nvSpPr>
          <p:spPr>
            <a:xfrm>
              <a:off x="880300" y="1434188"/>
              <a:ext cx="63425" cy="56950"/>
            </a:xfrm>
            <a:custGeom>
              <a:avLst/>
              <a:gdLst/>
              <a:ahLst/>
              <a:cxnLst/>
              <a:rect l="l" t="t" r="r" b="b"/>
              <a:pathLst>
                <a:path w="2537" h="2278" extrusionOk="0">
                  <a:moveTo>
                    <a:pt x="2315" y="1"/>
                  </a:moveTo>
                  <a:cubicBezTo>
                    <a:pt x="2226" y="1"/>
                    <a:pt x="2130" y="65"/>
                    <a:pt x="2102" y="176"/>
                  </a:cubicBezTo>
                  <a:cubicBezTo>
                    <a:pt x="1735" y="1710"/>
                    <a:pt x="268" y="1844"/>
                    <a:pt x="201" y="1844"/>
                  </a:cubicBezTo>
                  <a:cubicBezTo>
                    <a:pt x="134" y="1844"/>
                    <a:pt x="101" y="1877"/>
                    <a:pt x="68" y="1910"/>
                  </a:cubicBezTo>
                  <a:cubicBezTo>
                    <a:pt x="34" y="1977"/>
                    <a:pt x="1" y="2011"/>
                    <a:pt x="1" y="2077"/>
                  </a:cubicBezTo>
                  <a:cubicBezTo>
                    <a:pt x="34" y="2177"/>
                    <a:pt x="134" y="2277"/>
                    <a:pt x="234" y="2277"/>
                  </a:cubicBezTo>
                  <a:cubicBezTo>
                    <a:pt x="268" y="2277"/>
                    <a:pt x="2069" y="2111"/>
                    <a:pt x="2536" y="276"/>
                  </a:cubicBezTo>
                  <a:cubicBezTo>
                    <a:pt x="2536" y="143"/>
                    <a:pt x="2469" y="42"/>
                    <a:pt x="2369" y="9"/>
                  </a:cubicBezTo>
                  <a:cubicBezTo>
                    <a:pt x="2352" y="3"/>
                    <a:pt x="2334" y="1"/>
                    <a:pt x="231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5" name="Google Shape;5617;p60">
              <a:extLst>
                <a:ext uri="{FF2B5EF4-FFF2-40B4-BE49-F238E27FC236}">
                  <a16:creationId xmlns:a16="http://schemas.microsoft.com/office/drawing/2014/main" id="{1B144EE8-E019-FC10-116F-0308BBF285DC}"/>
                </a:ext>
              </a:extLst>
            </p:cNvPr>
            <p:cNvSpPr/>
            <p:nvPr/>
          </p:nvSpPr>
          <p:spPr>
            <a:xfrm>
              <a:off x="736050" y="1486938"/>
              <a:ext cx="15850" cy="66750"/>
            </a:xfrm>
            <a:custGeom>
              <a:avLst/>
              <a:gdLst/>
              <a:ahLst/>
              <a:cxnLst/>
              <a:rect l="l" t="t" r="r" b="b"/>
              <a:pathLst>
                <a:path w="634" h="2670" extrusionOk="0">
                  <a:moveTo>
                    <a:pt x="0" y="1"/>
                  </a:moveTo>
                  <a:lnTo>
                    <a:pt x="0" y="1"/>
                  </a:lnTo>
                  <a:cubicBezTo>
                    <a:pt x="0" y="1"/>
                    <a:pt x="134" y="2169"/>
                    <a:pt x="634" y="2669"/>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6" name="Google Shape;5618;p60">
              <a:extLst>
                <a:ext uri="{FF2B5EF4-FFF2-40B4-BE49-F238E27FC236}">
                  <a16:creationId xmlns:a16="http://schemas.microsoft.com/office/drawing/2014/main" id="{6657A232-2EF1-EC3A-3A8C-1C97EB43580C}"/>
                </a:ext>
              </a:extLst>
            </p:cNvPr>
            <p:cNvSpPr/>
            <p:nvPr/>
          </p:nvSpPr>
          <p:spPr>
            <a:xfrm>
              <a:off x="731025" y="1481938"/>
              <a:ext cx="27550" cy="76325"/>
            </a:xfrm>
            <a:custGeom>
              <a:avLst/>
              <a:gdLst/>
              <a:ahLst/>
              <a:cxnLst/>
              <a:rect l="l" t="t" r="r" b="b"/>
              <a:pathLst>
                <a:path w="1102" h="3053" extrusionOk="0">
                  <a:moveTo>
                    <a:pt x="201" y="0"/>
                  </a:moveTo>
                  <a:cubicBezTo>
                    <a:pt x="134" y="0"/>
                    <a:pt x="101" y="34"/>
                    <a:pt x="68" y="67"/>
                  </a:cubicBezTo>
                  <a:cubicBezTo>
                    <a:pt x="34" y="101"/>
                    <a:pt x="1" y="167"/>
                    <a:pt x="1" y="234"/>
                  </a:cubicBezTo>
                  <a:cubicBezTo>
                    <a:pt x="34" y="434"/>
                    <a:pt x="168" y="2469"/>
                    <a:pt x="701" y="3003"/>
                  </a:cubicBezTo>
                  <a:cubicBezTo>
                    <a:pt x="752" y="3036"/>
                    <a:pt x="810" y="3053"/>
                    <a:pt x="864" y="3053"/>
                  </a:cubicBezTo>
                  <a:cubicBezTo>
                    <a:pt x="918" y="3053"/>
                    <a:pt x="968" y="3036"/>
                    <a:pt x="1002" y="3003"/>
                  </a:cubicBezTo>
                  <a:cubicBezTo>
                    <a:pt x="1102" y="2903"/>
                    <a:pt x="1068" y="2769"/>
                    <a:pt x="1002" y="2702"/>
                  </a:cubicBezTo>
                  <a:cubicBezTo>
                    <a:pt x="668" y="2402"/>
                    <a:pt x="468" y="1001"/>
                    <a:pt x="435" y="201"/>
                  </a:cubicBezTo>
                  <a:cubicBezTo>
                    <a:pt x="401" y="67"/>
                    <a:pt x="335" y="0"/>
                    <a:pt x="2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7" name="Google Shape;5619;p60">
              <a:extLst>
                <a:ext uri="{FF2B5EF4-FFF2-40B4-BE49-F238E27FC236}">
                  <a16:creationId xmlns:a16="http://schemas.microsoft.com/office/drawing/2014/main" id="{FF8F82DC-C78B-37E8-327A-E214DF63147F}"/>
                </a:ext>
              </a:extLst>
            </p:cNvPr>
            <p:cNvSpPr/>
            <p:nvPr/>
          </p:nvSpPr>
          <p:spPr>
            <a:xfrm>
              <a:off x="879475" y="1490613"/>
              <a:ext cx="78425" cy="37525"/>
            </a:xfrm>
            <a:custGeom>
              <a:avLst/>
              <a:gdLst/>
              <a:ahLst/>
              <a:cxnLst/>
              <a:rect l="l" t="t" r="r" b="b"/>
              <a:pathLst>
                <a:path w="3137" h="1501" extrusionOk="0">
                  <a:moveTo>
                    <a:pt x="940" y="0"/>
                  </a:moveTo>
                  <a:cubicBezTo>
                    <a:pt x="705" y="0"/>
                    <a:pt x="448" y="27"/>
                    <a:pt x="167" y="87"/>
                  </a:cubicBezTo>
                  <a:cubicBezTo>
                    <a:pt x="134" y="120"/>
                    <a:pt x="101" y="120"/>
                    <a:pt x="67" y="154"/>
                  </a:cubicBezTo>
                  <a:cubicBezTo>
                    <a:pt x="1" y="221"/>
                    <a:pt x="1" y="287"/>
                    <a:pt x="1" y="354"/>
                  </a:cubicBezTo>
                  <a:cubicBezTo>
                    <a:pt x="34" y="454"/>
                    <a:pt x="134" y="521"/>
                    <a:pt x="267" y="521"/>
                  </a:cubicBezTo>
                  <a:cubicBezTo>
                    <a:pt x="524" y="464"/>
                    <a:pt x="756" y="439"/>
                    <a:pt x="967" y="439"/>
                  </a:cubicBezTo>
                  <a:cubicBezTo>
                    <a:pt x="2237" y="439"/>
                    <a:pt x="2707" y="1331"/>
                    <a:pt x="2736" y="1388"/>
                  </a:cubicBezTo>
                  <a:cubicBezTo>
                    <a:pt x="2761" y="1463"/>
                    <a:pt x="2842" y="1501"/>
                    <a:pt x="2923" y="1501"/>
                  </a:cubicBezTo>
                  <a:cubicBezTo>
                    <a:pt x="2951" y="1501"/>
                    <a:pt x="2978" y="1496"/>
                    <a:pt x="3003" y="1488"/>
                  </a:cubicBezTo>
                  <a:cubicBezTo>
                    <a:pt x="3103" y="1421"/>
                    <a:pt x="3136" y="1321"/>
                    <a:pt x="3103" y="1221"/>
                  </a:cubicBezTo>
                  <a:cubicBezTo>
                    <a:pt x="3103" y="1192"/>
                    <a:pt x="2521" y="0"/>
                    <a:pt x="94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8" name="Google Shape;5620;p60">
              <a:extLst>
                <a:ext uri="{FF2B5EF4-FFF2-40B4-BE49-F238E27FC236}">
                  <a16:creationId xmlns:a16="http://schemas.microsoft.com/office/drawing/2014/main" id="{28563940-3D15-46D5-3CAB-92005DC1D7AA}"/>
                </a:ext>
              </a:extLst>
            </p:cNvPr>
            <p:cNvSpPr/>
            <p:nvPr/>
          </p:nvSpPr>
          <p:spPr>
            <a:xfrm>
              <a:off x="200650" y="1539488"/>
              <a:ext cx="386150" cy="896500"/>
            </a:xfrm>
            <a:custGeom>
              <a:avLst/>
              <a:gdLst/>
              <a:ahLst/>
              <a:cxnLst/>
              <a:rect l="l" t="t" r="r" b="b"/>
              <a:pathLst>
                <a:path w="15446" h="35860" extrusionOk="0">
                  <a:moveTo>
                    <a:pt x="13611" y="0"/>
                  </a:moveTo>
                  <a:cubicBezTo>
                    <a:pt x="13310" y="0"/>
                    <a:pt x="13043" y="0"/>
                    <a:pt x="12743" y="33"/>
                  </a:cubicBezTo>
                  <a:cubicBezTo>
                    <a:pt x="12677" y="33"/>
                    <a:pt x="12643" y="67"/>
                    <a:pt x="12610" y="100"/>
                  </a:cubicBezTo>
                  <a:cubicBezTo>
                    <a:pt x="12576" y="134"/>
                    <a:pt x="12543" y="200"/>
                    <a:pt x="12576" y="267"/>
                  </a:cubicBezTo>
                  <a:cubicBezTo>
                    <a:pt x="12576" y="354"/>
                    <a:pt x="12652" y="440"/>
                    <a:pt x="12758" y="440"/>
                  </a:cubicBezTo>
                  <a:cubicBezTo>
                    <a:pt x="12775" y="440"/>
                    <a:pt x="12792" y="438"/>
                    <a:pt x="12810" y="434"/>
                  </a:cubicBezTo>
                  <a:cubicBezTo>
                    <a:pt x="12927" y="417"/>
                    <a:pt x="13052" y="409"/>
                    <a:pt x="13181" y="409"/>
                  </a:cubicBezTo>
                  <a:cubicBezTo>
                    <a:pt x="13310" y="409"/>
                    <a:pt x="13444" y="417"/>
                    <a:pt x="13577" y="434"/>
                  </a:cubicBezTo>
                  <a:cubicBezTo>
                    <a:pt x="13711" y="434"/>
                    <a:pt x="13811" y="334"/>
                    <a:pt x="13811" y="234"/>
                  </a:cubicBezTo>
                  <a:cubicBezTo>
                    <a:pt x="13811" y="100"/>
                    <a:pt x="13744" y="0"/>
                    <a:pt x="13611" y="0"/>
                  </a:cubicBezTo>
                  <a:close/>
                  <a:moveTo>
                    <a:pt x="14419" y="154"/>
                  </a:moveTo>
                  <a:cubicBezTo>
                    <a:pt x="14362" y="154"/>
                    <a:pt x="14302" y="185"/>
                    <a:pt x="14278" y="234"/>
                  </a:cubicBezTo>
                  <a:cubicBezTo>
                    <a:pt x="14244" y="234"/>
                    <a:pt x="14244" y="267"/>
                    <a:pt x="14211" y="300"/>
                  </a:cubicBezTo>
                  <a:cubicBezTo>
                    <a:pt x="14178" y="400"/>
                    <a:pt x="14244" y="534"/>
                    <a:pt x="14378" y="567"/>
                  </a:cubicBezTo>
                  <a:cubicBezTo>
                    <a:pt x="14811" y="701"/>
                    <a:pt x="15078" y="834"/>
                    <a:pt x="15078" y="834"/>
                  </a:cubicBezTo>
                  <a:cubicBezTo>
                    <a:pt x="15114" y="858"/>
                    <a:pt x="15153" y="869"/>
                    <a:pt x="15193" y="869"/>
                  </a:cubicBezTo>
                  <a:cubicBezTo>
                    <a:pt x="15265" y="869"/>
                    <a:pt x="15335" y="832"/>
                    <a:pt x="15378" y="767"/>
                  </a:cubicBezTo>
                  <a:cubicBezTo>
                    <a:pt x="15445" y="667"/>
                    <a:pt x="15412" y="534"/>
                    <a:pt x="15312" y="500"/>
                  </a:cubicBezTo>
                  <a:cubicBezTo>
                    <a:pt x="15278" y="467"/>
                    <a:pt x="14978" y="300"/>
                    <a:pt x="14478" y="167"/>
                  </a:cubicBezTo>
                  <a:cubicBezTo>
                    <a:pt x="14460" y="158"/>
                    <a:pt x="14440" y="154"/>
                    <a:pt x="14419" y="154"/>
                  </a:cubicBezTo>
                  <a:close/>
                  <a:moveTo>
                    <a:pt x="11944" y="225"/>
                  </a:moveTo>
                  <a:cubicBezTo>
                    <a:pt x="11922" y="225"/>
                    <a:pt x="11900" y="228"/>
                    <a:pt x="11876" y="234"/>
                  </a:cubicBezTo>
                  <a:cubicBezTo>
                    <a:pt x="11609" y="334"/>
                    <a:pt x="11342" y="467"/>
                    <a:pt x="11109" y="634"/>
                  </a:cubicBezTo>
                  <a:cubicBezTo>
                    <a:pt x="11075" y="634"/>
                    <a:pt x="11075" y="667"/>
                    <a:pt x="11075" y="667"/>
                  </a:cubicBezTo>
                  <a:cubicBezTo>
                    <a:pt x="11009" y="734"/>
                    <a:pt x="10975" y="834"/>
                    <a:pt x="11042" y="901"/>
                  </a:cubicBezTo>
                  <a:cubicBezTo>
                    <a:pt x="11085" y="965"/>
                    <a:pt x="11156" y="1002"/>
                    <a:pt x="11228" y="1002"/>
                  </a:cubicBezTo>
                  <a:cubicBezTo>
                    <a:pt x="11267" y="1002"/>
                    <a:pt x="11307" y="991"/>
                    <a:pt x="11342" y="967"/>
                  </a:cubicBezTo>
                  <a:cubicBezTo>
                    <a:pt x="11542" y="834"/>
                    <a:pt x="11776" y="734"/>
                    <a:pt x="12043" y="634"/>
                  </a:cubicBezTo>
                  <a:cubicBezTo>
                    <a:pt x="12143" y="601"/>
                    <a:pt x="12210" y="467"/>
                    <a:pt x="12143" y="367"/>
                  </a:cubicBezTo>
                  <a:cubicBezTo>
                    <a:pt x="12115" y="285"/>
                    <a:pt x="12043" y="225"/>
                    <a:pt x="11944" y="225"/>
                  </a:cubicBezTo>
                  <a:close/>
                  <a:moveTo>
                    <a:pt x="10571" y="1093"/>
                  </a:moveTo>
                  <a:cubicBezTo>
                    <a:pt x="10517" y="1093"/>
                    <a:pt x="10458" y="1118"/>
                    <a:pt x="10408" y="1168"/>
                  </a:cubicBezTo>
                  <a:cubicBezTo>
                    <a:pt x="10275" y="1301"/>
                    <a:pt x="10108" y="1434"/>
                    <a:pt x="9975" y="1601"/>
                  </a:cubicBezTo>
                  <a:cubicBezTo>
                    <a:pt x="9908" y="1635"/>
                    <a:pt x="9875" y="1701"/>
                    <a:pt x="9808" y="1768"/>
                  </a:cubicBezTo>
                  <a:cubicBezTo>
                    <a:pt x="9741" y="1868"/>
                    <a:pt x="9741" y="2002"/>
                    <a:pt x="9841" y="2068"/>
                  </a:cubicBezTo>
                  <a:cubicBezTo>
                    <a:pt x="9886" y="2098"/>
                    <a:pt x="9938" y="2115"/>
                    <a:pt x="9987" y="2115"/>
                  </a:cubicBezTo>
                  <a:cubicBezTo>
                    <a:pt x="10048" y="2115"/>
                    <a:pt x="10105" y="2090"/>
                    <a:pt x="10141" y="2035"/>
                  </a:cubicBezTo>
                  <a:cubicBezTo>
                    <a:pt x="10308" y="1835"/>
                    <a:pt x="10508" y="1635"/>
                    <a:pt x="10708" y="1468"/>
                  </a:cubicBezTo>
                  <a:cubicBezTo>
                    <a:pt x="10775" y="1401"/>
                    <a:pt x="10775" y="1268"/>
                    <a:pt x="10708" y="1168"/>
                  </a:cubicBezTo>
                  <a:cubicBezTo>
                    <a:pt x="10675" y="1118"/>
                    <a:pt x="10625" y="1093"/>
                    <a:pt x="10571" y="1093"/>
                  </a:cubicBezTo>
                  <a:close/>
                  <a:moveTo>
                    <a:pt x="9495" y="2365"/>
                  </a:moveTo>
                  <a:cubicBezTo>
                    <a:pt x="9436" y="2365"/>
                    <a:pt x="9382" y="2394"/>
                    <a:pt x="9341" y="2435"/>
                  </a:cubicBezTo>
                  <a:cubicBezTo>
                    <a:pt x="9307" y="2435"/>
                    <a:pt x="9307" y="2469"/>
                    <a:pt x="9307" y="2469"/>
                  </a:cubicBezTo>
                  <a:cubicBezTo>
                    <a:pt x="9174" y="2702"/>
                    <a:pt x="9007" y="2936"/>
                    <a:pt x="8874" y="3202"/>
                  </a:cubicBezTo>
                  <a:cubicBezTo>
                    <a:pt x="8807" y="3302"/>
                    <a:pt x="8874" y="3436"/>
                    <a:pt x="8974" y="3469"/>
                  </a:cubicBezTo>
                  <a:cubicBezTo>
                    <a:pt x="9009" y="3493"/>
                    <a:pt x="9045" y="3504"/>
                    <a:pt x="9079" y="3504"/>
                  </a:cubicBezTo>
                  <a:cubicBezTo>
                    <a:pt x="9141" y="3504"/>
                    <a:pt x="9198" y="3467"/>
                    <a:pt x="9241" y="3403"/>
                  </a:cubicBezTo>
                  <a:cubicBezTo>
                    <a:pt x="9374" y="3136"/>
                    <a:pt x="9508" y="2902"/>
                    <a:pt x="9641" y="2702"/>
                  </a:cubicBezTo>
                  <a:cubicBezTo>
                    <a:pt x="9708" y="2602"/>
                    <a:pt x="9708" y="2469"/>
                    <a:pt x="9608" y="2402"/>
                  </a:cubicBezTo>
                  <a:cubicBezTo>
                    <a:pt x="9569" y="2376"/>
                    <a:pt x="9531" y="2365"/>
                    <a:pt x="9495" y="2365"/>
                  </a:cubicBezTo>
                  <a:close/>
                  <a:moveTo>
                    <a:pt x="8686" y="3833"/>
                  </a:moveTo>
                  <a:cubicBezTo>
                    <a:pt x="8635" y="3833"/>
                    <a:pt x="8582" y="3862"/>
                    <a:pt x="8540" y="3903"/>
                  </a:cubicBezTo>
                  <a:cubicBezTo>
                    <a:pt x="8540" y="3936"/>
                    <a:pt x="8507" y="3936"/>
                    <a:pt x="8507" y="3970"/>
                  </a:cubicBezTo>
                  <a:cubicBezTo>
                    <a:pt x="8407" y="4203"/>
                    <a:pt x="8273" y="4470"/>
                    <a:pt x="8173" y="4737"/>
                  </a:cubicBezTo>
                  <a:cubicBezTo>
                    <a:pt x="8140" y="4837"/>
                    <a:pt x="8207" y="4970"/>
                    <a:pt x="8307" y="5004"/>
                  </a:cubicBezTo>
                  <a:cubicBezTo>
                    <a:pt x="8332" y="5012"/>
                    <a:pt x="8359" y="5016"/>
                    <a:pt x="8386" y="5016"/>
                  </a:cubicBezTo>
                  <a:cubicBezTo>
                    <a:pt x="8467" y="5016"/>
                    <a:pt x="8549" y="4979"/>
                    <a:pt x="8574" y="4904"/>
                  </a:cubicBezTo>
                  <a:cubicBezTo>
                    <a:pt x="8674" y="4637"/>
                    <a:pt x="8774" y="4370"/>
                    <a:pt x="8874" y="4136"/>
                  </a:cubicBezTo>
                  <a:cubicBezTo>
                    <a:pt x="8941" y="4036"/>
                    <a:pt x="8874" y="3903"/>
                    <a:pt x="8774" y="3870"/>
                  </a:cubicBezTo>
                  <a:cubicBezTo>
                    <a:pt x="8748" y="3844"/>
                    <a:pt x="8718" y="3833"/>
                    <a:pt x="8686" y="3833"/>
                  </a:cubicBezTo>
                  <a:close/>
                  <a:moveTo>
                    <a:pt x="8099" y="5391"/>
                  </a:moveTo>
                  <a:cubicBezTo>
                    <a:pt x="8038" y="5391"/>
                    <a:pt x="7989" y="5422"/>
                    <a:pt x="7940" y="5471"/>
                  </a:cubicBezTo>
                  <a:cubicBezTo>
                    <a:pt x="7940" y="5504"/>
                    <a:pt x="7906" y="5504"/>
                    <a:pt x="7906" y="5537"/>
                  </a:cubicBezTo>
                  <a:cubicBezTo>
                    <a:pt x="7840" y="5738"/>
                    <a:pt x="7773" y="5938"/>
                    <a:pt x="7740" y="6138"/>
                  </a:cubicBezTo>
                  <a:lnTo>
                    <a:pt x="7673" y="6338"/>
                  </a:lnTo>
                  <a:cubicBezTo>
                    <a:pt x="7640" y="6471"/>
                    <a:pt x="7706" y="6571"/>
                    <a:pt x="7806" y="6605"/>
                  </a:cubicBezTo>
                  <a:cubicBezTo>
                    <a:pt x="7830" y="6611"/>
                    <a:pt x="7853" y="6614"/>
                    <a:pt x="7874" y="6614"/>
                  </a:cubicBezTo>
                  <a:cubicBezTo>
                    <a:pt x="7973" y="6614"/>
                    <a:pt x="8046" y="6554"/>
                    <a:pt x="8073" y="6471"/>
                  </a:cubicBezTo>
                  <a:lnTo>
                    <a:pt x="8140" y="6238"/>
                  </a:lnTo>
                  <a:cubicBezTo>
                    <a:pt x="8173" y="6038"/>
                    <a:pt x="8240" y="5871"/>
                    <a:pt x="8307" y="5671"/>
                  </a:cubicBezTo>
                  <a:cubicBezTo>
                    <a:pt x="8340" y="5571"/>
                    <a:pt x="8273" y="5437"/>
                    <a:pt x="8173" y="5404"/>
                  </a:cubicBezTo>
                  <a:cubicBezTo>
                    <a:pt x="8147" y="5395"/>
                    <a:pt x="8122" y="5391"/>
                    <a:pt x="8099" y="5391"/>
                  </a:cubicBezTo>
                  <a:close/>
                  <a:moveTo>
                    <a:pt x="7706" y="7005"/>
                  </a:moveTo>
                  <a:cubicBezTo>
                    <a:pt x="7640" y="7005"/>
                    <a:pt x="7573" y="7005"/>
                    <a:pt x="7506" y="7072"/>
                  </a:cubicBezTo>
                  <a:cubicBezTo>
                    <a:pt x="7473" y="7105"/>
                    <a:pt x="7473" y="7139"/>
                    <a:pt x="7473" y="7172"/>
                  </a:cubicBezTo>
                  <a:cubicBezTo>
                    <a:pt x="7406" y="7472"/>
                    <a:pt x="7339" y="7739"/>
                    <a:pt x="7306" y="8006"/>
                  </a:cubicBezTo>
                  <a:cubicBezTo>
                    <a:pt x="7306" y="8106"/>
                    <a:pt x="7373" y="8206"/>
                    <a:pt x="7473" y="8239"/>
                  </a:cubicBezTo>
                  <a:cubicBezTo>
                    <a:pt x="7491" y="8244"/>
                    <a:pt x="7508" y="8246"/>
                    <a:pt x="7525" y="8246"/>
                  </a:cubicBezTo>
                  <a:cubicBezTo>
                    <a:pt x="7631" y="8246"/>
                    <a:pt x="7706" y="8159"/>
                    <a:pt x="7706" y="8073"/>
                  </a:cubicBezTo>
                  <a:cubicBezTo>
                    <a:pt x="7773" y="7806"/>
                    <a:pt x="7806" y="7539"/>
                    <a:pt x="7873" y="7272"/>
                  </a:cubicBezTo>
                  <a:cubicBezTo>
                    <a:pt x="7906" y="7139"/>
                    <a:pt x="7840" y="7038"/>
                    <a:pt x="7706" y="7005"/>
                  </a:cubicBezTo>
                  <a:close/>
                  <a:moveTo>
                    <a:pt x="7439" y="8640"/>
                  </a:moveTo>
                  <a:cubicBezTo>
                    <a:pt x="7373" y="8640"/>
                    <a:pt x="7306" y="8673"/>
                    <a:pt x="7273" y="8706"/>
                  </a:cubicBezTo>
                  <a:cubicBezTo>
                    <a:pt x="7239" y="8740"/>
                    <a:pt x="7206" y="8806"/>
                    <a:pt x="7206" y="8840"/>
                  </a:cubicBezTo>
                  <a:cubicBezTo>
                    <a:pt x="7173" y="9140"/>
                    <a:pt x="7173" y="9440"/>
                    <a:pt x="7173" y="9707"/>
                  </a:cubicBezTo>
                  <a:cubicBezTo>
                    <a:pt x="7173" y="9807"/>
                    <a:pt x="7273" y="9907"/>
                    <a:pt x="7406" y="9907"/>
                  </a:cubicBezTo>
                  <a:cubicBezTo>
                    <a:pt x="7506" y="9907"/>
                    <a:pt x="7606" y="9807"/>
                    <a:pt x="7606" y="9674"/>
                  </a:cubicBezTo>
                  <a:cubicBezTo>
                    <a:pt x="7606" y="9440"/>
                    <a:pt x="7606" y="9173"/>
                    <a:pt x="7640" y="8873"/>
                  </a:cubicBezTo>
                  <a:cubicBezTo>
                    <a:pt x="7640" y="8773"/>
                    <a:pt x="7540" y="8673"/>
                    <a:pt x="7439" y="8640"/>
                  </a:cubicBezTo>
                  <a:close/>
                  <a:moveTo>
                    <a:pt x="8207" y="9874"/>
                  </a:moveTo>
                  <a:cubicBezTo>
                    <a:pt x="8140" y="9874"/>
                    <a:pt x="8107" y="9907"/>
                    <a:pt x="8073" y="9941"/>
                  </a:cubicBezTo>
                  <a:cubicBezTo>
                    <a:pt x="8040" y="9974"/>
                    <a:pt x="8007" y="10007"/>
                    <a:pt x="8007" y="10074"/>
                  </a:cubicBezTo>
                  <a:cubicBezTo>
                    <a:pt x="8007" y="10174"/>
                    <a:pt x="8107" y="10274"/>
                    <a:pt x="8207" y="10274"/>
                  </a:cubicBezTo>
                  <a:cubicBezTo>
                    <a:pt x="8474" y="10274"/>
                    <a:pt x="8740" y="10307"/>
                    <a:pt x="9007" y="10374"/>
                  </a:cubicBezTo>
                  <a:cubicBezTo>
                    <a:pt x="9021" y="10379"/>
                    <a:pt x="9035" y="10381"/>
                    <a:pt x="9049" y="10381"/>
                  </a:cubicBezTo>
                  <a:cubicBezTo>
                    <a:pt x="9141" y="10381"/>
                    <a:pt x="9241" y="10294"/>
                    <a:pt x="9241" y="10207"/>
                  </a:cubicBezTo>
                  <a:cubicBezTo>
                    <a:pt x="9274" y="10107"/>
                    <a:pt x="9207" y="9974"/>
                    <a:pt x="9074" y="9974"/>
                  </a:cubicBezTo>
                  <a:cubicBezTo>
                    <a:pt x="8807" y="9907"/>
                    <a:pt x="8507" y="9874"/>
                    <a:pt x="8207" y="9874"/>
                  </a:cubicBezTo>
                  <a:close/>
                  <a:moveTo>
                    <a:pt x="9813" y="10219"/>
                  </a:moveTo>
                  <a:cubicBezTo>
                    <a:pt x="9764" y="10219"/>
                    <a:pt x="9713" y="10235"/>
                    <a:pt x="9674" y="10274"/>
                  </a:cubicBezTo>
                  <a:cubicBezTo>
                    <a:pt x="9674" y="10307"/>
                    <a:pt x="9641" y="10307"/>
                    <a:pt x="9641" y="10341"/>
                  </a:cubicBezTo>
                  <a:cubicBezTo>
                    <a:pt x="9608" y="10441"/>
                    <a:pt x="9641" y="10574"/>
                    <a:pt x="9741" y="10608"/>
                  </a:cubicBezTo>
                  <a:cubicBezTo>
                    <a:pt x="9975" y="10708"/>
                    <a:pt x="10141" y="10841"/>
                    <a:pt x="10308" y="10975"/>
                  </a:cubicBezTo>
                  <a:cubicBezTo>
                    <a:pt x="10342" y="11008"/>
                    <a:pt x="10342" y="11008"/>
                    <a:pt x="10375" y="11041"/>
                  </a:cubicBezTo>
                  <a:cubicBezTo>
                    <a:pt x="10408" y="11075"/>
                    <a:pt x="10458" y="11091"/>
                    <a:pt x="10513" y="11091"/>
                  </a:cubicBezTo>
                  <a:cubicBezTo>
                    <a:pt x="10567" y="11091"/>
                    <a:pt x="10625" y="11075"/>
                    <a:pt x="10675" y="11041"/>
                  </a:cubicBezTo>
                  <a:cubicBezTo>
                    <a:pt x="10742" y="10941"/>
                    <a:pt x="10742" y="10808"/>
                    <a:pt x="10675" y="10741"/>
                  </a:cubicBezTo>
                  <a:cubicBezTo>
                    <a:pt x="10642" y="10708"/>
                    <a:pt x="10608" y="10674"/>
                    <a:pt x="10575" y="10674"/>
                  </a:cubicBezTo>
                  <a:cubicBezTo>
                    <a:pt x="10408" y="10508"/>
                    <a:pt x="10175" y="10341"/>
                    <a:pt x="9908" y="10241"/>
                  </a:cubicBezTo>
                  <a:cubicBezTo>
                    <a:pt x="9880" y="10227"/>
                    <a:pt x="9847" y="10219"/>
                    <a:pt x="9813" y="10219"/>
                  </a:cubicBezTo>
                  <a:close/>
                  <a:moveTo>
                    <a:pt x="5784" y="10362"/>
                  </a:moveTo>
                  <a:cubicBezTo>
                    <a:pt x="5757" y="10362"/>
                    <a:pt x="5730" y="10366"/>
                    <a:pt x="5705" y="10374"/>
                  </a:cubicBezTo>
                  <a:cubicBezTo>
                    <a:pt x="5438" y="10474"/>
                    <a:pt x="5171" y="10608"/>
                    <a:pt x="4938" y="10741"/>
                  </a:cubicBezTo>
                  <a:cubicBezTo>
                    <a:pt x="4904" y="10774"/>
                    <a:pt x="4904" y="10774"/>
                    <a:pt x="4871" y="10808"/>
                  </a:cubicBezTo>
                  <a:cubicBezTo>
                    <a:pt x="4804" y="10875"/>
                    <a:pt x="4804" y="10941"/>
                    <a:pt x="4838" y="11041"/>
                  </a:cubicBezTo>
                  <a:cubicBezTo>
                    <a:pt x="4881" y="11106"/>
                    <a:pt x="4952" y="11143"/>
                    <a:pt x="5023" y="11143"/>
                  </a:cubicBezTo>
                  <a:cubicBezTo>
                    <a:pt x="5063" y="11143"/>
                    <a:pt x="5102" y="11132"/>
                    <a:pt x="5138" y="11108"/>
                  </a:cubicBezTo>
                  <a:cubicBezTo>
                    <a:pt x="5371" y="10975"/>
                    <a:pt x="5605" y="10875"/>
                    <a:pt x="5872" y="10741"/>
                  </a:cubicBezTo>
                  <a:cubicBezTo>
                    <a:pt x="5972" y="10708"/>
                    <a:pt x="6005" y="10574"/>
                    <a:pt x="5972" y="10474"/>
                  </a:cubicBezTo>
                  <a:cubicBezTo>
                    <a:pt x="5947" y="10399"/>
                    <a:pt x="5865" y="10362"/>
                    <a:pt x="5784" y="10362"/>
                  </a:cubicBezTo>
                  <a:close/>
                  <a:moveTo>
                    <a:pt x="7339" y="9907"/>
                  </a:moveTo>
                  <a:cubicBezTo>
                    <a:pt x="7073" y="9941"/>
                    <a:pt x="6806" y="10007"/>
                    <a:pt x="6505" y="10074"/>
                  </a:cubicBezTo>
                  <a:cubicBezTo>
                    <a:pt x="6472" y="10107"/>
                    <a:pt x="6439" y="10107"/>
                    <a:pt x="6405" y="10141"/>
                  </a:cubicBezTo>
                  <a:cubicBezTo>
                    <a:pt x="6372" y="10207"/>
                    <a:pt x="6339" y="10274"/>
                    <a:pt x="6372" y="10341"/>
                  </a:cubicBezTo>
                  <a:cubicBezTo>
                    <a:pt x="6400" y="10423"/>
                    <a:pt x="6472" y="10483"/>
                    <a:pt x="6553" y="10483"/>
                  </a:cubicBezTo>
                  <a:cubicBezTo>
                    <a:pt x="6570" y="10483"/>
                    <a:pt x="6588" y="10480"/>
                    <a:pt x="6606" y="10474"/>
                  </a:cubicBezTo>
                  <a:cubicBezTo>
                    <a:pt x="6872" y="10408"/>
                    <a:pt x="7139" y="10374"/>
                    <a:pt x="7373" y="10341"/>
                  </a:cubicBezTo>
                  <a:lnTo>
                    <a:pt x="7373" y="10341"/>
                  </a:lnTo>
                  <a:cubicBezTo>
                    <a:pt x="7306" y="10374"/>
                    <a:pt x="7239" y="10474"/>
                    <a:pt x="7273" y="10541"/>
                  </a:cubicBezTo>
                  <a:cubicBezTo>
                    <a:pt x="7306" y="10875"/>
                    <a:pt x="7373" y="11141"/>
                    <a:pt x="7473" y="11408"/>
                  </a:cubicBezTo>
                  <a:cubicBezTo>
                    <a:pt x="7497" y="11480"/>
                    <a:pt x="7573" y="11535"/>
                    <a:pt x="7651" y="11535"/>
                  </a:cubicBezTo>
                  <a:cubicBezTo>
                    <a:pt x="7681" y="11535"/>
                    <a:pt x="7712" y="11527"/>
                    <a:pt x="7740" y="11508"/>
                  </a:cubicBezTo>
                  <a:cubicBezTo>
                    <a:pt x="7873" y="11475"/>
                    <a:pt x="7906" y="11375"/>
                    <a:pt x="7873" y="11241"/>
                  </a:cubicBezTo>
                  <a:cubicBezTo>
                    <a:pt x="7773" y="11008"/>
                    <a:pt x="7706" y="10774"/>
                    <a:pt x="7673" y="10474"/>
                  </a:cubicBezTo>
                  <a:cubicBezTo>
                    <a:pt x="7673" y="10374"/>
                    <a:pt x="7573" y="10307"/>
                    <a:pt x="7473" y="10307"/>
                  </a:cubicBezTo>
                  <a:cubicBezTo>
                    <a:pt x="7540" y="10274"/>
                    <a:pt x="7606" y="10207"/>
                    <a:pt x="7573" y="10107"/>
                  </a:cubicBezTo>
                  <a:cubicBezTo>
                    <a:pt x="7573" y="9974"/>
                    <a:pt x="7473" y="9907"/>
                    <a:pt x="7339" y="9907"/>
                  </a:cubicBezTo>
                  <a:close/>
                  <a:moveTo>
                    <a:pt x="4340" y="11181"/>
                  </a:moveTo>
                  <a:cubicBezTo>
                    <a:pt x="4294" y="11181"/>
                    <a:pt x="4246" y="11200"/>
                    <a:pt x="4204" y="11241"/>
                  </a:cubicBezTo>
                  <a:cubicBezTo>
                    <a:pt x="3970" y="11408"/>
                    <a:pt x="3770" y="11575"/>
                    <a:pt x="3570" y="11775"/>
                  </a:cubicBezTo>
                  <a:cubicBezTo>
                    <a:pt x="3570" y="11775"/>
                    <a:pt x="3537" y="11775"/>
                    <a:pt x="3537" y="11809"/>
                  </a:cubicBezTo>
                  <a:cubicBezTo>
                    <a:pt x="3470" y="11875"/>
                    <a:pt x="3470" y="12009"/>
                    <a:pt x="3537" y="12075"/>
                  </a:cubicBezTo>
                  <a:cubicBezTo>
                    <a:pt x="3587" y="12125"/>
                    <a:pt x="3645" y="12150"/>
                    <a:pt x="3699" y="12150"/>
                  </a:cubicBezTo>
                  <a:cubicBezTo>
                    <a:pt x="3754" y="12150"/>
                    <a:pt x="3804" y="12125"/>
                    <a:pt x="3837" y="12075"/>
                  </a:cubicBezTo>
                  <a:cubicBezTo>
                    <a:pt x="4037" y="11909"/>
                    <a:pt x="4237" y="11708"/>
                    <a:pt x="4471" y="11542"/>
                  </a:cubicBezTo>
                  <a:cubicBezTo>
                    <a:pt x="4537" y="11475"/>
                    <a:pt x="4571" y="11342"/>
                    <a:pt x="4504" y="11275"/>
                  </a:cubicBezTo>
                  <a:cubicBezTo>
                    <a:pt x="4465" y="11217"/>
                    <a:pt x="4404" y="11181"/>
                    <a:pt x="4340" y="11181"/>
                  </a:cubicBezTo>
                  <a:close/>
                  <a:moveTo>
                    <a:pt x="10964" y="11366"/>
                  </a:moveTo>
                  <a:cubicBezTo>
                    <a:pt x="10945" y="11366"/>
                    <a:pt x="10926" y="11369"/>
                    <a:pt x="10909" y="11375"/>
                  </a:cubicBezTo>
                  <a:cubicBezTo>
                    <a:pt x="10875" y="11408"/>
                    <a:pt x="10842" y="11408"/>
                    <a:pt x="10809" y="11442"/>
                  </a:cubicBezTo>
                  <a:cubicBezTo>
                    <a:pt x="10775" y="11508"/>
                    <a:pt x="10742" y="11575"/>
                    <a:pt x="10775" y="11642"/>
                  </a:cubicBezTo>
                  <a:cubicBezTo>
                    <a:pt x="10842" y="11875"/>
                    <a:pt x="10842" y="12109"/>
                    <a:pt x="10708" y="12276"/>
                  </a:cubicBezTo>
                  <a:cubicBezTo>
                    <a:pt x="10675" y="12376"/>
                    <a:pt x="10708" y="12509"/>
                    <a:pt x="10809" y="12576"/>
                  </a:cubicBezTo>
                  <a:cubicBezTo>
                    <a:pt x="10835" y="12585"/>
                    <a:pt x="10862" y="12589"/>
                    <a:pt x="10888" y="12589"/>
                  </a:cubicBezTo>
                  <a:cubicBezTo>
                    <a:pt x="10960" y="12589"/>
                    <a:pt x="11027" y="12558"/>
                    <a:pt x="11075" y="12509"/>
                  </a:cubicBezTo>
                  <a:cubicBezTo>
                    <a:pt x="11242" y="12209"/>
                    <a:pt x="11276" y="11875"/>
                    <a:pt x="11175" y="11508"/>
                  </a:cubicBezTo>
                  <a:cubicBezTo>
                    <a:pt x="11148" y="11426"/>
                    <a:pt x="11053" y="11366"/>
                    <a:pt x="10964" y="11366"/>
                  </a:cubicBezTo>
                  <a:close/>
                  <a:moveTo>
                    <a:pt x="8086" y="11862"/>
                  </a:moveTo>
                  <a:cubicBezTo>
                    <a:pt x="8037" y="11862"/>
                    <a:pt x="7985" y="11879"/>
                    <a:pt x="7940" y="11909"/>
                  </a:cubicBezTo>
                  <a:cubicBezTo>
                    <a:pt x="7940" y="11909"/>
                    <a:pt x="7906" y="11909"/>
                    <a:pt x="7906" y="11942"/>
                  </a:cubicBezTo>
                  <a:cubicBezTo>
                    <a:pt x="7840" y="12009"/>
                    <a:pt x="7840" y="12109"/>
                    <a:pt x="7906" y="12175"/>
                  </a:cubicBezTo>
                  <a:cubicBezTo>
                    <a:pt x="8007" y="12342"/>
                    <a:pt x="8140" y="12476"/>
                    <a:pt x="8273" y="12609"/>
                  </a:cubicBezTo>
                  <a:cubicBezTo>
                    <a:pt x="8340" y="12676"/>
                    <a:pt x="8440" y="12743"/>
                    <a:pt x="8540" y="12809"/>
                  </a:cubicBezTo>
                  <a:cubicBezTo>
                    <a:pt x="8576" y="12833"/>
                    <a:pt x="8615" y="12844"/>
                    <a:pt x="8655" y="12844"/>
                  </a:cubicBezTo>
                  <a:cubicBezTo>
                    <a:pt x="8727" y="12844"/>
                    <a:pt x="8797" y="12807"/>
                    <a:pt x="8840" y="12743"/>
                  </a:cubicBezTo>
                  <a:cubicBezTo>
                    <a:pt x="8907" y="12676"/>
                    <a:pt x="8874" y="12542"/>
                    <a:pt x="8774" y="12476"/>
                  </a:cubicBezTo>
                  <a:cubicBezTo>
                    <a:pt x="8707" y="12409"/>
                    <a:pt x="8607" y="12342"/>
                    <a:pt x="8540" y="12276"/>
                  </a:cubicBezTo>
                  <a:cubicBezTo>
                    <a:pt x="8440" y="12175"/>
                    <a:pt x="8340" y="12075"/>
                    <a:pt x="8240" y="11942"/>
                  </a:cubicBezTo>
                  <a:cubicBezTo>
                    <a:pt x="8203" y="11887"/>
                    <a:pt x="8146" y="11862"/>
                    <a:pt x="8086" y="11862"/>
                  </a:cubicBezTo>
                  <a:close/>
                  <a:moveTo>
                    <a:pt x="10242" y="12667"/>
                  </a:moveTo>
                  <a:cubicBezTo>
                    <a:pt x="10221" y="12667"/>
                    <a:pt x="10198" y="12670"/>
                    <a:pt x="10175" y="12676"/>
                  </a:cubicBezTo>
                  <a:cubicBezTo>
                    <a:pt x="10028" y="12725"/>
                    <a:pt x="9846" y="12756"/>
                    <a:pt x="9667" y="12756"/>
                  </a:cubicBezTo>
                  <a:cubicBezTo>
                    <a:pt x="9602" y="12756"/>
                    <a:pt x="9537" y="12751"/>
                    <a:pt x="9474" y="12743"/>
                  </a:cubicBezTo>
                  <a:cubicBezTo>
                    <a:pt x="9374" y="12743"/>
                    <a:pt x="9307" y="12743"/>
                    <a:pt x="9274" y="12809"/>
                  </a:cubicBezTo>
                  <a:cubicBezTo>
                    <a:pt x="9241" y="12843"/>
                    <a:pt x="9241" y="12876"/>
                    <a:pt x="9207" y="12909"/>
                  </a:cubicBezTo>
                  <a:cubicBezTo>
                    <a:pt x="9207" y="13009"/>
                    <a:pt x="9274" y="13143"/>
                    <a:pt x="9408" y="13143"/>
                  </a:cubicBezTo>
                  <a:cubicBezTo>
                    <a:pt x="9514" y="13166"/>
                    <a:pt x="9624" y="13178"/>
                    <a:pt x="9735" y="13178"/>
                  </a:cubicBezTo>
                  <a:cubicBezTo>
                    <a:pt x="9936" y="13178"/>
                    <a:pt x="10136" y="13141"/>
                    <a:pt x="10308" y="13076"/>
                  </a:cubicBezTo>
                  <a:cubicBezTo>
                    <a:pt x="10442" y="13043"/>
                    <a:pt x="10475" y="12909"/>
                    <a:pt x="10442" y="12809"/>
                  </a:cubicBezTo>
                  <a:cubicBezTo>
                    <a:pt x="10414" y="12727"/>
                    <a:pt x="10342" y="12667"/>
                    <a:pt x="10242" y="12667"/>
                  </a:cubicBezTo>
                  <a:close/>
                  <a:moveTo>
                    <a:pt x="3135" y="12329"/>
                  </a:moveTo>
                  <a:cubicBezTo>
                    <a:pt x="3080" y="12329"/>
                    <a:pt x="3025" y="12354"/>
                    <a:pt x="2970" y="12409"/>
                  </a:cubicBezTo>
                  <a:cubicBezTo>
                    <a:pt x="2803" y="12642"/>
                    <a:pt x="2636" y="12876"/>
                    <a:pt x="2469" y="13109"/>
                  </a:cubicBezTo>
                  <a:cubicBezTo>
                    <a:pt x="2403" y="13210"/>
                    <a:pt x="2436" y="13343"/>
                    <a:pt x="2536" y="13410"/>
                  </a:cubicBezTo>
                  <a:cubicBezTo>
                    <a:pt x="2571" y="13433"/>
                    <a:pt x="2611" y="13444"/>
                    <a:pt x="2650" y="13444"/>
                  </a:cubicBezTo>
                  <a:cubicBezTo>
                    <a:pt x="2722" y="13444"/>
                    <a:pt x="2793" y="13408"/>
                    <a:pt x="2836" y="13343"/>
                  </a:cubicBezTo>
                  <a:cubicBezTo>
                    <a:pt x="2970" y="13109"/>
                    <a:pt x="3136" y="12876"/>
                    <a:pt x="3303" y="12676"/>
                  </a:cubicBezTo>
                  <a:cubicBezTo>
                    <a:pt x="3370" y="12576"/>
                    <a:pt x="3370" y="12442"/>
                    <a:pt x="3270" y="12376"/>
                  </a:cubicBezTo>
                  <a:cubicBezTo>
                    <a:pt x="3225" y="12346"/>
                    <a:pt x="3180" y="12329"/>
                    <a:pt x="3135" y="12329"/>
                  </a:cubicBezTo>
                  <a:close/>
                  <a:moveTo>
                    <a:pt x="2225" y="13740"/>
                  </a:moveTo>
                  <a:cubicBezTo>
                    <a:pt x="2169" y="13740"/>
                    <a:pt x="2123" y="13769"/>
                    <a:pt x="2102" y="13810"/>
                  </a:cubicBezTo>
                  <a:cubicBezTo>
                    <a:pt x="2069" y="13810"/>
                    <a:pt x="2069" y="13843"/>
                    <a:pt x="2069" y="13843"/>
                  </a:cubicBezTo>
                  <a:cubicBezTo>
                    <a:pt x="1936" y="14110"/>
                    <a:pt x="1802" y="14377"/>
                    <a:pt x="1735" y="14644"/>
                  </a:cubicBezTo>
                  <a:cubicBezTo>
                    <a:pt x="1669" y="14744"/>
                    <a:pt x="1735" y="14877"/>
                    <a:pt x="1835" y="14911"/>
                  </a:cubicBezTo>
                  <a:cubicBezTo>
                    <a:pt x="1867" y="14919"/>
                    <a:pt x="1897" y="14923"/>
                    <a:pt x="1924" y="14923"/>
                  </a:cubicBezTo>
                  <a:cubicBezTo>
                    <a:pt x="2012" y="14923"/>
                    <a:pt x="2077" y="14879"/>
                    <a:pt x="2102" y="14777"/>
                  </a:cubicBezTo>
                  <a:cubicBezTo>
                    <a:pt x="2202" y="14544"/>
                    <a:pt x="2302" y="14277"/>
                    <a:pt x="2436" y="14043"/>
                  </a:cubicBezTo>
                  <a:cubicBezTo>
                    <a:pt x="2469" y="13943"/>
                    <a:pt x="2436" y="13810"/>
                    <a:pt x="2336" y="13777"/>
                  </a:cubicBezTo>
                  <a:cubicBezTo>
                    <a:pt x="2298" y="13751"/>
                    <a:pt x="2259" y="13740"/>
                    <a:pt x="2225" y="13740"/>
                  </a:cubicBezTo>
                  <a:close/>
                  <a:moveTo>
                    <a:pt x="1735" y="15311"/>
                  </a:moveTo>
                  <a:cubicBezTo>
                    <a:pt x="1635" y="15311"/>
                    <a:pt x="1569" y="15311"/>
                    <a:pt x="1535" y="15378"/>
                  </a:cubicBezTo>
                  <a:cubicBezTo>
                    <a:pt x="1502" y="15411"/>
                    <a:pt x="1502" y="15444"/>
                    <a:pt x="1469" y="15478"/>
                  </a:cubicBezTo>
                  <a:cubicBezTo>
                    <a:pt x="1402" y="15745"/>
                    <a:pt x="1368" y="16045"/>
                    <a:pt x="1335" y="16312"/>
                  </a:cubicBezTo>
                  <a:cubicBezTo>
                    <a:pt x="1335" y="16445"/>
                    <a:pt x="1435" y="16545"/>
                    <a:pt x="1535" y="16545"/>
                  </a:cubicBezTo>
                  <a:cubicBezTo>
                    <a:pt x="1669" y="16545"/>
                    <a:pt x="1769" y="16479"/>
                    <a:pt x="1769" y="16345"/>
                  </a:cubicBezTo>
                  <a:cubicBezTo>
                    <a:pt x="1769" y="16078"/>
                    <a:pt x="1835" y="15811"/>
                    <a:pt x="1869" y="15578"/>
                  </a:cubicBezTo>
                  <a:cubicBezTo>
                    <a:pt x="1902" y="15444"/>
                    <a:pt x="1835" y="15344"/>
                    <a:pt x="1735" y="15311"/>
                  </a:cubicBezTo>
                  <a:close/>
                  <a:moveTo>
                    <a:pt x="1587" y="16972"/>
                  </a:moveTo>
                  <a:cubicBezTo>
                    <a:pt x="1570" y="16972"/>
                    <a:pt x="1553" y="16974"/>
                    <a:pt x="1535" y="16979"/>
                  </a:cubicBezTo>
                  <a:cubicBezTo>
                    <a:pt x="1502" y="16979"/>
                    <a:pt x="1435" y="16979"/>
                    <a:pt x="1402" y="17046"/>
                  </a:cubicBezTo>
                  <a:cubicBezTo>
                    <a:pt x="1368" y="17079"/>
                    <a:pt x="1335" y="17146"/>
                    <a:pt x="1368" y="17179"/>
                  </a:cubicBezTo>
                  <a:cubicBezTo>
                    <a:pt x="1368" y="17479"/>
                    <a:pt x="1435" y="17779"/>
                    <a:pt x="1502" y="18046"/>
                  </a:cubicBezTo>
                  <a:cubicBezTo>
                    <a:pt x="1529" y="18129"/>
                    <a:pt x="1625" y="18188"/>
                    <a:pt x="1713" y="18188"/>
                  </a:cubicBezTo>
                  <a:cubicBezTo>
                    <a:pt x="1732" y="18188"/>
                    <a:pt x="1751" y="18186"/>
                    <a:pt x="1769" y="18180"/>
                  </a:cubicBezTo>
                  <a:cubicBezTo>
                    <a:pt x="1869" y="18146"/>
                    <a:pt x="1936" y="18046"/>
                    <a:pt x="1902" y="17946"/>
                  </a:cubicBezTo>
                  <a:cubicBezTo>
                    <a:pt x="1835" y="17679"/>
                    <a:pt x="1802" y="17413"/>
                    <a:pt x="1769" y="17146"/>
                  </a:cubicBezTo>
                  <a:cubicBezTo>
                    <a:pt x="1769" y="17059"/>
                    <a:pt x="1694" y="16972"/>
                    <a:pt x="1587" y="16972"/>
                  </a:cubicBezTo>
                  <a:close/>
                  <a:moveTo>
                    <a:pt x="2006" y="18553"/>
                  </a:moveTo>
                  <a:cubicBezTo>
                    <a:pt x="1974" y="18553"/>
                    <a:pt x="1939" y="18561"/>
                    <a:pt x="1902" y="18580"/>
                  </a:cubicBezTo>
                  <a:cubicBezTo>
                    <a:pt x="1902" y="18580"/>
                    <a:pt x="1869" y="18613"/>
                    <a:pt x="1869" y="18613"/>
                  </a:cubicBezTo>
                  <a:cubicBezTo>
                    <a:pt x="1802" y="18680"/>
                    <a:pt x="1769" y="18780"/>
                    <a:pt x="1835" y="18847"/>
                  </a:cubicBezTo>
                  <a:cubicBezTo>
                    <a:pt x="1936" y="19114"/>
                    <a:pt x="2102" y="19381"/>
                    <a:pt x="2269" y="19614"/>
                  </a:cubicBezTo>
                  <a:cubicBezTo>
                    <a:pt x="2310" y="19655"/>
                    <a:pt x="2377" y="19684"/>
                    <a:pt x="2446" y="19684"/>
                  </a:cubicBezTo>
                  <a:cubicBezTo>
                    <a:pt x="2488" y="19684"/>
                    <a:pt x="2531" y="19673"/>
                    <a:pt x="2569" y="19647"/>
                  </a:cubicBezTo>
                  <a:cubicBezTo>
                    <a:pt x="2669" y="19581"/>
                    <a:pt x="2669" y="19447"/>
                    <a:pt x="2603" y="19347"/>
                  </a:cubicBezTo>
                  <a:cubicBezTo>
                    <a:pt x="2436" y="19147"/>
                    <a:pt x="2302" y="18914"/>
                    <a:pt x="2202" y="18680"/>
                  </a:cubicBezTo>
                  <a:cubicBezTo>
                    <a:pt x="2154" y="18608"/>
                    <a:pt x="2089" y="18553"/>
                    <a:pt x="2006" y="18553"/>
                  </a:cubicBezTo>
                  <a:close/>
                  <a:moveTo>
                    <a:pt x="5038" y="19614"/>
                  </a:moveTo>
                  <a:cubicBezTo>
                    <a:pt x="4738" y="19614"/>
                    <a:pt x="4437" y="19647"/>
                    <a:pt x="4137" y="19748"/>
                  </a:cubicBezTo>
                  <a:cubicBezTo>
                    <a:pt x="4104" y="19748"/>
                    <a:pt x="4070" y="19781"/>
                    <a:pt x="4037" y="19814"/>
                  </a:cubicBezTo>
                  <a:cubicBezTo>
                    <a:pt x="4004" y="19848"/>
                    <a:pt x="3970" y="19948"/>
                    <a:pt x="4004" y="20014"/>
                  </a:cubicBezTo>
                  <a:cubicBezTo>
                    <a:pt x="4031" y="20097"/>
                    <a:pt x="4104" y="20157"/>
                    <a:pt x="4203" y="20157"/>
                  </a:cubicBezTo>
                  <a:cubicBezTo>
                    <a:pt x="4224" y="20157"/>
                    <a:pt x="4247" y="20154"/>
                    <a:pt x="4271" y="20148"/>
                  </a:cubicBezTo>
                  <a:cubicBezTo>
                    <a:pt x="4446" y="20073"/>
                    <a:pt x="4640" y="20035"/>
                    <a:pt x="4824" y="20035"/>
                  </a:cubicBezTo>
                  <a:cubicBezTo>
                    <a:pt x="4886" y="20035"/>
                    <a:pt x="4946" y="20039"/>
                    <a:pt x="5004" y="20048"/>
                  </a:cubicBezTo>
                  <a:cubicBezTo>
                    <a:pt x="5138" y="20048"/>
                    <a:pt x="5205" y="19948"/>
                    <a:pt x="5238" y="19848"/>
                  </a:cubicBezTo>
                  <a:cubicBezTo>
                    <a:pt x="5238" y="19714"/>
                    <a:pt x="5138" y="19614"/>
                    <a:pt x="5038" y="19614"/>
                  </a:cubicBezTo>
                  <a:close/>
                  <a:moveTo>
                    <a:pt x="5818" y="19811"/>
                  </a:moveTo>
                  <a:cubicBezTo>
                    <a:pt x="5767" y="19811"/>
                    <a:pt x="5713" y="19840"/>
                    <a:pt x="5672" y="19881"/>
                  </a:cubicBezTo>
                  <a:cubicBezTo>
                    <a:pt x="5638" y="19881"/>
                    <a:pt x="5638" y="19914"/>
                    <a:pt x="5638" y="19948"/>
                  </a:cubicBezTo>
                  <a:cubicBezTo>
                    <a:pt x="5571" y="20048"/>
                    <a:pt x="5638" y="20148"/>
                    <a:pt x="5738" y="20215"/>
                  </a:cubicBezTo>
                  <a:cubicBezTo>
                    <a:pt x="5872" y="20281"/>
                    <a:pt x="6038" y="20381"/>
                    <a:pt x="6139" y="20481"/>
                  </a:cubicBezTo>
                  <a:cubicBezTo>
                    <a:pt x="6205" y="20548"/>
                    <a:pt x="6272" y="20581"/>
                    <a:pt x="6305" y="20648"/>
                  </a:cubicBezTo>
                  <a:cubicBezTo>
                    <a:pt x="6342" y="20703"/>
                    <a:pt x="6399" y="20728"/>
                    <a:pt x="6459" y="20728"/>
                  </a:cubicBezTo>
                  <a:cubicBezTo>
                    <a:pt x="6509" y="20728"/>
                    <a:pt x="6561" y="20712"/>
                    <a:pt x="6606" y="20682"/>
                  </a:cubicBezTo>
                  <a:cubicBezTo>
                    <a:pt x="6706" y="20615"/>
                    <a:pt x="6706" y="20481"/>
                    <a:pt x="6639" y="20415"/>
                  </a:cubicBezTo>
                  <a:cubicBezTo>
                    <a:pt x="6572" y="20315"/>
                    <a:pt x="6505" y="20248"/>
                    <a:pt x="6439" y="20181"/>
                  </a:cubicBezTo>
                  <a:cubicBezTo>
                    <a:pt x="6272" y="20048"/>
                    <a:pt x="6105" y="19914"/>
                    <a:pt x="5905" y="19848"/>
                  </a:cubicBezTo>
                  <a:cubicBezTo>
                    <a:pt x="5880" y="19822"/>
                    <a:pt x="5849" y="19811"/>
                    <a:pt x="5818" y="19811"/>
                  </a:cubicBezTo>
                  <a:close/>
                  <a:moveTo>
                    <a:pt x="2974" y="19898"/>
                  </a:moveTo>
                  <a:cubicBezTo>
                    <a:pt x="2920" y="19898"/>
                    <a:pt x="2870" y="19914"/>
                    <a:pt x="2836" y="19948"/>
                  </a:cubicBezTo>
                  <a:cubicBezTo>
                    <a:pt x="2836" y="19981"/>
                    <a:pt x="2836" y="19981"/>
                    <a:pt x="2836" y="19981"/>
                  </a:cubicBezTo>
                  <a:cubicBezTo>
                    <a:pt x="2769" y="20048"/>
                    <a:pt x="2769" y="20181"/>
                    <a:pt x="2836" y="20248"/>
                  </a:cubicBezTo>
                  <a:cubicBezTo>
                    <a:pt x="2903" y="20315"/>
                    <a:pt x="2936" y="20348"/>
                    <a:pt x="3003" y="20415"/>
                  </a:cubicBezTo>
                  <a:cubicBezTo>
                    <a:pt x="2903" y="20515"/>
                    <a:pt x="2769" y="20615"/>
                    <a:pt x="2669" y="20715"/>
                  </a:cubicBezTo>
                  <a:cubicBezTo>
                    <a:pt x="2603" y="20815"/>
                    <a:pt x="2603" y="20948"/>
                    <a:pt x="2669" y="21015"/>
                  </a:cubicBezTo>
                  <a:cubicBezTo>
                    <a:pt x="2719" y="21048"/>
                    <a:pt x="2778" y="21065"/>
                    <a:pt x="2832" y="21065"/>
                  </a:cubicBezTo>
                  <a:cubicBezTo>
                    <a:pt x="2886" y="21065"/>
                    <a:pt x="2936" y="21048"/>
                    <a:pt x="2970" y="21015"/>
                  </a:cubicBezTo>
                  <a:cubicBezTo>
                    <a:pt x="3103" y="20882"/>
                    <a:pt x="3203" y="20782"/>
                    <a:pt x="3303" y="20682"/>
                  </a:cubicBezTo>
                  <a:cubicBezTo>
                    <a:pt x="3370" y="20748"/>
                    <a:pt x="3437" y="20782"/>
                    <a:pt x="3503" y="20815"/>
                  </a:cubicBezTo>
                  <a:cubicBezTo>
                    <a:pt x="3533" y="20845"/>
                    <a:pt x="3577" y="20861"/>
                    <a:pt x="3622" y="20861"/>
                  </a:cubicBezTo>
                  <a:cubicBezTo>
                    <a:pt x="3677" y="20861"/>
                    <a:pt x="3733" y="20837"/>
                    <a:pt x="3770" y="20782"/>
                  </a:cubicBezTo>
                  <a:cubicBezTo>
                    <a:pt x="3837" y="20682"/>
                    <a:pt x="3837" y="20548"/>
                    <a:pt x="3737" y="20481"/>
                  </a:cubicBezTo>
                  <a:cubicBezTo>
                    <a:pt x="3703" y="20448"/>
                    <a:pt x="3670" y="20448"/>
                    <a:pt x="3637" y="20415"/>
                  </a:cubicBezTo>
                  <a:cubicBezTo>
                    <a:pt x="3670" y="20348"/>
                    <a:pt x="3670" y="20281"/>
                    <a:pt x="3637" y="20215"/>
                  </a:cubicBezTo>
                  <a:cubicBezTo>
                    <a:pt x="3594" y="20150"/>
                    <a:pt x="3523" y="20113"/>
                    <a:pt x="3451" y="20113"/>
                  </a:cubicBezTo>
                  <a:cubicBezTo>
                    <a:pt x="3412" y="20113"/>
                    <a:pt x="3372" y="20124"/>
                    <a:pt x="3337" y="20148"/>
                  </a:cubicBezTo>
                  <a:cubicBezTo>
                    <a:pt x="3270" y="20081"/>
                    <a:pt x="3203" y="20014"/>
                    <a:pt x="3136" y="19948"/>
                  </a:cubicBezTo>
                  <a:cubicBezTo>
                    <a:pt x="3086" y="19914"/>
                    <a:pt x="3028" y="19898"/>
                    <a:pt x="2974" y="19898"/>
                  </a:cubicBezTo>
                  <a:close/>
                  <a:moveTo>
                    <a:pt x="4309" y="20893"/>
                  </a:moveTo>
                  <a:cubicBezTo>
                    <a:pt x="4260" y="20893"/>
                    <a:pt x="4210" y="20909"/>
                    <a:pt x="4170" y="20948"/>
                  </a:cubicBezTo>
                  <a:cubicBezTo>
                    <a:pt x="4170" y="20982"/>
                    <a:pt x="4137" y="20982"/>
                    <a:pt x="4137" y="21015"/>
                  </a:cubicBezTo>
                  <a:cubicBezTo>
                    <a:pt x="4070" y="21115"/>
                    <a:pt x="4137" y="21215"/>
                    <a:pt x="4237" y="21282"/>
                  </a:cubicBezTo>
                  <a:cubicBezTo>
                    <a:pt x="4504" y="21415"/>
                    <a:pt x="4771" y="21549"/>
                    <a:pt x="5038" y="21616"/>
                  </a:cubicBezTo>
                  <a:cubicBezTo>
                    <a:pt x="5061" y="21623"/>
                    <a:pt x="5085" y="21628"/>
                    <a:pt x="5108" y="21628"/>
                  </a:cubicBezTo>
                  <a:cubicBezTo>
                    <a:pt x="5181" y="21628"/>
                    <a:pt x="5246" y="21584"/>
                    <a:pt x="5271" y="21482"/>
                  </a:cubicBezTo>
                  <a:cubicBezTo>
                    <a:pt x="5305" y="21382"/>
                    <a:pt x="5271" y="21249"/>
                    <a:pt x="5138" y="21215"/>
                  </a:cubicBezTo>
                  <a:cubicBezTo>
                    <a:pt x="4904" y="21149"/>
                    <a:pt x="4671" y="21048"/>
                    <a:pt x="4404" y="20915"/>
                  </a:cubicBezTo>
                  <a:cubicBezTo>
                    <a:pt x="4376" y="20901"/>
                    <a:pt x="4343" y="20893"/>
                    <a:pt x="4309" y="20893"/>
                  </a:cubicBezTo>
                  <a:close/>
                  <a:moveTo>
                    <a:pt x="6650" y="21088"/>
                  </a:moveTo>
                  <a:cubicBezTo>
                    <a:pt x="6572" y="21088"/>
                    <a:pt x="6496" y="21143"/>
                    <a:pt x="6472" y="21215"/>
                  </a:cubicBezTo>
                  <a:cubicBezTo>
                    <a:pt x="6372" y="21315"/>
                    <a:pt x="6205" y="21382"/>
                    <a:pt x="5905" y="21382"/>
                  </a:cubicBezTo>
                  <a:cubicBezTo>
                    <a:pt x="5838" y="21382"/>
                    <a:pt x="5772" y="21415"/>
                    <a:pt x="5738" y="21449"/>
                  </a:cubicBezTo>
                  <a:cubicBezTo>
                    <a:pt x="5705" y="21482"/>
                    <a:pt x="5705" y="21515"/>
                    <a:pt x="5705" y="21582"/>
                  </a:cubicBezTo>
                  <a:cubicBezTo>
                    <a:pt x="5705" y="21682"/>
                    <a:pt x="5772" y="21782"/>
                    <a:pt x="5905" y="21782"/>
                  </a:cubicBezTo>
                  <a:cubicBezTo>
                    <a:pt x="5942" y="21785"/>
                    <a:pt x="5979" y="21787"/>
                    <a:pt x="6014" y="21787"/>
                  </a:cubicBezTo>
                  <a:cubicBezTo>
                    <a:pt x="6394" y="21787"/>
                    <a:pt x="6684" y="21629"/>
                    <a:pt x="6806" y="21415"/>
                  </a:cubicBezTo>
                  <a:cubicBezTo>
                    <a:pt x="6872" y="21282"/>
                    <a:pt x="6839" y="21182"/>
                    <a:pt x="6739" y="21115"/>
                  </a:cubicBezTo>
                  <a:cubicBezTo>
                    <a:pt x="6711" y="21097"/>
                    <a:pt x="6680" y="21088"/>
                    <a:pt x="6650" y="21088"/>
                  </a:cubicBezTo>
                  <a:close/>
                  <a:moveTo>
                    <a:pt x="2290" y="21302"/>
                  </a:moveTo>
                  <a:cubicBezTo>
                    <a:pt x="2229" y="21302"/>
                    <a:pt x="2172" y="21327"/>
                    <a:pt x="2136" y="21382"/>
                  </a:cubicBezTo>
                  <a:cubicBezTo>
                    <a:pt x="1969" y="21616"/>
                    <a:pt x="1835" y="21849"/>
                    <a:pt x="1669" y="22116"/>
                  </a:cubicBezTo>
                  <a:cubicBezTo>
                    <a:pt x="1602" y="22216"/>
                    <a:pt x="1635" y="22349"/>
                    <a:pt x="1769" y="22383"/>
                  </a:cubicBezTo>
                  <a:cubicBezTo>
                    <a:pt x="1804" y="22406"/>
                    <a:pt x="1840" y="22417"/>
                    <a:pt x="1874" y="22417"/>
                  </a:cubicBezTo>
                  <a:cubicBezTo>
                    <a:pt x="1936" y="22417"/>
                    <a:pt x="1993" y="22381"/>
                    <a:pt x="2036" y="22316"/>
                  </a:cubicBezTo>
                  <a:cubicBezTo>
                    <a:pt x="2169" y="22083"/>
                    <a:pt x="2336" y="21849"/>
                    <a:pt x="2469" y="21649"/>
                  </a:cubicBezTo>
                  <a:cubicBezTo>
                    <a:pt x="2536" y="21549"/>
                    <a:pt x="2503" y="21415"/>
                    <a:pt x="2436" y="21349"/>
                  </a:cubicBezTo>
                  <a:cubicBezTo>
                    <a:pt x="2391" y="21319"/>
                    <a:pt x="2339" y="21302"/>
                    <a:pt x="2290" y="21302"/>
                  </a:cubicBezTo>
                  <a:close/>
                  <a:moveTo>
                    <a:pt x="1458" y="22747"/>
                  </a:moveTo>
                  <a:cubicBezTo>
                    <a:pt x="1402" y="22747"/>
                    <a:pt x="1356" y="22775"/>
                    <a:pt x="1335" y="22816"/>
                  </a:cubicBezTo>
                  <a:cubicBezTo>
                    <a:pt x="1302" y="22850"/>
                    <a:pt x="1302" y="22850"/>
                    <a:pt x="1302" y="22883"/>
                  </a:cubicBezTo>
                  <a:cubicBezTo>
                    <a:pt x="1168" y="23117"/>
                    <a:pt x="1068" y="23384"/>
                    <a:pt x="968" y="23650"/>
                  </a:cubicBezTo>
                  <a:cubicBezTo>
                    <a:pt x="901" y="23750"/>
                    <a:pt x="968" y="23884"/>
                    <a:pt x="1068" y="23917"/>
                  </a:cubicBezTo>
                  <a:cubicBezTo>
                    <a:pt x="1093" y="23926"/>
                    <a:pt x="1120" y="23930"/>
                    <a:pt x="1147" y="23930"/>
                  </a:cubicBezTo>
                  <a:cubicBezTo>
                    <a:pt x="1229" y="23930"/>
                    <a:pt x="1310" y="23892"/>
                    <a:pt x="1335" y="23817"/>
                  </a:cubicBezTo>
                  <a:cubicBezTo>
                    <a:pt x="1435" y="23550"/>
                    <a:pt x="1569" y="23283"/>
                    <a:pt x="1669" y="23050"/>
                  </a:cubicBezTo>
                  <a:cubicBezTo>
                    <a:pt x="1702" y="22950"/>
                    <a:pt x="1669" y="22816"/>
                    <a:pt x="1569" y="22783"/>
                  </a:cubicBezTo>
                  <a:cubicBezTo>
                    <a:pt x="1530" y="22758"/>
                    <a:pt x="1492" y="22747"/>
                    <a:pt x="1458" y="22747"/>
                  </a:cubicBezTo>
                  <a:close/>
                  <a:moveTo>
                    <a:pt x="875" y="24304"/>
                  </a:moveTo>
                  <a:cubicBezTo>
                    <a:pt x="817" y="24304"/>
                    <a:pt x="750" y="24335"/>
                    <a:pt x="701" y="24384"/>
                  </a:cubicBezTo>
                  <a:cubicBezTo>
                    <a:pt x="701" y="24384"/>
                    <a:pt x="668" y="24418"/>
                    <a:pt x="668" y="24451"/>
                  </a:cubicBezTo>
                  <a:cubicBezTo>
                    <a:pt x="601" y="24618"/>
                    <a:pt x="568" y="24818"/>
                    <a:pt x="501" y="25018"/>
                  </a:cubicBezTo>
                  <a:lnTo>
                    <a:pt x="434" y="25252"/>
                  </a:lnTo>
                  <a:cubicBezTo>
                    <a:pt x="401" y="25352"/>
                    <a:pt x="468" y="25485"/>
                    <a:pt x="568" y="25518"/>
                  </a:cubicBezTo>
                  <a:cubicBezTo>
                    <a:pt x="585" y="25524"/>
                    <a:pt x="603" y="25527"/>
                    <a:pt x="622" y="25527"/>
                  </a:cubicBezTo>
                  <a:cubicBezTo>
                    <a:pt x="711" y="25527"/>
                    <a:pt x="807" y="25462"/>
                    <a:pt x="835" y="25352"/>
                  </a:cubicBezTo>
                  <a:lnTo>
                    <a:pt x="901" y="25151"/>
                  </a:lnTo>
                  <a:cubicBezTo>
                    <a:pt x="935" y="24951"/>
                    <a:pt x="1002" y="24751"/>
                    <a:pt x="1068" y="24584"/>
                  </a:cubicBezTo>
                  <a:cubicBezTo>
                    <a:pt x="1102" y="24484"/>
                    <a:pt x="1035" y="24351"/>
                    <a:pt x="935" y="24318"/>
                  </a:cubicBezTo>
                  <a:cubicBezTo>
                    <a:pt x="917" y="24309"/>
                    <a:pt x="897" y="24304"/>
                    <a:pt x="875" y="24304"/>
                  </a:cubicBezTo>
                  <a:close/>
                  <a:moveTo>
                    <a:pt x="414" y="25906"/>
                  </a:moveTo>
                  <a:cubicBezTo>
                    <a:pt x="365" y="25906"/>
                    <a:pt x="317" y="25937"/>
                    <a:pt x="268" y="25985"/>
                  </a:cubicBezTo>
                  <a:cubicBezTo>
                    <a:pt x="268" y="26019"/>
                    <a:pt x="234" y="26052"/>
                    <a:pt x="234" y="26085"/>
                  </a:cubicBezTo>
                  <a:cubicBezTo>
                    <a:pt x="168" y="26352"/>
                    <a:pt x="134" y="26653"/>
                    <a:pt x="68" y="26919"/>
                  </a:cubicBezTo>
                  <a:cubicBezTo>
                    <a:pt x="68" y="27019"/>
                    <a:pt x="134" y="27120"/>
                    <a:pt x="268" y="27153"/>
                  </a:cubicBezTo>
                  <a:cubicBezTo>
                    <a:pt x="368" y="27153"/>
                    <a:pt x="468" y="27086"/>
                    <a:pt x="501" y="26953"/>
                  </a:cubicBezTo>
                  <a:cubicBezTo>
                    <a:pt x="535" y="26719"/>
                    <a:pt x="568" y="26419"/>
                    <a:pt x="635" y="26152"/>
                  </a:cubicBezTo>
                  <a:cubicBezTo>
                    <a:pt x="668" y="26052"/>
                    <a:pt x="601" y="25952"/>
                    <a:pt x="468" y="25919"/>
                  </a:cubicBezTo>
                  <a:cubicBezTo>
                    <a:pt x="450" y="25910"/>
                    <a:pt x="432" y="25906"/>
                    <a:pt x="414" y="25906"/>
                  </a:cubicBezTo>
                  <a:close/>
                  <a:moveTo>
                    <a:pt x="234" y="27553"/>
                  </a:moveTo>
                  <a:cubicBezTo>
                    <a:pt x="168" y="27553"/>
                    <a:pt x="101" y="27587"/>
                    <a:pt x="68" y="27620"/>
                  </a:cubicBezTo>
                  <a:cubicBezTo>
                    <a:pt x="34" y="27653"/>
                    <a:pt x="1" y="27720"/>
                    <a:pt x="1" y="27753"/>
                  </a:cubicBezTo>
                  <a:cubicBezTo>
                    <a:pt x="1" y="28054"/>
                    <a:pt x="1" y="28320"/>
                    <a:pt x="1" y="28621"/>
                  </a:cubicBezTo>
                  <a:cubicBezTo>
                    <a:pt x="1" y="28721"/>
                    <a:pt x="101" y="28821"/>
                    <a:pt x="201" y="28821"/>
                  </a:cubicBezTo>
                  <a:cubicBezTo>
                    <a:pt x="334" y="28821"/>
                    <a:pt x="434" y="28721"/>
                    <a:pt x="401" y="28587"/>
                  </a:cubicBezTo>
                  <a:cubicBezTo>
                    <a:pt x="401" y="28320"/>
                    <a:pt x="401" y="28054"/>
                    <a:pt x="434" y="27787"/>
                  </a:cubicBezTo>
                  <a:cubicBezTo>
                    <a:pt x="434" y="27653"/>
                    <a:pt x="334" y="27553"/>
                    <a:pt x="234" y="27553"/>
                  </a:cubicBezTo>
                  <a:close/>
                  <a:moveTo>
                    <a:pt x="234" y="29221"/>
                  </a:moveTo>
                  <a:cubicBezTo>
                    <a:pt x="201" y="29221"/>
                    <a:pt x="134" y="29254"/>
                    <a:pt x="101" y="29288"/>
                  </a:cubicBezTo>
                  <a:cubicBezTo>
                    <a:pt x="68" y="29354"/>
                    <a:pt x="68" y="29388"/>
                    <a:pt x="68" y="29455"/>
                  </a:cubicBezTo>
                  <a:cubicBezTo>
                    <a:pt x="101" y="29755"/>
                    <a:pt x="168" y="30022"/>
                    <a:pt x="201" y="30288"/>
                  </a:cubicBezTo>
                  <a:cubicBezTo>
                    <a:pt x="229" y="30399"/>
                    <a:pt x="325" y="30464"/>
                    <a:pt x="414" y="30464"/>
                  </a:cubicBezTo>
                  <a:cubicBezTo>
                    <a:pt x="433" y="30464"/>
                    <a:pt x="451" y="30461"/>
                    <a:pt x="468" y="30455"/>
                  </a:cubicBezTo>
                  <a:cubicBezTo>
                    <a:pt x="568" y="30422"/>
                    <a:pt x="635" y="30322"/>
                    <a:pt x="635" y="30222"/>
                  </a:cubicBezTo>
                  <a:cubicBezTo>
                    <a:pt x="568" y="29955"/>
                    <a:pt x="501" y="29688"/>
                    <a:pt x="468" y="29421"/>
                  </a:cubicBezTo>
                  <a:cubicBezTo>
                    <a:pt x="468" y="29288"/>
                    <a:pt x="368" y="29221"/>
                    <a:pt x="234" y="29221"/>
                  </a:cubicBezTo>
                  <a:close/>
                  <a:moveTo>
                    <a:pt x="635" y="30847"/>
                  </a:moveTo>
                  <a:cubicBezTo>
                    <a:pt x="614" y="30847"/>
                    <a:pt x="592" y="30850"/>
                    <a:pt x="568" y="30856"/>
                  </a:cubicBezTo>
                  <a:cubicBezTo>
                    <a:pt x="535" y="30889"/>
                    <a:pt x="501" y="30889"/>
                    <a:pt x="501" y="30922"/>
                  </a:cubicBezTo>
                  <a:cubicBezTo>
                    <a:pt x="434" y="30989"/>
                    <a:pt x="434" y="31056"/>
                    <a:pt x="434" y="31122"/>
                  </a:cubicBezTo>
                  <a:cubicBezTo>
                    <a:pt x="535" y="31389"/>
                    <a:pt x="668" y="31656"/>
                    <a:pt x="768" y="31923"/>
                  </a:cubicBezTo>
                  <a:cubicBezTo>
                    <a:pt x="818" y="31998"/>
                    <a:pt x="887" y="32036"/>
                    <a:pt x="974" y="32036"/>
                  </a:cubicBezTo>
                  <a:cubicBezTo>
                    <a:pt x="1004" y="32036"/>
                    <a:pt x="1035" y="32031"/>
                    <a:pt x="1068" y="32023"/>
                  </a:cubicBezTo>
                  <a:cubicBezTo>
                    <a:pt x="1168" y="31956"/>
                    <a:pt x="1202" y="31856"/>
                    <a:pt x="1135" y="31723"/>
                  </a:cubicBezTo>
                  <a:cubicBezTo>
                    <a:pt x="1035" y="31489"/>
                    <a:pt x="935" y="31256"/>
                    <a:pt x="835" y="30989"/>
                  </a:cubicBezTo>
                  <a:cubicBezTo>
                    <a:pt x="807" y="30907"/>
                    <a:pt x="735" y="30847"/>
                    <a:pt x="635" y="30847"/>
                  </a:cubicBezTo>
                  <a:close/>
                  <a:moveTo>
                    <a:pt x="1358" y="32355"/>
                  </a:moveTo>
                  <a:cubicBezTo>
                    <a:pt x="1324" y="32355"/>
                    <a:pt x="1292" y="32366"/>
                    <a:pt x="1268" y="32390"/>
                  </a:cubicBezTo>
                  <a:cubicBezTo>
                    <a:pt x="1235" y="32390"/>
                    <a:pt x="1235" y="32390"/>
                    <a:pt x="1202" y="32423"/>
                  </a:cubicBezTo>
                  <a:cubicBezTo>
                    <a:pt x="1135" y="32490"/>
                    <a:pt x="1135" y="32590"/>
                    <a:pt x="1202" y="32657"/>
                  </a:cubicBezTo>
                  <a:cubicBezTo>
                    <a:pt x="1335" y="32924"/>
                    <a:pt x="1502" y="33157"/>
                    <a:pt x="1702" y="33357"/>
                  </a:cubicBezTo>
                  <a:cubicBezTo>
                    <a:pt x="1739" y="33412"/>
                    <a:pt x="1796" y="33437"/>
                    <a:pt x="1851" y="33437"/>
                  </a:cubicBezTo>
                  <a:cubicBezTo>
                    <a:pt x="1895" y="33437"/>
                    <a:pt x="1939" y="33421"/>
                    <a:pt x="1969" y="33391"/>
                  </a:cubicBezTo>
                  <a:cubicBezTo>
                    <a:pt x="2069" y="33324"/>
                    <a:pt x="2069" y="33191"/>
                    <a:pt x="2002" y="33090"/>
                  </a:cubicBezTo>
                  <a:cubicBezTo>
                    <a:pt x="1835" y="32890"/>
                    <a:pt x="1669" y="32690"/>
                    <a:pt x="1535" y="32457"/>
                  </a:cubicBezTo>
                  <a:cubicBezTo>
                    <a:pt x="1492" y="32392"/>
                    <a:pt x="1421" y="32355"/>
                    <a:pt x="1358" y="32355"/>
                  </a:cubicBezTo>
                  <a:close/>
                  <a:moveTo>
                    <a:pt x="2407" y="33641"/>
                  </a:moveTo>
                  <a:cubicBezTo>
                    <a:pt x="2353" y="33641"/>
                    <a:pt x="2302" y="33658"/>
                    <a:pt x="2269" y="33691"/>
                  </a:cubicBezTo>
                  <a:cubicBezTo>
                    <a:pt x="2269" y="33691"/>
                    <a:pt x="2269" y="33691"/>
                    <a:pt x="2269" y="33724"/>
                  </a:cubicBezTo>
                  <a:cubicBezTo>
                    <a:pt x="2202" y="33791"/>
                    <a:pt x="2202" y="33924"/>
                    <a:pt x="2269" y="33991"/>
                  </a:cubicBezTo>
                  <a:cubicBezTo>
                    <a:pt x="2302" y="34058"/>
                    <a:pt x="2369" y="34091"/>
                    <a:pt x="2403" y="34125"/>
                  </a:cubicBezTo>
                  <a:cubicBezTo>
                    <a:pt x="2569" y="34291"/>
                    <a:pt x="2769" y="34425"/>
                    <a:pt x="2936" y="34558"/>
                  </a:cubicBezTo>
                  <a:cubicBezTo>
                    <a:pt x="2972" y="34582"/>
                    <a:pt x="3011" y="34593"/>
                    <a:pt x="3051" y="34593"/>
                  </a:cubicBezTo>
                  <a:cubicBezTo>
                    <a:pt x="3123" y="34593"/>
                    <a:pt x="3193" y="34556"/>
                    <a:pt x="3236" y="34491"/>
                  </a:cubicBezTo>
                  <a:cubicBezTo>
                    <a:pt x="3303" y="34425"/>
                    <a:pt x="3270" y="34291"/>
                    <a:pt x="3170" y="34225"/>
                  </a:cubicBezTo>
                  <a:cubicBezTo>
                    <a:pt x="3003" y="34091"/>
                    <a:pt x="2836" y="33958"/>
                    <a:pt x="2703" y="33824"/>
                  </a:cubicBezTo>
                  <a:cubicBezTo>
                    <a:pt x="2636" y="33791"/>
                    <a:pt x="2603" y="33724"/>
                    <a:pt x="2569" y="33691"/>
                  </a:cubicBezTo>
                  <a:cubicBezTo>
                    <a:pt x="2519" y="33658"/>
                    <a:pt x="2461" y="33641"/>
                    <a:pt x="2407" y="33641"/>
                  </a:cubicBezTo>
                  <a:close/>
                  <a:moveTo>
                    <a:pt x="10922" y="34257"/>
                  </a:moveTo>
                  <a:cubicBezTo>
                    <a:pt x="10884" y="34257"/>
                    <a:pt x="10844" y="34268"/>
                    <a:pt x="10809" y="34291"/>
                  </a:cubicBezTo>
                  <a:cubicBezTo>
                    <a:pt x="10575" y="34425"/>
                    <a:pt x="10308" y="34558"/>
                    <a:pt x="10075" y="34692"/>
                  </a:cubicBezTo>
                  <a:cubicBezTo>
                    <a:pt x="10075" y="34692"/>
                    <a:pt x="10041" y="34725"/>
                    <a:pt x="10008" y="34725"/>
                  </a:cubicBezTo>
                  <a:cubicBezTo>
                    <a:pt x="9975" y="34792"/>
                    <a:pt x="9941" y="34892"/>
                    <a:pt x="9975" y="34958"/>
                  </a:cubicBezTo>
                  <a:cubicBezTo>
                    <a:pt x="10023" y="35031"/>
                    <a:pt x="10105" y="35085"/>
                    <a:pt x="10185" y="35085"/>
                  </a:cubicBezTo>
                  <a:cubicBezTo>
                    <a:pt x="10216" y="35085"/>
                    <a:pt x="10247" y="35077"/>
                    <a:pt x="10275" y="35059"/>
                  </a:cubicBezTo>
                  <a:cubicBezTo>
                    <a:pt x="10508" y="34925"/>
                    <a:pt x="10775" y="34792"/>
                    <a:pt x="11009" y="34658"/>
                  </a:cubicBezTo>
                  <a:cubicBezTo>
                    <a:pt x="11109" y="34592"/>
                    <a:pt x="11142" y="34458"/>
                    <a:pt x="11075" y="34358"/>
                  </a:cubicBezTo>
                  <a:cubicBezTo>
                    <a:pt x="11054" y="34293"/>
                    <a:pt x="10991" y="34257"/>
                    <a:pt x="10922" y="34257"/>
                  </a:cubicBezTo>
                  <a:close/>
                  <a:moveTo>
                    <a:pt x="3757" y="34622"/>
                  </a:moveTo>
                  <a:cubicBezTo>
                    <a:pt x="3699" y="34622"/>
                    <a:pt x="3645" y="34650"/>
                    <a:pt x="3603" y="34692"/>
                  </a:cubicBezTo>
                  <a:cubicBezTo>
                    <a:pt x="3603" y="34692"/>
                    <a:pt x="3570" y="34725"/>
                    <a:pt x="3570" y="34725"/>
                  </a:cubicBezTo>
                  <a:cubicBezTo>
                    <a:pt x="3537" y="34825"/>
                    <a:pt x="3570" y="34958"/>
                    <a:pt x="3670" y="35025"/>
                  </a:cubicBezTo>
                  <a:cubicBezTo>
                    <a:pt x="3904" y="35159"/>
                    <a:pt x="4170" y="35259"/>
                    <a:pt x="4437" y="35392"/>
                  </a:cubicBezTo>
                  <a:cubicBezTo>
                    <a:pt x="4455" y="35398"/>
                    <a:pt x="4474" y="35401"/>
                    <a:pt x="4493" y="35401"/>
                  </a:cubicBezTo>
                  <a:cubicBezTo>
                    <a:pt x="4582" y="35401"/>
                    <a:pt x="4677" y="35341"/>
                    <a:pt x="4704" y="35259"/>
                  </a:cubicBezTo>
                  <a:cubicBezTo>
                    <a:pt x="4738" y="35159"/>
                    <a:pt x="4704" y="35025"/>
                    <a:pt x="4604" y="34992"/>
                  </a:cubicBezTo>
                  <a:cubicBezTo>
                    <a:pt x="4337" y="34892"/>
                    <a:pt x="4104" y="34792"/>
                    <a:pt x="3870" y="34658"/>
                  </a:cubicBezTo>
                  <a:cubicBezTo>
                    <a:pt x="3832" y="34633"/>
                    <a:pt x="3794" y="34622"/>
                    <a:pt x="3757" y="34622"/>
                  </a:cubicBezTo>
                  <a:close/>
                  <a:moveTo>
                    <a:pt x="9396" y="34983"/>
                  </a:moveTo>
                  <a:cubicBezTo>
                    <a:pt x="9377" y="34983"/>
                    <a:pt x="9359" y="34986"/>
                    <a:pt x="9341" y="34992"/>
                  </a:cubicBezTo>
                  <a:cubicBezTo>
                    <a:pt x="9074" y="35092"/>
                    <a:pt x="8807" y="35159"/>
                    <a:pt x="8574" y="35225"/>
                  </a:cubicBezTo>
                  <a:cubicBezTo>
                    <a:pt x="8507" y="35225"/>
                    <a:pt x="8474" y="35259"/>
                    <a:pt x="8440" y="35292"/>
                  </a:cubicBezTo>
                  <a:cubicBezTo>
                    <a:pt x="8407" y="35359"/>
                    <a:pt x="8373" y="35425"/>
                    <a:pt x="8407" y="35492"/>
                  </a:cubicBezTo>
                  <a:cubicBezTo>
                    <a:pt x="8434" y="35575"/>
                    <a:pt x="8507" y="35634"/>
                    <a:pt x="8588" y="35634"/>
                  </a:cubicBezTo>
                  <a:cubicBezTo>
                    <a:pt x="8605" y="35634"/>
                    <a:pt x="8623" y="35632"/>
                    <a:pt x="8640" y="35626"/>
                  </a:cubicBezTo>
                  <a:cubicBezTo>
                    <a:pt x="8941" y="35559"/>
                    <a:pt x="9207" y="35492"/>
                    <a:pt x="9474" y="35392"/>
                  </a:cubicBezTo>
                  <a:cubicBezTo>
                    <a:pt x="9574" y="35359"/>
                    <a:pt x="9641" y="35225"/>
                    <a:pt x="9608" y="35125"/>
                  </a:cubicBezTo>
                  <a:cubicBezTo>
                    <a:pt x="9580" y="35043"/>
                    <a:pt x="9485" y="34983"/>
                    <a:pt x="9396" y="34983"/>
                  </a:cubicBezTo>
                  <a:close/>
                  <a:moveTo>
                    <a:pt x="5371" y="35225"/>
                  </a:moveTo>
                  <a:cubicBezTo>
                    <a:pt x="5271" y="35225"/>
                    <a:pt x="5205" y="35259"/>
                    <a:pt x="5138" y="35292"/>
                  </a:cubicBezTo>
                  <a:cubicBezTo>
                    <a:pt x="5138" y="35325"/>
                    <a:pt x="5104" y="35359"/>
                    <a:pt x="5104" y="35392"/>
                  </a:cubicBezTo>
                  <a:cubicBezTo>
                    <a:pt x="5071" y="35492"/>
                    <a:pt x="5138" y="35626"/>
                    <a:pt x="5271" y="35626"/>
                  </a:cubicBezTo>
                  <a:cubicBezTo>
                    <a:pt x="5538" y="35692"/>
                    <a:pt x="5805" y="35759"/>
                    <a:pt x="6105" y="35792"/>
                  </a:cubicBezTo>
                  <a:cubicBezTo>
                    <a:pt x="6119" y="35797"/>
                    <a:pt x="6132" y="35799"/>
                    <a:pt x="6145" y="35799"/>
                  </a:cubicBezTo>
                  <a:cubicBezTo>
                    <a:pt x="6231" y="35799"/>
                    <a:pt x="6310" y="35712"/>
                    <a:pt x="6339" y="35626"/>
                  </a:cubicBezTo>
                  <a:cubicBezTo>
                    <a:pt x="6339" y="35492"/>
                    <a:pt x="6272" y="35392"/>
                    <a:pt x="6139" y="35392"/>
                  </a:cubicBezTo>
                  <a:cubicBezTo>
                    <a:pt x="5872" y="35359"/>
                    <a:pt x="5605" y="35292"/>
                    <a:pt x="5371" y="35225"/>
                  </a:cubicBezTo>
                  <a:close/>
                  <a:moveTo>
                    <a:pt x="7813" y="35386"/>
                  </a:moveTo>
                  <a:cubicBezTo>
                    <a:pt x="7800" y="35386"/>
                    <a:pt x="7786" y="35388"/>
                    <a:pt x="7773" y="35392"/>
                  </a:cubicBezTo>
                  <a:cubicBezTo>
                    <a:pt x="7506" y="35425"/>
                    <a:pt x="7239" y="35425"/>
                    <a:pt x="6939" y="35425"/>
                  </a:cubicBezTo>
                  <a:cubicBezTo>
                    <a:pt x="6906" y="35425"/>
                    <a:pt x="6839" y="35459"/>
                    <a:pt x="6806" y="35492"/>
                  </a:cubicBezTo>
                  <a:cubicBezTo>
                    <a:pt x="6772" y="35526"/>
                    <a:pt x="6739" y="35592"/>
                    <a:pt x="6739" y="35626"/>
                  </a:cubicBezTo>
                  <a:cubicBezTo>
                    <a:pt x="6739" y="35759"/>
                    <a:pt x="6839" y="35859"/>
                    <a:pt x="6972" y="35859"/>
                  </a:cubicBezTo>
                  <a:cubicBezTo>
                    <a:pt x="7239" y="35859"/>
                    <a:pt x="7540" y="35826"/>
                    <a:pt x="7806" y="35792"/>
                  </a:cubicBezTo>
                  <a:cubicBezTo>
                    <a:pt x="7940" y="35792"/>
                    <a:pt x="8007" y="35659"/>
                    <a:pt x="8007" y="35559"/>
                  </a:cubicBezTo>
                  <a:cubicBezTo>
                    <a:pt x="7978" y="35472"/>
                    <a:pt x="7899" y="35386"/>
                    <a:pt x="7813" y="35386"/>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
        <p:nvSpPr>
          <p:cNvPr id="99" name="Rounded Rectangular Callout 2">
            <a:extLst>
              <a:ext uri="{FF2B5EF4-FFF2-40B4-BE49-F238E27FC236}">
                <a16:creationId xmlns:a16="http://schemas.microsoft.com/office/drawing/2014/main" id="{5337BFA3-1601-3464-EEE0-7F57A86305C6}"/>
              </a:ext>
            </a:extLst>
          </p:cNvPr>
          <p:cNvSpPr/>
          <p:nvPr/>
        </p:nvSpPr>
        <p:spPr>
          <a:xfrm>
            <a:off x="2893682" y="1984346"/>
            <a:ext cx="7067064" cy="1088235"/>
          </a:xfrm>
          <a:prstGeom prst="wedgeRoundRectCallout">
            <a:avLst>
              <a:gd name="adj1" fmla="val -55612"/>
              <a:gd name="adj2" fmla="val 40620"/>
              <a:gd name="adj3" fmla="val 16667"/>
            </a:avLst>
          </a:prstGeom>
          <a:solidFill>
            <a:schemeClr val="accent2">
              <a:lumMod val="75000"/>
            </a:schemeClr>
          </a:solidFill>
          <a:ln>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dirty="0" err="1">
                <a:solidFill>
                  <a:srgbClr val="FFFFFF"/>
                </a:solidFill>
                <a:latin typeface="UTM Avo" panose="02040603050506020204" pitchFamily="18" charset="0"/>
              </a:rPr>
              <a:t>Em</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hiểu</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thế</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nào</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là</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sản</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phẩm</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công</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nghệ</a:t>
            </a:r>
            <a:r>
              <a:rPr lang="en-US" sz="2600" dirty="0">
                <a:solidFill>
                  <a:srgbClr val="FFFFFF"/>
                </a:solidFill>
                <a:latin typeface="UTM Avo" panose="02040603050506020204" pitchFamily="18" charset="0"/>
              </a:rPr>
              <a:t>?</a:t>
            </a:r>
          </a:p>
        </p:txBody>
      </p:sp>
      <p:pic>
        <p:nvPicPr>
          <p:cNvPr id="100" name="Picture 99">
            <a:extLst>
              <a:ext uri="{FF2B5EF4-FFF2-40B4-BE49-F238E27FC236}">
                <a16:creationId xmlns:a16="http://schemas.microsoft.com/office/drawing/2014/main" id="{50EBB107-F50A-5A58-D447-89198A24F3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765450" flipH="1">
            <a:off x="2971882" y="3438260"/>
            <a:ext cx="1169727" cy="932028"/>
          </a:xfrm>
          <a:prstGeom prst="rect">
            <a:avLst/>
          </a:prstGeom>
        </p:spPr>
      </p:pic>
      <p:sp>
        <p:nvSpPr>
          <p:cNvPr id="101" name="Rectangle 100">
            <a:extLst>
              <a:ext uri="{FF2B5EF4-FFF2-40B4-BE49-F238E27FC236}">
                <a16:creationId xmlns:a16="http://schemas.microsoft.com/office/drawing/2014/main" id="{7E695B59-40F5-F6B8-6AFC-41A61F31B275}"/>
              </a:ext>
            </a:extLst>
          </p:cNvPr>
          <p:cNvSpPr/>
          <p:nvPr/>
        </p:nvSpPr>
        <p:spPr>
          <a:xfrm>
            <a:off x="4350538" y="3361267"/>
            <a:ext cx="5339565" cy="1807867"/>
          </a:xfrm>
          <a:prstGeom prst="rect">
            <a:avLst/>
          </a:prstGeom>
        </p:spPr>
        <p:txBody>
          <a:bodyPr wrap="square">
            <a:spAutoFit/>
          </a:bodyPr>
          <a:lstStyle/>
          <a:p>
            <a:pPr algn="just" defTabSz="1219170">
              <a:lnSpc>
                <a:spcPct val="150000"/>
              </a:lnSpc>
            </a:pPr>
            <a:r>
              <a:rPr lang="vi-VN" sz="2600" dirty="0">
                <a:solidFill>
                  <a:srgbClr val="FF0000"/>
                </a:solidFill>
                <a:latin typeface="UTM Avo" panose="02040603050506020204" pitchFamily="18" charset="0"/>
              </a:rPr>
              <a:t>Sản phẩm công nghệ là những sản phẩm do con người tạo ra.</a:t>
            </a:r>
          </a:p>
          <a:p>
            <a:pPr algn="just" defTabSz="1219170">
              <a:lnSpc>
                <a:spcPct val="150000"/>
              </a:lnSpc>
            </a:pPr>
            <a:endParaRPr lang="en-US" sz="2600" dirty="0">
              <a:solidFill>
                <a:srgbClr val="FF0000"/>
              </a:solidFill>
              <a:latin typeface="UTM Avo" panose="02040603050506020204" pitchFamily="18" charset="0"/>
            </a:endParaRPr>
          </a:p>
        </p:txBody>
      </p:sp>
      <p:sp>
        <p:nvSpPr>
          <p:cNvPr id="102" name="Rounded Rectangular Callout 244">
            <a:extLst>
              <a:ext uri="{FF2B5EF4-FFF2-40B4-BE49-F238E27FC236}">
                <a16:creationId xmlns:a16="http://schemas.microsoft.com/office/drawing/2014/main" id="{DBAB5CCE-884D-6F32-01BF-78056ED5123F}"/>
              </a:ext>
            </a:extLst>
          </p:cNvPr>
          <p:cNvSpPr/>
          <p:nvPr/>
        </p:nvSpPr>
        <p:spPr>
          <a:xfrm>
            <a:off x="3018213" y="4885834"/>
            <a:ext cx="6735359" cy="1408256"/>
          </a:xfrm>
          <a:prstGeom prst="wedgeRoundRectCallout">
            <a:avLst>
              <a:gd name="adj1" fmla="val -55612"/>
              <a:gd name="adj2" fmla="val 40620"/>
              <a:gd name="adj3" fmla="val 16667"/>
            </a:avLst>
          </a:prstGeom>
          <a:solidFill>
            <a:schemeClr val="tx2">
              <a:lumMod val="75000"/>
            </a:schemeClr>
          </a:solidFill>
          <a:ln>
            <a:solidFill>
              <a:schemeClr val="tx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600" dirty="0" err="1">
                <a:solidFill>
                  <a:srgbClr val="FFFFFF"/>
                </a:solidFill>
                <a:latin typeface="UTM Avo" panose="02040603050506020204" pitchFamily="18" charset="0"/>
              </a:rPr>
              <a:t>Em</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hãy</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lấy</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ví</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dụ</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về</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một</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số</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sản</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phẩm</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công</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nghệ</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trong</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đời</a:t>
            </a:r>
            <a:r>
              <a:rPr lang="en-US" sz="2600" dirty="0">
                <a:solidFill>
                  <a:srgbClr val="FFFFFF"/>
                </a:solidFill>
                <a:latin typeface="UTM Avo" panose="02040603050506020204" pitchFamily="18" charset="0"/>
              </a:rPr>
              <a:t> </a:t>
            </a:r>
            <a:r>
              <a:rPr lang="en-US" sz="2600" dirty="0" err="1">
                <a:solidFill>
                  <a:srgbClr val="FFFFFF"/>
                </a:solidFill>
                <a:latin typeface="UTM Avo" panose="02040603050506020204" pitchFamily="18" charset="0"/>
              </a:rPr>
              <a:t>sống</a:t>
            </a:r>
            <a:r>
              <a:rPr lang="en-US" sz="2600" dirty="0">
                <a:solidFill>
                  <a:srgbClr val="FFFFFF"/>
                </a:solidFill>
                <a:latin typeface="UTM Avo" panose="02040603050506020204" pitchFamily="18" charset="0"/>
              </a:rPr>
              <a:t>.</a:t>
            </a:r>
          </a:p>
        </p:txBody>
      </p:sp>
    </p:spTree>
    <p:extLst>
      <p:ext uri="{BB962C8B-B14F-4D97-AF65-F5344CB8AC3E}">
        <p14:creationId xmlns:p14="http://schemas.microsoft.com/office/powerpoint/2010/main" val="392314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 calcmode="lin" valueType="num">
                                      <p:cBhvr additive="base">
                                        <p:cTn id="10" dur="500"/>
                                        <p:tgtEl>
                                          <p:spTgt spid="99"/>
                                        </p:tgtEl>
                                        <p:attrNameLst>
                                          <p:attrName>ppt_y</p:attrName>
                                        </p:attrNameLst>
                                      </p:cBhvr>
                                      <p:tavLst>
                                        <p:tav tm="0">
                                          <p:val>
                                            <p:strVal val="#ppt_y+#ppt_h*1.125000"/>
                                          </p:val>
                                        </p:tav>
                                        <p:tav tm="100000">
                                          <p:val>
                                            <p:strVal val="#ppt_y"/>
                                          </p:val>
                                        </p:tav>
                                      </p:tavLst>
                                    </p:anim>
                                    <p:animEffect transition="in" filter="wipe(up)">
                                      <p:cBhvr>
                                        <p:cTn id="11" dur="500"/>
                                        <p:tgtEl>
                                          <p:spTgt spid="9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wipe(up)">
                                      <p:cBhvr>
                                        <p:cTn id="16" dur="500"/>
                                        <p:tgtEl>
                                          <p:spTgt spid="10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wipe(left)">
                                      <p:cBhvr>
                                        <p:cTn id="22" dur="500"/>
                                        <p:tgtEl>
                                          <p:spTgt spid="10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barn(inVertical)">
                                      <p:cBhvr>
                                        <p:cTn id="3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99" grpId="0" animBg="1"/>
      <p:bldP spid="101" grpId="0"/>
      <p:bldP spid="10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391;p48">
            <a:extLst>
              <a:ext uri="{FF2B5EF4-FFF2-40B4-BE49-F238E27FC236}">
                <a16:creationId xmlns:a16="http://schemas.microsoft.com/office/drawing/2014/main" id="{DB9F6D09-B7EF-FEDD-0937-830F88F64A27}"/>
              </a:ext>
            </a:extLst>
          </p:cNvPr>
          <p:cNvSpPr/>
          <p:nvPr/>
        </p:nvSpPr>
        <p:spPr>
          <a:xfrm>
            <a:off x="2531225" y="1647233"/>
            <a:ext cx="8015447" cy="825972"/>
          </a:xfrm>
          <a:prstGeom prst="roundRect">
            <a:avLst>
              <a:gd name="adj" fmla="val 50000"/>
            </a:avLst>
          </a:prstGeom>
          <a:solidFill>
            <a:schemeClr val="accent4"/>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algn="ctr" defTabSz="1219170"/>
            <a:r>
              <a:rPr lang="en-US" sz="2600" b="1" dirty="0" err="1">
                <a:solidFill>
                  <a:srgbClr val="FFFFFF"/>
                </a:solidFill>
                <a:latin typeface="UTM Avo" panose="02040603050506020204" pitchFamily="18" charset="0"/>
              </a:rPr>
              <a:t>Một</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số</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sản</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phẩm</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công</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nghệ</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trong</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đời</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sống</a:t>
            </a:r>
            <a:endParaRPr sz="2600" b="1" dirty="0">
              <a:solidFill>
                <a:srgbClr val="FFFFFF"/>
              </a:solidFill>
              <a:latin typeface="UTM Avo" panose="02040603050506020204" pitchFamily="18" charset="0"/>
            </a:endParaRPr>
          </a:p>
        </p:txBody>
      </p:sp>
      <p:pic>
        <p:nvPicPr>
          <p:cNvPr id="3" name="Picture 2">
            <a:extLst>
              <a:ext uri="{FF2B5EF4-FFF2-40B4-BE49-F238E27FC236}">
                <a16:creationId xmlns:a16="http://schemas.microsoft.com/office/drawing/2014/main" id="{64B0BD0A-7AC3-3AAC-4D66-2C27E2840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689" y="2733484"/>
            <a:ext cx="3837400" cy="3837400"/>
          </a:xfrm>
          <a:prstGeom prst="rect">
            <a:avLst/>
          </a:prstGeom>
        </p:spPr>
      </p:pic>
      <p:pic>
        <p:nvPicPr>
          <p:cNvPr id="4" name="Picture 3">
            <a:extLst>
              <a:ext uri="{FF2B5EF4-FFF2-40B4-BE49-F238E27FC236}">
                <a16:creationId xmlns:a16="http://schemas.microsoft.com/office/drawing/2014/main" id="{DD8E7CB9-28AF-90DB-D9CA-D048B58047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6045" y="3391031"/>
            <a:ext cx="2260315" cy="2260315"/>
          </a:xfrm>
          <a:prstGeom prst="rect">
            <a:avLst/>
          </a:prstGeom>
        </p:spPr>
      </p:pic>
      <p:pic>
        <p:nvPicPr>
          <p:cNvPr id="5" name="Picture 4">
            <a:extLst>
              <a:ext uri="{FF2B5EF4-FFF2-40B4-BE49-F238E27FC236}">
                <a16:creationId xmlns:a16="http://schemas.microsoft.com/office/drawing/2014/main" id="{A293D3B4-FFBD-82B9-7955-83C93FF58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01148" y="966330"/>
            <a:ext cx="6442753" cy="6442753"/>
          </a:xfrm>
          <a:prstGeom prst="rect">
            <a:avLst/>
          </a:prstGeom>
        </p:spPr>
      </p:pic>
      <p:sp>
        <p:nvSpPr>
          <p:cNvPr id="6" name="TextBox 5">
            <a:extLst>
              <a:ext uri="{FF2B5EF4-FFF2-40B4-BE49-F238E27FC236}">
                <a16:creationId xmlns:a16="http://schemas.microsoft.com/office/drawing/2014/main" id="{1133879E-2004-8932-2F60-684BC24C28EB}"/>
              </a:ext>
            </a:extLst>
          </p:cNvPr>
          <p:cNvSpPr txBox="1"/>
          <p:nvPr/>
        </p:nvSpPr>
        <p:spPr>
          <a:xfrm>
            <a:off x="1229832" y="5897925"/>
            <a:ext cx="1753457" cy="502766"/>
          </a:xfrm>
          <a:prstGeom prst="rect">
            <a:avLst/>
          </a:prstGeom>
          <a:solidFill>
            <a:schemeClr val="accent2">
              <a:lumMod val="60000"/>
              <a:lumOff val="40000"/>
            </a:schemeClr>
          </a:solidFill>
        </p:spPr>
        <p:txBody>
          <a:bodyPr wrap="square" rtlCol="0">
            <a:spAutoFit/>
          </a:bodyPr>
          <a:lstStyle/>
          <a:p>
            <a:pPr algn="ctr" defTabSz="1219170"/>
            <a:r>
              <a:rPr lang="en-US" sz="2600" dirty="0" err="1">
                <a:latin typeface="UTM Avo" panose="02040603050506020204" pitchFamily="18" charset="0"/>
              </a:rPr>
              <a:t>Máy</a:t>
            </a:r>
            <a:r>
              <a:rPr lang="en-US" sz="2600" dirty="0">
                <a:latin typeface="UTM Avo" panose="02040603050506020204" pitchFamily="18" charset="0"/>
              </a:rPr>
              <a:t> </a:t>
            </a:r>
            <a:r>
              <a:rPr lang="en-US" sz="2600" dirty="0" err="1">
                <a:latin typeface="UTM Avo" panose="02040603050506020204" pitchFamily="18" charset="0"/>
              </a:rPr>
              <a:t>tính</a:t>
            </a:r>
            <a:endParaRPr lang="en-US" sz="2600" dirty="0">
              <a:latin typeface="UTM Avo" panose="02040603050506020204" pitchFamily="18" charset="0"/>
            </a:endParaRPr>
          </a:p>
        </p:txBody>
      </p:sp>
      <p:sp>
        <p:nvSpPr>
          <p:cNvPr id="7" name="TextBox 6">
            <a:extLst>
              <a:ext uri="{FF2B5EF4-FFF2-40B4-BE49-F238E27FC236}">
                <a16:creationId xmlns:a16="http://schemas.microsoft.com/office/drawing/2014/main" id="{42DECD31-35BD-E2BC-6139-581D67C71BFE}"/>
              </a:ext>
            </a:extLst>
          </p:cNvPr>
          <p:cNvSpPr txBox="1"/>
          <p:nvPr/>
        </p:nvSpPr>
        <p:spPr>
          <a:xfrm>
            <a:off x="4339474" y="5885471"/>
            <a:ext cx="1753457" cy="502766"/>
          </a:xfrm>
          <a:prstGeom prst="rect">
            <a:avLst/>
          </a:prstGeom>
          <a:solidFill>
            <a:schemeClr val="tx2">
              <a:lumMod val="75000"/>
            </a:schemeClr>
          </a:solidFill>
        </p:spPr>
        <p:txBody>
          <a:bodyPr wrap="square" rtlCol="0">
            <a:spAutoFit/>
          </a:bodyPr>
          <a:lstStyle/>
          <a:p>
            <a:pPr algn="ctr" defTabSz="1219170"/>
            <a:r>
              <a:rPr lang="en-US" sz="2600" dirty="0" err="1">
                <a:latin typeface="UTM Avo" panose="02040603050506020204" pitchFamily="18" charset="0"/>
              </a:rPr>
              <a:t>Đồng</a:t>
            </a:r>
            <a:r>
              <a:rPr lang="en-US" sz="2600" dirty="0">
                <a:latin typeface="UTM Avo" panose="02040603050506020204" pitchFamily="18" charset="0"/>
              </a:rPr>
              <a:t> </a:t>
            </a:r>
            <a:r>
              <a:rPr lang="en-US" sz="2600" dirty="0" err="1">
                <a:latin typeface="UTM Avo" panose="02040603050506020204" pitchFamily="18" charset="0"/>
              </a:rPr>
              <a:t>hồ</a:t>
            </a:r>
            <a:endParaRPr lang="en-US" sz="2600" dirty="0">
              <a:latin typeface="UTM Avo" panose="02040603050506020204" pitchFamily="18" charset="0"/>
            </a:endParaRPr>
          </a:p>
        </p:txBody>
      </p:sp>
      <p:sp>
        <p:nvSpPr>
          <p:cNvPr id="8" name="TextBox 7">
            <a:extLst>
              <a:ext uri="{FF2B5EF4-FFF2-40B4-BE49-F238E27FC236}">
                <a16:creationId xmlns:a16="http://schemas.microsoft.com/office/drawing/2014/main" id="{19018AA5-C46B-02B3-7DD2-34F9DAAE3BC1}"/>
              </a:ext>
            </a:extLst>
          </p:cNvPr>
          <p:cNvSpPr txBox="1"/>
          <p:nvPr/>
        </p:nvSpPr>
        <p:spPr>
          <a:xfrm>
            <a:off x="8408041" y="5885471"/>
            <a:ext cx="1753457" cy="502766"/>
          </a:xfrm>
          <a:prstGeom prst="rect">
            <a:avLst/>
          </a:prstGeom>
          <a:solidFill>
            <a:schemeClr val="accent6">
              <a:lumMod val="60000"/>
              <a:lumOff val="40000"/>
            </a:schemeClr>
          </a:solidFill>
        </p:spPr>
        <p:txBody>
          <a:bodyPr wrap="square" rtlCol="0">
            <a:spAutoFit/>
          </a:bodyPr>
          <a:lstStyle/>
          <a:p>
            <a:pPr algn="ctr" defTabSz="1219170"/>
            <a:r>
              <a:rPr lang="en-US" sz="2600" dirty="0" err="1">
                <a:latin typeface="UTM Avo" panose="02040603050506020204" pitchFamily="18" charset="0"/>
              </a:rPr>
              <a:t>Nồi</a:t>
            </a:r>
            <a:r>
              <a:rPr lang="en-US" sz="2600" dirty="0">
                <a:latin typeface="UTM Avo" panose="02040603050506020204" pitchFamily="18" charset="0"/>
              </a:rPr>
              <a:t>, </a:t>
            </a:r>
            <a:r>
              <a:rPr lang="en-US" sz="2600" dirty="0" err="1">
                <a:latin typeface="UTM Avo" panose="02040603050506020204" pitchFamily="18" charset="0"/>
              </a:rPr>
              <a:t>bếp</a:t>
            </a:r>
            <a:endParaRPr lang="en-US" sz="2600" dirty="0">
              <a:latin typeface="UTM Avo" panose="02040603050506020204" pitchFamily="18" charset="0"/>
            </a:endParaRPr>
          </a:p>
        </p:txBody>
      </p:sp>
    </p:spTree>
    <p:extLst>
      <p:ext uri="{BB962C8B-B14F-4D97-AF65-F5344CB8AC3E}">
        <p14:creationId xmlns:p14="http://schemas.microsoft.com/office/powerpoint/2010/main" val="25326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7"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strVal val="#ppt_h"/>
                                          </p:val>
                                        </p:tav>
                                        <p:tav tm="100000">
                                          <p:val>
                                            <p:strVal val="#ppt_h"/>
                                          </p:val>
                                        </p:tav>
                                      </p:tavLst>
                                    </p:anim>
                                  </p:childTnLst>
                                </p:cTn>
                              </p:par>
                              <p:par>
                                <p:cTn id="26" presetID="17" presetClass="entr" presetSubtype="1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strVal val="#ppt_w+.3"/>
                                          </p:val>
                                        </p:tav>
                                        <p:tav tm="100000">
                                          <p:val>
                                            <p:strVal val="#ppt_w"/>
                                          </p:val>
                                        </p:tav>
                                      </p:tavLst>
                                    </p:anim>
                                    <p:anim calcmode="lin" valueType="num">
                                      <p:cBhvr>
                                        <p:cTn id="35" dur="500" fill="hold"/>
                                        <p:tgtEl>
                                          <p:spTgt spid="5"/>
                                        </p:tgtEl>
                                        <p:attrNameLst>
                                          <p:attrName>ppt_h</p:attrName>
                                        </p:attrNameLst>
                                      </p:cBhvr>
                                      <p:tavLst>
                                        <p:tav tm="0">
                                          <p:val>
                                            <p:strVal val="#ppt_h"/>
                                          </p:val>
                                        </p:tav>
                                        <p:tav tm="100000">
                                          <p:val>
                                            <p:strVal val="#ppt_h"/>
                                          </p:val>
                                        </p:tav>
                                      </p:tavLst>
                                    </p:anim>
                                    <p:animEffect transition="in" filter="fade">
                                      <p:cBhvr>
                                        <p:cTn id="36" dur="500"/>
                                        <p:tgtEl>
                                          <p:spTgt spid="5"/>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strVal val="#ppt_w+.3"/>
                                          </p:val>
                                        </p:tav>
                                        <p:tav tm="100000">
                                          <p:val>
                                            <p:strVal val="#ppt_w"/>
                                          </p:val>
                                        </p:tav>
                                      </p:tavLst>
                                    </p:anim>
                                    <p:anim calcmode="lin" valueType="num">
                                      <p:cBhvr>
                                        <p:cTn id="40" dur="500" fill="hold"/>
                                        <p:tgtEl>
                                          <p:spTgt spid="8"/>
                                        </p:tgtEl>
                                        <p:attrNameLst>
                                          <p:attrName>ppt_h</p:attrName>
                                        </p:attrNameLst>
                                      </p:cBhvr>
                                      <p:tavLst>
                                        <p:tav tm="0">
                                          <p:val>
                                            <p:strVal val="#ppt_h"/>
                                          </p:val>
                                        </p:tav>
                                        <p:tav tm="100000">
                                          <p:val>
                                            <p:strVal val="#ppt_h"/>
                                          </p:val>
                                        </p:tav>
                                      </p:tavLst>
                                    </p:anim>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oogle Shape;3817;p40">
            <a:extLst>
              <a:ext uri="{FF2B5EF4-FFF2-40B4-BE49-F238E27FC236}">
                <a16:creationId xmlns:a16="http://schemas.microsoft.com/office/drawing/2014/main" id="{6DB0D43C-FE1A-7A02-7890-7FF5ACF51B72}"/>
              </a:ext>
            </a:extLst>
          </p:cNvPr>
          <p:cNvGrpSpPr/>
          <p:nvPr/>
        </p:nvGrpSpPr>
        <p:grpSpPr>
          <a:xfrm flipH="1">
            <a:off x="727736" y="4556828"/>
            <a:ext cx="1778981" cy="2110875"/>
            <a:chOff x="11627650" y="587525"/>
            <a:chExt cx="2110700" cy="2632750"/>
          </a:xfrm>
        </p:grpSpPr>
        <p:sp>
          <p:nvSpPr>
            <p:cNvPr id="3" name="Google Shape;3818;p40">
              <a:extLst>
                <a:ext uri="{FF2B5EF4-FFF2-40B4-BE49-F238E27FC236}">
                  <a16:creationId xmlns:a16="http://schemas.microsoft.com/office/drawing/2014/main" id="{34B44547-4FFF-09F6-6A08-B483B02E099C}"/>
                </a:ext>
              </a:extLst>
            </p:cNvPr>
            <p:cNvSpPr/>
            <p:nvPr/>
          </p:nvSpPr>
          <p:spPr>
            <a:xfrm>
              <a:off x="11627650" y="587525"/>
              <a:ext cx="2074000" cy="2632750"/>
            </a:xfrm>
            <a:custGeom>
              <a:avLst/>
              <a:gdLst/>
              <a:ahLst/>
              <a:cxnLst/>
              <a:rect l="l" t="t" r="r" b="b"/>
              <a:pathLst>
                <a:path w="82960" h="105310" extrusionOk="0">
                  <a:moveTo>
                    <a:pt x="39395" y="5405"/>
                  </a:moveTo>
                  <a:cubicBezTo>
                    <a:pt x="39495" y="5405"/>
                    <a:pt x="39595" y="5438"/>
                    <a:pt x="39695" y="5438"/>
                  </a:cubicBezTo>
                  <a:cubicBezTo>
                    <a:pt x="39895" y="5438"/>
                    <a:pt x="40129" y="5438"/>
                    <a:pt x="40329" y="5471"/>
                  </a:cubicBezTo>
                  <a:lnTo>
                    <a:pt x="40663" y="5471"/>
                  </a:lnTo>
                  <a:cubicBezTo>
                    <a:pt x="40763" y="5505"/>
                    <a:pt x="40863" y="5538"/>
                    <a:pt x="40996" y="5538"/>
                  </a:cubicBezTo>
                  <a:cubicBezTo>
                    <a:pt x="41196" y="5571"/>
                    <a:pt x="41430" y="5605"/>
                    <a:pt x="41663" y="5671"/>
                  </a:cubicBezTo>
                  <a:cubicBezTo>
                    <a:pt x="41763" y="5705"/>
                    <a:pt x="41863" y="5705"/>
                    <a:pt x="41997" y="5705"/>
                  </a:cubicBezTo>
                  <a:cubicBezTo>
                    <a:pt x="42097" y="5771"/>
                    <a:pt x="42197" y="5805"/>
                    <a:pt x="42297" y="5838"/>
                  </a:cubicBezTo>
                  <a:cubicBezTo>
                    <a:pt x="42531" y="5905"/>
                    <a:pt x="42731" y="5972"/>
                    <a:pt x="42931" y="6038"/>
                  </a:cubicBezTo>
                  <a:cubicBezTo>
                    <a:pt x="43064" y="6072"/>
                    <a:pt x="43198" y="6105"/>
                    <a:pt x="43331" y="6138"/>
                  </a:cubicBezTo>
                  <a:cubicBezTo>
                    <a:pt x="43431" y="6172"/>
                    <a:pt x="43531" y="6238"/>
                    <a:pt x="43631" y="6272"/>
                  </a:cubicBezTo>
                  <a:cubicBezTo>
                    <a:pt x="43865" y="6372"/>
                    <a:pt x="44098" y="6472"/>
                    <a:pt x="44298" y="6539"/>
                  </a:cubicBezTo>
                  <a:cubicBezTo>
                    <a:pt x="44399" y="6605"/>
                    <a:pt x="44532" y="6639"/>
                    <a:pt x="44632" y="6672"/>
                  </a:cubicBezTo>
                  <a:cubicBezTo>
                    <a:pt x="44732" y="6739"/>
                    <a:pt x="44832" y="6806"/>
                    <a:pt x="44932" y="6839"/>
                  </a:cubicBezTo>
                  <a:cubicBezTo>
                    <a:pt x="45166" y="6972"/>
                    <a:pt x="45366" y="7072"/>
                    <a:pt x="45533" y="7172"/>
                  </a:cubicBezTo>
                  <a:cubicBezTo>
                    <a:pt x="45566" y="7206"/>
                    <a:pt x="45599" y="7206"/>
                    <a:pt x="45666" y="7239"/>
                  </a:cubicBezTo>
                  <a:cubicBezTo>
                    <a:pt x="45466" y="7539"/>
                    <a:pt x="45299" y="7840"/>
                    <a:pt x="45166" y="8173"/>
                  </a:cubicBezTo>
                  <a:cubicBezTo>
                    <a:pt x="45066" y="8440"/>
                    <a:pt x="44999" y="8707"/>
                    <a:pt x="44999" y="8974"/>
                  </a:cubicBezTo>
                  <a:cubicBezTo>
                    <a:pt x="44966" y="9007"/>
                    <a:pt x="44966" y="9040"/>
                    <a:pt x="44966" y="9074"/>
                  </a:cubicBezTo>
                  <a:cubicBezTo>
                    <a:pt x="44399" y="8507"/>
                    <a:pt x="43665" y="8173"/>
                    <a:pt x="42864" y="8173"/>
                  </a:cubicBezTo>
                  <a:cubicBezTo>
                    <a:pt x="42564" y="8173"/>
                    <a:pt x="41997" y="8173"/>
                    <a:pt x="41163" y="8674"/>
                  </a:cubicBezTo>
                  <a:cubicBezTo>
                    <a:pt x="40562" y="7673"/>
                    <a:pt x="39729" y="6972"/>
                    <a:pt x="38461" y="6972"/>
                  </a:cubicBezTo>
                  <a:cubicBezTo>
                    <a:pt x="37961" y="6972"/>
                    <a:pt x="37494" y="7106"/>
                    <a:pt x="37027" y="7339"/>
                  </a:cubicBezTo>
                  <a:cubicBezTo>
                    <a:pt x="36993" y="7373"/>
                    <a:pt x="36927" y="7406"/>
                    <a:pt x="36893" y="7439"/>
                  </a:cubicBezTo>
                  <a:cubicBezTo>
                    <a:pt x="36560" y="7039"/>
                    <a:pt x="36159" y="6772"/>
                    <a:pt x="35759" y="6572"/>
                  </a:cubicBezTo>
                  <a:cubicBezTo>
                    <a:pt x="35792" y="6539"/>
                    <a:pt x="35792" y="6539"/>
                    <a:pt x="35826" y="6505"/>
                  </a:cubicBezTo>
                  <a:cubicBezTo>
                    <a:pt x="35892" y="6472"/>
                    <a:pt x="35959" y="6405"/>
                    <a:pt x="36059" y="6339"/>
                  </a:cubicBezTo>
                  <a:cubicBezTo>
                    <a:pt x="36126" y="6305"/>
                    <a:pt x="36193" y="6272"/>
                    <a:pt x="36293" y="6205"/>
                  </a:cubicBezTo>
                  <a:cubicBezTo>
                    <a:pt x="36460" y="6138"/>
                    <a:pt x="36626" y="6038"/>
                    <a:pt x="36793" y="5972"/>
                  </a:cubicBezTo>
                  <a:cubicBezTo>
                    <a:pt x="36893" y="5938"/>
                    <a:pt x="36993" y="5872"/>
                    <a:pt x="37060" y="5838"/>
                  </a:cubicBezTo>
                  <a:cubicBezTo>
                    <a:pt x="37160" y="5805"/>
                    <a:pt x="37227" y="5805"/>
                    <a:pt x="37327" y="5771"/>
                  </a:cubicBezTo>
                  <a:cubicBezTo>
                    <a:pt x="37494" y="5705"/>
                    <a:pt x="37694" y="5638"/>
                    <a:pt x="37894" y="5605"/>
                  </a:cubicBezTo>
                  <a:cubicBezTo>
                    <a:pt x="37994" y="5571"/>
                    <a:pt x="38094" y="5538"/>
                    <a:pt x="38161" y="5505"/>
                  </a:cubicBezTo>
                  <a:lnTo>
                    <a:pt x="38461" y="5505"/>
                  </a:lnTo>
                  <a:cubicBezTo>
                    <a:pt x="38661" y="5471"/>
                    <a:pt x="38861" y="5438"/>
                    <a:pt x="39061" y="5438"/>
                  </a:cubicBezTo>
                  <a:cubicBezTo>
                    <a:pt x="39161" y="5438"/>
                    <a:pt x="39295" y="5405"/>
                    <a:pt x="39395" y="5405"/>
                  </a:cubicBezTo>
                  <a:close/>
                  <a:moveTo>
                    <a:pt x="26853" y="9741"/>
                  </a:moveTo>
                  <a:cubicBezTo>
                    <a:pt x="26686" y="10375"/>
                    <a:pt x="26319" y="11943"/>
                    <a:pt x="26352" y="13944"/>
                  </a:cubicBezTo>
                  <a:cubicBezTo>
                    <a:pt x="25852" y="13777"/>
                    <a:pt x="25252" y="13610"/>
                    <a:pt x="24551" y="13544"/>
                  </a:cubicBezTo>
                  <a:cubicBezTo>
                    <a:pt x="24351" y="13510"/>
                    <a:pt x="24151" y="13477"/>
                    <a:pt x="23951" y="13477"/>
                  </a:cubicBezTo>
                  <a:cubicBezTo>
                    <a:pt x="24351" y="13143"/>
                    <a:pt x="24651" y="12676"/>
                    <a:pt x="24785" y="12176"/>
                  </a:cubicBezTo>
                  <a:cubicBezTo>
                    <a:pt x="24785" y="12176"/>
                    <a:pt x="24851" y="12009"/>
                    <a:pt x="24951" y="11776"/>
                  </a:cubicBezTo>
                  <a:cubicBezTo>
                    <a:pt x="24985" y="11676"/>
                    <a:pt x="25018" y="11576"/>
                    <a:pt x="25051" y="11509"/>
                  </a:cubicBezTo>
                  <a:cubicBezTo>
                    <a:pt x="25118" y="11442"/>
                    <a:pt x="25151" y="11375"/>
                    <a:pt x="25185" y="11275"/>
                  </a:cubicBezTo>
                  <a:cubicBezTo>
                    <a:pt x="25285" y="11142"/>
                    <a:pt x="25385" y="11009"/>
                    <a:pt x="25485" y="10875"/>
                  </a:cubicBezTo>
                  <a:cubicBezTo>
                    <a:pt x="25552" y="10808"/>
                    <a:pt x="25585" y="10708"/>
                    <a:pt x="25618" y="10642"/>
                  </a:cubicBezTo>
                  <a:cubicBezTo>
                    <a:pt x="25685" y="10608"/>
                    <a:pt x="25752" y="10542"/>
                    <a:pt x="25819" y="10475"/>
                  </a:cubicBezTo>
                  <a:cubicBezTo>
                    <a:pt x="25919" y="10375"/>
                    <a:pt x="26052" y="10241"/>
                    <a:pt x="26186" y="10141"/>
                  </a:cubicBezTo>
                  <a:cubicBezTo>
                    <a:pt x="26252" y="10108"/>
                    <a:pt x="26286" y="10041"/>
                    <a:pt x="26352" y="9974"/>
                  </a:cubicBezTo>
                  <a:cubicBezTo>
                    <a:pt x="26419" y="9941"/>
                    <a:pt x="26486" y="9941"/>
                    <a:pt x="26552" y="9874"/>
                  </a:cubicBezTo>
                  <a:cubicBezTo>
                    <a:pt x="26653" y="9841"/>
                    <a:pt x="26753" y="9774"/>
                    <a:pt x="26853" y="9741"/>
                  </a:cubicBezTo>
                  <a:close/>
                  <a:moveTo>
                    <a:pt x="52471" y="10308"/>
                  </a:moveTo>
                  <a:cubicBezTo>
                    <a:pt x="52604" y="10375"/>
                    <a:pt x="52771" y="10441"/>
                    <a:pt x="52938" y="10542"/>
                  </a:cubicBezTo>
                  <a:cubicBezTo>
                    <a:pt x="53038" y="10575"/>
                    <a:pt x="53138" y="10608"/>
                    <a:pt x="53238" y="10675"/>
                  </a:cubicBezTo>
                  <a:cubicBezTo>
                    <a:pt x="53338" y="10742"/>
                    <a:pt x="53405" y="10808"/>
                    <a:pt x="53505" y="10875"/>
                  </a:cubicBezTo>
                  <a:cubicBezTo>
                    <a:pt x="53705" y="10975"/>
                    <a:pt x="53905" y="11109"/>
                    <a:pt x="54105" y="11242"/>
                  </a:cubicBezTo>
                  <a:cubicBezTo>
                    <a:pt x="54172" y="11275"/>
                    <a:pt x="54272" y="11342"/>
                    <a:pt x="54372" y="11409"/>
                  </a:cubicBezTo>
                  <a:cubicBezTo>
                    <a:pt x="54472" y="11476"/>
                    <a:pt x="54539" y="11542"/>
                    <a:pt x="54639" y="11642"/>
                  </a:cubicBezTo>
                  <a:cubicBezTo>
                    <a:pt x="54839" y="11776"/>
                    <a:pt x="55006" y="11909"/>
                    <a:pt x="55173" y="12043"/>
                  </a:cubicBezTo>
                  <a:cubicBezTo>
                    <a:pt x="55240" y="12109"/>
                    <a:pt x="55340" y="12176"/>
                    <a:pt x="55406" y="12209"/>
                  </a:cubicBezTo>
                  <a:cubicBezTo>
                    <a:pt x="55473" y="12309"/>
                    <a:pt x="55573" y="12410"/>
                    <a:pt x="55640" y="12476"/>
                  </a:cubicBezTo>
                  <a:cubicBezTo>
                    <a:pt x="55807" y="12643"/>
                    <a:pt x="55940" y="12810"/>
                    <a:pt x="56107" y="12977"/>
                  </a:cubicBezTo>
                  <a:cubicBezTo>
                    <a:pt x="56174" y="13043"/>
                    <a:pt x="56240" y="13110"/>
                    <a:pt x="56307" y="13177"/>
                  </a:cubicBezTo>
                  <a:cubicBezTo>
                    <a:pt x="56374" y="13277"/>
                    <a:pt x="56407" y="13344"/>
                    <a:pt x="56474" y="13444"/>
                  </a:cubicBezTo>
                  <a:cubicBezTo>
                    <a:pt x="56607" y="13610"/>
                    <a:pt x="56707" y="13777"/>
                    <a:pt x="56807" y="13944"/>
                  </a:cubicBezTo>
                  <a:cubicBezTo>
                    <a:pt x="56874" y="14011"/>
                    <a:pt x="56941" y="14111"/>
                    <a:pt x="56974" y="14177"/>
                  </a:cubicBezTo>
                  <a:cubicBezTo>
                    <a:pt x="57008" y="14278"/>
                    <a:pt x="57074" y="14344"/>
                    <a:pt x="57108" y="14444"/>
                  </a:cubicBezTo>
                  <a:cubicBezTo>
                    <a:pt x="57208" y="14611"/>
                    <a:pt x="57274" y="14778"/>
                    <a:pt x="57341" y="14978"/>
                  </a:cubicBezTo>
                  <a:cubicBezTo>
                    <a:pt x="57374" y="15045"/>
                    <a:pt x="57408" y="15111"/>
                    <a:pt x="57441" y="15178"/>
                  </a:cubicBezTo>
                  <a:cubicBezTo>
                    <a:pt x="57441" y="15278"/>
                    <a:pt x="57475" y="15345"/>
                    <a:pt x="57475" y="15445"/>
                  </a:cubicBezTo>
                  <a:cubicBezTo>
                    <a:pt x="57541" y="15612"/>
                    <a:pt x="57575" y="15779"/>
                    <a:pt x="57575" y="15945"/>
                  </a:cubicBezTo>
                  <a:cubicBezTo>
                    <a:pt x="57575" y="15979"/>
                    <a:pt x="57608" y="16045"/>
                    <a:pt x="57608" y="16112"/>
                  </a:cubicBezTo>
                  <a:cubicBezTo>
                    <a:pt x="57608" y="16179"/>
                    <a:pt x="57608" y="16246"/>
                    <a:pt x="57608" y="16312"/>
                  </a:cubicBezTo>
                  <a:cubicBezTo>
                    <a:pt x="57575" y="16446"/>
                    <a:pt x="57575" y="16546"/>
                    <a:pt x="57541" y="16613"/>
                  </a:cubicBezTo>
                  <a:cubicBezTo>
                    <a:pt x="57541" y="16613"/>
                    <a:pt x="57541" y="16646"/>
                    <a:pt x="57541" y="16646"/>
                  </a:cubicBezTo>
                  <a:cubicBezTo>
                    <a:pt x="57441" y="16746"/>
                    <a:pt x="57341" y="16879"/>
                    <a:pt x="57241" y="16979"/>
                  </a:cubicBezTo>
                  <a:cubicBezTo>
                    <a:pt x="56574" y="16579"/>
                    <a:pt x="55673" y="16246"/>
                    <a:pt x="54472" y="16079"/>
                  </a:cubicBezTo>
                  <a:cubicBezTo>
                    <a:pt x="54139" y="16045"/>
                    <a:pt x="53839" y="16045"/>
                    <a:pt x="53572" y="16045"/>
                  </a:cubicBezTo>
                  <a:lnTo>
                    <a:pt x="53205" y="16045"/>
                  </a:lnTo>
                  <a:cubicBezTo>
                    <a:pt x="53605" y="14111"/>
                    <a:pt x="53105" y="13210"/>
                    <a:pt x="52871" y="12776"/>
                  </a:cubicBezTo>
                  <a:cubicBezTo>
                    <a:pt x="52604" y="12309"/>
                    <a:pt x="52271" y="11909"/>
                    <a:pt x="51871" y="11609"/>
                  </a:cubicBezTo>
                  <a:cubicBezTo>
                    <a:pt x="51871" y="11576"/>
                    <a:pt x="51904" y="11542"/>
                    <a:pt x="51937" y="11509"/>
                  </a:cubicBezTo>
                  <a:cubicBezTo>
                    <a:pt x="52171" y="11142"/>
                    <a:pt x="52338" y="10708"/>
                    <a:pt x="52471" y="10308"/>
                  </a:cubicBezTo>
                  <a:close/>
                  <a:moveTo>
                    <a:pt x="17379" y="47368"/>
                  </a:moveTo>
                  <a:cubicBezTo>
                    <a:pt x="18413" y="48002"/>
                    <a:pt x="19581" y="48569"/>
                    <a:pt x="20715" y="49069"/>
                  </a:cubicBezTo>
                  <a:cubicBezTo>
                    <a:pt x="20582" y="49336"/>
                    <a:pt x="20481" y="49670"/>
                    <a:pt x="20481" y="50003"/>
                  </a:cubicBezTo>
                  <a:cubicBezTo>
                    <a:pt x="20481" y="50036"/>
                    <a:pt x="20381" y="52538"/>
                    <a:pt x="20215" y="56341"/>
                  </a:cubicBezTo>
                  <a:cubicBezTo>
                    <a:pt x="18847" y="54907"/>
                    <a:pt x="17646" y="53739"/>
                    <a:pt x="16612" y="52772"/>
                  </a:cubicBezTo>
                  <a:cubicBezTo>
                    <a:pt x="17980" y="50904"/>
                    <a:pt x="18347" y="49403"/>
                    <a:pt x="17780" y="48068"/>
                  </a:cubicBezTo>
                  <a:cubicBezTo>
                    <a:pt x="17713" y="47902"/>
                    <a:pt x="17579" y="47668"/>
                    <a:pt x="17379" y="47368"/>
                  </a:cubicBezTo>
                  <a:close/>
                  <a:moveTo>
                    <a:pt x="8339" y="60010"/>
                  </a:moveTo>
                  <a:cubicBezTo>
                    <a:pt x="8373" y="60077"/>
                    <a:pt x="8440" y="60177"/>
                    <a:pt x="8473" y="60244"/>
                  </a:cubicBezTo>
                  <a:lnTo>
                    <a:pt x="8406" y="60244"/>
                  </a:lnTo>
                  <a:cubicBezTo>
                    <a:pt x="8206" y="60244"/>
                    <a:pt x="8039" y="60277"/>
                    <a:pt x="7839" y="60277"/>
                  </a:cubicBezTo>
                  <a:cubicBezTo>
                    <a:pt x="8006" y="60210"/>
                    <a:pt x="8173" y="60110"/>
                    <a:pt x="8339" y="60010"/>
                  </a:cubicBezTo>
                  <a:close/>
                  <a:moveTo>
                    <a:pt x="63812" y="58443"/>
                  </a:moveTo>
                  <a:cubicBezTo>
                    <a:pt x="66548" y="58443"/>
                    <a:pt x="67548" y="59510"/>
                    <a:pt x="68049" y="60344"/>
                  </a:cubicBezTo>
                  <a:cubicBezTo>
                    <a:pt x="68216" y="60611"/>
                    <a:pt x="68382" y="60844"/>
                    <a:pt x="68516" y="61111"/>
                  </a:cubicBezTo>
                  <a:cubicBezTo>
                    <a:pt x="68015" y="60544"/>
                    <a:pt x="67248" y="60210"/>
                    <a:pt x="66514" y="60210"/>
                  </a:cubicBezTo>
                  <a:cubicBezTo>
                    <a:pt x="64947" y="60210"/>
                    <a:pt x="64179" y="61278"/>
                    <a:pt x="63679" y="62345"/>
                  </a:cubicBezTo>
                  <a:cubicBezTo>
                    <a:pt x="62578" y="62879"/>
                    <a:pt x="61778" y="63446"/>
                    <a:pt x="61477" y="64514"/>
                  </a:cubicBezTo>
                  <a:cubicBezTo>
                    <a:pt x="61377" y="64847"/>
                    <a:pt x="61344" y="65181"/>
                    <a:pt x="61377" y="65514"/>
                  </a:cubicBezTo>
                  <a:cubicBezTo>
                    <a:pt x="61044" y="63213"/>
                    <a:pt x="60677" y="60978"/>
                    <a:pt x="60310" y="58910"/>
                  </a:cubicBezTo>
                  <a:cubicBezTo>
                    <a:pt x="61611" y="58576"/>
                    <a:pt x="62778" y="58443"/>
                    <a:pt x="63812" y="58443"/>
                  </a:cubicBezTo>
                  <a:close/>
                  <a:moveTo>
                    <a:pt x="12042" y="65948"/>
                  </a:moveTo>
                  <a:cubicBezTo>
                    <a:pt x="12442" y="66548"/>
                    <a:pt x="12843" y="67182"/>
                    <a:pt x="13243" y="67849"/>
                  </a:cubicBezTo>
                  <a:cubicBezTo>
                    <a:pt x="13110" y="67816"/>
                    <a:pt x="12943" y="67816"/>
                    <a:pt x="12809" y="67816"/>
                  </a:cubicBezTo>
                  <a:cubicBezTo>
                    <a:pt x="11975" y="67816"/>
                    <a:pt x="11175" y="68016"/>
                    <a:pt x="10441" y="68416"/>
                  </a:cubicBezTo>
                  <a:cubicBezTo>
                    <a:pt x="10408" y="68416"/>
                    <a:pt x="10341" y="68383"/>
                    <a:pt x="10308" y="68383"/>
                  </a:cubicBezTo>
                  <a:cubicBezTo>
                    <a:pt x="9941" y="68283"/>
                    <a:pt x="9607" y="68216"/>
                    <a:pt x="9240" y="68183"/>
                  </a:cubicBezTo>
                  <a:cubicBezTo>
                    <a:pt x="10508" y="67916"/>
                    <a:pt x="11508" y="67082"/>
                    <a:pt x="12042" y="65948"/>
                  </a:cubicBezTo>
                  <a:close/>
                  <a:moveTo>
                    <a:pt x="61444" y="65848"/>
                  </a:moveTo>
                  <a:cubicBezTo>
                    <a:pt x="61511" y="66215"/>
                    <a:pt x="61678" y="66582"/>
                    <a:pt x="61911" y="66915"/>
                  </a:cubicBezTo>
                  <a:cubicBezTo>
                    <a:pt x="62311" y="67449"/>
                    <a:pt x="62812" y="67749"/>
                    <a:pt x="63512" y="67983"/>
                  </a:cubicBezTo>
                  <a:cubicBezTo>
                    <a:pt x="63946" y="69083"/>
                    <a:pt x="64680" y="70084"/>
                    <a:pt x="66247" y="70084"/>
                  </a:cubicBezTo>
                  <a:lnTo>
                    <a:pt x="66381" y="70084"/>
                  </a:lnTo>
                  <a:cubicBezTo>
                    <a:pt x="66481" y="70084"/>
                    <a:pt x="66581" y="70051"/>
                    <a:pt x="66681" y="70051"/>
                  </a:cubicBezTo>
                  <a:cubicBezTo>
                    <a:pt x="65580" y="71118"/>
                    <a:pt x="64146" y="72152"/>
                    <a:pt x="62478" y="73153"/>
                  </a:cubicBezTo>
                  <a:cubicBezTo>
                    <a:pt x="62145" y="70685"/>
                    <a:pt x="61811" y="68216"/>
                    <a:pt x="61444" y="65848"/>
                  </a:cubicBezTo>
                  <a:close/>
                  <a:moveTo>
                    <a:pt x="69316" y="81059"/>
                  </a:moveTo>
                  <a:cubicBezTo>
                    <a:pt x="69416" y="81259"/>
                    <a:pt x="69550" y="81459"/>
                    <a:pt x="69717" y="81659"/>
                  </a:cubicBezTo>
                  <a:cubicBezTo>
                    <a:pt x="69550" y="81959"/>
                    <a:pt x="69450" y="82293"/>
                    <a:pt x="69416" y="82626"/>
                  </a:cubicBezTo>
                  <a:cubicBezTo>
                    <a:pt x="69116" y="83494"/>
                    <a:pt x="68983" y="84328"/>
                    <a:pt x="69049" y="85128"/>
                  </a:cubicBezTo>
                  <a:cubicBezTo>
                    <a:pt x="68816" y="85262"/>
                    <a:pt x="68616" y="85428"/>
                    <a:pt x="68449" y="85629"/>
                  </a:cubicBezTo>
                  <a:cubicBezTo>
                    <a:pt x="67949" y="86162"/>
                    <a:pt x="67715" y="86829"/>
                    <a:pt x="67749" y="87530"/>
                  </a:cubicBezTo>
                  <a:cubicBezTo>
                    <a:pt x="67749" y="87563"/>
                    <a:pt x="67749" y="87663"/>
                    <a:pt x="67715" y="87830"/>
                  </a:cubicBezTo>
                  <a:cubicBezTo>
                    <a:pt x="67715" y="87897"/>
                    <a:pt x="67682" y="87964"/>
                    <a:pt x="67682" y="88064"/>
                  </a:cubicBezTo>
                  <a:cubicBezTo>
                    <a:pt x="67648" y="88130"/>
                    <a:pt x="67648" y="88164"/>
                    <a:pt x="67615" y="88230"/>
                  </a:cubicBezTo>
                  <a:cubicBezTo>
                    <a:pt x="67582" y="88364"/>
                    <a:pt x="67515" y="88464"/>
                    <a:pt x="67448" y="88597"/>
                  </a:cubicBezTo>
                  <a:cubicBezTo>
                    <a:pt x="67415" y="88631"/>
                    <a:pt x="67415" y="88697"/>
                    <a:pt x="67382" y="88764"/>
                  </a:cubicBezTo>
                  <a:cubicBezTo>
                    <a:pt x="67348" y="88798"/>
                    <a:pt x="67282" y="88864"/>
                    <a:pt x="67248" y="88898"/>
                  </a:cubicBezTo>
                  <a:cubicBezTo>
                    <a:pt x="67181" y="88998"/>
                    <a:pt x="67115" y="89098"/>
                    <a:pt x="67015" y="89165"/>
                  </a:cubicBezTo>
                  <a:cubicBezTo>
                    <a:pt x="66948" y="89231"/>
                    <a:pt x="66915" y="89265"/>
                    <a:pt x="66848" y="89331"/>
                  </a:cubicBezTo>
                  <a:cubicBezTo>
                    <a:pt x="66815" y="89365"/>
                    <a:pt x="66748" y="89398"/>
                    <a:pt x="66681" y="89431"/>
                  </a:cubicBezTo>
                  <a:cubicBezTo>
                    <a:pt x="66581" y="89498"/>
                    <a:pt x="66448" y="89565"/>
                    <a:pt x="66281" y="89632"/>
                  </a:cubicBezTo>
                  <a:cubicBezTo>
                    <a:pt x="66214" y="89698"/>
                    <a:pt x="66147" y="89732"/>
                    <a:pt x="66047" y="89765"/>
                  </a:cubicBezTo>
                  <a:cubicBezTo>
                    <a:pt x="65981" y="89798"/>
                    <a:pt x="65914" y="89798"/>
                    <a:pt x="65847" y="89832"/>
                  </a:cubicBezTo>
                  <a:cubicBezTo>
                    <a:pt x="65714" y="89865"/>
                    <a:pt x="65614" y="89898"/>
                    <a:pt x="65480" y="89932"/>
                  </a:cubicBezTo>
                  <a:cubicBezTo>
                    <a:pt x="65480" y="89832"/>
                    <a:pt x="65447" y="89732"/>
                    <a:pt x="65414" y="89598"/>
                  </a:cubicBezTo>
                  <a:cubicBezTo>
                    <a:pt x="65347" y="89298"/>
                    <a:pt x="65213" y="89031"/>
                    <a:pt x="65047" y="88764"/>
                  </a:cubicBezTo>
                  <a:cubicBezTo>
                    <a:pt x="64947" y="88497"/>
                    <a:pt x="64813" y="88197"/>
                    <a:pt x="64613" y="87964"/>
                  </a:cubicBezTo>
                  <a:cubicBezTo>
                    <a:pt x="64446" y="87730"/>
                    <a:pt x="64279" y="87530"/>
                    <a:pt x="64079" y="87330"/>
                  </a:cubicBezTo>
                  <a:cubicBezTo>
                    <a:pt x="63979" y="86362"/>
                    <a:pt x="63879" y="85395"/>
                    <a:pt x="63779" y="84394"/>
                  </a:cubicBezTo>
                  <a:cubicBezTo>
                    <a:pt x="65814" y="83360"/>
                    <a:pt x="67682" y="82226"/>
                    <a:pt x="69316" y="81059"/>
                  </a:cubicBezTo>
                  <a:close/>
                  <a:moveTo>
                    <a:pt x="47034" y="97237"/>
                  </a:moveTo>
                  <a:cubicBezTo>
                    <a:pt x="47000" y="97270"/>
                    <a:pt x="46967" y="97304"/>
                    <a:pt x="46934" y="97304"/>
                  </a:cubicBezTo>
                  <a:cubicBezTo>
                    <a:pt x="46834" y="97404"/>
                    <a:pt x="46767" y="97470"/>
                    <a:pt x="46667" y="97571"/>
                  </a:cubicBezTo>
                  <a:cubicBezTo>
                    <a:pt x="46600" y="97604"/>
                    <a:pt x="46500" y="97671"/>
                    <a:pt x="46400" y="97737"/>
                  </a:cubicBezTo>
                  <a:cubicBezTo>
                    <a:pt x="46233" y="97871"/>
                    <a:pt x="46033" y="98004"/>
                    <a:pt x="45833" y="98138"/>
                  </a:cubicBezTo>
                  <a:cubicBezTo>
                    <a:pt x="45733" y="98204"/>
                    <a:pt x="45633" y="98271"/>
                    <a:pt x="45566" y="98371"/>
                  </a:cubicBezTo>
                  <a:cubicBezTo>
                    <a:pt x="45433" y="98404"/>
                    <a:pt x="45333" y="98471"/>
                    <a:pt x="45232" y="98538"/>
                  </a:cubicBezTo>
                  <a:cubicBezTo>
                    <a:pt x="45032" y="98638"/>
                    <a:pt x="44832" y="98771"/>
                    <a:pt x="44599" y="98905"/>
                  </a:cubicBezTo>
                  <a:cubicBezTo>
                    <a:pt x="44499" y="98972"/>
                    <a:pt x="44399" y="99005"/>
                    <a:pt x="44332" y="99072"/>
                  </a:cubicBezTo>
                  <a:cubicBezTo>
                    <a:pt x="44232" y="99105"/>
                    <a:pt x="44132" y="99172"/>
                    <a:pt x="44032" y="99205"/>
                  </a:cubicBezTo>
                  <a:cubicBezTo>
                    <a:pt x="43831" y="99305"/>
                    <a:pt x="43631" y="99372"/>
                    <a:pt x="43431" y="99472"/>
                  </a:cubicBezTo>
                  <a:cubicBezTo>
                    <a:pt x="43331" y="99505"/>
                    <a:pt x="43264" y="99539"/>
                    <a:pt x="43164" y="99605"/>
                  </a:cubicBezTo>
                  <a:cubicBezTo>
                    <a:pt x="43064" y="99605"/>
                    <a:pt x="42964" y="99639"/>
                    <a:pt x="42897" y="99639"/>
                  </a:cubicBezTo>
                  <a:cubicBezTo>
                    <a:pt x="42697" y="99705"/>
                    <a:pt x="42497" y="99739"/>
                    <a:pt x="42330" y="99805"/>
                  </a:cubicBezTo>
                  <a:cubicBezTo>
                    <a:pt x="42230" y="99805"/>
                    <a:pt x="42130" y="99839"/>
                    <a:pt x="42030" y="99872"/>
                  </a:cubicBezTo>
                  <a:lnTo>
                    <a:pt x="41763" y="99872"/>
                  </a:lnTo>
                  <a:cubicBezTo>
                    <a:pt x="41630" y="99872"/>
                    <a:pt x="41496" y="99906"/>
                    <a:pt x="41363" y="99906"/>
                  </a:cubicBezTo>
                  <a:cubicBezTo>
                    <a:pt x="41363" y="99906"/>
                    <a:pt x="41196" y="99872"/>
                    <a:pt x="41196" y="99872"/>
                  </a:cubicBezTo>
                  <a:cubicBezTo>
                    <a:pt x="41130" y="99872"/>
                    <a:pt x="41063" y="99906"/>
                    <a:pt x="40963" y="99906"/>
                  </a:cubicBezTo>
                  <a:cubicBezTo>
                    <a:pt x="40896" y="99872"/>
                    <a:pt x="40796" y="99872"/>
                    <a:pt x="40696" y="99839"/>
                  </a:cubicBezTo>
                  <a:cubicBezTo>
                    <a:pt x="40529" y="99839"/>
                    <a:pt x="40362" y="99805"/>
                    <a:pt x="40196" y="99739"/>
                  </a:cubicBezTo>
                  <a:cubicBezTo>
                    <a:pt x="40129" y="99739"/>
                    <a:pt x="40029" y="99705"/>
                    <a:pt x="39962" y="99705"/>
                  </a:cubicBezTo>
                  <a:cubicBezTo>
                    <a:pt x="39862" y="99672"/>
                    <a:pt x="39795" y="99639"/>
                    <a:pt x="39695" y="99605"/>
                  </a:cubicBezTo>
                  <a:cubicBezTo>
                    <a:pt x="39528" y="99539"/>
                    <a:pt x="39362" y="99472"/>
                    <a:pt x="39195" y="99372"/>
                  </a:cubicBezTo>
                  <a:cubicBezTo>
                    <a:pt x="39128" y="99338"/>
                    <a:pt x="39028" y="99305"/>
                    <a:pt x="38961" y="99272"/>
                  </a:cubicBezTo>
                  <a:cubicBezTo>
                    <a:pt x="38895" y="99205"/>
                    <a:pt x="38795" y="99138"/>
                    <a:pt x="38728" y="99105"/>
                  </a:cubicBezTo>
                  <a:cubicBezTo>
                    <a:pt x="38561" y="99005"/>
                    <a:pt x="38428" y="98905"/>
                    <a:pt x="38261" y="98771"/>
                  </a:cubicBezTo>
                  <a:cubicBezTo>
                    <a:pt x="38194" y="98705"/>
                    <a:pt x="38094" y="98671"/>
                    <a:pt x="38027" y="98605"/>
                  </a:cubicBezTo>
                  <a:cubicBezTo>
                    <a:pt x="37961" y="98538"/>
                    <a:pt x="37894" y="98471"/>
                    <a:pt x="37827" y="98371"/>
                  </a:cubicBezTo>
                  <a:cubicBezTo>
                    <a:pt x="37694" y="98238"/>
                    <a:pt x="37527" y="98104"/>
                    <a:pt x="37394" y="97937"/>
                  </a:cubicBezTo>
                  <a:cubicBezTo>
                    <a:pt x="37327" y="97871"/>
                    <a:pt x="37260" y="97804"/>
                    <a:pt x="37193" y="97737"/>
                  </a:cubicBezTo>
                  <a:cubicBezTo>
                    <a:pt x="37160" y="97671"/>
                    <a:pt x="37093" y="97571"/>
                    <a:pt x="37027" y="97504"/>
                  </a:cubicBezTo>
                  <a:cubicBezTo>
                    <a:pt x="40329" y="97437"/>
                    <a:pt x="43798" y="97337"/>
                    <a:pt x="47034" y="97237"/>
                  </a:cubicBezTo>
                  <a:close/>
                  <a:moveTo>
                    <a:pt x="39729" y="1"/>
                  </a:moveTo>
                  <a:cubicBezTo>
                    <a:pt x="39595" y="1"/>
                    <a:pt x="39428" y="34"/>
                    <a:pt x="39262" y="34"/>
                  </a:cubicBezTo>
                  <a:lnTo>
                    <a:pt x="38761" y="34"/>
                  </a:lnTo>
                  <a:cubicBezTo>
                    <a:pt x="38394" y="34"/>
                    <a:pt x="38061" y="67"/>
                    <a:pt x="37727" y="134"/>
                  </a:cubicBezTo>
                  <a:cubicBezTo>
                    <a:pt x="37527" y="167"/>
                    <a:pt x="37360" y="201"/>
                    <a:pt x="37193" y="268"/>
                  </a:cubicBezTo>
                  <a:cubicBezTo>
                    <a:pt x="36993" y="268"/>
                    <a:pt x="36826" y="301"/>
                    <a:pt x="36660" y="334"/>
                  </a:cubicBezTo>
                  <a:cubicBezTo>
                    <a:pt x="36293" y="401"/>
                    <a:pt x="35959" y="501"/>
                    <a:pt x="35626" y="601"/>
                  </a:cubicBezTo>
                  <a:cubicBezTo>
                    <a:pt x="35459" y="668"/>
                    <a:pt x="35259" y="735"/>
                    <a:pt x="35125" y="835"/>
                  </a:cubicBezTo>
                  <a:cubicBezTo>
                    <a:pt x="34925" y="868"/>
                    <a:pt x="34758" y="935"/>
                    <a:pt x="34592" y="1001"/>
                  </a:cubicBezTo>
                  <a:cubicBezTo>
                    <a:pt x="34258" y="1168"/>
                    <a:pt x="33924" y="1335"/>
                    <a:pt x="33624" y="1502"/>
                  </a:cubicBezTo>
                  <a:cubicBezTo>
                    <a:pt x="33457" y="1602"/>
                    <a:pt x="33291" y="1702"/>
                    <a:pt x="33157" y="1835"/>
                  </a:cubicBezTo>
                  <a:cubicBezTo>
                    <a:pt x="32990" y="1902"/>
                    <a:pt x="32824" y="2002"/>
                    <a:pt x="32657" y="2102"/>
                  </a:cubicBezTo>
                  <a:cubicBezTo>
                    <a:pt x="32357" y="2336"/>
                    <a:pt x="32056" y="2569"/>
                    <a:pt x="31790" y="2803"/>
                  </a:cubicBezTo>
                  <a:cubicBezTo>
                    <a:pt x="31656" y="2936"/>
                    <a:pt x="31523" y="3070"/>
                    <a:pt x="31423" y="3236"/>
                  </a:cubicBezTo>
                  <a:cubicBezTo>
                    <a:pt x="31256" y="3336"/>
                    <a:pt x="31122" y="3470"/>
                    <a:pt x="30989" y="3603"/>
                  </a:cubicBezTo>
                  <a:cubicBezTo>
                    <a:pt x="30755" y="3870"/>
                    <a:pt x="30555" y="4137"/>
                    <a:pt x="30355" y="4404"/>
                  </a:cubicBezTo>
                  <a:cubicBezTo>
                    <a:pt x="30222" y="4337"/>
                    <a:pt x="30055" y="4270"/>
                    <a:pt x="29888" y="4204"/>
                  </a:cubicBezTo>
                  <a:cubicBezTo>
                    <a:pt x="29421" y="4104"/>
                    <a:pt x="28954" y="4037"/>
                    <a:pt x="28521" y="4004"/>
                  </a:cubicBezTo>
                  <a:lnTo>
                    <a:pt x="28354" y="4004"/>
                  </a:lnTo>
                  <a:cubicBezTo>
                    <a:pt x="28154" y="4004"/>
                    <a:pt x="27953" y="4004"/>
                    <a:pt x="27787" y="4070"/>
                  </a:cubicBezTo>
                  <a:cubicBezTo>
                    <a:pt x="27687" y="4037"/>
                    <a:pt x="27620" y="4037"/>
                    <a:pt x="27520" y="4037"/>
                  </a:cubicBezTo>
                  <a:cubicBezTo>
                    <a:pt x="27420" y="4037"/>
                    <a:pt x="27253" y="4037"/>
                    <a:pt x="27153" y="4070"/>
                  </a:cubicBezTo>
                  <a:cubicBezTo>
                    <a:pt x="27086" y="4070"/>
                    <a:pt x="27019" y="4070"/>
                    <a:pt x="26919" y="4104"/>
                  </a:cubicBezTo>
                  <a:cubicBezTo>
                    <a:pt x="26619" y="4137"/>
                    <a:pt x="26286" y="4204"/>
                    <a:pt x="25985" y="4304"/>
                  </a:cubicBezTo>
                  <a:cubicBezTo>
                    <a:pt x="25785" y="4337"/>
                    <a:pt x="25618" y="4437"/>
                    <a:pt x="25452" y="4504"/>
                  </a:cubicBezTo>
                  <a:cubicBezTo>
                    <a:pt x="25252" y="4537"/>
                    <a:pt x="25051" y="4604"/>
                    <a:pt x="24885" y="4671"/>
                  </a:cubicBezTo>
                  <a:cubicBezTo>
                    <a:pt x="24518" y="4837"/>
                    <a:pt x="24151" y="5038"/>
                    <a:pt x="23784" y="5238"/>
                  </a:cubicBezTo>
                  <a:cubicBezTo>
                    <a:pt x="23617" y="5338"/>
                    <a:pt x="23450" y="5471"/>
                    <a:pt x="23317" y="5605"/>
                  </a:cubicBezTo>
                  <a:cubicBezTo>
                    <a:pt x="23117" y="5671"/>
                    <a:pt x="22950" y="5771"/>
                    <a:pt x="22816" y="5905"/>
                  </a:cubicBezTo>
                  <a:cubicBezTo>
                    <a:pt x="22516" y="6138"/>
                    <a:pt x="22216" y="6405"/>
                    <a:pt x="21916" y="6705"/>
                  </a:cubicBezTo>
                  <a:cubicBezTo>
                    <a:pt x="21782" y="6839"/>
                    <a:pt x="21682" y="7006"/>
                    <a:pt x="21582" y="7172"/>
                  </a:cubicBezTo>
                  <a:cubicBezTo>
                    <a:pt x="21415" y="7273"/>
                    <a:pt x="21282" y="7439"/>
                    <a:pt x="21182" y="7573"/>
                  </a:cubicBezTo>
                  <a:cubicBezTo>
                    <a:pt x="20948" y="7873"/>
                    <a:pt x="20715" y="8207"/>
                    <a:pt x="20548" y="8540"/>
                  </a:cubicBezTo>
                  <a:cubicBezTo>
                    <a:pt x="20415" y="8707"/>
                    <a:pt x="20348" y="8874"/>
                    <a:pt x="20281" y="9074"/>
                  </a:cubicBezTo>
                  <a:cubicBezTo>
                    <a:pt x="20281" y="9074"/>
                    <a:pt x="20281" y="9107"/>
                    <a:pt x="20248" y="9107"/>
                  </a:cubicBezTo>
                  <a:cubicBezTo>
                    <a:pt x="20081" y="9040"/>
                    <a:pt x="19881" y="8974"/>
                    <a:pt x="19714" y="8907"/>
                  </a:cubicBezTo>
                  <a:cubicBezTo>
                    <a:pt x="19681" y="8874"/>
                    <a:pt x="19648" y="8840"/>
                    <a:pt x="19614" y="8840"/>
                  </a:cubicBezTo>
                  <a:cubicBezTo>
                    <a:pt x="19181" y="8573"/>
                    <a:pt x="18680" y="8407"/>
                    <a:pt x="18180" y="8407"/>
                  </a:cubicBezTo>
                  <a:cubicBezTo>
                    <a:pt x="17880" y="8407"/>
                    <a:pt x="17613" y="8473"/>
                    <a:pt x="17346" y="8540"/>
                  </a:cubicBezTo>
                  <a:cubicBezTo>
                    <a:pt x="16645" y="7606"/>
                    <a:pt x="15645" y="7139"/>
                    <a:pt x="14644" y="7139"/>
                  </a:cubicBezTo>
                  <a:lnTo>
                    <a:pt x="14577" y="7139"/>
                  </a:lnTo>
                  <a:cubicBezTo>
                    <a:pt x="13743" y="7172"/>
                    <a:pt x="12943" y="7473"/>
                    <a:pt x="12342" y="8006"/>
                  </a:cubicBezTo>
                  <a:cubicBezTo>
                    <a:pt x="12209" y="8006"/>
                    <a:pt x="12109" y="7973"/>
                    <a:pt x="11975" y="7973"/>
                  </a:cubicBezTo>
                  <a:cubicBezTo>
                    <a:pt x="10508" y="7973"/>
                    <a:pt x="9273" y="8840"/>
                    <a:pt x="8740" y="10208"/>
                  </a:cubicBezTo>
                  <a:cubicBezTo>
                    <a:pt x="8440" y="10942"/>
                    <a:pt x="8373" y="11709"/>
                    <a:pt x="8506" y="12443"/>
                  </a:cubicBezTo>
                  <a:cubicBezTo>
                    <a:pt x="7772" y="13410"/>
                    <a:pt x="7739" y="14778"/>
                    <a:pt x="8540" y="15779"/>
                  </a:cubicBezTo>
                  <a:cubicBezTo>
                    <a:pt x="8606" y="15879"/>
                    <a:pt x="8873" y="16179"/>
                    <a:pt x="9273" y="16479"/>
                  </a:cubicBezTo>
                  <a:cubicBezTo>
                    <a:pt x="9240" y="16713"/>
                    <a:pt x="9240" y="16946"/>
                    <a:pt x="9207" y="17180"/>
                  </a:cubicBezTo>
                  <a:cubicBezTo>
                    <a:pt x="9207" y="17713"/>
                    <a:pt x="9374" y="18247"/>
                    <a:pt x="9640" y="18681"/>
                  </a:cubicBezTo>
                  <a:lnTo>
                    <a:pt x="9574" y="18681"/>
                  </a:lnTo>
                  <a:cubicBezTo>
                    <a:pt x="8406" y="18681"/>
                    <a:pt x="7272" y="19048"/>
                    <a:pt x="6371" y="19781"/>
                  </a:cubicBezTo>
                  <a:cubicBezTo>
                    <a:pt x="5271" y="20649"/>
                    <a:pt x="4737" y="21916"/>
                    <a:pt x="4904" y="23251"/>
                  </a:cubicBezTo>
                  <a:cubicBezTo>
                    <a:pt x="5137" y="25085"/>
                    <a:pt x="6672" y="26753"/>
                    <a:pt x="8440" y="28087"/>
                  </a:cubicBezTo>
                  <a:cubicBezTo>
                    <a:pt x="8239" y="28621"/>
                    <a:pt x="8173" y="29255"/>
                    <a:pt x="8239" y="29855"/>
                  </a:cubicBezTo>
                  <a:cubicBezTo>
                    <a:pt x="6838" y="30222"/>
                    <a:pt x="5871" y="31390"/>
                    <a:pt x="5671" y="32924"/>
                  </a:cubicBezTo>
                  <a:cubicBezTo>
                    <a:pt x="5638" y="33391"/>
                    <a:pt x="5704" y="33825"/>
                    <a:pt x="5904" y="34259"/>
                  </a:cubicBezTo>
                  <a:cubicBezTo>
                    <a:pt x="5938" y="34392"/>
                    <a:pt x="6605" y="35760"/>
                    <a:pt x="7906" y="37294"/>
                  </a:cubicBezTo>
                  <a:cubicBezTo>
                    <a:pt x="7072" y="37661"/>
                    <a:pt x="6572" y="38395"/>
                    <a:pt x="6238" y="39162"/>
                  </a:cubicBezTo>
                  <a:cubicBezTo>
                    <a:pt x="5104" y="39662"/>
                    <a:pt x="4337" y="40263"/>
                    <a:pt x="4036" y="41330"/>
                  </a:cubicBezTo>
                  <a:cubicBezTo>
                    <a:pt x="3803" y="42164"/>
                    <a:pt x="3970" y="43031"/>
                    <a:pt x="4470" y="43732"/>
                  </a:cubicBezTo>
                  <a:cubicBezTo>
                    <a:pt x="4870" y="44266"/>
                    <a:pt x="5371" y="44566"/>
                    <a:pt x="6071" y="44799"/>
                  </a:cubicBezTo>
                  <a:cubicBezTo>
                    <a:pt x="6505" y="45900"/>
                    <a:pt x="7239" y="46901"/>
                    <a:pt x="8773" y="46901"/>
                  </a:cubicBezTo>
                  <a:lnTo>
                    <a:pt x="8940" y="46901"/>
                  </a:lnTo>
                  <a:cubicBezTo>
                    <a:pt x="10341" y="46834"/>
                    <a:pt x="11041" y="45900"/>
                    <a:pt x="11608" y="44799"/>
                  </a:cubicBezTo>
                  <a:cubicBezTo>
                    <a:pt x="12276" y="44533"/>
                    <a:pt x="12576" y="44332"/>
                    <a:pt x="12843" y="44066"/>
                  </a:cubicBezTo>
                  <a:cubicBezTo>
                    <a:pt x="13009" y="43932"/>
                    <a:pt x="13176" y="43732"/>
                    <a:pt x="13310" y="43532"/>
                  </a:cubicBezTo>
                  <a:cubicBezTo>
                    <a:pt x="13777" y="44499"/>
                    <a:pt x="14677" y="45467"/>
                    <a:pt x="15811" y="46300"/>
                  </a:cubicBezTo>
                  <a:cubicBezTo>
                    <a:pt x="15445" y="46200"/>
                    <a:pt x="15011" y="46134"/>
                    <a:pt x="14544" y="46134"/>
                  </a:cubicBezTo>
                  <a:cubicBezTo>
                    <a:pt x="3736" y="46200"/>
                    <a:pt x="267" y="56474"/>
                    <a:pt x="134" y="56908"/>
                  </a:cubicBezTo>
                  <a:cubicBezTo>
                    <a:pt x="67" y="57175"/>
                    <a:pt x="0" y="57408"/>
                    <a:pt x="0" y="57675"/>
                  </a:cubicBezTo>
                  <a:cubicBezTo>
                    <a:pt x="0" y="60010"/>
                    <a:pt x="1568" y="61611"/>
                    <a:pt x="3770" y="61611"/>
                  </a:cubicBezTo>
                  <a:cubicBezTo>
                    <a:pt x="4370" y="61611"/>
                    <a:pt x="5037" y="61478"/>
                    <a:pt x="5804" y="61211"/>
                  </a:cubicBezTo>
                  <a:lnTo>
                    <a:pt x="5804" y="61211"/>
                  </a:lnTo>
                  <a:cubicBezTo>
                    <a:pt x="4937" y="61945"/>
                    <a:pt x="4403" y="63046"/>
                    <a:pt x="4403" y="64247"/>
                  </a:cubicBezTo>
                  <a:cubicBezTo>
                    <a:pt x="4403" y="65314"/>
                    <a:pt x="4804" y="66315"/>
                    <a:pt x="5571" y="67082"/>
                  </a:cubicBezTo>
                  <a:cubicBezTo>
                    <a:pt x="6171" y="67682"/>
                    <a:pt x="6938" y="68083"/>
                    <a:pt x="7772" y="68216"/>
                  </a:cubicBezTo>
                  <a:cubicBezTo>
                    <a:pt x="6772" y="68383"/>
                    <a:pt x="5938" y="68883"/>
                    <a:pt x="5304" y="69617"/>
                  </a:cubicBezTo>
                  <a:cubicBezTo>
                    <a:pt x="4970" y="70051"/>
                    <a:pt x="4704" y="70518"/>
                    <a:pt x="4570" y="70951"/>
                  </a:cubicBezTo>
                  <a:cubicBezTo>
                    <a:pt x="3303" y="71619"/>
                    <a:pt x="2235" y="72853"/>
                    <a:pt x="1768" y="74421"/>
                  </a:cubicBezTo>
                  <a:cubicBezTo>
                    <a:pt x="1101" y="76622"/>
                    <a:pt x="1902" y="78890"/>
                    <a:pt x="3803" y="80158"/>
                  </a:cubicBezTo>
                  <a:cubicBezTo>
                    <a:pt x="4303" y="80492"/>
                    <a:pt x="4837" y="80758"/>
                    <a:pt x="5371" y="80925"/>
                  </a:cubicBezTo>
                  <a:cubicBezTo>
                    <a:pt x="6205" y="82059"/>
                    <a:pt x="7539" y="82693"/>
                    <a:pt x="9107" y="82693"/>
                  </a:cubicBezTo>
                  <a:cubicBezTo>
                    <a:pt x="9173" y="82693"/>
                    <a:pt x="9273" y="82693"/>
                    <a:pt x="9340" y="82660"/>
                  </a:cubicBezTo>
                  <a:cubicBezTo>
                    <a:pt x="10608" y="82626"/>
                    <a:pt x="11742" y="82393"/>
                    <a:pt x="12676" y="82026"/>
                  </a:cubicBezTo>
                  <a:cubicBezTo>
                    <a:pt x="13176" y="82193"/>
                    <a:pt x="13677" y="82293"/>
                    <a:pt x="14210" y="82293"/>
                  </a:cubicBezTo>
                  <a:cubicBezTo>
                    <a:pt x="15945" y="82293"/>
                    <a:pt x="17780" y="81259"/>
                    <a:pt x="19080" y="79758"/>
                  </a:cubicBezTo>
                  <a:lnTo>
                    <a:pt x="19080" y="79758"/>
                  </a:lnTo>
                  <a:cubicBezTo>
                    <a:pt x="18980" y="81959"/>
                    <a:pt x="18847" y="83827"/>
                    <a:pt x="18747" y="85395"/>
                  </a:cubicBezTo>
                  <a:cubicBezTo>
                    <a:pt x="18447" y="85162"/>
                    <a:pt x="18080" y="84961"/>
                    <a:pt x="17746" y="84795"/>
                  </a:cubicBezTo>
                  <a:cubicBezTo>
                    <a:pt x="17613" y="84328"/>
                    <a:pt x="17446" y="83961"/>
                    <a:pt x="17179" y="83560"/>
                  </a:cubicBezTo>
                  <a:cubicBezTo>
                    <a:pt x="16679" y="82893"/>
                    <a:pt x="15811" y="82460"/>
                    <a:pt x="14978" y="82460"/>
                  </a:cubicBezTo>
                  <a:cubicBezTo>
                    <a:pt x="13443" y="82460"/>
                    <a:pt x="12643" y="83527"/>
                    <a:pt x="12142" y="84595"/>
                  </a:cubicBezTo>
                  <a:cubicBezTo>
                    <a:pt x="11041" y="85128"/>
                    <a:pt x="10274" y="85695"/>
                    <a:pt x="9941" y="86763"/>
                  </a:cubicBezTo>
                  <a:cubicBezTo>
                    <a:pt x="9740" y="87597"/>
                    <a:pt x="9874" y="88464"/>
                    <a:pt x="10408" y="89165"/>
                  </a:cubicBezTo>
                  <a:cubicBezTo>
                    <a:pt x="10808" y="89698"/>
                    <a:pt x="11308" y="89998"/>
                    <a:pt x="12009" y="90232"/>
                  </a:cubicBezTo>
                  <a:cubicBezTo>
                    <a:pt x="12442" y="91333"/>
                    <a:pt x="13176" y="92333"/>
                    <a:pt x="14711" y="92333"/>
                  </a:cubicBezTo>
                  <a:lnTo>
                    <a:pt x="14877" y="92333"/>
                  </a:lnTo>
                  <a:cubicBezTo>
                    <a:pt x="16278" y="92267"/>
                    <a:pt x="16979" y="91333"/>
                    <a:pt x="17546" y="90232"/>
                  </a:cubicBezTo>
                  <a:cubicBezTo>
                    <a:pt x="17913" y="90065"/>
                    <a:pt x="18180" y="89932"/>
                    <a:pt x="18413" y="89798"/>
                  </a:cubicBezTo>
                  <a:lnTo>
                    <a:pt x="18413" y="89798"/>
                  </a:lnTo>
                  <a:cubicBezTo>
                    <a:pt x="18180" y="92167"/>
                    <a:pt x="18046" y="93101"/>
                    <a:pt x="17980" y="93468"/>
                  </a:cubicBezTo>
                  <a:cubicBezTo>
                    <a:pt x="17646" y="94101"/>
                    <a:pt x="17579" y="94902"/>
                    <a:pt x="17880" y="95602"/>
                  </a:cubicBezTo>
                  <a:cubicBezTo>
                    <a:pt x="18580" y="97270"/>
                    <a:pt x="20315" y="97370"/>
                    <a:pt x="22750" y="97470"/>
                  </a:cubicBezTo>
                  <a:cubicBezTo>
                    <a:pt x="24351" y="97537"/>
                    <a:pt x="26552" y="97571"/>
                    <a:pt x="29321" y="97571"/>
                  </a:cubicBezTo>
                  <a:lnTo>
                    <a:pt x="30989" y="97571"/>
                  </a:lnTo>
                  <a:cubicBezTo>
                    <a:pt x="31022" y="97704"/>
                    <a:pt x="31056" y="97804"/>
                    <a:pt x="31122" y="97937"/>
                  </a:cubicBezTo>
                  <a:cubicBezTo>
                    <a:pt x="31256" y="98271"/>
                    <a:pt x="31389" y="98605"/>
                    <a:pt x="31556" y="98905"/>
                  </a:cubicBezTo>
                  <a:cubicBezTo>
                    <a:pt x="31623" y="99072"/>
                    <a:pt x="31723" y="99205"/>
                    <a:pt x="31823" y="99338"/>
                  </a:cubicBezTo>
                  <a:cubicBezTo>
                    <a:pt x="31890" y="99505"/>
                    <a:pt x="31990" y="99672"/>
                    <a:pt x="32090" y="99839"/>
                  </a:cubicBezTo>
                  <a:cubicBezTo>
                    <a:pt x="32257" y="100139"/>
                    <a:pt x="32457" y="100406"/>
                    <a:pt x="32690" y="100706"/>
                  </a:cubicBezTo>
                  <a:cubicBezTo>
                    <a:pt x="32790" y="100840"/>
                    <a:pt x="32890" y="100973"/>
                    <a:pt x="33024" y="101073"/>
                  </a:cubicBezTo>
                  <a:cubicBezTo>
                    <a:pt x="33090" y="101240"/>
                    <a:pt x="33224" y="101373"/>
                    <a:pt x="33324" y="101540"/>
                  </a:cubicBezTo>
                  <a:cubicBezTo>
                    <a:pt x="33557" y="101807"/>
                    <a:pt x="33824" y="102040"/>
                    <a:pt x="34058" y="102307"/>
                  </a:cubicBezTo>
                  <a:cubicBezTo>
                    <a:pt x="34191" y="102441"/>
                    <a:pt x="34358" y="102541"/>
                    <a:pt x="34491" y="102641"/>
                  </a:cubicBezTo>
                  <a:cubicBezTo>
                    <a:pt x="34625" y="102774"/>
                    <a:pt x="34758" y="102908"/>
                    <a:pt x="34892" y="103008"/>
                  </a:cubicBezTo>
                  <a:cubicBezTo>
                    <a:pt x="35192" y="103241"/>
                    <a:pt x="35492" y="103441"/>
                    <a:pt x="35792" y="103642"/>
                  </a:cubicBezTo>
                  <a:cubicBezTo>
                    <a:pt x="35926" y="103742"/>
                    <a:pt x="36093" y="103842"/>
                    <a:pt x="36259" y="103908"/>
                  </a:cubicBezTo>
                  <a:cubicBezTo>
                    <a:pt x="36426" y="104008"/>
                    <a:pt x="36560" y="104109"/>
                    <a:pt x="36760" y="104209"/>
                  </a:cubicBezTo>
                  <a:cubicBezTo>
                    <a:pt x="37093" y="104375"/>
                    <a:pt x="37427" y="104542"/>
                    <a:pt x="37760" y="104642"/>
                  </a:cubicBezTo>
                  <a:cubicBezTo>
                    <a:pt x="37961" y="104709"/>
                    <a:pt x="38127" y="104776"/>
                    <a:pt x="38328" y="104809"/>
                  </a:cubicBezTo>
                  <a:cubicBezTo>
                    <a:pt x="38494" y="104876"/>
                    <a:pt x="38661" y="104942"/>
                    <a:pt x="38861" y="105009"/>
                  </a:cubicBezTo>
                  <a:cubicBezTo>
                    <a:pt x="39228" y="105109"/>
                    <a:pt x="39628" y="105176"/>
                    <a:pt x="39995" y="105209"/>
                  </a:cubicBezTo>
                  <a:cubicBezTo>
                    <a:pt x="40095" y="105243"/>
                    <a:pt x="40229" y="105243"/>
                    <a:pt x="40362" y="105243"/>
                  </a:cubicBezTo>
                  <a:lnTo>
                    <a:pt x="40562" y="105243"/>
                  </a:lnTo>
                  <a:cubicBezTo>
                    <a:pt x="40763" y="105276"/>
                    <a:pt x="40963" y="105309"/>
                    <a:pt x="41163" y="105309"/>
                  </a:cubicBezTo>
                  <a:lnTo>
                    <a:pt x="41330" y="105309"/>
                  </a:lnTo>
                  <a:cubicBezTo>
                    <a:pt x="41630" y="105309"/>
                    <a:pt x="41963" y="105309"/>
                    <a:pt x="42264" y="105276"/>
                  </a:cubicBezTo>
                  <a:cubicBezTo>
                    <a:pt x="42430" y="105243"/>
                    <a:pt x="42631" y="105209"/>
                    <a:pt x="42797" y="105143"/>
                  </a:cubicBezTo>
                  <a:cubicBezTo>
                    <a:pt x="42831" y="105143"/>
                    <a:pt x="42831" y="105176"/>
                    <a:pt x="42831" y="105176"/>
                  </a:cubicBezTo>
                  <a:cubicBezTo>
                    <a:pt x="42998" y="105176"/>
                    <a:pt x="43198" y="105143"/>
                    <a:pt x="43364" y="105109"/>
                  </a:cubicBezTo>
                  <a:cubicBezTo>
                    <a:pt x="43698" y="105043"/>
                    <a:pt x="44065" y="104942"/>
                    <a:pt x="44399" y="104842"/>
                  </a:cubicBezTo>
                  <a:cubicBezTo>
                    <a:pt x="44599" y="104809"/>
                    <a:pt x="44765" y="104742"/>
                    <a:pt x="44899" y="104642"/>
                  </a:cubicBezTo>
                  <a:cubicBezTo>
                    <a:pt x="45099" y="104609"/>
                    <a:pt x="45266" y="104576"/>
                    <a:pt x="45433" y="104509"/>
                  </a:cubicBezTo>
                  <a:cubicBezTo>
                    <a:pt x="45733" y="104375"/>
                    <a:pt x="46066" y="104242"/>
                    <a:pt x="46367" y="104075"/>
                  </a:cubicBezTo>
                  <a:cubicBezTo>
                    <a:pt x="46533" y="104008"/>
                    <a:pt x="46700" y="103908"/>
                    <a:pt x="46834" y="103808"/>
                  </a:cubicBezTo>
                  <a:cubicBezTo>
                    <a:pt x="47000" y="103742"/>
                    <a:pt x="47134" y="103708"/>
                    <a:pt x="47267" y="103608"/>
                  </a:cubicBezTo>
                  <a:cubicBezTo>
                    <a:pt x="47567" y="103441"/>
                    <a:pt x="47834" y="103308"/>
                    <a:pt x="48068" y="103141"/>
                  </a:cubicBezTo>
                  <a:cubicBezTo>
                    <a:pt x="48201" y="103041"/>
                    <a:pt x="48335" y="102974"/>
                    <a:pt x="48468" y="102841"/>
                  </a:cubicBezTo>
                  <a:cubicBezTo>
                    <a:pt x="48602" y="102774"/>
                    <a:pt x="48735" y="102708"/>
                    <a:pt x="48868" y="102641"/>
                  </a:cubicBezTo>
                  <a:cubicBezTo>
                    <a:pt x="49169" y="102441"/>
                    <a:pt x="49402" y="102241"/>
                    <a:pt x="49669" y="102074"/>
                  </a:cubicBezTo>
                  <a:cubicBezTo>
                    <a:pt x="49802" y="101974"/>
                    <a:pt x="49902" y="101840"/>
                    <a:pt x="50036" y="101740"/>
                  </a:cubicBezTo>
                  <a:cubicBezTo>
                    <a:pt x="50169" y="101640"/>
                    <a:pt x="50303" y="101540"/>
                    <a:pt x="50436" y="101440"/>
                  </a:cubicBezTo>
                  <a:cubicBezTo>
                    <a:pt x="50703" y="101206"/>
                    <a:pt x="50970" y="100973"/>
                    <a:pt x="51203" y="100739"/>
                  </a:cubicBezTo>
                  <a:cubicBezTo>
                    <a:pt x="51337" y="100606"/>
                    <a:pt x="51437" y="100473"/>
                    <a:pt x="51537" y="100339"/>
                  </a:cubicBezTo>
                  <a:cubicBezTo>
                    <a:pt x="51704" y="100206"/>
                    <a:pt x="51837" y="100072"/>
                    <a:pt x="51937" y="99939"/>
                  </a:cubicBezTo>
                  <a:cubicBezTo>
                    <a:pt x="52204" y="99639"/>
                    <a:pt x="52438" y="99305"/>
                    <a:pt x="52638" y="99005"/>
                  </a:cubicBezTo>
                  <a:cubicBezTo>
                    <a:pt x="52671" y="98938"/>
                    <a:pt x="52738" y="98871"/>
                    <a:pt x="52771" y="98771"/>
                  </a:cubicBezTo>
                  <a:cubicBezTo>
                    <a:pt x="52805" y="98771"/>
                    <a:pt x="52838" y="98805"/>
                    <a:pt x="52871" y="98805"/>
                  </a:cubicBezTo>
                  <a:lnTo>
                    <a:pt x="53238" y="98805"/>
                  </a:lnTo>
                  <a:cubicBezTo>
                    <a:pt x="53472" y="98805"/>
                    <a:pt x="53705" y="98805"/>
                    <a:pt x="53939" y="98771"/>
                  </a:cubicBezTo>
                  <a:cubicBezTo>
                    <a:pt x="54105" y="98771"/>
                    <a:pt x="54306" y="98738"/>
                    <a:pt x="54472" y="98705"/>
                  </a:cubicBezTo>
                  <a:lnTo>
                    <a:pt x="54606" y="98705"/>
                  </a:lnTo>
                  <a:cubicBezTo>
                    <a:pt x="54706" y="98705"/>
                    <a:pt x="54873" y="98705"/>
                    <a:pt x="54973" y="98671"/>
                  </a:cubicBezTo>
                  <a:cubicBezTo>
                    <a:pt x="55306" y="98638"/>
                    <a:pt x="55640" y="98571"/>
                    <a:pt x="55973" y="98505"/>
                  </a:cubicBezTo>
                  <a:cubicBezTo>
                    <a:pt x="56174" y="98471"/>
                    <a:pt x="56340" y="98404"/>
                    <a:pt x="56507" y="98338"/>
                  </a:cubicBezTo>
                  <a:cubicBezTo>
                    <a:pt x="56641" y="98338"/>
                    <a:pt x="56807" y="98304"/>
                    <a:pt x="56974" y="98271"/>
                  </a:cubicBezTo>
                  <a:cubicBezTo>
                    <a:pt x="57208" y="98204"/>
                    <a:pt x="57441" y="98104"/>
                    <a:pt x="57708" y="98038"/>
                  </a:cubicBezTo>
                  <a:lnTo>
                    <a:pt x="57908" y="97971"/>
                  </a:lnTo>
                  <a:cubicBezTo>
                    <a:pt x="58042" y="97904"/>
                    <a:pt x="58175" y="97871"/>
                    <a:pt x="58308" y="97771"/>
                  </a:cubicBezTo>
                  <a:cubicBezTo>
                    <a:pt x="58475" y="97771"/>
                    <a:pt x="58609" y="97704"/>
                    <a:pt x="58775" y="97671"/>
                  </a:cubicBezTo>
                  <a:cubicBezTo>
                    <a:pt x="59076" y="97537"/>
                    <a:pt x="59376" y="97437"/>
                    <a:pt x="59643" y="97304"/>
                  </a:cubicBezTo>
                  <a:cubicBezTo>
                    <a:pt x="59810" y="97237"/>
                    <a:pt x="59943" y="97170"/>
                    <a:pt x="60076" y="97070"/>
                  </a:cubicBezTo>
                  <a:cubicBezTo>
                    <a:pt x="60243" y="97037"/>
                    <a:pt x="60377" y="97003"/>
                    <a:pt x="60510" y="96937"/>
                  </a:cubicBezTo>
                  <a:cubicBezTo>
                    <a:pt x="60844" y="96770"/>
                    <a:pt x="61144" y="96637"/>
                    <a:pt x="61411" y="96470"/>
                  </a:cubicBezTo>
                  <a:cubicBezTo>
                    <a:pt x="61511" y="96403"/>
                    <a:pt x="61644" y="96336"/>
                    <a:pt x="61744" y="96270"/>
                  </a:cubicBezTo>
                  <a:cubicBezTo>
                    <a:pt x="62345" y="96136"/>
                    <a:pt x="63212" y="95903"/>
                    <a:pt x="63812" y="95369"/>
                  </a:cubicBezTo>
                  <a:lnTo>
                    <a:pt x="63846" y="95369"/>
                  </a:lnTo>
                  <a:cubicBezTo>
                    <a:pt x="64179" y="95402"/>
                    <a:pt x="64513" y="95436"/>
                    <a:pt x="64846" y="95436"/>
                  </a:cubicBezTo>
                  <a:lnTo>
                    <a:pt x="65180" y="95436"/>
                  </a:lnTo>
                  <a:cubicBezTo>
                    <a:pt x="65414" y="95436"/>
                    <a:pt x="65614" y="95369"/>
                    <a:pt x="65814" y="95336"/>
                  </a:cubicBezTo>
                  <a:lnTo>
                    <a:pt x="65881" y="95336"/>
                  </a:lnTo>
                  <a:cubicBezTo>
                    <a:pt x="66081" y="95336"/>
                    <a:pt x="66281" y="95302"/>
                    <a:pt x="66481" y="95269"/>
                  </a:cubicBezTo>
                  <a:lnTo>
                    <a:pt x="66614" y="95236"/>
                  </a:lnTo>
                  <a:cubicBezTo>
                    <a:pt x="66948" y="95169"/>
                    <a:pt x="67248" y="95069"/>
                    <a:pt x="67548" y="94969"/>
                  </a:cubicBezTo>
                  <a:cubicBezTo>
                    <a:pt x="67749" y="94902"/>
                    <a:pt x="67915" y="94835"/>
                    <a:pt x="68082" y="94735"/>
                  </a:cubicBezTo>
                  <a:cubicBezTo>
                    <a:pt x="68249" y="94668"/>
                    <a:pt x="68449" y="94635"/>
                    <a:pt x="68616" y="94535"/>
                  </a:cubicBezTo>
                  <a:cubicBezTo>
                    <a:pt x="69016" y="94368"/>
                    <a:pt x="69350" y="94168"/>
                    <a:pt x="69683" y="93935"/>
                  </a:cubicBezTo>
                  <a:cubicBezTo>
                    <a:pt x="69850" y="93835"/>
                    <a:pt x="70017" y="93668"/>
                    <a:pt x="70150" y="93534"/>
                  </a:cubicBezTo>
                  <a:cubicBezTo>
                    <a:pt x="70350" y="93434"/>
                    <a:pt x="70517" y="93301"/>
                    <a:pt x="70684" y="93167"/>
                  </a:cubicBezTo>
                  <a:cubicBezTo>
                    <a:pt x="70984" y="92867"/>
                    <a:pt x="71284" y="92534"/>
                    <a:pt x="71551" y="92200"/>
                  </a:cubicBezTo>
                  <a:cubicBezTo>
                    <a:pt x="71685" y="92033"/>
                    <a:pt x="71785" y="91833"/>
                    <a:pt x="71885" y="91633"/>
                  </a:cubicBezTo>
                  <a:cubicBezTo>
                    <a:pt x="72018" y="91466"/>
                    <a:pt x="72152" y="91299"/>
                    <a:pt x="72252" y="91133"/>
                  </a:cubicBezTo>
                  <a:cubicBezTo>
                    <a:pt x="72452" y="90732"/>
                    <a:pt x="72619" y="90365"/>
                    <a:pt x="72752" y="89932"/>
                  </a:cubicBezTo>
                  <a:cubicBezTo>
                    <a:pt x="72819" y="89732"/>
                    <a:pt x="72852" y="89531"/>
                    <a:pt x="72886" y="89298"/>
                  </a:cubicBezTo>
                  <a:cubicBezTo>
                    <a:pt x="72952" y="89131"/>
                    <a:pt x="73019" y="88931"/>
                    <a:pt x="73052" y="88731"/>
                  </a:cubicBezTo>
                  <a:cubicBezTo>
                    <a:pt x="73086" y="88597"/>
                    <a:pt x="73086" y="88464"/>
                    <a:pt x="73119" y="88331"/>
                  </a:cubicBezTo>
                  <a:cubicBezTo>
                    <a:pt x="73286" y="88331"/>
                    <a:pt x="73453" y="88331"/>
                    <a:pt x="73619" y="88297"/>
                  </a:cubicBezTo>
                  <a:lnTo>
                    <a:pt x="73820" y="88297"/>
                  </a:lnTo>
                  <a:cubicBezTo>
                    <a:pt x="73886" y="88331"/>
                    <a:pt x="73953" y="88331"/>
                    <a:pt x="74020" y="88331"/>
                  </a:cubicBezTo>
                  <a:cubicBezTo>
                    <a:pt x="74754" y="88331"/>
                    <a:pt x="75421" y="88030"/>
                    <a:pt x="75888" y="87563"/>
                  </a:cubicBezTo>
                  <a:cubicBezTo>
                    <a:pt x="76388" y="87797"/>
                    <a:pt x="76922" y="87964"/>
                    <a:pt x="77489" y="87964"/>
                  </a:cubicBezTo>
                  <a:cubicBezTo>
                    <a:pt x="78023" y="87964"/>
                    <a:pt x="78523" y="87830"/>
                    <a:pt x="78990" y="87563"/>
                  </a:cubicBezTo>
                  <a:cubicBezTo>
                    <a:pt x="79757" y="87163"/>
                    <a:pt x="80324" y="86563"/>
                    <a:pt x="80624" y="85795"/>
                  </a:cubicBezTo>
                  <a:cubicBezTo>
                    <a:pt x="81258" y="85562"/>
                    <a:pt x="81692" y="85228"/>
                    <a:pt x="81992" y="84895"/>
                  </a:cubicBezTo>
                  <a:cubicBezTo>
                    <a:pt x="82659" y="84194"/>
                    <a:pt x="82959" y="83227"/>
                    <a:pt x="82859" y="82226"/>
                  </a:cubicBezTo>
                  <a:cubicBezTo>
                    <a:pt x="82826" y="81526"/>
                    <a:pt x="82559" y="80758"/>
                    <a:pt x="82092" y="80125"/>
                  </a:cubicBezTo>
                  <a:cubicBezTo>
                    <a:pt x="82326" y="78957"/>
                    <a:pt x="81725" y="77690"/>
                    <a:pt x="80558" y="77156"/>
                  </a:cubicBezTo>
                  <a:cubicBezTo>
                    <a:pt x="80391" y="77089"/>
                    <a:pt x="80057" y="76922"/>
                    <a:pt x="79590" y="76856"/>
                  </a:cubicBezTo>
                  <a:cubicBezTo>
                    <a:pt x="79524" y="76622"/>
                    <a:pt x="79424" y="76422"/>
                    <a:pt x="79323" y="76222"/>
                  </a:cubicBezTo>
                  <a:cubicBezTo>
                    <a:pt x="78890" y="75288"/>
                    <a:pt x="77922" y="74654"/>
                    <a:pt x="76888" y="74654"/>
                  </a:cubicBezTo>
                  <a:cubicBezTo>
                    <a:pt x="76688" y="74654"/>
                    <a:pt x="76488" y="74687"/>
                    <a:pt x="76288" y="74754"/>
                  </a:cubicBezTo>
                  <a:cubicBezTo>
                    <a:pt x="76188" y="74687"/>
                    <a:pt x="76088" y="74654"/>
                    <a:pt x="75988" y="74621"/>
                  </a:cubicBezTo>
                  <a:cubicBezTo>
                    <a:pt x="79957" y="69050"/>
                    <a:pt x="80458" y="62679"/>
                    <a:pt x="77455" y="56141"/>
                  </a:cubicBezTo>
                  <a:cubicBezTo>
                    <a:pt x="74954" y="50737"/>
                    <a:pt x="70417" y="47902"/>
                    <a:pt x="64279" y="47902"/>
                  </a:cubicBezTo>
                  <a:cubicBezTo>
                    <a:pt x="62378" y="47902"/>
                    <a:pt x="60343" y="48168"/>
                    <a:pt x="58175" y="48702"/>
                  </a:cubicBezTo>
                  <a:cubicBezTo>
                    <a:pt x="57908" y="47802"/>
                    <a:pt x="57708" y="47201"/>
                    <a:pt x="57508" y="46767"/>
                  </a:cubicBezTo>
                  <a:cubicBezTo>
                    <a:pt x="57875" y="46367"/>
                    <a:pt x="58275" y="45900"/>
                    <a:pt x="58642" y="45433"/>
                  </a:cubicBezTo>
                  <a:cubicBezTo>
                    <a:pt x="59242" y="46868"/>
                    <a:pt x="60677" y="47902"/>
                    <a:pt x="62311" y="47902"/>
                  </a:cubicBezTo>
                  <a:lnTo>
                    <a:pt x="62345" y="47902"/>
                  </a:lnTo>
                  <a:cubicBezTo>
                    <a:pt x="64546" y="47902"/>
                    <a:pt x="66348" y="46100"/>
                    <a:pt x="66348" y="43899"/>
                  </a:cubicBezTo>
                  <a:cubicBezTo>
                    <a:pt x="66348" y="41697"/>
                    <a:pt x="64546" y="39863"/>
                    <a:pt x="62345" y="39863"/>
                  </a:cubicBezTo>
                  <a:cubicBezTo>
                    <a:pt x="62178" y="39863"/>
                    <a:pt x="62011" y="39863"/>
                    <a:pt x="61878" y="39896"/>
                  </a:cubicBezTo>
                  <a:cubicBezTo>
                    <a:pt x="61911" y="39829"/>
                    <a:pt x="61911" y="39762"/>
                    <a:pt x="61944" y="39696"/>
                  </a:cubicBezTo>
                  <a:cubicBezTo>
                    <a:pt x="62378" y="39095"/>
                    <a:pt x="62878" y="38295"/>
                    <a:pt x="63312" y="37494"/>
                  </a:cubicBezTo>
                  <a:cubicBezTo>
                    <a:pt x="63479" y="38862"/>
                    <a:pt x="64246" y="40129"/>
                    <a:pt x="65480" y="40963"/>
                  </a:cubicBezTo>
                  <a:cubicBezTo>
                    <a:pt x="66014" y="41297"/>
                    <a:pt x="66548" y="41564"/>
                    <a:pt x="67081" y="41731"/>
                  </a:cubicBezTo>
                  <a:cubicBezTo>
                    <a:pt x="67915" y="42865"/>
                    <a:pt x="69250" y="43498"/>
                    <a:pt x="70817" y="43498"/>
                  </a:cubicBezTo>
                  <a:cubicBezTo>
                    <a:pt x="70884" y="43498"/>
                    <a:pt x="70984" y="43498"/>
                    <a:pt x="71051" y="43465"/>
                  </a:cubicBezTo>
                  <a:cubicBezTo>
                    <a:pt x="72318" y="43432"/>
                    <a:pt x="73453" y="43198"/>
                    <a:pt x="74387" y="42831"/>
                  </a:cubicBezTo>
                  <a:cubicBezTo>
                    <a:pt x="74887" y="42998"/>
                    <a:pt x="75387" y="43098"/>
                    <a:pt x="75921" y="43098"/>
                  </a:cubicBezTo>
                  <a:cubicBezTo>
                    <a:pt x="78356" y="43098"/>
                    <a:pt x="81058" y="41063"/>
                    <a:pt x="82059" y="38495"/>
                  </a:cubicBezTo>
                  <a:cubicBezTo>
                    <a:pt x="82893" y="36460"/>
                    <a:pt x="82492" y="34425"/>
                    <a:pt x="81025" y="33024"/>
                  </a:cubicBezTo>
                  <a:cubicBezTo>
                    <a:pt x="80591" y="32591"/>
                    <a:pt x="80091" y="32257"/>
                    <a:pt x="79557" y="32024"/>
                  </a:cubicBezTo>
                  <a:cubicBezTo>
                    <a:pt x="79023" y="30889"/>
                    <a:pt x="78123" y="29922"/>
                    <a:pt x="76988" y="29288"/>
                  </a:cubicBezTo>
                  <a:cubicBezTo>
                    <a:pt x="76221" y="28855"/>
                    <a:pt x="75354" y="28621"/>
                    <a:pt x="74520" y="28621"/>
                  </a:cubicBezTo>
                  <a:cubicBezTo>
                    <a:pt x="73686" y="28621"/>
                    <a:pt x="72886" y="28821"/>
                    <a:pt x="72152" y="29222"/>
                  </a:cubicBezTo>
                  <a:cubicBezTo>
                    <a:pt x="72118" y="29222"/>
                    <a:pt x="72052" y="29188"/>
                    <a:pt x="72018" y="29188"/>
                  </a:cubicBezTo>
                  <a:cubicBezTo>
                    <a:pt x="71418" y="29021"/>
                    <a:pt x="70851" y="28955"/>
                    <a:pt x="70317" y="28955"/>
                  </a:cubicBezTo>
                  <a:cubicBezTo>
                    <a:pt x="68983" y="28955"/>
                    <a:pt x="67815" y="29488"/>
                    <a:pt x="67015" y="30422"/>
                  </a:cubicBezTo>
                  <a:cubicBezTo>
                    <a:pt x="66681" y="30856"/>
                    <a:pt x="66414" y="31323"/>
                    <a:pt x="66281" y="31790"/>
                  </a:cubicBezTo>
                  <a:cubicBezTo>
                    <a:pt x="65313" y="32257"/>
                    <a:pt x="64480" y="33091"/>
                    <a:pt x="63912" y="34125"/>
                  </a:cubicBezTo>
                  <a:cubicBezTo>
                    <a:pt x="63812" y="33625"/>
                    <a:pt x="63546" y="33158"/>
                    <a:pt x="63179" y="32791"/>
                  </a:cubicBezTo>
                  <a:cubicBezTo>
                    <a:pt x="62778" y="32391"/>
                    <a:pt x="62044" y="31890"/>
                    <a:pt x="60910" y="31857"/>
                  </a:cubicBezTo>
                  <a:cubicBezTo>
                    <a:pt x="62011" y="30823"/>
                    <a:pt x="62245" y="29655"/>
                    <a:pt x="62278" y="29055"/>
                  </a:cubicBezTo>
                  <a:cubicBezTo>
                    <a:pt x="62345" y="28321"/>
                    <a:pt x="62211" y="27587"/>
                    <a:pt x="61944" y="26920"/>
                  </a:cubicBezTo>
                  <a:cubicBezTo>
                    <a:pt x="62245" y="26620"/>
                    <a:pt x="62545" y="26253"/>
                    <a:pt x="62778" y="25853"/>
                  </a:cubicBezTo>
                  <a:cubicBezTo>
                    <a:pt x="63612" y="24518"/>
                    <a:pt x="63679" y="23017"/>
                    <a:pt x="62978" y="21750"/>
                  </a:cubicBezTo>
                  <a:cubicBezTo>
                    <a:pt x="62645" y="21116"/>
                    <a:pt x="62145" y="20649"/>
                    <a:pt x="61611" y="20249"/>
                  </a:cubicBezTo>
                  <a:cubicBezTo>
                    <a:pt x="61844" y="19982"/>
                    <a:pt x="62044" y="19715"/>
                    <a:pt x="62245" y="19381"/>
                  </a:cubicBezTo>
                  <a:cubicBezTo>
                    <a:pt x="62378" y="19148"/>
                    <a:pt x="62478" y="18881"/>
                    <a:pt x="62545" y="18614"/>
                  </a:cubicBezTo>
                  <a:cubicBezTo>
                    <a:pt x="62645" y="18380"/>
                    <a:pt x="62745" y="18180"/>
                    <a:pt x="62812" y="17913"/>
                  </a:cubicBezTo>
                  <a:cubicBezTo>
                    <a:pt x="62912" y="17480"/>
                    <a:pt x="62978" y="17046"/>
                    <a:pt x="63012" y="16579"/>
                  </a:cubicBezTo>
                  <a:cubicBezTo>
                    <a:pt x="63012" y="16346"/>
                    <a:pt x="63012" y="16146"/>
                    <a:pt x="62945" y="15912"/>
                  </a:cubicBezTo>
                  <a:cubicBezTo>
                    <a:pt x="62978" y="15712"/>
                    <a:pt x="62978" y="15512"/>
                    <a:pt x="62945" y="15278"/>
                  </a:cubicBezTo>
                  <a:cubicBezTo>
                    <a:pt x="62912" y="14911"/>
                    <a:pt x="62845" y="14511"/>
                    <a:pt x="62745" y="14144"/>
                  </a:cubicBezTo>
                  <a:cubicBezTo>
                    <a:pt x="62712" y="13944"/>
                    <a:pt x="62612" y="13777"/>
                    <a:pt x="62545" y="13610"/>
                  </a:cubicBezTo>
                  <a:cubicBezTo>
                    <a:pt x="62511" y="13410"/>
                    <a:pt x="62478" y="13210"/>
                    <a:pt x="62411" y="13043"/>
                  </a:cubicBezTo>
                  <a:cubicBezTo>
                    <a:pt x="62278" y="12676"/>
                    <a:pt x="62111" y="12343"/>
                    <a:pt x="61944" y="12009"/>
                  </a:cubicBezTo>
                  <a:cubicBezTo>
                    <a:pt x="61878" y="11842"/>
                    <a:pt x="61778" y="11709"/>
                    <a:pt x="61678" y="11576"/>
                  </a:cubicBezTo>
                  <a:cubicBezTo>
                    <a:pt x="61611" y="11409"/>
                    <a:pt x="61511" y="11242"/>
                    <a:pt x="61411" y="11075"/>
                  </a:cubicBezTo>
                  <a:cubicBezTo>
                    <a:pt x="61244" y="10775"/>
                    <a:pt x="61044" y="10475"/>
                    <a:pt x="60810" y="10175"/>
                  </a:cubicBezTo>
                  <a:cubicBezTo>
                    <a:pt x="60710" y="10041"/>
                    <a:pt x="60610" y="9941"/>
                    <a:pt x="60477" y="9808"/>
                  </a:cubicBezTo>
                  <a:cubicBezTo>
                    <a:pt x="60377" y="9674"/>
                    <a:pt x="60277" y="9507"/>
                    <a:pt x="60143" y="9374"/>
                  </a:cubicBezTo>
                  <a:cubicBezTo>
                    <a:pt x="59943" y="9141"/>
                    <a:pt x="59709" y="8874"/>
                    <a:pt x="59443" y="8640"/>
                  </a:cubicBezTo>
                  <a:cubicBezTo>
                    <a:pt x="59343" y="8507"/>
                    <a:pt x="59209" y="8407"/>
                    <a:pt x="59076" y="8307"/>
                  </a:cubicBezTo>
                  <a:cubicBezTo>
                    <a:pt x="58976" y="8173"/>
                    <a:pt x="58842" y="8073"/>
                    <a:pt x="58709" y="7940"/>
                  </a:cubicBezTo>
                  <a:cubicBezTo>
                    <a:pt x="58475" y="7740"/>
                    <a:pt x="58208" y="7539"/>
                    <a:pt x="57942" y="7339"/>
                  </a:cubicBezTo>
                  <a:cubicBezTo>
                    <a:pt x="57808" y="7239"/>
                    <a:pt x="57675" y="7139"/>
                    <a:pt x="57508" y="7072"/>
                  </a:cubicBezTo>
                  <a:cubicBezTo>
                    <a:pt x="57408" y="6939"/>
                    <a:pt x="57274" y="6839"/>
                    <a:pt x="57141" y="6739"/>
                  </a:cubicBezTo>
                  <a:cubicBezTo>
                    <a:pt x="56874" y="6572"/>
                    <a:pt x="56607" y="6405"/>
                    <a:pt x="56307" y="6205"/>
                  </a:cubicBezTo>
                  <a:cubicBezTo>
                    <a:pt x="56174" y="6138"/>
                    <a:pt x="56040" y="6072"/>
                    <a:pt x="55873" y="6005"/>
                  </a:cubicBezTo>
                  <a:cubicBezTo>
                    <a:pt x="55740" y="5905"/>
                    <a:pt x="55607" y="5805"/>
                    <a:pt x="55440" y="5738"/>
                  </a:cubicBezTo>
                  <a:cubicBezTo>
                    <a:pt x="55140" y="5571"/>
                    <a:pt x="54839" y="5405"/>
                    <a:pt x="54506" y="5271"/>
                  </a:cubicBezTo>
                  <a:cubicBezTo>
                    <a:pt x="54339" y="5204"/>
                    <a:pt x="54172" y="5171"/>
                    <a:pt x="54005" y="5104"/>
                  </a:cubicBezTo>
                  <a:cubicBezTo>
                    <a:pt x="53839" y="5038"/>
                    <a:pt x="53672" y="4938"/>
                    <a:pt x="53505" y="4904"/>
                  </a:cubicBezTo>
                  <a:cubicBezTo>
                    <a:pt x="53138" y="4771"/>
                    <a:pt x="52738" y="4671"/>
                    <a:pt x="52371" y="4604"/>
                  </a:cubicBezTo>
                  <a:cubicBezTo>
                    <a:pt x="52204" y="4571"/>
                    <a:pt x="52004" y="4537"/>
                    <a:pt x="51837" y="4537"/>
                  </a:cubicBezTo>
                  <a:lnTo>
                    <a:pt x="51770" y="4537"/>
                  </a:lnTo>
                  <a:cubicBezTo>
                    <a:pt x="51570" y="4504"/>
                    <a:pt x="51370" y="4437"/>
                    <a:pt x="51137" y="4437"/>
                  </a:cubicBezTo>
                  <a:lnTo>
                    <a:pt x="50803" y="4437"/>
                  </a:lnTo>
                  <a:cubicBezTo>
                    <a:pt x="50670" y="4304"/>
                    <a:pt x="50536" y="4170"/>
                    <a:pt x="50403" y="4070"/>
                  </a:cubicBezTo>
                  <a:cubicBezTo>
                    <a:pt x="50269" y="3937"/>
                    <a:pt x="50136" y="3803"/>
                    <a:pt x="49969" y="3670"/>
                  </a:cubicBezTo>
                  <a:cubicBezTo>
                    <a:pt x="49702" y="3436"/>
                    <a:pt x="49435" y="3236"/>
                    <a:pt x="49102" y="3003"/>
                  </a:cubicBezTo>
                  <a:cubicBezTo>
                    <a:pt x="48968" y="2903"/>
                    <a:pt x="48802" y="2836"/>
                    <a:pt x="48668" y="2769"/>
                  </a:cubicBezTo>
                  <a:cubicBezTo>
                    <a:pt x="48535" y="2669"/>
                    <a:pt x="48401" y="2569"/>
                    <a:pt x="48235" y="2469"/>
                  </a:cubicBezTo>
                  <a:cubicBezTo>
                    <a:pt x="47934" y="2302"/>
                    <a:pt x="47668" y="2136"/>
                    <a:pt x="47334" y="2002"/>
                  </a:cubicBezTo>
                  <a:cubicBezTo>
                    <a:pt x="47201" y="1935"/>
                    <a:pt x="47067" y="1869"/>
                    <a:pt x="46900" y="1835"/>
                  </a:cubicBezTo>
                  <a:cubicBezTo>
                    <a:pt x="46767" y="1735"/>
                    <a:pt x="46633" y="1669"/>
                    <a:pt x="46467" y="1602"/>
                  </a:cubicBezTo>
                  <a:cubicBezTo>
                    <a:pt x="46200" y="1468"/>
                    <a:pt x="45900" y="1368"/>
                    <a:pt x="45599" y="1235"/>
                  </a:cubicBezTo>
                  <a:cubicBezTo>
                    <a:pt x="45433" y="1168"/>
                    <a:pt x="45299" y="1135"/>
                    <a:pt x="45132" y="1101"/>
                  </a:cubicBezTo>
                  <a:cubicBezTo>
                    <a:pt x="44999" y="1035"/>
                    <a:pt x="44866" y="968"/>
                    <a:pt x="44699" y="901"/>
                  </a:cubicBezTo>
                  <a:cubicBezTo>
                    <a:pt x="44399" y="801"/>
                    <a:pt x="44065" y="701"/>
                    <a:pt x="43798" y="634"/>
                  </a:cubicBezTo>
                  <a:cubicBezTo>
                    <a:pt x="43631" y="568"/>
                    <a:pt x="43465" y="568"/>
                    <a:pt x="43298" y="534"/>
                  </a:cubicBezTo>
                  <a:cubicBezTo>
                    <a:pt x="43164" y="468"/>
                    <a:pt x="42998" y="401"/>
                    <a:pt x="42831" y="368"/>
                  </a:cubicBezTo>
                  <a:cubicBezTo>
                    <a:pt x="42497" y="301"/>
                    <a:pt x="42164" y="234"/>
                    <a:pt x="41863" y="201"/>
                  </a:cubicBezTo>
                  <a:cubicBezTo>
                    <a:pt x="41730" y="167"/>
                    <a:pt x="41563" y="167"/>
                    <a:pt x="41396" y="167"/>
                  </a:cubicBezTo>
                  <a:lnTo>
                    <a:pt x="41363" y="167"/>
                  </a:lnTo>
                  <a:cubicBezTo>
                    <a:pt x="41196" y="101"/>
                    <a:pt x="40996" y="67"/>
                    <a:pt x="40829" y="67"/>
                  </a:cubicBezTo>
                  <a:cubicBezTo>
                    <a:pt x="40496" y="34"/>
                    <a:pt x="40162" y="1"/>
                    <a:pt x="39829" y="1"/>
                  </a:cubicBezTo>
                  <a:close/>
                </a:path>
              </a:pathLst>
            </a:custGeom>
            <a:solidFill>
              <a:schemeClr val="dk1"/>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 name="Google Shape;3819;p40">
              <a:extLst>
                <a:ext uri="{FF2B5EF4-FFF2-40B4-BE49-F238E27FC236}">
                  <a16:creationId xmlns:a16="http://schemas.microsoft.com/office/drawing/2014/main" id="{DE8DA7F6-FA36-4BB1-A8F1-2E3421368A8F}"/>
                </a:ext>
              </a:extLst>
            </p:cNvPr>
            <p:cNvSpPr/>
            <p:nvPr/>
          </p:nvSpPr>
          <p:spPr>
            <a:xfrm>
              <a:off x="11750375" y="1117000"/>
              <a:ext cx="363950" cy="218150"/>
            </a:xfrm>
            <a:custGeom>
              <a:avLst/>
              <a:gdLst/>
              <a:ahLst/>
              <a:cxnLst/>
              <a:rect l="l" t="t" r="r" b="b"/>
              <a:pathLst>
                <a:path w="14558" h="8726" extrusionOk="0">
                  <a:moveTo>
                    <a:pt x="4664" y="1"/>
                  </a:moveTo>
                  <a:cubicBezTo>
                    <a:pt x="4064" y="1"/>
                    <a:pt x="3500" y="173"/>
                    <a:pt x="2997" y="571"/>
                  </a:cubicBezTo>
                  <a:cubicBezTo>
                    <a:pt x="1" y="2930"/>
                    <a:pt x="10261" y="8725"/>
                    <a:pt x="13407" y="8725"/>
                  </a:cubicBezTo>
                  <a:cubicBezTo>
                    <a:pt x="14219" y="8725"/>
                    <a:pt x="14557" y="8339"/>
                    <a:pt x="14071" y="7409"/>
                  </a:cubicBezTo>
                  <a:cubicBezTo>
                    <a:pt x="14071" y="7409"/>
                    <a:pt x="8597" y="1"/>
                    <a:pt x="4664"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 name="Google Shape;3820;p40">
              <a:extLst>
                <a:ext uri="{FF2B5EF4-FFF2-40B4-BE49-F238E27FC236}">
                  <a16:creationId xmlns:a16="http://schemas.microsoft.com/office/drawing/2014/main" id="{0D23644B-47E4-B25B-D9F2-FFBE62E0D1AC}"/>
                </a:ext>
              </a:extLst>
            </p:cNvPr>
            <p:cNvSpPr/>
            <p:nvPr/>
          </p:nvSpPr>
          <p:spPr>
            <a:xfrm>
              <a:off x="11954550" y="1229500"/>
              <a:ext cx="183475" cy="135275"/>
            </a:xfrm>
            <a:custGeom>
              <a:avLst/>
              <a:gdLst/>
              <a:ahLst/>
              <a:cxnLst/>
              <a:rect l="l" t="t" r="r" b="b"/>
              <a:pathLst>
                <a:path w="7339" h="5411" extrusionOk="0">
                  <a:moveTo>
                    <a:pt x="215" y="0"/>
                  </a:moveTo>
                  <a:cubicBezTo>
                    <a:pt x="109" y="0"/>
                    <a:pt x="34" y="87"/>
                    <a:pt x="34" y="174"/>
                  </a:cubicBezTo>
                  <a:cubicBezTo>
                    <a:pt x="0" y="274"/>
                    <a:pt x="67" y="407"/>
                    <a:pt x="200" y="407"/>
                  </a:cubicBezTo>
                  <a:cubicBezTo>
                    <a:pt x="234" y="407"/>
                    <a:pt x="4537" y="1074"/>
                    <a:pt x="6938" y="5311"/>
                  </a:cubicBezTo>
                  <a:cubicBezTo>
                    <a:pt x="6972" y="5377"/>
                    <a:pt x="7039" y="5411"/>
                    <a:pt x="7105" y="5411"/>
                  </a:cubicBezTo>
                  <a:cubicBezTo>
                    <a:pt x="7139" y="5411"/>
                    <a:pt x="7172" y="5411"/>
                    <a:pt x="7205" y="5377"/>
                  </a:cubicBezTo>
                  <a:cubicBezTo>
                    <a:pt x="7305" y="5311"/>
                    <a:pt x="7339" y="5210"/>
                    <a:pt x="7305" y="5110"/>
                  </a:cubicBezTo>
                  <a:cubicBezTo>
                    <a:pt x="4804" y="707"/>
                    <a:pt x="300" y="7"/>
                    <a:pt x="267" y="7"/>
                  </a:cubicBezTo>
                  <a:cubicBezTo>
                    <a:pt x="249" y="2"/>
                    <a:pt x="232" y="0"/>
                    <a:pt x="21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3821;p40">
              <a:extLst>
                <a:ext uri="{FF2B5EF4-FFF2-40B4-BE49-F238E27FC236}">
                  <a16:creationId xmlns:a16="http://schemas.microsoft.com/office/drawing/2014/main" id="{F346496C-AF17-8DD0-508F-F7A8C5270AAF}"/>
                </a:ext>
              </a:extLst>
            </p:cNvPr>
            <p:cNvSpPr/>
            <p:nvPr/>
          </p:nvSpPr>
          <p:spPr>
            <a:xfrm>
              <a:off x="12189700" y="1115825"/>
              <a:ext cx="360300" cy="804350"/>
            </a:xfrm>
            <a:custGeom>
              <a:avLst/>
              <a:gdLst/>
              <a:ahLst/>
              <a:cxnLst/>
              <a:rect l="l" t="t" r="r" b="b"/>
              <a:pathLst>
                <a:path w="14412" h="32174" extrusionOk="0">
                  <a:moveTo>
                    <a:pt x="205" y="0"/>
                  </a:moveTo>
                  <a:cubicBezTo>
                    <a:pt x="151" y="0"/>
                    <a:pt x="101" y="17"/>
                    <a:pt x="68" y="51"/>
                  </a:cubicBezTo>
                  <a:cubicBezTo>
                    <a:pt x="1" y="151"/>
                    <a:pt x="1" y="284"/>
                    <a:pt x="101" y="351"/>
                  </a:cubicBezTo>
                  <a:cubicBezTo>
                    <a:pt x="234" y="484"/>
                    <a:pt x="13944" y="12993"/>
                    <a:pt x="9674" y="31907"/>
                  </a:cubicBezTo>
                  <a:cubicBezTo>
                    <a:pt x="9641" y="32040"/>
                    <a:pt x="9708" y="32140"/>
                    <a:pt x="9841" y="32173"/>
                  </a:cubicBezTo>
                  <a:lnTo>
                    <a:pt x="9875" y="32173"/>
                  </a:lnTo>
                  <a:cubicBezTo>
                    <a:pt x="9975" y="32173"/>
                    <a:pt x="10075" y="32107"/>
                    <a:pt x="10075" y="32007"/>
                  </a:cubicBezTo>
                  <a:cubicBezTo>
                    <a:pt x="14411" y="12860"/>
                    <a:pt x="501" y="184"/>
                    <a:pt x="368" y="51"/>
                  </a:cubicBezTo>
                  <a:cubicBezTo>
                    <a:pt x="318" y="17"/>
                    <a:pt x="259" y="0"/>
                    <a:pt x="20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3822;p40">
              <a:extLst>
                <a:ext uri="{FF2B5EF4-FFF2-40B4-BE49-F238E27FC236}">
                  <a16:creationId xmlns:a16="http://schemas.microsoft.com/office/drawing/2014/main" id="{E16759D0-8655-7040-D375-DE8864669D70}"/>
                </a:ext>
              </a:extLst>
            </p:cNvPr>
            <p:cNvSpPr/>
            <p:nvPr/>
          </p:nvSpPr>
          <p:spPr>
            <a:xfrm>
              <a:off x="12409025" y="1112700"/>
              <a:ext cx="129300" cy="854175"/>
            </a:xfrm>
            <a:custGeom>
              <a:avLst/>
              <a:gdLst/>
              <a:ahLst/>
              <a:cxnLst/>
              <a:rect l="l" t="t" r="r" b="b"/>
              <a:pathLst>
                <a:path w="5172" h="34167" extrusionOk="0">
                  <a:moveTo>
                    <a:pt x="4918" y="0"/>
                  </a:moveTo>
                  <a:cubicBezTo>
                    <a:pt x="4838" y="0"/>
                    <a:pt x="4765" y="60"/>
                    <a:pt x="4738" y="142"/>
                  </a:cubicBezTo>
                  <a:cubicBezTo>
                    <a:pt x="4704" y="376"/>
                    <a:pt x="1" y="22291"/>
                    <a:pt x="4037" y="34033"/>
                  </a:cubicBezTo>
                  <a:cubicBezTo>
                    <a:pt x="4070" y="34100"/>
                    <a:pt x="4137" y="34167"/>
                    <a:pt x="4237" y="34167"/>
                  </a:cubicBezTo>
                  <a:lnTo>
                    <a:pt x="4304" y="34167"/>
                  </a:lnTo>
                  <a:cubicBezTo>
                    <a:pt x="4404" y="34133"/>
                    <a:pt x="4471" y="34000"/>
                    <a:pt x="4437" y="33900"/>
                  </a:cubicBezTo>
                  <a:cubicBezTo>
                    <a:pt x="434" y="22291"/>
                    <a:pt x="5104" y="476"/>
                    <a:pt x="5138" y="242"/>
                  </a:cubicBezTo>
                  <a:cubicBezTo>
                    <a:pt x="5171" y="142"/>
                    <a:pt x="5104" y="9"/>
                    <a:pt x="4971" y="9"/>
                  </a:cubicBezTo>
                  <a:cubicBezTo>
                    <a:pt x="4953" y="3"/>
                    <a:pt x="4936" y="0"/>
                    <a:pt x="4918"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3823;p40">
              <a:extLst>
                <a:ext uri="{FF2B5EF4-FFF2-40B4-BE49-F238E27FC236}">
                  <a16:creationId xmlns:a16="http://schemas.microsoft.com/office/drawing/2014/main" id="{3AD7A772-BC27-5133-7263-4FDCC8FDCBC8}"/>
                </a:ext>
              </a:extLst>
            </p:cNvPr>
            <p:cNvSpPr/>
            <p:nvPr/>
          </p:nvSpPr>
          <p:spPr>
            <a:xfrm>
              <a:off x="12715075" y="1572100"/>
              <a:ext cx="132625" cy="522375"/>
            </a:xfrm>
            <a:custGeom>
              <a:avLst/>
              <a:gdLst/>
              <a:ahLst/>
              <a:cxnLst/>
              <a:rect l="l" t="t" r="r" b="b"/>
              <a:pathLst>
                <a:path w="5305" h="20895" extrusionOk="0">
                  <a:moveTo>
                    <a:pt x="5092" y="0"/>
                  </a:moveTo>
                  <a:cubicBezTo>
                    <a:pt x="5009" y="0"/>
                    <a:pt x="4921" y="38"/>
                    <a:pt x="4871" y="113"/>
                  </a:cubicBezTo>
                  <a:cubicBezTo>
                    <a:pt x="4871" y="146"/>
                    <a:pt x="3537" y="3048"/>
                    <a:pt x="2469" y="7018"/>
                  </a:cubicBezTo>
                  <a:cubicBezTo>
                    <a:pt x="1469" y="10720"/>
                    <a:pt x="501" y="16057"/>
                    <a:pt x="1502" y="20727"/>
                  </a:cubicBezTo>
                  <a:cubicBezTo>
                    <a:pt x="1535" y="20827"/>
                    <a:pt x="1602" y="20894"/>
                    <a:pt x="1702" y="20894"/>
                  </a:cubicBezTo>
                  <a:lnTo>
                    <a:pt x="1735" y="20894"/>
                  </a:lnTo>
                  <a:cubicBezTo>
                    <a:pt x="1869" y="20861"/>
                    <a:pt x="1936" y="20761"/>
                    <a:pt x="1902" y="20661"/>
                  </a:cubicBezTo>
                  <a:cubicBezTo>
                    <a:pt x="1" y="11854"/>
                    <a:pt x="5205" y="413"/>
                    <a:pt x="5271" y="279"/>
                  </a:cubicBezTo>
                  <a:cubicBezTo>
                    <a:pt x="5305" y="179"/>
                    <a:pt x="5271" y="79"/>
                    <a:pt x="5171" y="13"/>
                  </a:cubicBezTo>
                  <a:cubicBezTo>
                    <a:pt x="5146" y="4"/>
                    <a:pt x="5119" y="0"/>
                    <a:pt x="509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3824;p40">
              <a:extLst>
                <a:ext uri="{FF2B5EF4-FFF2-40B4-BE49-F238E27FC236}">
                  <a16:creationId xmlns:a16="http://schemas.microsoft.com/office/drawing/2014/main" id="{C0CDA67B-F4D4-D74C-225C-793E99CF444C}"/>
                </a:ext>
              </a:extLst>
            </p:cNvPr>
            <p:cNvSpPr/>
            <p:nvPr/>
          </p:nvSpPr>
          <p:spPr>
            <a:xfrm>
              <a:off x="11987075" y="1356100"/>
              <a:ext cx="447000" cy="968525"/>
            </a:xfrm>
            <a:custGeom>
              <a:avLst/>
              <a:gdLst/>
              <a:ahLst/>
              <a:cxnLst/>
              <a:rect l="l" t="t" r="r" b="b"/>
              <a:pathLst>
                <a:path w="17880" h="38741" extrusionOk="0">
                  <a:moveTo>
                    <a:pt x="254" y="1"/>
                  </a:moveTo>
                  <a:cubicBezTo>
                    <a:pt x="173" y="1"/>
                    <a:pt x="92" y="38"/>
                    <a:pt x="67" y="113"/>
                  </a:cubicBezTo>
                  <a:cubicBezTo>
                    <a:pt x="0" y="213"/>
                    <a:pt x="67" y="347"/>
                    <a:pt x="167" y="380"/>
                  </a:cubicBezTo>
                  <a:cubicBezTo>
                    <a:pt x="200" y="413"/>
                    <a:pt x="4937" y="2481"/>
                    <a:pt x="9207" y="8219"/>
                  </a:cubicBezTo>
                  <a:cubicBezTo>
                    <a:pt x="16312" y="17759"/>
                    <a:pt x="16679" y="29968"/>
                    <a:pt x="15711" y="38507"/>
                  </a:cubicBezTo>
                  <a:cubicBezTo>
                    <a:pt x="15711" y="38607"/>
                    <a:pt x="15778" y="38741"/>
                    <a:pt x="15911" y="38741"/>
                  </a:cubicBezTo>
                  <a:cubicBezTo>
                    <a:pt x="16012" y="38741"/>
                    <a:pt x="16112" y="38674"/>
                    <a:pt x="16112" y="38541"/>
                  </a:cubicBezTo>
                  <a:cubicBezTo>
                    <a:pt x="17880" y="22896"/>
                    <a:pt x="13510" y="13256"/>
                    <a:pt x="9507" y="7919"/>
                  </a:cubicBezTo>
                  <a:cubicBezTo>
                    <a:pt x="5204" y="2148"/>
                    <a:pt x="367" y="46"/>
                    <a:pt x="334" y="13"/>
                  </a:cubicBezTo>
                  <a:cubicBezTo>
                    <a:pt x="309" y="5"/>
                    <a:pt x="282" y="1"/>
                    <a:pt x="254"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3825;p40">
              <a:extLst>
                <a:ext uri="{FF2B5EF4-FFF2-40B4-BE49-F238E27FC236}">
                  <a16:creationId xmlns:a16="http://schemas.microsoft.com/office/drawing/2014/main" id="{E87139FA-9E0F-29EE-169B-B9439DCD91B4}"/>
                </a:ext>
              </a:extLst>
            </p:cNvPr>
            <p:cNvSpPr/>
            <p:nvPr/>
          </p:nvSpPr>
          <p:spPr>
            <a:xfrm>
              <a:off x="11831950" y="1193200"/>
              <a:ext cx="506225" cy="374450"/>
            </a:xfrm>
            <a:custGeom>
              <a:avLst/>
              <a:gdLst/>
              <a:ahLst/>
              <a:cxnLst/>
              <a:rect l="l" t="t" r="r" b="b"/>
              <a:pathLst>
                <a:path w="20249" h="14978" extrusionOk="0">
                  <a:moveTo>
                    <a:pt x="10545" y="0"/>
                  </a:moveTo>
                  <a:cubicBezTo>
                    <a:pt x="9328" y="0"/>
                    <a:pt x="9974" y="4261"/>
                    <a:pt x="9974" y="4261"/>
                  </a:cubicBezTo>
                  <a:cubicBezTo>
                    <a:pt x="9974" y="4261"/>
                    <a:pt x="7538" y="2103"/>
                    <a:pt x="6497" y="2103"/>
                  </a:cubicBezTo>
                  <a:cubicBezTo>
                    <a:pt x="6290" y="2103"/>
                    <a:pt x="6138" y="2188"/>
                    <a:pt x="6072" y="2393"/>
                  </a:cubicBezTo>
                  <a:cubicBezTo>
                    <a:pt x="5638" y="3627"/>
                    <a:pt x="7206" y="6529"/>
                    <a:pt x="7206" y="6529"/>
                  </a:cubicBezTo>
                  <a:cubicBezTo>
                    <a:pt x="7206" y="6529"/>
                    <a:pt x="4533" y="4278"/>
                    <a:pt x="3236" y="4278"/>
                  </a:cubicBezTo>
                  <a:cubicBezTo>
                    <a:pt x="2986" y="4278"/>
                    <a:pt x="2788" y="4362"/>
                    <a:pt x="2669" y="4561"/>
                  </a:cubicBezTo>
                  <a:cubicBezTo>
                    <a:pt x="1935" y="5795"/>
                    <a:pt x="4104" y="9298"/>
                    <a:pt x="4104" y="9298"/>
                  </a:cubicBezTo>
                  <a:cubicBezTo>
                    <a:pt x="4104" y="9298"/>
                    <a:pt x="2263" y="8017"/>
                    <a:pt x="1043" y="8017"/>
                  </a:cubicBezTo>
                  <a:cubicBezTo>
                    <a:pt x="502" y="8017"/>
                    <a:pt x="83" y="8270"/>
                    <a:pt x="1" y="8997"/>
                  </a:cubicBezTo>
                  <a:cubicBezTo>
                    <a:pt x="1" y="8997"/>
                    <a:pt x="2726" y="14977"/>
                    <a:pt x="8922" y="14977"/>
                  </a:cubicBezTo>
                  <a:cubicBezTo>
                    <a:pt x="9850" y="14977"/>
                    <a:pt x="10856" y="14843"/>
                    <a:pt x="11943" y="14535"/>
                  </a:cubicBezTo>
                  <a:cubicBezTo>
                    <a:pt x="20248" y="12166"/>
                    <a:pt x="12943" y="892"/>
                    <a:pt x="10808" y="58"/>
                  </a:cubicBezTo>
                  <a:cubicBezTo>
                    <a:pt x="10712" y="19"/>
                    <a:pt x="10624" y="0"/>
                    <a:pt x="10545"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3826;p40">
              <a:extLst>
                <a:ext uri="{FF2B5EF4-FFF2-40B4-BE49-F238E27FC236}">
                  <a16:creationId xmlns:a16="http://schemas.microsoft.com/office/drawing/2014/main" id="{DDBE6F6E-FA51-E655-6586-CBFA920D995E}"/>
                </a:ext>
              </a:extLst>
            </p:cNvPr>
            <p:cNvSpPr/>
            <p:nvPr/>
          </p:nvSpPr>
          <p:spPr>
            <a:xfrm>
              <a:off x="11957875" y="1330100"/>
              <a:ext cx="261050" cy="211475"/>
            </a:xfrm>
            <a:custGeom>
              <a:avLst/>
              <a:gdLst/>
              <a:ahLst/>
              <a:cxnLst/>
              <a:rect l="l" t="t" r="r" b="b"/>
              <a:pathLst>
                <a:path w="10442" h="8459" extrusionOk="0">
                  <a:moveTo>
                    <a:pt x="3403" y="5690"/>
                  </a:moveTo>
                  <a:lnTo>
                    <a:pt x="3403" y="5690"/>
                  </a:lnTo>
                  <a:cubicBezTo>
                    <a:pt x="4070" y="6157"/>
                    <a:pt x="4470" y="6690"/>
                    <a:pt x="4537" y="6924"/>
                  </a:cubicBezTo>
                  <a:cubicBezTo>
                    <a:pt x="4470" y="6924"/>
                    <a:pt x="4404" y="6891"/>
                    <a:pt x="4337" y="6824"/>
                  </a:cubicBezTo>
                  <a:cubicBezTo>
                    <a:pt x="4003" y="6624"/>
                    <a:pt x="3637" y="6190"/>
                    <a:pt x="3403" y="5690"/>
                  </a:cubicBezTo>
                  <a:close/>
                  <a:moveTo>
                    <a:pt x="8661" y="0"/>
                  </a:moveTo>
                  <a:cubicBezTo>
                    <a:pt x="8529" y="0"/>
                    <a:pt x="8410" y="20"/>
                    <a:pt x="8307" y="52"/>
                  </a:cubicBezTo>
                  <a:cubicBezTo>
                    <a:pt x="7639" y="219"/>
                    <a:pt x="7106" y="920"/>
                    <a:pt x="6872" y="1954"/>
                  </a:cubicBezTo>
                  <a:cubicBezTo>
                    <a:pt x="6772" y="2454"/>
                    <a:pt x="6705" y="3054"/>
                    <a:pt x="6805" y="3622"/>
                  </a:cubicBezTo>
                  <a:cubicBezTo>
                    <a:pt x="6238" y="3321"/>
                    <a:pt x="5571" y="3054"/>
                    <a:pt x="4771" y="2888"/>
                  </a:cubicBezTo>
                  <a:cubicBezTo>
                    <a:pt x="4519" y="2838"/>
                    <a:pt x="4296" y="2816"/>
                    <a:pt x="4099" y="2816"/>
                  </a:cubicBezTo>
                  <a:cubicBezTo>
                    <a:pt x="3229" y="2816"/>
                    <a:pt x="2866" y="3247"/>
                    <a:pt x="2703" y="3655"/>
                  </a:cubicBezTo>
                  <a:cubicBezTo>
                    <a:pt x="2569" y="4022"/>
                    <a:pt x="2569" y="4455"/>
                    <a:pt x="2669" y="4889"/>
                  </a:cubicBezTo>
                  <a:cubicBezTo>
                    <a:pt x="2536" y="4822"/>
                    <a:pt x="2369" y="4789"/>
                    <a:pt x="2202" y="4756"/>
                  </a:cubicBezTo>
                  <a:cubicBezTo>
                    <a:pt x="2046" y="4717"/>
                    <a:pt x="1896" y="4698"/>
                    <a:pt x="1754" y="4698"/>
                  </a:cubicBezTo>
                  <a:cubicBezTo>
                    <a:pt x="1410" y="4698"/>
                    <a:pt x="1114" y="4810"/>
                    <a:pt x="901" y="5023"/>
                  </a:cubicBezTo>
                  <a:cubicBezTo>
                    <a:pt x="1" y="5923"/>
                    <a:pt x="501" y="8191"/>
                    <a:pt x="501" y="8292"/>
                  </a:cubicBezTo>
                  <a:cubicBezTo>
                    <a:pt x="534" y="8392"/>
                    <a:pt x="634" y="8458"/>
                    <a:pt x="734" y="8458"/>
                  </a:cubicBezTo>
                  <a:lnTo>
                    <a:pt x="768" y="8458"/>
                  </a:lnTo>
                  <a:cubicBezTo>
                    <a:pt x="868" y="8425"/>
                    <a:pt x="935" y="8325"/>
                    <a:pt x="935" y="8191"/>
                  </a:cubicBezTo>
                  <a:cubicBezTo>
                    <a:pt x="801" y="7591"/>
                    <a:pt x="601" y="5923"/>
                    <a:pt x="1201" y="5323"/>
                  </a:cubicBezTo>
                  <a:cubicBezTo>
                    <a:pt x="1340" y="5185"/>
                    <a:pt x="1526" y="5110"/>
                    <a:pt x="1759" y="5110"/>
                  </a:cubicBezTo>
                  <a:cubicBezTo>
                    <a:pt x="1864" y="5110"/>
                    <a:pt x="1978" y="5125"/>
                    <a:pt x="2102" y="5156"/>
                  </a:cubicBezTo>
                  <a:cubicBezTo>
                    <a:pt x="2369" y="5223"/>
                    <a:pt x="2602" y="5289"/>
                    <a:pt x="2803" y="5389"/>
                  </a:cubicBezTo>
                  <a:cubicBezTo>
                    <a:pt x="3103" y="6190"/>
                    <a:pt x="3637" y="6924"/>
                    <a:pt x="4104" y="7191"/>
                  </a:cubicBezTo>
                  <a:cubicBezTo>
                    <a:pt x="4199" y="7239"/>
                    <a:pt x="4399" y="7356"/>
                    <a:pt x="4590" y="7356"/>
                  </a:cubicBezTo>
                  <a:cubicBezTo>
                    <a:pt x="4665" y="7356"/>
                    <a:pt x="4738" y="7338"/>
                    <a:pt x="4804" y="7291"/>
                  </a:cubicBezTo>
                  <a:cubicBezTo>
                    <a:pt x="4871" y="7257"/>
                    <a:pt x="5004" y="7124"/>
                    <a:pt x="4937" y="6891"/>
                  </a:cubicBezTo>
                  <a:cubicBezTo>
                    <a:pt x="4837" y="6424"/>
                    <a:pt x="4204" y="5590"/>
                    <a:pt x="3170" y="5089"/>
                  </a:cubicBezTo>
                  <a:cubicBezTo>
                    <a:pt x="3003" y="4622"/>
                    <a:pt x="2969" y="4155"/>
                    <a:pt x="3103" y="3822"/>
                  </a:cubicBezTo>
                  <a:cubicBezTo>
                    <a:pt x="3251" y="3451"/>
                    <a:pt x="3583" y="3245"/>
                    <a:pt x="4099" y="3245"/>
                  </a:cubicBezTo>
                  <a:cubicBezTo>
                    <a:pt x="4278" y="3245"/>
                    <a:pt x="4480" y="3270"/>
                    <a:pt x="4704" y="3321"/>
                  </a:cubicBezTo>
                  <a:cubicBezTo>
                    <a:pt x="5638" y="3488"/>
                    <a:pt x="6405" y="3822"/>
                    <a:pt x="6939" y="4189"/>
                  </a:cubicBezTo>
                  <a:cubicBezTo>
                    <a:pt x="7072" y="4522"/>
                    <a:pt x="7239" y="4789"/>
                    <a:pt x="7473" y="5023"/>
                  </a:cubicBezTo>
                  <a:cubicBezTo>
                    <a:pt x="7884" y="5361"/>
                    <a:pt x="8102" y="5454"/>
                    <a:pt x="8229" y="5454"/>
                  </a:cubicBezTo>
                  <a:cubicBezTo>
                    <a:pt x="8277" y="5454"/>
                    <a:pt x="8312" y="5441"/>
                    <a:pt x="8340" y="5423"/>
                  </a:cubicBezTo>
                  <a:cubicBezTo>
                    <a:pt x="8440" y="5389"/>
                    <a:pt x="8507" y="5289"/>
                    <a:pt x="8473" y="5156"/>
                  </a:cubicBezTo>
                  <a:cubicBezTo>
                    <a:pt x="8440" y="4889"/>
                    <a:pt x="8006" y="4389"/>
                    <a:pt x="7306" y="3922"/>
                  </a:cubicBezTo>
                  <a:cubicBezTo>
                    <a:pt x="7139" y="3388"/>
                    <a:pt x="7139" y="2721"/>
                    <a:pt x="7272" y="2054"/>
                  </a:cubicBezTo>
                  <a:cubicBezTo>
                    <a:pt x="7473" y="1186"/>
                    <a:pt x="7906" y="586"/>
                    <a:pt x="8407" y="453"/>
                  </a:cubicBezTo>
                  <a:cubicBezTo>
                    <a:pt x="8485" y="430"/>
                    <a:pt x="8566" y="419"/>
                    <a:pt x="8650" y="419"/>
                  </a:cubicBezTo>
                  <a:cubicBezTo>
                    <a:pt x="9065" y="419"/>
                    <a:pt x="9541" y="692"/>
                    <a:pt x="10041" y="1220"/>
                  </a:cubicBezTo>
                  <a:cubicBezTo>
                    <a:pt x="10078" y="1256"/>
                    <a:pt x="10134" y="1283"/>
                    <a:pt x="10195" y="1283"/>
                  </a:cubicBezTo>
                  <a:cubicBezTo>
                    <a:pt x="10244" y="1283"/>
                    <a:pt x="10296" y="1265"/>
                    <a:pt x="10341" y="1220"/>
                  </a:cubicBezTo>
                  <a:cubicBezTo>
                    <a:pt x="10408" y="1153"/>
                    <a:pt x="10441" y="1020"/>
                    <a:pt x="10341" y="920"/>
                  </a:cubicBezTo>
                  <a:cubicBezTo>
                    <a:pt x="9655" y="208"/>
                    <a:pt x="9086" y="0"/>
                    <a:pt x="8661"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3827;p40">
              <a:extLst>
                <a:ext uri="{FF2B5EF4-FFF2-40B4-BE49-F238E27FC236}">
                  <a16:creationId xmlns:a16="http://schemas.microsoft.com/office/drawing/2014/main" id="{D6179EAE-C2E0-F001-36BF-6804ED85E8CE}"/>
                </a:ext>
              </a:extLst>
            </p:cNvPr>
            <p:cNvSpPr/>
            <p:nvPr/>
          </p:nvSpPr>
          <p:spPr>
            <a:xfrm>
              <a:off x="12292275" y="807100"/>
              <a:ext cx="440475" cy="359025"/>
            </a:xfrm>
            <a:custGeom>
              <a:avLst/>
              <a:gdLst/>
              <a:ahLst/>
              <a:cxnLst/>
              <a:rect l="l" t="t" r="r" b="b"/>
              <a:pathLst>
                <a:path w="17619" h="14361" extrusionOk="0">
                  <a:moveTo>
                    <a:pt x="7863" y="1"/>
                  </a:moveTo>
                  <a:cubicBezTo>
                    <a:pt x="7812" y="1"/>
                    <a:pt x="7760" y="8"/>
                    <a:pt x="7706" y="24"/>
                  </a:cubicBezTo>
                  <a:cubicBezTo>
                    <a:pt x="6339" y="458"/>
                    <a:pt x="5538" y="4494"/>
                    <a:pt x="5538" y="4494"/>
                  </a:cubicBezTo>
                  <a:cubicBezTo>
                    <a:pt x="5538" y="4494"/>
                    <a:pt x="4804" y="1143"/>
                    <a:pt x="3463" y="1143"/>
                  </a:cubicBezTo>
                  <a:cubicBezTo>
                    <a:pt x="3237" y="1143"/>
                    <a:pt x="2995" y="1238"/>
                    <a:pt x="2736" y="1458"/>
                  </a:cubicBezTo>
                  <a:cubicBezTo>
                    <a:pt x="2736" y="1458"/>
                    <a:pt x="1" y="9731"/>
                    <a:pt x="7706" y="13634"/>
                  </a:cubicBezTo>
                  <a:cubicBezTo>
                    <a:pt x="8693" y="14138"/>
                    <a:pt x="9592" y="14360"/>
                    <a:pt x="10407" y="14360"/>
                  </a:cubicBezTo>
                  <a:cubicBezTo>
                    <a:pt x="15955" y="14360"/>
                    <a:pt x="17619" y="4058"/>
                    <a:pt x="16746" y="2226"/>
                  </a:cubicBezTo>
                  <a:cubicBezTo>
                    <a:pt x="16631" y="1990"/>
                    <a:pt x="16467" y="1891"/>
                    <a:pt x="16272" y="1891"/>
                  </a:cubicBezTo>
                  <a:cubicBezTo>
                    <a:pt x="15222" y="1891"/>
                    <a:pt x="13277" y="4761"/>
                    <a:pt x="13277" y="4761"/>
                  </a:cubicBezTo>
                  <a:cubicBezTo>
                    <a:pt x="13277" y="4761"/>
                    <a:pt x="12868" y="698"/>
                    <a:pt x="11885" y="698"/>
                  </a:cubicBezTo>
                  <a:cubicBezTo>
                    <a:pt x="11818" y="698"/>
                    <a:pt x="11748" y="717"/>
                    <a:pt x="11676" y="758"/>
                  </a:cubicBezTo>
                  <a:cubicBezTo>
                    <a:pt x="10508" y="1392"/>
                    <a:pt x="9708" y="4561"/>
                    <a:pt x="9708" y="4561"/>
                  </a:cubicBezTo>
                  <a:cubicBezTo>
                    <a:pt x="9708" y="4561"/>
                    <a:pt x="9122" y="1"/>
                    <a:pt x="7863"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3828;p40">
              <a:extLst>
                <a:ext uri="{FF2B5EF4-FFF2-40B4-BE49-F238E27FC236}">
                  <a16:creationId xmlns:a16="http://schemas.microsoft.com/office/drawing/2014/main" id="{8F7A8559-19FC-7D9A-7A1B-48FD3E6FD427}"/>
                </a:ext>
              </a:extLst>
            </p:cNvPr>
            <p:cNvSpPr/>
            <p:nvPr/>
          </p:nvSpPr>
          <p:spPr>
            <a:xfrm>
              <a:off x="12379850" y="971975"/>
              <a:ext cx="306900" cy="134275"/>
            </a:xfrm>
            <a:custGeom>
              <a:avLst/>
              <a:gdLst/>
              <a:ahLst/>
              <a:cxnLst/>
              <a:rect l="l" t="t" r="r" b="b"/>
              <a:pathLst>
                <a:path w="12276" h="5371" extrusionOk="0">
                  <a:moveTo>
                    <a:pt x="3936" y="2202"/>
                  </a:moveTo>
                  <a:cubicBezTo>
                    <a:pt x="4137" y="3002"/>
                    <a:pt x="4037" y="3670"/>
                    <a:pt x="3936" y="3870"/>
                  </a:cubicBezTo>
                  <a:cubicBezTo>
                    <a:pt x="3903" y="3836"/>
                    <a:pt x="3870" y="3770"/>
                    <a:pt x="3836" y="3670"/>
                  </a:cubicBezTo>
                  <a:cubicBezTo>
                    <a:pt x="3736" y="3303"/>
                    <a:pt x="3770" y="2736"/>
                    <a:pt x="3936" y="2202"/>
                  </a:cubicBezTo>
                  <a:close/>
                  <a:moveTo>
                    <a:pt x="2535" y="0"/>
                  </a:moveTo>
                  <a:cubicBezTo>
                    <a:pt x="1301" y="67"/>
                    <a:pt x="100" y="2068"/>
                    <a:pt x="67" y="2135"/>
                  </a:cubicBezTo>
                  <a:cubicBezTo>
                    <a:pt x="0" y="2235"/>
                    <a:pt x="34" y="2369"/>
                    <a:pt x="134" y="2435"/>
                  </a:cubicBezTo>
                  <a:cubicBezTo>
                    <a:pt x="169" y="2459"/>
                    <a:pt x="209" y="2470"/>
                    <a:pt x="248" y="2470"/>
                  </a:cubicBezTo>
                  <a:cubicBezTo>
                    <a:pt x="320" y="2470"/>
                    <a:pt x="391" y="2433"/>
                    <a:pt x="434" y="2369"/>
                  </a:cubicBezTo>
                  <a:cubicBezTo>
                    <a:pt x="734" y="1835"/>
                    <a:pt x="1735" y="467"/>
                    <a:pt x="2569" y="434"/>
                  </a:cubicBezTo>
                  <a:cubicBezTo>
                    <a:pt x="2869" y="434"/>
                    <a:pt x="3136" y="601"/>
                    <a:pt x="3369" y="934"/>
                  </a:cubicBezTo>
                  <a:cubicBezTo>
                    <a:pt x="3503" y="1134"/>
                    <a:pt x="3636" y="1368"/>
                    <a:pt x="3736" y="1568"/>
                  </a:cubicBezTo>
                  <a:cubicBezTo>
                    <a:pt x="3403" y="2369"/>
                    <a:pt x="3269" y="3269"/>
                    <a:pt x="3436" y="3770"/>
                  </a:cubicBezTo>
                  <a:cubicBezTo>
                    <a:pt x="3469" y="3903"/>
                    <a:pt x="3603" y="4303"/>
                    <a:pt x="3903" y="4337"/>
                  </a:cubicBezTo>
                  <a:cubicBezTo>
                    <a:pt x="3970" y="4337"/>
                    <a:pt x="4137" y="4337"/>
                    <a:pt x="4270" y="4103"/>
                  </a:cubicBezTo>
                  <a:cubicBezTo>
                    <a:pt x="4504" y="3736"/>
                    <a:pt x="4604" y="2669"/>
                    <a:pt x="4170" y="1601"/>
                  </a:cubicBezTo>
                  <a:cubicBezTo>
                    <a:pt x="4370" y="1134"/>
                    <a:pt x="4670" y="768"/>
                    <a:pt x="5004" y="601"/>
                  </a:cubicBezTo>
                  <a:cubicBezTo>
                    <a:pt x="5115" y="545"/>
                    <a:pt x="5229" y="518"/>
                    <a:pt x="5346" y="518"/>
                  </a:cubicBezTo>
                  <a:cubicBezTo>
                    <a:pt x="5722" y="518"/>
                    <a:pt x="6123" y="800"/>
                    <a:pt x="6505" y="1335"/>
                  </a:cubicBezTo>
                  <a:cubicBezTo>
                    <a:pt x="7105" y="2102"/>
                    <a:pt x="7406" y="2869"/>
                    <a:pt x="7572" y="3503"/>
                  </a:cubicBezTo>
                  <a:cubicBezTo>
                    <a:pt x="7439" y="3836"/>
                    <a:pt x="7372" y="4137"/>
                    <a:pt x="7406" y="4470"/>
                  </a:cubicBezTo>
                  <a:cubicBezTo>
                    <a:pt x="7472" y="5204"/>
                    <a:pt x="7606" y="5338"/>
                    <a:pt x="7773" y="5371"/>
                  </a:cubicBezTo>
                  <a:lnTo>
                    <a:pt x="7806" y="5371"/>
                  </a:lnTo>
                  <a:cubicBezTo>
                    <a:pt x="7906" y="5371"/>
                    <a:pt x="7973" y="5338"/>
                    <a:pt x="8039" y="5237"/>
                  </a:cubicBezTo>
                  <a:cubicBezTo>
                    <a:pt x="8173" y="5037"/>
                    <a:pt x="8206" y="4403"/>
                    <a:pt x="8006" y="3536"/>
                  </a:cubicBezTo>
                  <a:cubicBezTo>
                    <a:pt x="8240" y="3036"/>
                    <a:pt x="8707" y="2535"/>
                    <a:pt x="9274" y="2169"/>
                  </a:cubicBezTo>
                  <a:cubicBezTo>
                    <a:pt x="9773" y="1828"/>
                    <a:pt x="10257" y="1642"/>
                    <a:pt x="10662" y="1642"/>
                  </a:cubicBezTo>
                  <a:cubicBezTo>
                    <a:pt x="10853" y="1642"/>
                    <a:pt x="11026" y="1683"/>
                    <a:pt x="11175" y="1768"/>
                  </a:cubicBezTo>
                  <a:cubicBezTo>
                    <a:pt x="11609" y="2002"/>
                    <a:pt x="11842" y="2569"/>
                    <a:pt x="11842" y="3436"/>
                  </a:cubicBezTo>
                  <a:cubicBezTo>
                    <a:pt x="11842" y="3536"/>
                    <a:pt x="11942" y="3636"/>
                    <a:pt x="12076" y="3636"/>
                  </a:cubicBezTo>
                  <a:cubicBezTo>
                    <a:pt x="12176" y="3636"/>
                    <a:pt x="12276" y="3536"/>
                    <a:pt x="12276" y="3436"/>
                  </a:cubicBezTo>
                  <a:cubicBezTo>
                    <a:pt x="12276" y="2135"/>
                    <a:pt x="11775" y="1601"/>
                    <a:pt x="11375" y="1401"/>
                  </a:cubicBezTo>
                  <a:cubicBezTo>
                    <a:pt x="11170" y="1288"/>
                    <a:pt x="10934" y="1232"/>
                    <a:pt x="10678" y="1232"/>
                  </a:cubicBezTo>
                  <a:cubicBezTo>
                    <a:pt x="10183" y="1232"/>
                    <a:pt x="9612" y="1439"/>
                    <a:pt x="9040" y="1835"/>
                  </a:cubicBezTo>
                  <a:cubicBezTo>
                    <a:pt x="8606" y="2102"/>
                    <a:pt x="8173" y="2535"/>
                    <a:pt x="7839" y="3002"/>
                  </a:cubicBezTo>
                  <a:cubicBezTo>
                    <a:pt x="7639" y="2402"/>
                    <a:pt x="7339" y="1735"/>
                    <a:pt x="6872" y="1101"/>
                  </a:cubicBezTo>
                  <a:cubicBezTo>
                    <a:pt x="6310" y="337"/>
                    <a:pt x="5794" y="103"/>
                    <a:pt x="5363" y="103"/>
                  </a:cubicBezTo>
                  <a:cubicBezTo>
                    <a:pt x="5155" y="103"/>
                    <a:pt x="4967" y="158"/>
                    <a:pt x="4804" y="234"/>
                  </a:cubicBezTo>
                  <a:cubicBezTo>
                    <a:pt x="4470" y="401"/>
                    <a:pt x="4170" y="734"/>
                    <a:pt x="3970" y="1101"/>
                  </a:cubicBezTo>
                  <a:cubicBezTo>
                    <a:pt x="3870" y="968"/>
                    <a:pt x="3803" y="834"/>
                    <a:pt x="3703" y="701"/>
                  </a:cubicBezTo>
                  <a:cubicBezTo>
                    <a:pt x="3403" y="234"/>
                    <a:pt x="3002" y="0"/>
                    <a:pt x="253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3829;p40">
              <a:extLst>
                <a:ext uri="{FF2B5EF4-FFF2-40B4-BE49-F238E27FC236}">
                  <a16:creationId xmlns:a16="http://schemas.microsoft.com/office/drawing/2014/main" id="{5389CC65-B79E-C2F5-FC21-B125AE59EA55}"/>
                </a:ext>
              </a:extLst>
            </p:cNvPr>
            <p:cNvSpPr/>
            <p:nvPr/>
          </p:nvSpPr>
          <p:spPr>
            <a:xfrm>
              <a:off x="12185550" y="1305175"/>
              <a:ext cx="262325" cy="394400"/>
            </a:xfrm>
            <a:custGeom>
              <a:avLst/>
              <a:gdLst/>
              <a:ahLst/>
              <a:cxnLst/>
              <a:rect l="l" t="t" r="r" b="b"/>
              <a:pathLst>
                <a:path w="10493" h="15776" extrusionOk="0">
                  <a:moveTo>
                    <a:pt x="6802" y="1"/>
                  </a:moveTo>
                  <a:cubicBezTo>
                    <a:pt x="6540" y="1"/>
                    <a:pt x="6242" y="80"/>
                    <a:pt x="5904" y="249"/>
                  </a:cubicBezTo>
                  <a:cubicBezTo>
                    <a:pt x="0" y="3184"/>
                    <a:pt x="4070" y="14225"/>
                    <a:pt x="4070" y="14225"/>
                  </a:cubicBezTo>
                  <a:cubicBezTo>
                    <a:pt x="4254" y="15312"/>
                    <a:pt x="4535" y="15776"/>
                    <a:pt x="4868" y="15776"/>
                  </a:cubicBezTo>
                  <a:cubicBezTo>
                    <a:pt x="6808" y="15776"/>
                    <a:pt x="10492" y="1"/>
                    <a:pt x="6802"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3830;p40">
              <a:extLst>
                <a:ext uri="{FF2B5EF4-FFF2-40B4-BE49-F238E27FC236}">
                  <a16:creationId xmlns:a16="http://schemas.microsoft.com/office/drawing/2014/main" id="{92C5FEE3-5C53-7A4C-0AC5-B32DBCFE7D8E}"/>
                </a:ext>
              </a:extLst>
            </p:cNvPr>
            <p:cNvSpPr/>
            <p:nvPr/>
          </p:nvSpPr>
          <p:spPr>
            <a:xfrm>
              <a:off x="12275600" y="1525400"/>
              <a:ext cx="54225" cy="212975"/>
            </a:xfrm>
            <a:custGeom>
              <a:avLst/>
              <a:gdLst/>
              <a:ahLst/>
              <a:cxnLst/>
              <a:rect l="l" t="t" r="r" b="b"/>
              <a:pathLst>
                <a:path w="2169" h="8519" extrusionOk="0">
                  <a:moveTo>
                    <a:pt x="1956" y="0"/>
                  </a:moveTo>
                  <a:cubicBezTo>
                    <a:pt x="1873" y="0"/>
                    <a:pt x="1785" y="38"/>
                    <a:pt x="1735" y="113"/>
                  </a:cubicBezTo>
                  <a:cubicBezTo>
                    <a:pt x="1669" y="246"/>
                    <a:pt x="1" y="3749"/>
                    <a:pt x="1568" y="8352"/>
                  </a:cubicBezTo>
                  <a:cubicBezTo>
                    <a:pt x="1602" y="8452"/>
                    <a:pt x="1669" y="8519"/>
                    <a:pt x="1769" y="8519"/>
                  </a:cubicBezTo>
                  <a:cubicBezTo>
                    <a:pt x="1802" y="8519"/>
                    <a:pt x="1802" y="8519"/>
                    <a:pt x="1835" y="8485"/>
                  </a:cubicBezTo>
                  <a:cubicBezTo>
                    <a:pt x="1935" y="8452"/>
                    <a:pt x="2002" y="8352"/>
                    <a:pt x="1969" y="8252"/>
                  </a:cubicBezTo>
                  <a:cubicBezTo>
                    <a:pt x="468" y="3782"/>
                    <a:pt x="2102" y="346"/>
                    <a:pt x="2136" y="279"/>
                  </a:cubicBezTo>
                  <a:cubicBezTo>
                    <a:pt x="2169" y="179"/>
                    <a:pt x="2136" y="79"/>
                    <a:pt x="2035" y="13"/>
                  </a:cubicBezTo>
                  <a:cubicBezTo>
                    <a:pt x="2010" y="4"/>
                    <a:pt x="1983" y="0"/>
                    <a:pt x="1956"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 name="Google Shape;3831;p40">
              <a:extLst>
                <a:ext uri="{FF2B5EF4-FFF2-40B4-BE49-F238E27FC236}">
                  <a16:creationId xmlns:a16="http://schemas.microsoft.com/office/drawing/2014/main" id="{A05C5D72-9E33-D254-B3C0-C53AE0D964BE}"/>
                </a:ext>
              </a:extLst>
            </p:cNvPr>
            <p:cNvSpPr/>
            <p:nvPr/>
          </p:nvSpPr>
          <p:spPr>
            <a:xfrm>
              <a:off x="12856900" y="1509650"/>
              <a:ext cx="362175" cy="325825"/>
            </a:xfrm>
            <a:custGeom>
              <a:avLst/>
              <a:gdLst/>
              <a:ahLst/>
              <a:cxnLst/>
              <a:rect l="l" t="t" r="r" b="b"/>
              <a:pathLst>
                <a:path w="14487" h="13033" extrusionOk="0">
                  <a:moveTo>
                    <a:pt x="8699" y="0"/>
                  </a:moveTo>
                  <a:cubicBezTo>
                    <a:pt x="2340" y="0"/>
                    <a:pt x="466" y="11217"/>
                    <a:pt x="466" y="11217"/>
                  </a:cubicBezTo>
                  <a:cubicBezTo>
                    <a:pt x="0" y="12499"/>
                    <a:pt x="132" y="13033"/>
                    <a:pt x="637" y="13033"/>
                  </a:cubicBezTo>
                  <a:cubicBezTo>
                    <a:pt x="3105" y="13033"/>
                    <a:pt x="14486" y="341"/>
                    <a:pt x="9005" y="9"/>
                  </a:cubicBezTo>
                  <a:cubicBezTo>
                    <a:pt x="8902" y="3"/>
                    <a:pt x="8800" y="0"/>
                    <a:pt x="8699"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 name="Google Shape;3832;p40">
              <a:extLst>
                <a:ext uri="{FF2B5EF4-FFF2-40B4-BE49-F238E27FC236}">
                  <a16:creationId xmlns:a16="http://schemas.microsoft.com/office/drawing/2014/main" id="{446FEFD7-94B2-2304-9A98-6E5B8551C9B7}"/>
                </a:ext>
              </a:extLst>
            </p:cNvPr>
            <p:cNvSpPr/>
            <p:nvPr/>
          </p:nvSpPr>
          <p:spPr>
            <a:xfrm>
              <a:off x="12855175" y="1690500"/>
              <a:ext cx="115950" cy="183800"/>
            </a:xfrm>
            <a:custGeom>
              <a:avLst/>
              <a:gdLst/>
              <a:ahLst/>
              <a:cxnLst/>
              <a:rect l="l" t="t" r="r" b="b"/>
              <a:pathLst>
                <a:path w="4638" h="7352" extrusionOk="0">
                  <a:moveTo>
                    <a:pt x="4417" y="0"/>
                  </a:moveTo>
                  <a:cubicBezTo>
                    <a:pt x="4367" y="0"/>
                    <a:pt x="4316" y="17"/>
                    <a:pt x="4271" y="47"/>
                  </a:cubicBezTo>
                  <a:cubicBezTo>
                    <a:pt x="4137" y="113"/>
                    <a:pt x="968" y="2315"/>
                    <a:pt x="34" y="7118"/>
                  </a:cubicBezTo>
                  <a:cubicBezTo>
                    <a:pt x="1" y="7218"/>
                    <a:pt x="68" y="7318"/>
                    <a:pt x="168" y="7352"/>
                  </a:cubicBezTo>
                  <a:lnTo>
                    <a:pt x="234" y="7352"/>
                  </a:lnTo>
                  <a:cubicBezTo>
                    <a:pt x="334" y="7352"/>
                    <a:pt x="401" y="7285"/>
                    <a:pt x="435" y="7185"/>
                  </a:cubicBezTo>
                  <a:cubicBezTo>
                    <a:pt x="1335" y="2582"/>
                    <a:pt x="4471" y="414"/>
                    <a:pt x="4504" y="380"/>
                  </a:cubicBezTo>
                  <a:cubicBezTo>
                    <a:pt x="4604" y="313"/>
                    <a:pt x="4638" y="180"/>
                    <a:pt x="4571" y="80"/>
                  </a:cubicBezTo>
                  <a:cubicBezTo>
                    <a:pt x="4534" y="25"/>
                    <a:pt x="4477" y="0"/>
                    <a:pt x="441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 name="Google Shape;3833;p40">
              <a:extLst>
                <a:ext uri="{FF2B5EF4-FFF2-40B4-BE49-F238E27FC236}">
                  <a16:creationId xmlns:a16="http://schemas.microsoft.com/office/drawing/2014/main" id="{A72019FB-A43A-43AB-4E05-D25B85A8D319}"/>
                </a:ext>
              </a:extLst>
            </p:cNvPr>
            <p:cNvSpPr/>
            <p:nvPr/>
          </p:nvSpPr>
          <p:spPr>
            <a:xfrm>
              <a:off x="12667350" y="921000"/>
              <a:ext cx="324450" cy="345800"/>
            </a:xfrm>
            <a:custGeom>
              <a:avLst/>
              <a:gdLst/>
              <a:ahLst/>
              <a:cxnLst/>
              <a:rect l="l" t="t" r="r" b="b"/>
              <a:pathLst>
                <a:path w="12978" h="13832" extrusionOk="0">
                  <a:moveTo>
                    <a:pt x="7773" y="0"/>
                  </a:moveTo>
                  <a:cubicBezTo>
                    <a:pt x="7722" y="0"/>
                    <a:pt x="7669" y="2"/>
                    <a:pt x="7614" y="5"/>
                  </a:cubicBezTo>
                  <a:cubicBezTo>
                    <a:pt x="1009" y="338"/>
                    <a:pt x="309" y="12047"/>
                    <a:pt x="309" y="12047"/>
                  </a:cubicBezTo>
                  <a:cubicBezTo>
                    <a:pt x="1" y="13305"/>
                    <a:pt x="158" y="13831"/>
                    <a:pt x="610" y="13831"/>
                  </a:cubicBezTo>
                  <a:cubicBezTo>
                    <a:pt x="2926" y="13831"/>
                    <a:pt x="12977" y="0"/>
                    <a:pt x="7773"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3834;p40">
              <a:extLst>
                <a:ext uri="{FF2B5EF4-FFF2-40B4-BE49-F238E27FC236}">
                  <a16:creationId xmlns:a16="http://schemas.microsoft.com/office/drawing/2014/main" id="{A72ED527-B025-2487-43A0-5C3D42B7C446}"/>
                </a:ext>
              </a:extLst>
            </p:cNvPr>
            <p:cNvSpPr/>
            <p:nvPr/>
          </p:nvSpPr>
          <p:spPr>
            <a:xfrm>
              <a:off x="12670875" y="1112825"/>
              <a:ext cx="96775" cy="194400"/>
            </a:xfrm>
            <a:custGeom>
              <a:avLst/>
              <a:gdLst/>
              <a:ahLst/>
              <a:cxnLst/>
              <a:rect l="l" t="t" r="r" b="b"/>
              <a:pathLst>
                <a:path w="3871" h="7776" extrusionOk="0">
                  <a:moveTo>
                    <a:pt x="3602" y="1"/>
                  </a:moveTo>
                  <a:cubicBezTo>
                    <a:pt x="3564" y="1"/>
                    <a:pt x="3529" y="12"/>
                    <a:pt x="3503" y="37"/>
                  </a:cubicBezTo>
                  <a:cubicBezTo>
                    <a:pt x="3370" y="171"/>
                    <a:pt x="435" y="2672"/>
                    <a:pt x="1" y="7542"/>
                  </a:cubicBezTo>
                  <a:cubicBezTo>
                    <a:pt x="1" y="7643"/>
                    <a:pt x="101" y="7743"/>
                    <a:pt x="201" y="7776"/>
                  </a:cubicBezTo>
                  <a:lnTo>
                    <a:pt x="234" y="7776"/>
                  </a:lnTo>
                  <a:cubicBezTo>
                    <a:pt x="335" y="7776"/>
                    <a:pt x="435" y="7676"/>
                    <a:pt x="435" y="7576"/>
                  </a:cubicBezTo>
                  <a:cubicBezTo>
                    <a:pt x="835" y="2872"/>
                    <a:pt x="3737" y="404"/>
                    <a:pt x="3770" y="371"/>
                  </a:cubicBezTo>
                  <a:cubicBezTo>
                    <a:pt x="3837" y="304"/>
                    <a:pt x="3870" y="171"/>
                    <a:pt x="3770" y="70"/>
                  </a:cubicBezTo>
                  <a:cubicBezTo>
                    <a:pt x="3729" y="29"/>
                    <a:pt x="3662" y="1"/>
                    <a:pt x="3602"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 name="Google Shape;3835;p40">
              <a:extLst>
                <a:ext uri="{FF2B5EF4-FFF2-40B4-BE49-F238E27FC236}">
                  <a16:creationId xmlns:a16="http://schemas.microsoft.com/office/drawing/2014/main" id="{7908E49D-3A65-C342-9857-5183B206FAE6}"/>
                </a:ext>
              </a:extLst>
            </p:cNvPr>
            <p:cNvSpPr/>
            <p:nvPr/>
          </p:nvSpPr>
          <p:spPr>
            <a:xfrm>
              <a:off x="11955300" y="1589550"/>
              <a:ext cx="373075" cy="200025"/>
            </a:xfrm>
            <a:custGeom>
              <a:avLst/>
              <a:gdLst/>
              <a:ahLst/>
              <a:cxnLst/>
              <a:rect l="l" t="t" r="r" b="b"/>
              <a:pathLst>
                <a:path w="14923" h="8001" extrusionOk="0">
                  <a:moveTo>
                    <a:pt x="4609" y="0"/>
                  </a:moveTo>
                  <a:cubicBezTo>
                    <a:pt x="3910" y="0"/>
                    <a:pt x="3271" y="213"/>
                    <a:pt x="2739" y="716"/>
                  </a:cubicBezTo>
                  <a:cubicBezTo>
                    <a:pt x="0" y="3247"/>
                    <a:pt x="10068" y="8000"/>
                    <a:pt x="13492" y="8000"/>
                  </a:cubicBezTo>
                  <a:cubicBezTo>
                    <a:pt x="14489" y="8000"/>
                    <a:pt x="14923" y="7598"/>
                    <a:pt x="14314" y="6620"/>
                  </a:cubicBezTo>
                  <a:cubicBezTo>
                    <a:pt x="14314" y="6620"/>
                    <a:pt x="8510" y="0"/>
                    <a:pt x="4609"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3836;p40">
              <a:extLst>
                <a:ext uri="{FF2B5EF4-FFF2-40B4-BE49-F238E27FC236}">
                  <a16:creationId xmlns:a16="http://schemas.microsoft.com/office/drawing/2014/main" id="{0E49AC83-637A-5B3D-B75A-DA917B4D8427}"/>
                </a:ext>
              </a:extLst>
            </p:cNvPr>
            <p:cNvSpPr/>
            <p:nvPr/>
          </p:nvSpPr>
          <p:spPr>
            <a:xfrm>
              <a:off x="12160525" y="1694150"/>
              <a:ext cx="192650" cy="120950"/>
            </a:xfrm>
            <a:custGeom>
              <a:avLst/>
              <a:gdLst/>
              <a:ahLst/>
              <a:cxnLst/>
              <a:rect l="l" t="t" r="r" b="b"/>
              <a:pathLst>
                <a:path w="7706" h="4838" extrusionOk="0">
                  <a:moveTo>
                    <a:pt x="234" y="1"/>
                  </a:moveTo>
                  <a:cubicBezTo>
                    <a:pt x="100" y="1"/>
                    <a:pt x="0" y="101"/>
                    <a:pt x="0" y="201"/>
                  </a:cubicBezTo>
                  <a:cubicBezTo>
                    <a:pt x="0" y="301"/>
                    <a:pt x="100" y="401"/>
                    <a:pt x="201" y="434"/>
                  </a:cubicBezTo>
                  <a:cubicBezTo>
                    <a:pt x="234" y="434"/>
                    <a:pt x="4604" y="735"/>
                    <a:pt x="7306" y="4737"/>
                  </a:cubicBezTo>
                  <a:cubicBezTo>
                    <a:pt x="7339" y="4804"/>
                    <a:pt x="7406" y="4837"/>
                    <a:pt x="7472" y="4837"/>
                  </a:cubicBezTo>
                  <a:cubicBezTo>
                    <a:pt x="7539" y="4837"/>
                    <a:pt x="7572" y="4837"/>
                    <a:pt x="7606" y="4804"/>
                  </a:cubicBezTo>
                  <a:cubicBezTo>
                    <a:pt x="7706" y="4737"/>
                    <a:pt x="7706" y="4604"/>
                    <a:pt x="7673" y="4504"/>
                  </a:cubicBezTo>
                  <a:cubicBezTo>
                    <a:pt x="4837" y="334"/>
                    <a:pt x="267" y="1"/>
                    <a:pt x="234"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3837;p40">
              <a:extLst>
                <a:ext uri="{FF2B5EF4-FFF2-40B4-BE49-F238E27FC236}">
                  <a16:creationId xmlns:a16="http://schemas.microsoft.com/office/drawing/2014/main" id="{FE7E7BEC-179E-09C4-DF5C-36A1E22BBA68}"/>
                </a:ext>
              </a:extLst>
            </p:cNvPr>
            <p:cNvSpPr/>
            <p:nvPr/>
          </p:nvSpPr>
          <p:spPr>
            <a:xfrm>
              <a:off x="12556650" y="1376250"/>
              <a:ext cx="235175" cy="321925"/>
            </a:xfrm>
            <a:custGeom>
              <a:avLst/>
              <a:gdLst/>
              <a:ahLst/>
              <a:cxnLst/>
              <a:rect l="l" t="t" r="r" b="b"/>
              <a:pathLst>
                <a:path w="9407" h="12877" extrusionOk="0">
                  <a:moveTo>
                    <a:pt x="4361" y="1"/>
                  </a:moveTo>
                  <a:cubicBezTo>
                    <a:pt x="4298" y="1"/>
                    <a:pt x="4234" y="3"/>
                    <a:pt x="4170" y="8"/>
                  </a:cubicBezTo>
                  <a:cubicBezTo>
                    <a:pt x="0" y="297"/>
                    <a:pt x="6562" y="12876"/>
                    <a:pt x="8760" y="12876"/>
                  </a:cubicBezTo>
                  <a:cubicBezTo>
                    <a:pt x="9094" y="12876"/>
                    <a:pt x="9327" y="12585"/>
                    <a:pt x="9407" y="11916"/>
                  </a:cubicBezTo>
                  <a:cubicBezTo>
                    <a:pt x="9407" y="11916"/>
                    <a:pt x="8985" y="1"/>
                    <a:pt x="4361"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3838;p40">
              <a:extLst>
                <a:ext uri="{FF2B5EF4-FFF2-40B4-BE49-F238E27FC236}">
                  <a16:creationId xmlns:a16="http://schemas.microsoft.com/office/drawing/2014/main" id="{76A4D363-C48E-8A0F-8C21-AF19AA4DBC13}"/>
                </a:ext>
              </a:extLst>
            </p:cNvPr>
            <p:cNvSpPr/>
            <p:nvPr/>
          </p:nvSpPr>
          <p:spPr>
            <a:xfrm>
              <a:off x="12707575" y="1532875"/>
              <a:ext cx="93425" cy="211350"/>
            </a:xfrm>
            <a:custGeom>
              <a:avLst/>
              <a:gdLst/>
              <a:ahLst/>
              <a:cxnLst/>
              <a:rect l="l" t="t" r="r" b="b"/>
              <a:pathLst>
                <a:path w="3737" h="8454" extrusionOk="0">
                  <a:moveTo>
                    <a:pt x="222" y="1"/>
                  </a:moveTo>
                  <a:cubicBezTo>
                    <a:pt x="161" y="1"/>
                    <a:pt x="104" y="25"/>
                    <a:pt x="67" y="80"/>
                  </a:cubicBezTo>
                  <a:cubicBezTo>
                    <a:pt x="1" y="147"/>
                    <a:pt x="1" y="281"/>
                    <a:pt x="67" y="381"/>
                  </a:cubicBezTo>
                  <a:cubicBezTo>
                    <a:pt x="101" y="414"/>
                    <a:pt x="3303" y="3416"/>
                    <a:pt x="2869" y="8220"/>
                  </a:cubicBezTo>
                  <a:cubicBezTo>
                    <a:pt x="2869" y="8320"/>
                    <a:pt x="2936" y="8420"/>
                    <a:pt x="3070" y="8453"/>
                  </a:cubicBezTo>
                  <a:cubicBezTo>
                    <a:pt x="3170" y="8453"/>
                    <a:pt x="3270" y="8353"/>
                    <a:pt x="3270" y="8253"/>
                  </a:cubicBezTo>
                  <a:cubicBezTo>
                    <a:pt x="3737" y="3216"/>
                    <a:pt x="401" y="80"/>
                    <a:pt x="368" y="47"/>
                  </a:cubicBezTo>
                  <a:cubicBezTo>
                    <a:pt x="323" y="17"/>
                    <a:pt x="271" y="1"/>
                    <a:pt x="222"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3839;p40">
              <a:extLst>
                <a:ext uri="{FF2B5EF4-FFF2-40B4-BE49-F238E27FC236}">
                  <a16:creationId xmlns:a16="http://schemas.microsoft.com/office/drawing/2014/main" id="{EB19AFF3-0364-3873-BB0F-5E3170F0A605}"/>
                </a:ext>
              </a:extLst>
            </p:cNvPr>
            <p:cNvSpPr/>
            <p:nvPr/>
          </p:nvSpPr>
          <p:spPr>
            <a:xfrm>
              <a:off x="12280050" y="1052850"/>
              <a:ext cx="225750" cy="329100"/>
            </a:xfrm>
            <a:custGeom>
              <a:avLst/>
              <a:gdLst/>
              <a:ahLst/>
              <a:cxnLst/>
              <a:rect l="l" t="t" r="r" b="b"/>
              <a:pathLst>
                <a:path w="9030" h="13164" extrusionOk="0">
                  <a:moveTo>
                    <a:pt x="4192" y="1"/>
                  </a:moveTo>
                  <a:cubicBezTo>
                    <a:pt x="0" y="1"/>
                    <a:pt x="5718" y="13163"/>
                    <a:pt x="7906" y="13163"/>
                  </a:cubicBezTo>
                  <a:cubicBezTo>
                    <a:pt x="8224" y="13163"/>
                    <a:pt x="8468" y="12884"/>
                    <a:pt x="8596" y="12243"/>
                  </a:cubicBezTo>
                  <a:cubicBezTo>
                    <a:pt x="8596" y="12243"/>
                    <a:pt x="9029" y="34"/>
                    <a:pt x="4192"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3840;p40">
              <a:extLst>
                <a:ext uri="{FF2B5EF4-FFF2-40B4-BE49-F238E27FC236}">
                  <a16:creationId xmlns:a16="http://schemas.microsoft.com/office/drawing/2014/main" id="{6A96B66E-81C8-BB50-1853-8D595205B0DB}"/>
                </a:ext>
              </a:extLst>
            </p:cNvPr>
            <p:cNvSpPr/>
            <p:nvPr/>
          </p:nvSpPr>
          <p:spPr>
            <a:xfrm>
              <a:off x="12419875" y="1212775"/>
              <a:ext cx="87575" cy="215375"/>
            </a:xfrm>
            <a:custGeom>
              <a:avLst/>
              <a:gdLst/>
              <a:ahLst/>
              <a:cxnLst/>
              <a:rect l="l" t="t" r="r" b="b"/>
              <a:pathLst>
                <a:path w="3503" h="8615" extrusionOk="0">
                  <a:moveTo>
                    <a:pt x="238" y="0"/>
                  </a:moveTo>
                  <a:cubicBezTo>
                    <a:pt x="184" y="0"/>
                    <a:pt x="134" y="25"/>
                    <a:pt x="101" y="75"/>
                  </a:cubicBezTo>
                  <a:cubicBezTo>
                    <a:pt x="0" y="142"/>
                    <a:pt x="0" y="275"/>
                    <a:pt x="67" y="342"/>
                  </a:cubicBezTo>
                  <a:cubicBezTo>
                    <a:pt x="101" y="376"/>
                    <a:pt x="3069" y="3611"/>
                    <a:pt x="2302" y="8381"/>
                  </a:cubicBezTo>
                  <a:cubicBezTo>
                    <a:pt x="2269" y="8481"/>
                    <a:pt x="2369" y="8615"/>
                    <a:pt x="2469" y="8615"/>
                  </a:cubicBezTo>
                  <a:lnTo>
                    <a:pt x="2502" y="8615"/>
                  </a:lnTo>
                  <a:cubicBezTo>
                    <a:pt x="2602" y="8615"/>
                    <a:pt x="2702" y="8548"/>
                    <a:pt x="2702" y="8448"/>
                  </a:cubicBezTo>
                  <a:cubicBezTo>
                    <a:pt x="3503" y="3478"/>
                    <a:pt x="434" y="109"/>
                    <a:pt x="401" y="75"/>
                  </a:cubicBezTo>
                  <a:cubicBezTo>
                    <a:pt x="351" y="25"/>
                    <a:pt x="292" y="0"/>
                    <a:pt x="238"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 name="Google Shape;3841;p40">
              <a:extLst>
                <a:ext uri="{FF2B5EF4-FFF2-40B4-BE49-F238E27FC236}">
                  <a16:creationId xmlns:a16="http://schemas.microsoft.com/office/drawing/2014/main" id="{A0F0CF8B-0DF8-05D4-31D6-A670F689A34E}"/>
                </a:ext>
              </a:extLst>
            </p:cNvPr>
            <p:cNvSpPr/>
            <p:nvPr/>
          </p:nvSpPr>
          <p:spPr>
            <a:xfrm>
              <a:off x="11936200" y="2712375"/>
              <a:ext cx="120950" cy="120950"/>
            </a:xfrm>
            <a:custGeom>
              <a:avLst/>
              <a:gdLst/>
              <a:ahLst/>
              <a:cxnLst/>
              <a:rect l="l" t="t" r="r" b="b"/>
              <a:pathLst>
                <a:path w="4838" h="4838" extrusionOk="0">
                  <a:moveTo>
                    <a:pt x="2602" y="568"/>
                  </a:moveTo>
                  <a:cubicBezTo>
                    <a:pt x="2669" y="801"/>
                    <a:pt x="2736" y="1068"/>
                    <a:pt x="2769" y="1268"/>
                  </a:cubicBezTo>
                  <a:cubicBezTo>
                    <a:pt x="2902" y="1769"/>
                    <a:pt x="2936" y="1869"/>
                    <a:pt x="2969" y="1936"/>
                  </a:cubicBezTo>
                  <a:cubicBezTo>
                    <a:pt x="3036" y="2036"/>
                    <a:pt x="3136" y="2069"/>
                    <a:pt x="3603" y="2236"/>
                  </a:cubicBezTo>
                  <a:cubicBezTo>
                    <a:pt x="3770" y="2302"/>
                    <a:pt x="4037" y="2403"/>
                    <a:pt x="4237" y="2469"/>
                  </a:cubicBezTo>
                  <a:cubicBezTo>
                    <a:pt x="3970" y="2603"/>
                    <a:pt x="3536" y="2769"/>
                    <a:pt x="3136" y="2903"/>
                  </a:cubicBezTo>
                  <a:cubicBezTo>
                    <a:pt x="3069" y="2936"/>
                    <a:pt x="3036" y="2970"/>
                    <a:pt x="3002" y="3003"/>
                  </a:cubicBezTo>
                  <a:cubicBezTo>
                    <a:pt x="2802" y="3470"/>
                    <a:pt x="2569" y="3970"/>
                    <a:pt x="2402" y="4271"/>
                  </a:cubicBezTo>
                  <a:cubicBezTo>
                    <a:pt x="2302" y="3970"/>
                    <a:pt x="2135" y="3403"/>
                    <a:pt x="2035" y="2936"/>
                  </a:cubicBezTo>
                  <a:cubicBezTo>
                    <a:pt x="2002" y="2870"/>
                    <a:pt x="1935" y="2803"/>
                    <a:pt x="1868" y="2769"/>
                  </a:cubicBezTo>
                  <a:cubicBezTo>
                    <a:pt x="1401" y="2703"/>
                    <a:pt x="868" y="2569"/>
                    <a:pt x="567" y="2503"/>
                  </a:cubicBezTo>
                  <a:cubicBezTo>
                    <a:pt x="868" y="2336"/>
                    <a:pt x="1468" y="2069"/>
                    <a:pt x="1968" y="1869"/>
                  </a:cubicBezTo>
                  <a:cubicBezTo>
                    <a:pt x="2035" y="1835"/>
                    <a:pt x="2068" y="1802"/>
                    <a:pt x="2102" y="1735"/>
                  </a:cubicBezTo>
                  <a:cubicBezTo>
                    <a:pt x="2235" y="1335"/>
                    <a:pt x="2435" y="868"/>
                    <a:pt x="2602" y="568"/>
                  </a:cubicBezTo>
                  <a:close/>
                  <a:moveTo>
                    <a:pt x="2636" y="1"/>
                  </a:moveTo>
                  <a:cubicBezTo>
                    <a:pt x="2502" y="1"/>
                    <a:pt x="2302" y="1"/>
                    <a:pt x="1735" y="1502"/>
                  </a:cubicBezTo>
                  <a:cubicBezTo>
                    <a:pt x="100" y="2169"/>
                    <a:pt x="34" y="2369"/>
                    <a:pt x="34" y="2469"/>
                  </a:cubicBezTo>
                  <a:cubicBezTo>
                    <a:pt x="0" y="2536"/>
                    <a:pt x="34" y="2636"/>
                    <a:pt x="67" y="2669"/>
                  </a:cubicBezTo>
                  <a:cubicBezTo>
                    <a:pt x="100" y="2736"/>
                    <a:pt x="234" y="2903"/>
                    <a:pt x="1635" y="3170"/>
                  </a:cubicBezTo>
                  <a:cubicBezTo>
                    <a:pt x="2068" y="4838"/>
                    <a:pt x="2202" y="4838"/>
                    <a:pt x="2369" y="4838"/>
                  </a:cubicBezTo>
                  <a:lnTo>
                    <a:pt x="2402" y="4838"/>
                  </a:lnTo>
                  <a:cubicBezTo>
                    <a:pt x="2502" y="4838"/>
                    <a:pt x="2669" y="4838"/>
                    <a:pt x="3336" y="3270"/>
                  </a:cubicBezTo>
                  <a:cubicBezTo>
                    <a:pt x="3770" y="3103"/>
                    <a:pt x="4570" y="2803"/>
                    <a:pt x="4737" y="2669"/>
                  </a:cubicBezTo>
                  <a:cubicBezTo>
                    <a:pt x="4804" y="2603"/>
                    <a:pt x="4837" y="2503"/>
                    <a:pt x="4837" y="2436"/>
                  </a:cubicBezTo>
                  <a:cubicBezTo>
                    <a:pt x="4804" y="2236"/>
                    <a:pt x="4570" y="2136"/>
                    <a:pt x="3736" y="1835"/>
                  </a:cubicBezTo>
                  <a:cubicBezTo>
                    <a:pt x="3570" y="1769"/>
                    <a:pt x="3403" y="1702"/>
                    <a:pt x="3303" y="1669"/>
                  </a:cubicBezTo>
                  <a:cubicBezTo>
                    <a:pt x="3269" y="1569"/>
                    <a:pt x="3236" y="1368"/>
                    <a:pt x="3169" y="1168"/>
                  </a:cubicBezTo>
                  <a:cubicBezTo>
                    <a:pt x="3036" y="601"/>
                    <a:pt x="2936" y="234"/>
                    <a:pt x="2836" y="101"/>
                  </a:cubicBezTo>
                  <a:cubicBezTo>
                    <a:pt x="2802" y="34"/>
                    <a:pt x="2702" y="1"/>
                    <a:pt x="263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 name="Google Shape;3842;p40">
              <a:extLst>
                <a:ext uri="{FF2B5EF4-FFF2-40B4-BE49-F238E27FC236}">
                  <a16:creationId xmlns:a16="http://schemas.microsoft.com/office/drawing/2014/main" id="{D8E4004C-5CB8-71F1-58C0-E266EDCFE7AD}"/>
                </a:ext>
              </a:extLst>
            </p:cNvPr>
            <p:cNvSpPr/>
            <p:nvPr/>
          </p:nvSpPr>
          <p:spPr>
            <a:xfrm>
              <a:off x="11787750" y="1575725"/>
              <a:ext cx="120950" cy="121800"/>
            </a:xfrm>
            <a:custGeom>
              <a:avLst/>
              <a:gdLst/>
              <a:ahLst/>
              <a:cxnLst/>
              <a:rect l="l" t="t" r="r" b="b"/>
              <a:pathLst>
                <a:path w="4838" h="4872" extrusionOk="0">
                  <a:moveTo>
                    <a:pt x="2603" y="601"/>
                  </a:moveTo>
                  <a:cubicBezTo>
                    <a:pt x="2669" y="835"/>
                    <a:pt x="2736" y="1102"/>
                    <a:pt x="2769" y="1302"/>
                  </a:cubicBezTo>
                  <a:cubicBezTo>
                    <a:pt x="2903" y="1769"/>
                    <a:pt x="2936" y="1902"/>
                    <a:pt x="2970" y="1969"/>
                  </a:cubicBezTo>
                  <a:cubicBezTo>
                    <a:pt x="3036" y="2036"/>
                    <a:pt x="3136" y="2102"/>
                    <a:pt x="3603" y="2269"/>
                  </a:cubicBezTo>
                  <a:cubicBezTo>
                    <a:pt x="3770" y="2336"/>
                    <a:pt x="4037" y="2403"/>
                    <a:pt x="4237" y="2503"/>
                  </a:cubicBezTo>
                  <a:cubicBezTo>
                    <a:pt x="3970" y="2636"/>
                    <a:pt x="3537" y="2803"/>
                    <a:pt x="3136" y="2936"/>
                  </a:cubicBezTo>
                  <a:cubicBezTo>
                    <a:pt x="3070" y="2936"/>
                    <a:pt x="3036" y="3003"/>
                    <a:pt x="3003" y="3036"/>
                  </a:cubicBezTo>
                  <a:cubicBezTo>
                    <a:pt x="2803" y="3503"/>
                    <a:pt x="2569" y="4004"/>
                    <a:pt x="2402" y="4304"/>
                  </a:cubicBezTo>
                  <a:cubicBezTo>
                    <a:pt x="2302" y="4004"/>
                    <a:pt x="2136" y="3437"/>
                    <a:pt x="2036" y="2970"/>
                  </a:cubicBezTo>
                  <a:cubicBezTo>
                    <a:pt x="2002" y="2870"/>
                    <a:pt x="1935" y="2836"/>
                    <a:pt x="1869" y="2803"/>
                  </a:cubicBezTo>
                  <a:cubicBezTo>
                    <a:pt x="1402" y="2736"/>
                    <a:pt x="868" y="2603"/>
                    <a:pt x="601" y="2536"/>
                  </a:cubicBezTo>
                  <a:cubicBezTo>
                    <a:pt x="868" y="2336"/>
                    <a:pt x="1468" y="2102"/>
                    <a:pt x="1969" y="1902"/>
                  </a:cubicBezTo>
                  <a:cubicBezTo>
                    <a:pt x="2036" y="1869"/>
                    <a:pt x="2069" y="1836"/>
                    <a:pt x="2102" y="1769"/>
                  </a:cubicBezTo>
                  <a:cubicBezTo>
                    <a:pt x="2269" y="1335"/>
                    <a:pt x="2469" y="868"/>
                    <a:pt x="2603" y="601"/>
                  </a:cubicBezTo>
                  <a:close/>
                  <a:moveTo>
                    <a:pt x="2636" y="1"/>
                  </a:moveTo>
                  <a:cubicBezTo>
                    <a:pt x="2503" y="1"/>
                    <a:pt x="2336" y="1"/>
                    <a:pt x="1735" y="1535"/>
                  </a:cubicBezTo>
                  <a:cubicBezTo>
                    <a:pt x="101" y="2203"/>
                    <a:pt x="67" y="2403"/>
                    <a:pt x="34" y="2503"/>
                  </a:cubicBezTo>
                  <a:cubicBezTo>
                    <a:pt x="1" y="2536"/>
                    <a:pt x="34" y="2636"/>
                    <a:pt x="67" y="2703"/>
                  </a:cubicBezTo>
                  <a:cubicBezTo>
                    <a:pt x="101" y="2770"/>
                    <a:pt x="234" y="2936"/>
                    <a:pt x="1669" y="3203"/>
                  </a:cubicBezTo>
                  <a:cubicBezTo>
                    <a:pt x="2069" y="4871"/>
                    <a:pt x="2236" y="4871"/>
                    <a:pt x="2369" y="4871"/>
                  </a:cubicBezTo>
                  <a:lnTo>
                    <a:pt x="2402" y="4871"/>
                  </a:lnTo>
                  <a:cubicBezTo>
                    <a:pt x="2536" y="4871"/>
                    <a:pt x="2669" y="4871"/>
                    <a:pt x="3370" y="3303"/>
                  </a:cubicBezTo>
                  <a:cubicBezTo>
                    <a:pt x="3770" y="3137"/>
                    <a:pt x="4604" y="2836"/>
                    <a:pt x="4771" y="2703"/>
                  </a:cubicBezTo>
                  <a:cubicBezTo>
                    <a:pt x="4804" y="2636"/>
                    <a:pt x="4838" y="2536"/>
                    <a:pt x="4838" y="2469"/>
                  </a:cubicBezTo>
                  <a:cubicBezTo>
                    <a:pt x="4804" y="2269"/>
                    <a:pt x="4571" y="2169"/>
                    <a:pt x="3737" y="1869"/>
                  </a:cubicBezTo>
                  <a:cubicBezTo>
                    <a:pt x="3603" y="1802"/>
                    <a:pt x="3403" y="1736"/>
                    <a:pt x="3303" y="1702"/>
                  </a:cubicBezTo>
                  <a:cubicBezTo>
                    <a:pt x="3270" y="1602"/>
                    <a:pt x="3236" y="1369"/>
                    <a:pt x="3170" y="1202"/>
                  </a:cubicBezTo>
                  <a:cubicBezTo>
                    <a:pt x="3036" y="601"/>
                    <a:pt x="2936" y="268"/>
                    <a:pt x="2836" y="101"/>
                  </a:cubicBezTo>
                  <a:cubicBezTo>
                    <a:pt x="2803" y="68"/>
                    <a:pt x="2703" y="1"/>
                    <a:pt x="263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8" name="Google Shape;3843;p40">
              <a:extLst>
                <a:ext uri="{FF2B5EF4-FFF2-40B4-BE49-F238E27FC236}">
                  <a16:creationId xmlns:a16="http://schemas.microsoft.com/office/drawing/2014/main" id="{EA8609B4-2B9A-D84F-ED80-B7DEFC9AEC5D}"/>
                </a:ext>
              </a:extLst>
            </p:cNvPr>
            <p:cNvSpPr/>
            <p:nvPr/>
          </p:nvSpPr>
          <p:spPr>
            <a:xfrm>
              <a:off x="13224625" y="2155325"/>
              <a:ext cx="120925" cy="121775"/>
            </a:xfrm>
            <a:custGeom>
              <a:avLst/>
              <a:gdLst/>
              <a:ahLst/>
              <a:cxnLst/>
              <a:rect l="l" t="t" r="r" b="b"/>
              <a:pathLst>
                <a:path w="4837" h="4871" extrusionOk="0">
                  <a:moveTo>
                    <a:pt x="2569" y="601"/>
                  </a:moveTo>
                  <a:cubicBezTo>
                    <a:pt x="2635" y="834"/>
                    <a:pt x="2702" y="1101"/>
                    <a:pt x="2769" y="1301"/>
                  </a:cubicBezTo>
                  <a:cubicBezTo>
                    <a:pt x="2869" y="1768"/>
                    <a:pt x="2902" y="1902"/>
                    <a:pt x="2969" y="1968"/>
                  </a:cubicBezTo>
                  <a:cubicBezTo>
                    <a:pt x="3036" y="2068"/>
                    <a:pt x="3102" y="2102"/>
                    <a:pt x="3603" y="2269"/>
                  </a:cubicBezTo>
                  <a:cubicBezTo>
                    <a:pt x="3769" y="2335"/>
                    <a:pt x="4036" y="2435"/>
                    <a:pt x="4236" y="2502"/>
                  </a:cubicBezTo>
                  <a:cubicBezTo>
                    <a:pt x="3936" y="2635"/>
                    <a:pt x="3503" y="2802"/>
                    <a:pt x="3102" y="2936"/>
                  </a:cubicBezTo>
                  <a:cubicBezTo>
                    <a:pt x="3069" y="2969"/>
                    <a:pt x="3002" y="3002"/>
                    <a:pt x="3002" y="3036"/>
                  </a:cubicBezTo>
                  <a:cubicBezTo>
                    <a:pt x="2802" y="3503"/>
                    <a:pt x="2535" y="4003"/>
                    <a:pt x="2402" y="4303"/>
                  </a:cubicBezTo>
                  <a:cubicBezTo>
                    <a:pt x="2268" y="4003"/>
                    <a:pt x="2135" y="3436"/>
                    <a:pt x="2002" y="2969"/>
                  </a:cubicBezTo>
                  <a:cubicBezTo>
                    <a:pt x="2002" y="2902"/>
                    <a:pt x="1935" y="2836"/>
                    <a:pt x="1835" y="2802"/>
                  </a:cubicBezTo>
                  <a:cubicBezTo>
                    <a:pt x="1368" y="2736"/>
                    <a:pt x="834" y="2602"/>
                    <a:pt x="567" y="2535"/>
                  </a:cubicBezTo>
                  <a:cubicBezTo>
                    <a:pt x="867" y="2369"/>
                    <a:pt x="1434" y="2102"/>
                    <a:pt x="1968" y="1902"/>
                  </a:cubicBezTo>
                  <a:cubicBezTo>
                    <a:pt x="2002" y="1868"/>
                    <a:pt x="2035" y="1835"/>
                    <a:pt x="2068" y="1768"/>
                  </a:cubicBezTo>
                  <a:cubicBezTo>
                    <a:pt x="2235" y="1368"/>
                    <a:pt x="2435" y="868"/>
                    <a:pt x="2569" y="601"/>
                  </a:cubicBezTo>
                  <a:close/>
                  <a:moveTo>
                    <a:pt x="2635" y="0"/>
                  </a:moveTo>
                  <a:cubicBezTo>
                    <a:pt x="2502" y="0"/>
                    <a:pt x="2302" y="0"/>
                    <a:pt x="1701" y="1535"/>
                  </a:cubicBezTo>
                  <a:cubicBezTo>
                    <a:pt x="100" y="2202"/>
                    <a:pt x="33" y="2402"/>
                    <a:pt x="0" y="2502"/>
                  </a:cubicBezTo>
                  <a:cubicBezTo>
                    <a:pt x="0" y="2569"/>
                    <a:pt x="0" y="2635"/>
                    <a:pt x="33" y="2702"/>
                  </a:cubicBezTo>
                  <a:cubicBezTo>
                    <a:pt x="67" y="2769"/>
                    <a:pt x="200" y="2936"/>
                    <a:pt x="1635" y="3203"/>
                  </a:cubicBezTo>
                  <a:cubicBezTo>
                    <a:pt x="2068" y="4870"/>
                    <a:pt x="2202" y="4870"/>
                    <a:pt x="2368" y="4870"/>
                  </a:cubicBezTo>
                  <a:cubicBezTo>
                    <a:pt x="2502" y="4870"/>
                    <a:pt x="2635" y="4870"/>
                    <a:pt x="3336" y="3303"/>
                  </a:cubicBezTo>
                  <a:cubicBezTo>
                    <a:pt x="3769" y="3136"/>
                    <a:pt x="4570" y="2836"/>
                    <a:pt x="4737" y="2702"/>
                  </a:cubicBezTo>
                  <a:cubicBezTo>
                    <a:pt x="4804" y="2635"/>
                    <a:pt x="4837" y="2535"/>
                    <a:pt x="4804" y="2469"/>
                  </a:cubicBezTo>
                  <a:cubicBezTo>
                    <a:pt x="4770" y="2269"/>
                    <a:pt x="4570" y="2168"/>
                    <a:pt x="3736" y="1868"/>
                  </a:cubicBezTo>
                  <a:cubicBezTo>
                    <a:pt x="3569" y="1802"/>
                    <a:pt x="3369" y="1735"/>
                    <a:pt x="3302" y="1701"/>
                  </a:cubicBezTo>
                  <a:cubicBezTo>
                    <a:pt x="3269" y="1601"/>
                    <a:pt x="3202" y="1401"/>
                    <a:pt x="3169" y="1201"/>
                  </a:cubicBezTo>
                  <a:cubicBezTo>
                    <a:pt x="3002" y="634"/>
                    <a:pt x="2936" y="267"/>
                    <a:pt x="2835" y="100"/>
                  </a:cubicBezTo>
                  <a:cubicBezTo>
                    <a:pt x="2769" y="67"/>
                    <a:pt x="2702" y="0"/>
                    <a:pt x="263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9" name="Google Shape;3844;p40">
              <a:extLst>
                <a:ext uri="{FF2B5EF4-FFF2-40B4-BE49-F238E27FC236}">
                  <a16:creationId xmlns:a16="http://schemas.microsoft.com/office/drawing/2014/main" id="{B3CFDB59-8BD6-AC80-916C-EC64485391E8}"/>
                </a:ext>
              </a:extLst>
            </p:cNvPr>
            <p:cNvSpPr/>
            <p:nvPr/>
          </p:nvSpPr>
          <p:spPr>
            <a:xfrm>
              <a:off x="11800275" y="2156150"/>
              <a:ext cx="75075" cy="75925"/>
            </a:xfrm>
            <a:custGeom>
              <a:avLst/>
              <a:gdLst/>
              <a:ahLst/>
              <a:cxnLst/>
              <a:rect l="l" t="t" r="r" b="b"/>
              <a:pathLst>
                <a:path w="3003" h="3037" extrusionOk="0">
                  <a:moveTo>
                    <a:pt x="1501" y="434"/>
                  </a:moveTo>
                  <a:cubicBezTo>
                    <a:pt x="1801" y="434"/>
                    <a:pt x="2068" y="534"/>
                    <a:pt x="2268" y="734"/>
                  </a:cubicBezTo>
                  <a:cubicBezTo>
                    <a:pt x="2502" y="935"/>
                    <a:pt x="2602" y="1235"/>
                    <a:pt x="2602" y="1535"/>
                  </a:cubicBezTo>
                  <a:cubicBezTo>
                    <a:pt x="2602" y="2135"/>
                    <a:pt x="2102" y="2602"/>
                    <a:pt x="1501" y="2602"/>
                  </a:cubicBezTo>
                  <a:cubicBezTo>
                    <a:pt x="1201" y="2602"/>
                    <a:pt x="934" y="2502"/>
                    <a:pt x="734" y="2302"/>
                  </a:cubicBezTo>
                  <a:cubicBezTo>
                    <a:pt x="534" y="2069"/>
                    <a:pt x="400" y="1802"/>
                    <a:pt x="400" y="1502"/>
                  </a:cubicBezTo>
                  <a:cubicBezTo>
                    <a:pt x="400" y="901"/>
                    <a:pt x="901" y="434"/>
                    <a:pt x="1501" y="434"/>
                  </a:cubicBezTo>
                  <a:close/>
                  <a:moveTo>
                    <a:pt x="1501" y="1"/>
                  </a:moveTo>
                  <a:cubicBezTo>
                    <a:pt x="667" y="1"/>
                    <a:pt x="0" y="668"/>
                    <a:pt x="0" y="1502"/>
                  </a:cubicBezTo>
                  <a:cubicBezTo>
                    <a:pt x="0" y="1902"/>
                    <a:pt x="134" y="2302"/>
                    <a:pt x="434" y="2569"/>
                  </a:cubicBezTo>
                  <a:cubicBezTo>
                    <a:pt x="701" y="2869"/>
                    <a:pt x="1101" y="3036"/>
                    <a:pt x="1501" y="3036"/>
                  </a:cubicBezTo>
                  <a:cubicBezTo>
                    <a:pt x="2335" y="3036"/>
                    <a:pt x="3002" y="2336"/>
                    <a:pt x="3002" y="1535"/>
                  </a:cubicBezTo>
                  <a:cubicBezTo>
                    <a:pt x="3002" y="1101"/>
                    <a:pt x="2869" y="734"/>
                    <a:pt x="2569" y="434"/>
                  </a:cubicBezTo>
                  <a:cubicBezTo>
                    <a:pt x="2302" y="167"/>
                    <a:pt x="1901" y="1"/>
                    <a:pt x="1501"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0" name="Google Shape;3845;p40">
              <a:extLst>
                <a:ext uri="{FF2B5EF4-FFF2-40B4-BE49-F238E27FC236}">
                  <a16:creationId xmlns:a16="http://schemas.microsoft.com/office/drawing/2014/main" id="{7D46D9BF-B4E3-A5E9-4B67-8B7E6836A234}"/>
                </a:ext>
              </a:extLst>
            </p:cNvPr>
            <p:cNvSpPr/>
            <p:nvPr/>
          </p:nvSpPr>
          <p:spPr>
            <a:xfrm>
              <a:off x="13147900" y="1646625"/>
              <a:ext cx="75900" cy="75900"/>
            </a:xfrm>
            <a:custGeom>
              <a:avLst/>
              <a:gdLst/>
              <a:ahLst/>
              <a:cxnLst/>
              <a:rect l="l" t="t" r="r" b="b"/>
              <a:pathLst>
                <a:path w="3036" h="3036" extrusionOk="0">
                  <a:moveTo>
                    <a:pt x="1535" y="434"/>
                  </a:moveTo>
                  <a:cubicBezTo>
                    <a:pt x="2135" y="434"/>
                    <a:pt x="2635" y="934"/>
                    <a:pt x="2602" y="1535"/>
                  </a:cubicBezTo>
                  <a:cubicBezTo>
                    <a:pt x="2602" y="2135"/>
                    <a:pt x="2135" y="2602"/>
                    <a:pt x="1535" y="2602"/>
                  </a:cubicBezTo>
                  <a:lnTo>
                    <a:pt x="1535" y="2836"/>
                  </a:lnTo>
                  <a:lnTo>
                    <a:pt x="1501" y="2602"/>
                  </a:lnTo>
                  <a:cubicBezTo>
                    <a:pt x="901" y="2602"/>
                    <a:pt x="434" y="2102"/>
                    <a:pt x="434" y="1501"/>
                  </a:cubicBezTo>
                  <a:cubicBezTo>
                    <a:pt x="434" y="901"/>
                    <a:pt x="934" y="434"/>
                    <a:pt x="1535" y="434"/>
                  </a:cubicBezTo>
                  <a:close/>
                  <a:moveTo>
                    <a:pt x="1535" y="0"/>
                  </a:moveTo>
                  <a:cubicBezTo>
                    <a:pt x="701" y="0"/>
                    <a:pt x="0" y="667"/>
                    <a:pt x="0" y="1501"/>
                  </a:cubicBezTo>
                  <a:cubicBezTo>
                    <a:pt x="0" y="2335"/>
                    <a:pt x="667" y="3036"/>
                    <a:pt x="1501" y="3036"/>
                  </a:cubicBezTo>
                  <a:lnTo>
                    <a:pt x="1535" y="3036"/>
                  </a:lnTo>
                  <a:cubicBezTo>
                    <a:pt x="2335" y="3036"/>
                    <a:pt x="3036" y="2369"/>
                    <a:pt x="3036" y="1535"/>
                  </a:cubicBezTo>
                  <a:cubicBezTo>
                    <a:pt x="3036" y="701"/>
                    <a:pt x="2369" y="0"/>
                    <a:pt x="153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1" name="Google Shape;3846;p40">
              <a:extLst>
                <a:ext uri="{FF2B5EF4-FFF2-40B4-BE49-F238E27FC236}">
                  <a16:creationId xmlns:a16="http://schemas.microsoft.com/office/drawing/2014/main" id="{5E8743D2-6231-965B-216C-0638E205C58C}"/>
                </a:ext>
              </a:extLst>
            </p:cNvPr>
            <p:cNvSpPr/>
            <p:nvPr/>
          </p:nvSpPr>
          <p:spPr>
            <a:xfrm>
              <a:off x="13247000" y="1370050"/>
              <a:ext cx="408600" cy="236625"/>
            </a:xfrm>
            <a:custGeom>
              <a:avLst/>
              <a:gdLst/>
              <a:ahLst/>
              <a:cxnLst/>
              <a:rect l="l" t="t" r="r" b="b"/>
              <a:pathLst>
                <a:path w="16344" h="9465" extrusionOk="0">
                  <a:moveTo>
                    <a:pt x="9736" y="1"/>
                  </a:moveTo>
                  <a:cubicBezTo>
                    <a:pt x="8940" y="1"/>
                    <a:pt x="8254" y="469"/>
                    <a:pt x="7804" y="1071"/>
                  </a:cubicBezTo>
                  <a:lnTo>
                    <a:pt x="7804" y="1071"/>
                  </a:lnTo>
                  <a:cubicBezTo>
                    <a:pt x="7484" y="836"/>
                    <a:pt x="7069" y="633"/>
                    <a:pt x="6544" y="489"/>
                  </a:cubicBezTo>
                  <a:cubicBezTo>
                    <a:pt x="6165" y="387"/>
                    <a:pt x="5840" y="341"/>
                    <a:pt x="5562" y="341"/>
                  </a:cubicBezTo>
                  <a:cubicBezTo>
                    <a:pt x="3482" y="341"/>
                    <a:pt x="3975" y="2857"/>
                    <a:pt x="3975" y="2857"/>
                  </a:cubicBezTo>
                  <a:cubicBezTo>
                    <a:pt x="3791" y="2758"/>
                    <a:pt x="3598" y="2713"/>
                    <a:pt x="3404" y="2713"/>
                  </a:cubicBezTo>
                  <a:cubicBezTo>
                    <a:pt x="1766" y="2713"/>
                    <a:pt x="1" y="5933"/>
                    <a:pt x="2207" y="7394"/>
                  </a:cubicBezTo>
                  <a:cubicBezTo>
                    <a:pt x="2904" y="7849"/>
                    <a:pt x="3549" y="8038"/>
                    <a:pt x="4090" y="8042"/>
                  </a:cubicBezTo>
                  <a:lnTo>
                    <a:pt x="4090" y="8042"/>
                  </a:lnTo>
                  <a:cubicBezTo>
                    <a:pt x="4310" y="8815"/>
                    <a:pt x="4895" y="9465"/>
                    <a:pt x="6051" y="9465"/>
                  </a:cubicBezTo>
                  <a:cubicBezTo>
                    <a:pt x="6092" y="9465"/>
                    <a:pt x="6134" y="9464"/>
                    <a:pt x="6177" y="9462"/>
                  </a:cubicBezTo>
                  <a:cubicBezTo>
                    <a:pt x="7941" y="9392"/>
                    <a:pt x="9093" y="8938"/>
                    <a:pt x="9713" y="8310"/>
                  </a:cubicBezTo>
                  <a:lnTo>
                    <a:pt x="9713" y="8310"/>
                  </a:lnTo>
                  <a:cubicBezTo>
                    <a:pt x="9855" y="8481"/>
                    <a:pt x="10031" y="8644"/>
                    <a:pt x="10246" y="8795"/>
                  </a:cubicBezTo>
                  <a:cubicBezTo>
                    <a:pt x="10513" y="8989"/>
                    <a:pt x="10825" y="9077"/>
                    <a:pt x="11160" y="9077"/>
                  </a:cubicBezTo>
                  <a:cubicBezTo>
                    <a:pt x="13294" y="9077"/>
                    <a:pt x="16343" y="5532"/>
                    <a:pt x="14383" y="3658"/>
                  </a:cubicBezTo>
                  <a:cubicBezTo>
                    <a:pt x="13884" y="3189"/>
                    <a:pt x="13374" y="3008"/>
                    <a:pt x="12900" y="3008"/>
                  </a:cubicBezTo>
                  <a:cubicBezTo>
                    <a:pt x="12813" y="3008"/>
                    <a:pt x="12727" y="3014"/>
                    <a:pt x="12643" y="3026"/>
                  </a:cubicBezTo>
                  <a:lnTo>
                    <a:pt x="12643" y="3026"/>
                  </a:lnTo>
                  <a:cubicBezTo>
                    <a:pt x="12617" y="2077"/>
                    <a:pt x="12088" y="1008"/>
                    <a:pt x="10880" y="322"/>
                  </a:cubicBezTo>
                  <a:cubicBezTo>
                    <a:pt x="10484" y="97"/>
                    <a:pt x="10099" y="1"/>
                    <a:pt x="973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2" name="Google Shape;3847;p40">
              <a:extLst>
                <a:ext uri="{FF2B5EF4-FFF2-40B4-BE49-F238E27FC236}">
                  <a16:creationId xmlns:a16="http://schemas.microsoft.com/office/drawing/2014/main" id="{71EE043D-1D01-C3A1-5ACD-EF3859D270FB}"/>
                </a:ext>
              </a:extLst>
            </p:cNvPr>
            <p:cNvSpPr/>
            <p:nvPr/>
          </p:nvSpPr>
          <p:spPr>
            <a:xfrm>
              <a:off x="13265475" y="1365375"/>
              <a:ext cx="366950" cy="247075"/>
            </a:xfrm>
            <a:custGeom>
              <a:avLst/>
              <a:gdLst/>
              <a:ahLst/>
              <a:cxnLst/>
              <a:rect l="l" t="t" r="r" b="b"/>
              <a:pathLst>
                <a:path w="14678" h="9883" extrusionOk="0">
                  <a:moveTo>
                    <a:pt x="7106" y="1577"/>
                  </a:moveTo>
                  <a:cubicBezTo>
                    <a:pt x="7739" y="2110"/>
                    <a:pt x="7873" y="2811"/>
                    <a:pt x="7739" y="3245"/>
                  </a:cubicBezTo>
                  <a:cubicBezTo>
                    <a:pt x="7655" y="3478"/>
                    <a:pt x="7502" y="3604"/>
                    <a:pt x="7325" y="3604"/>
                  </a:cubicBezTo>
                  <a:cubicBezTo>
                    <a:pt x="7224" y="3604"/>
                    <a:pt x="7115" y="3563"/>
                    <a:pt x="7006" y="3478"/>
                  </a:cubicBezTo>
                  <a:cubicBezTo>
                    <a:pt x="6572" y="3145"/>
                    <a:pt x="6605" y="2311"/>
                    <a:pt x="7106" y="1577"/>
                  </a:cubicBezTo>
                  <a:close/>
                  <a:moveTo>
                    <a:pt x="11676" y="3478"/>
                  </a:moveTo>
                  <a:lnTo>
                    <a:pt x="11676" y="3478"/>
                  </a:lnTo>
                  <a:cubicBezTo>
                    <a:pt x="11609" y="4279"/>
                    <a:pt x="11175" y="4912"/>
                    <a:pt x="10508" y="5013"/>
                  </a:cubicBezTo>
                  <a:cubicBezTo>
                    <a:pt x="10475" y="5046"/>
                    <a:pt x="10408" y="5046"/>
                    <a:pt x="10375" y="5046"/>
                  </a:cubicBezTo>
                  <a:cubicBezTo>
                    <a:pt x="10241" y="5046"/>
                    <a:pt x="10208" y="4979"/>
                    <a:pt x="10208" y="4946"/>
                  </a:cubicBezTo>
                  <a:cubicBezTo>
                    <a:pt x="10208" y="4546"/>
                    <a:pt x="10842" y="3712"/>
                    <a:pt x="11676" y="3478"/>
                  </a:cubicBezTo>
                  <a:close/>
                  <a:moveTo>
                    <a:pt x="4104" y="5913"/>
                  </a:moveTo>
                  <a:cubicBezTo>
                    <a:pt x="4204" y="5913"/>
                    <a:pt x="4337" y="6013"/>
                    <a:pt x="4404" y="6113"/>
                  </a:cubicBezTo>
                  <a:cubicBezTo>
                    <a:pt x="4737" y="6480"/>
                    <a:pt x="4837" y="6947"/>
                    <a:pt x="4671" y="7314"/>
                  </a:cubicBezTo>
                  <a:cubicBezTo>
                    <a:pt x="4504" y="7714"/>
                    <a:pt x="4070" y="7981"/>
                    <a:pt x="3503" y="8015"/>
                  </a:cubicBezTo>
                  <a:cubicBezTo>
                    <a:pt x="3370" y="7281"/>
                    <a:pt x="3536" y="6480"/>
                    <a:pt x="3803" y="6113"/>
                  </a:cubicBezTo>
                  <a:cubicBezTo>
                    <a:pt x="3870" y="6013"/>
                    <a:pt x="4003" y="5913"/>
                    <a:pt x="4104" y="5913"/>
                  </a:cubicBezTo>
                  <a:close/>
                  <a:moveTo>
                    <a:pt x="8974" y="6280"/>
                  </a:moveTo>
                  <a:cubicBezTo>
                    <a:pt x="9040" y="6280"/>
                    <a:pt x="9107" y="6347"/>
                    <a:pt x="9207" y="6580"/>
                  </a:cubicBezTo>
                  <a:cubicBezTo>
                    <a:pt x="9407" y="7147"/>
                    <a:pt x="9341" y="7714"/>
                    <a:pt x="8974" y="8181"/>
                  </a:cubicBezTo>
                  <a:cubicBezTo>
                    <a:pt x="8607" y="7581"/>
                    <a:pt x="8607" y="6914"/>
                    <a:pt x="8774" y="6514"/>
                  </a:cubicBezTo>
                  <a:cubicBezTo>
                    <a:pt x="8874" y="6347"/>
                    <a:pt x="8940" y="6280"/>
                    <a:pt x="8974" y="6280"/>
                  </a:cubicBezTo>
                  <a:close/>
                  <a:moveTo>
                    <a:pt x="8983" y="424"/>
                  </a:moveTo>
                  <a:cubicBezTo>
                    <a:pt x="9323" y="424"/>
                    <a:pt x="9670" y="516"/>
                    <a:pt x="10008" y="709"/>
                  </a:cubicBezTo>
                  <a:cubicBezTo>
                    <a:pt x="10975" y="1243"/>
                    <a:pt x="11576" y="2110"/>
                    <a:pt x="11676" y="3044"/>
                  </a:cubicBezTo>
                  <a:cubicBezTo>
                    <a:pt x="10575" y="3311"/>
                    <a:pt x="9774" y="4379"/>
                    <a:pt x="9808" y="4979"/>
                  </a:cubicBezTo>
                  <a:cubicBezTo>
                    <a:pt x="9808" y="5279"/>
                    <a:pt x="10041" y="5446"/>
                    <a:pt x="10375" y="5446"/>
                  </a:cubicBezTo>
                  <a:lnTo>
                    <a:pt x="10608" y="5446"/>
                  </a:lnTo>
                  <a:cubicBezTo>
                    <a:pt x="11475" y="5279"/>
                    <a:pt x="12076" y="4445"/>
                    <a:pt x="12109" y="3411"/>
                  </a:cubicBezTo>
                  <a:cubicBezTo>
                    <a:pt x="12576" y="3411"/>
                    <a:pt x="13077" y="3612"/>
                    <a:pt x="13510" y="4012"/>
                  </a:cubicBezTo>
                  <a:cubicBezTo>
                    <a:pt x="14244" y="4746"/>
                    <a:pt x="14111" y="5646"/>
                    <a:pt x="13844" y="6313"/>
                  </a:cubicBezTo>
                  <a:cubicBezTo>
                    <a:pt x="13277" y="7748"/>
                    <a:pt x="11642" y="9049"/>
                    <a:pt x="10408" y="9049"/>
                  </a:cubicBezTo>
                  <a:cubicBezTo>
                    <a:pt x="10108" y="9049"/>
                    <a:pt x="9841" y="8982"/>
                    <a:pt x="9607" y="8815"/>
                  </a:cubicBezTo>
                  <a:cubicBezTo>
                    <a:pt x="9474" y="8715"/>
                    <a:pt x="9341" y="8615"/>
                    <a:pt x="9241" y="8515"/>
                  </a:cubicBezTo>
                  <a:cubicBezTo>
                    <a:pt x="9741" y="7915"/>
                    <a:pt x="9874" y="7181"/>
                    <a:pt x="9607" y="6447"/>
                  </a:cubicBezTo>
                  <a:cubicBezTo>
                    <a:pt x="9407" y="5980"/>
                    <a:pt x="9174" y="5880"/>
                    <a:pt x="8974" y="5880"/>
                  </a:cubicBezTo>
                  <a:cubicBezTo>
                    <a:pt x="8740" y="5880"/>
                    <a:pt x="8540" y="6047"/>
                    <a:pt x="8407" y="6347"/>
                  </a:cubicBezTo>
                  <a:cubicBezTo>
                    <a:pt x="8173" y="6847"/>
                    <a:pt x="8140" y="7714"/>
                    <a:pt x="8673" y="8482"/>
                  </a:cubicBezTo>
                  <a:cubicBezTo>
                    <a:pt x="8206" y="8915"/>
                    <a:pt x="7239" y="9382"/>
                    <a:pt x="5404" y="9449"/>
                  </a:cubicBezTo>
                  <a:cubicBezTo>
                    <a:pt x="5373" y="9450"/>
                    <a:pt x="5341" y="9451"/>
                    <a:pt x="5310" y="9451"/>
                  </a:cubicBezTo>
                  <a:cubicBezTo>
                    <a:pt x="4309" y="9451"/>
                    <a:pt x="3863" y="8933"/>
                    <a:pt x="3637" y="8415"/>
                  </a:cubicBezTo>
                  <a:cubicBezTo>
                    <a:pt x="4304" y="8348"/>
                    <a:pt x="4804" y="8015"/>
                    <a:pt x="5038" y="7514"/>
                  </a:cubicBezTo>
                  <a:cubicBezTo>
                    <a:pt x="5304" y="6981"/>
                    <a:pt x="5171" y="6347"/>
                    <a:pt x="4704" y="5813"/>
                  </a:cubicBezTo>
                  <a:cubicBezTo>
                    <a:pt x="4537" y="5613"/>
                    <a:pt x="4304" y="5513"/>
                    <a:pt x="4104" y="5513"/>
                  </a:cubicBezTo>
                  <a:cubicBezTo>
                    <a:pt x="3937" y="5513"/>
                    <a:pt x="3703" y="5580"/>
                    <a:pt x="3470" y="5880"/>
                  </a:cubicBezTo>
                  <a:cubicBezTo>
                    <a:pt x="3103" y="6347"/>
                    <a:pt x="2969" y="7247"/>
                    <a:pt x="3069" y="8015"/>
                  </a:cubicBezTo>
                  <a:cubicBezTo>
                    <a:pt x="2602" y="7948"/>
                    <a:pt x="2102" y="7748"/>
                    <a:pt x="1602" y="7414"/>
                  </a:cubicBezTo>
                  <a:cubicBezTo>
                    <a:pt x="401" y="6614"/>
                    <a:pt x="601" y="5413"/>
                    <a:pt x="768" y="4946"/>
                  </a:cubicBezTo>
                  <a:cubicBezTo>
                    <a:pt x="1068" y="3912"/>
                    <a:pt x="1935" y="3111"/>
                    <a:pt x="2669" y="3111"/>
                  </a:cubicBezTo>
                  <a:cubicBezTo>
                    <a:pt x="2836" y="3111"/>
                    <a:pt x="2969" y="3145"/>
                    <a:pt x="3136" y="3211"/>
                  </a:cubicBezTo>
                  <a:cubicBezTo>
                    <a:pt x="3170" y="3228"/>
                    <a:pt x="3211" y="3236"/>
                    <a:pt x="3249" y="3236"/>
                  </a:cubicBezTo>
                  <a:cubicBezTo>
                    <a:pt x="3286" y="3236"/>
                    <a:pt x="3320" y="3228"/>
                    <a:pt x="3336" y="3211"/>
                  </a:cubicBezTo>
                  <a:cubicBezTo>
                    <a:pt x="3403" y="3145"/>
                    <a:pt x="3436" y="3078"/>
                    <a:pt x="3436" y="2978"/>
                  </a:cubicBezTo>
                  <a:cubicBezTo>
                    <a:pt x="3436" y="2978"/>
                    <a:pt x="3203" y="1810"/>
                    <a:pt x="3737" y="1176"/>
                  </a:cubicBezTo>
                  <a:cubicBezTo>
                    <a:pt x="3989" y="903"/>
                    <a:pt x="4347" y="762"/>
                    <a:pt x="4811" y="762"/>
                  </a:cubicBezTo>
                  <a:cubicBezTo>
                    <a:pt x="5084" y="762"/>
                    <a:pt x="5393" y="811"/>
                    <a:pt x="5738" y="910"/>
                  </a:cubicBezTo>
                  <a:cubicBezTo>
                    <a:pt x="6138" y="1010"/>
                    <a:pt x="6472" y="1143"/>
                    <a:pt x="6772" y="1343"/>
                  </a:cubicBezTo>
                  <a:cubicBezTo>
                    <a:pt x="6205" y="2177"/>
                    <a:pt x="6072" y="3278"/>
                    <a:pt x="6739" y="3812"/>
                  </a:cubicBezTo>
                  <a:cubicBezTo>
                    <a:pt x="6937" y="3952"/>
                    <a:pt x="7140" y="4018"/>
                    <a:pt x="7330" y="4018"/>
                  </a:cubicBezTo>
                  <a:cubicBezTo>
                    <a:pt x="7682" y="4018"/>
                    <a:pt x="7988" y="3790"/>
                    <a:pt x="8140" y="3378"/>
                  </a:cubicBezTo>
                  <a:cubicBezTo>
                    <a:pt x="8307" y="2778"/>
                    <a:pt x="8140" y="1910"/>
                    <a:pt x="7339" y="1243"/>
                  </a:cubicBezTo>
                  <a:cubicBezTo>
                    <a:pt x="7807" y="711"/>
                    <a:pt x="8384" y="424"/>
                    <a:pt x="8983" y="424"/>
                  </a:cubicBezTo>
                  <a:close/>
                  <a:moveTo>
                    <a:pt x="8977" y="0"/>
                  </a:moveTo>
                  <a:cubicBezTo>
                    <a:pt x="8242" y="0"/>
                    <a:pt x="7536" y="340"/>
                    <a:pt x="7006" y="976"/>
                  </a:cubicBezTo>
                  <a:cubicBezTo>
                    <a:pt x="6672" y="776"/>
                    <a:pt x="6272" y="609"/>
                    <a:pt x="5838" y="476"/>
                  </a:cubicBezTo>
                  <a:cubicBezTo>
                    <a:pt x="5476" y="377"/>
                    <a:pt x="5142" y="329"/>
                    <a:pt x="4841" y="329"/>
                  </a:cubicBezTo>
                  <a:cubicBezTo>
                    <a:pt x="4228" y="329"/>
                    <a:pt x="3750" y="529"/>
                    <a:pt x="3436" y="910"/>
                  </a:cubicBezTo>
                  <a:cubicBezTo>
                    <a:pt x="2969" y="1477"/>
                    <a:pt x="2936" y="2277"/>
                    <a:pt x="2969" y="2711"/>
                  </a:cubicBezTo>
                  <a:cubicBezTo>
                    <a:pt x="2869" y="2678"/>
                    <a:pt x="2769" y="2678"/>
                    <a:pt x="2669" y="2678"/>
                  </a:cubicBezTo>
                  <a:cubicBezTo>
                    <a:pt x="1735" y="2678"/>
                    <a:pt x="734" y="3612"/>
                    <a:pt x="368" y="4812"/>
                  </a:cubicBezTo>
                  <a:cubicBezTo>
                    <a:pt x="1" y="6013"/>
                    <a:pt x="368" y="7114"/>
                    <a:pt x="1368" y="7748"/>
                  </a:cubicBezTo>
                  <a:cubicBezTo>
                    <a:pt x="1969" y="8148"/>
                    <a:pt x="2602" y="8382"/>
                    <a:pt x="3203" y="8415"/>
                  </a:cubicBezTo>
                  <a:cubicBezTo>
                    <a:pt x="3403" y="9015"/>
                    <a:pt x="3937" y="9883"/>
                    <a:pt x="5304" y="9883"/>
                  </a:cubicBezTo>
                  <a:lnTo>
                    <a:pt x="5438" y="9883"/>
                  </a:lnTo>
                  <a:cubicBezTo>
                    <a:pt x="7006" y="9816"/>
                    <a:pt x="8206" y="9449"/>
                    <a:pt x="8940" y="8815"/>
                  </a:cubicBezTo>
                  <a:cubicBezTo>
                    <a:pt x="9074" y="8949"/>
                    <a:pt x="9241" y="9049"/>
                    <a:pt x="9374" y="9182"/>
                  </a:cubicBezTo>
                  <a:cubicBezTo>
                    <a:pt x="9674" y="9382"/>
                    <a:pt x="10008" y="9482"/>
                    <a:pt x="10408" y="9482"/>
                  </a:cubicBezTo>
                  <a:cubicBezTo>
                    <a:pt x="11809" y="9482"/>
                    <a:pt x="13610" y="8081"/>
                    <a:pt x="14244" y="6447"/>
                  </a:cubicBezTo>
                  <a:cubicBezTo>
                    <a:pt x="14678" y="5379"/>
                    <a:pt x="14511" y="4412"/>
                    <a:pt x="13777" y="3712"/>
                  </a:cubicBezTo>
                  <a:cubicBezTo>
                    <a:pt x="13277" y="3211"/>
                    <a:pt x="12710" y="2978"/>
                    <a:pt x="12076" y="2978"/>
                  </a:cubicBezTo>
                  <a:cubicBezTo>
                    <a:pt x="11976" y="1910"/>
                    <a:pt x="11309" y="943"/>
                    <a:pt x="10241" y="343"/>
                  </a:cubicBezTo>
                  <a:cubicBezTo>
                    <a:pt x="9828" y="112"/>
                    <a:pt x="9398" y="0"/>
                    <a:pt x="897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3" name="Google Shape;3848;p40">
              <a:extLst>
                <a:ext uri="{FF2B5EF4-FFF2-40B4-BE49-F238E27FC236}">
                  <a16:creationId xmlns:a16="http://schemas.microsoft.com/office/drawing/2014/main" id="{BD410ACF-3EEE-A74A-2A7B-189FCA38C360}"/>
                </a:ext>
              </a:extLst>
            </p:cNvPr>
            <p:cNvSpPr/>
            <p:nvPr/>
          </p:nvSpPr>
          <p:spPr>
            <a:xfrm>
              <a:off x="11704250" y="2349925"/>
              <a:ext cx="408575" cy="236625"/>
            </a:xfrm>
            <a:custGeom>
              <a:avLst/>
              <a:gdLst/>
              <a:ahLst/>
              <a:cxnLst/>
              <a:rect l="l" t="t" r="r" b="b"/>
              <a:pathLst>
                <a:path w="16343" h="9465" extrusionOk="0">
                  <a:moveTo>
                    <a:pt x="9736" y="0"/>
                  </a:moveTo>
                  <a:cubicBezTo>
                    <a:pt x="8939" y="0"/>
                    <a:pt x="8253" y="468"/>
                    <a:pt x="7803" y="1071"/>
                  </a:cubicBezTo>
                  <a:lnTo>
                    <a:pt x="7803" y="1071"/>
                  </a:lnTo>
                  <a:cubicBezTo>
                    <a:pt x="7483" y="836"/>
                    <a:pt x="7068" y="633"/>
                    <a:pt x="6543" y="489"/>
                  </a:cubicBezTo>
                  <a:cubicBezTo>
                    <a:pt x="6165" y="386"/>
                    <a:pt x="5840" y="341"/>
                    <a:pt x="5561" y="341"/>
                  </a:cubicBezTo>
                  <a:cubicBezTo>
                    <a:pt x="3482" y="341"/>
                    <a:pt x="3975" y="2857"/>
                    <a:pt x="3975" y="2857"/>
                  </a:cubicBezTo>
                  <a:cubicBezTo>
                    <a:pt x="3790" y="2758"/>
                    <a:pt x="3598" y="2713"/>
                    <a:pt x="3403" y="2713"/>
                  </a:cubicBezTo>
                  <a:cubicBezTo>
                    <a:pt x="1765" y="2713"/>
                    <a:pt x="0" y="5933"/>
                    <a:pt x="2207" y="7394"/>
                  </a:cubicBezTo>
                  <a:cubicBezTo>
                    <a:pt x="2904" y="7849"/>
                    <a:pt x="3549" y="8038"/>
                    <a:pt x="4089" y="8041"/>
                  </a:cubicBezTo>
                  <a:lnTo>
                    <a:pt x="4089" y="8041"/>
                  </a:lnTo>
                  <a:cubicBezTo>
                    <a:pt x="4309" y="8814"/>
                    <a:pt x="4894" y="9464"/>
                    <a:pt x="6050" y="9464"/>
                  </a:cubicBezTo>
                  <a:cubicBezTo>
                    <a:pt x="6092" y="9464"/>
                    <a:pt x="6133" y="9464"/>
                    <a:pt x="6176" y="9462"/>
                  </a:cubicBezTo>
                  <a:cubicBezTo>
                    <a:pt x="7941" y="9392"/>
                    <a:pt x="9092" y="8938"/>
                    <a:pt x="9712" y="8310"/>
                  </a:cubicBezTo>
                  <a:lnTo>
                    <a:pt x="9712" y="8310"/>
                  </a:lnTo>
                  <a:cubicBezTo>
                    <a:pt x="9854" y="8481"/>
                    <a:pt x="10031" y="8644"/>
                    <a:pt x="10246" y="8795"/>
                  </a:cubicBezTo>
                  <a:cubicBezTo>
                    <a:pt x="10512" y="8989"/>
                    <a:pt x="10825" y="9076"/>
                    <a:pt x="11159" y="9076"/>
                  </a:cubicBezTo>
                  <a:cubicBezTo>
                    <a:pt x="13293" y="9076"/>
                    <a:pt x="16343" y="5532"/>
                    <a:pt x="14382" y="3658"/>
                  </a:cubicBezTo>
                  <a:cubicBezTo>
                    <a:pt x="13883" y="3189"/>
                    <a:pt x="13374" y="3008"/>
                    <a:pt x="12899" y="3008"/>
                  </a:cubicBezTo>
                  <a:cubicBezTo>
                    <a:pt x="12812" y="3008"/>
                    <a:pt x="12727" y="3014"/>
                    <a:pt x="12642" y="3025"/>
                  </a:cubicBezTo>
                  <a:lnTo>
                    <a:pt x="12642" y="3025"/>
                  </a:lnTo>
                  <a:cubicBezTo>
                    <a:pt x="12617" y="2077"/>
                    <a:pt x="12088" y="1008"/>
                    <a:pt x="10879" y="322"/>
                  </a:cubicBezTo>
                  <a:cubicBezTo>
                    <a:pt x="10483" y="97"/>
                    <a:pt x="10098" y="0"/>
                    <a:pt x="973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4" name="Google Shape;3849;p40">
              <a:extLst>
                <a:ext uri="{FF2B5EF4-FFF2-40B4-BE49-F238E27FC236}">
                  <a16:creationId xmlns:a16="http://schemas.microsoft.com/office/drawing/2014/main" id="{A226A03F-C694-E402-D94E-5FCA45902436}"/>
                </a:ext>
              </a:extLst>
            </p:cNvPr>
            <p:cNvSpPr/>
            <p:nvPr/>
          </p:nvSpPr>
          <p:spPr>
            <a:xfrm>
              <a:off x="11722700" y="2345250"/>
              <a:ext cx="366950" cy="247075"/>
            </a:xfrm>
            <a:custGeom>
              <a:avLst/>
              <a:gdLst/>
              <a:ahLst/>
              <a:cxnLst/>
              <a:rect l="l" t="t" r="r" b="b"/>
              <a:pathLst>
                <a:path w="14678" h="9883" extrusionOk="0">
                  <a:moveTo>
                    <a:pt x="7106" y="1576"/>
                  </a:moveTo>
                  <a:cubicBezTo>
                    <a:pt x="7740" y="2110"/>
                    <a:pt x="7873" y="2811"/>
                    <a:pt x="7740" y="3244"/>
                  </a:cubicBezTo>
                  <a:cubicBezTo>
                    <a:pt x="7655" y="3478"/>
                    <a:pt x="7502" y="3603"/>
                    <a:pt x="7325" y="3603"/>
                  </a:cubicBezTo>
                  <a:cubicBezTo>
                    <a:pt x="7224" y="3603"/>
                    <a:pt x="7115" y="3563"/>
                    <a:pt x="7006" y="3478"/>
                  </a:cubicBezTo>
                  <a:cubicBezTo>
                    <a:pt x="6572" y="3144"/>
                    <a:pt x="6606" y="2310"/>
                    <a:pt x="7106" y="1576"/>
                  </a:cubicBezTo>
                  <a:close/>
                  <a:moveTo>
                    <a:pt x="11676" y="3478"/>
                  </a:moveTo>
                  <a:cubicBezTo>
                    <a:pt x="11609" y="4278"/>
                    <a:pt x="11176" y="4912"/>
                    <a:pt x="10508" y="5012"/>
                  </a:cubicBezTo>
                  <a:cubicBezTo>
                    <a:pt x="10475" y="5046"/>
                    <a:pt x="10408" y="5046"/>
                    <a:pt x="10375" y="5046"/>
                  </a:cubicBezTo>
                  <a:cubicBezTo>
                    <a:pt x="10242" y="5046"/>
                    <a:pt x="10208" y="4979"/>
                    <a:pt x="10208" y="4946"/>
                  </a:cubicBezTo>
                  <a:cubicBezTo>
                    <a:pt x="10208" y="4545"/>
                    <a:pt x="10842" y="3711"/>
                    <a:pt x="11676" y="3478"/>
                  </a:cubicBezTo>
                  <a:close/>
                  <a:moveTo>
                    <a:pt x="4104" y="5913"/>
                  </a:moveTo>
                  <a:cubicBezTo>
                    <a:pt x="4204" y="5913"/>
                    <a:pt x="4337" y="6013"/>
                    <a:pt x="4404" y="6113"/>
                  </a:cubicBezTo>
                  <a:cubicBezTo>
                    <a:pt x="4738" y="6480"/>
                    <a:pt x="4838" y="6947"/>
                    <a:pt x="4671" y="7314"/>
                  </a:cubicBezTo>
                  <a:cubicBezTo>
                    <a:pt x="4504" y="7714"/>
                    <a:pt x="4070" y="7981"/>
                    <a:pt x="3503" y="8014"/>
                  </a:cubicBezTo>
                  <a:cubicBezTo>
                    <a:pt x="3370" y="7281"/>
                    <a:pt x="3537" y="6480"/>
                    <a:pt x="3804" y="6113"/>
                  </a:cubicBezTo>
                  <a:cubicBezTo>
                    <a:pt x="3870" y="6013"/>
                    <a:pt x="4004" y="5913"/>
                    <a:pt x="4104" y="5913"/>
                  </a:cubicBezTo>
                  <a:close/>
                  <a:moveTo>
                    <a:pt x="8974" y="6280"/>
                  </a:moveTo>
                  <a:cubicBezTo>
                    <a:pt x="9041" y="6280"/>
                    <a:pt x="9107" y="6347"/>
                    <a:pt x="9207" y="6580"/>
                  </a:cubicBezTo>
                  <a:cubicBezTo>
                    <a:pt x="9408" y="7147"/>
                    <a:pt x="9341" y="7714"/>
                    <a:pt x="8974" y="8181"/>
                  </a:cubicBezTo>
                  <a:cubicBezTo>
                    <a:pt x="8607" y="7581"/>
                    <a:pt x="8607" y="6914"/>
                    <a:pt x="8774" y="6513"/>
                  </a:cubicBezTo>
                  <a:cubicBezTo>
                    <a:pt x="8874" y="6347"/>
                    <a:pt x="8941" y="6280"/>
                    <a:pt x="8974" y="6280"/>
                  </a:cubicBezTo>
                  <a:close/>
                  <a:moveTo>
                    <a:pt x="8983" y="423"/>
                  </a:moveTo>
                  <a:cubicBezTo>
                    <a:pt x="9323" y="423"/>
                    <a:pt x="9670" y="516"/>
                    <a:pt x="10008" y="709"/>
                  </a:cubicBezTo>
                  <a:cubicBezTo>
                    <a:pt x="10975" y="1243"/>
                    <a:pt x="11576" y="2110"/>
                    <a:pt x="11676" y="3044"/>
                  </a:cubicBezTo>
                  <a:cubicBezTo>
                    <a:pt x="10575" y="3311"/>
                    <a:pt x="9775" y="4378"/>
                    <a:pt x="9808" y="4979"/>
                  </a:cubicBezTo>
                  <a:cubicBezTo>
                    <a:pt x="9808" y="5279"/>
                    <a:pt x="10041" y="5446"/>
                    <a:pt x="10375" y="5446"/>
                  </a:cubicBezTo>
                  <a:lnTo>
                    <a:pt x="10608" y="5446"/>
                  </a:lnTo>
                  <a:cubicBezTo>
                    <a:pt x="11476" y="5279"/>
                    <a:pt x="12076" y="4445"/>
                    <a:pt x="12110" y="3411"/>
                  </a:cubicBezTo>
                  <a:cubicBezTo>
                    <a:pt x="12610" y="3411"/>
                    <a:pt x="13077" y="3611"/>
                    <a:pt x="13511" y="4012"/>
                  </a:cubicBezTo>
                  <a:cubicBezTo>
                    <a:pt x="14244" y="4745"/>
                    <a:pt x="14111" y="5646"/>
                    <a:pt x="13844" y="6313"/>
                  </a:cubicBezTo>
                  <a:cubicBezTo>
                    <a:pt x="13277" y="7748"/>
                    <a:pt x="11643" y="9048"/>
                    <a:pt x="10408" y="9048"/>
                  </a:cubicBezTo>
                  <a:cubicBezTo>
                    <a:pt x="10108" y="9048"/>
                    <a:pt x="9841" y="8982"/>
                    <a:pt x="9608" y="8815"/>
                  </a:cubicBezTo>
                  <a:cubicBezTo>
                    <a:pt x="9474" y="8715"/>
                    <a:pt x="9341" y="8615"/>
                    <a:pt x="9241" y="8515"/>
                  </a:cubicBezTo>
                  <a:cubicBezTo>
                    <a:pt x="9741" y="7914"/>
                    <a:pt x="9875" y="7180"/>
                    <a:pt x="9608" y="6447"/>
                  </a:cubicBezTo>
                  <a:cubicBezTo>
                    <a:pt x="9408" y="5980"/>
                    <a:pt x="9174" y="5880"/>
                    <a:pt x="8974" y="5880"/>
                  </a:cubicBezTo>
                  <a:cubicBezTo>
                    <a:pt x="8740" y="5880"/>
                    <a:pt x="8540" y="6046"/>
                    <a:pt x="8407" y="6347"/>
                  </a:cubicBezTo>
                  <a:cubicBezTo>
                    <a:pt x="8173" y="6847"/>
                    <a:pt x="8140" y="7714"/>
                    <a:pt x="8674" y="8481"/>
                  </a:cubicBezTo>
                  <a:cubicBezTo>
                    <a:pt x="8207" y="8915"/>
                    <a:pt x="7239" y="9382"/>
                    <a:pt x="5405" y="9449"/>
                  </a:cubicBezTo>
                  <a:cubicBezTo>
                    <a:pt x="5373" y="9450"/>
                    <a:pt x="5342" y="9450"/>
                    <a:pt x="5311" y="9450"/>
                  </a:cubicBezTo>
                  <a:cubicBezTo>
                    <a:pt x="4310" y="9450"/>
                    <a:pt x="3863" y="8932"/>
                    <a:pt x="3637" y="8415"/>
                  </a:cubicBezTo>
                  <a:cubicBezTo>
                    <a:pt x="4304" y="8348"/>
                    <a:pt x="4804" y="8014"/>
                    <a:pt x="5038" y="7514"/>
                  </a:cubicBezTo>
                  <a:cubicBezTo>
                    <a:pt x="5305" y="6980"/>
                    <a:pt x="5171" y="6347"/>
                    <a:pt x="4704" y="5813"/>
                  </a:cubicBezTo>
                  <a:cubicBezTo>
                    <a:pt x="4537" y="5613"/>
                    <a:pt x="4304" y="5513"/>
                    <a:pt x="4104" y="5513"/>
                  </a:cubicBezTo>
                  <a:cubicBezTo>
                    <a:pt x="3937" y="5513"/>
                    <a:pt x="3704" y="5579"/>
                    <a:pt x="3470" y="5880"/>
                  </a:cubicBezTo>
                  <a:cubicBezTo>
                    <a:pt x="3103" y="6347"/>
                    <a:pt x="2970" y="7247"/>
                    <a:pt x="3070" y="8014"/>
                  </a:cubicBezTo>
                  <a:cubicBezTo>
                    <a:pt x="2603" y="7948"/>
                    <a:pt x="2102" y="7748"/>
                    <a:pt x="1602" y="7414"/>
                  </a:cubicBezTo>
                  <a:cubicBezTo>
                    <a:pt x="401" y="6613"/>
                    <a:pt x="601" y="5413"/>
                    <a:pt x="768" y="4946"/>
                  </a:cubicBezTo>
                  <a:cubicBezTo>
                    <a:pt x="1068" y="3911"/>
                    <a:pt x="1936" y="3111"/>
                    <a:pt x="2669" y="3111"/>
                  </a:cubicBezTo>
                  <a:cubicBezTo>
                    <a:pt x="2836" y="3111"/>
                    <a:pt x="2970" y="3144"/>
                    <a:pt x="3136" y="3211"/>
                  </a:cubicBezTo>
                  <a:cubicBezTo>
                    <a:pt x="3170" y="3228"/>
                    <a:pt x="3203" y="3236"/>
                    <a:pt x="3237" y="3236"/>
                  </a:cubicBezTo>
                  <a:cubicBezTo>
                    <a:pt x="3270" y="3236"/>
                    <a:pt x="3303" y="3228"/>
                    <a:pt x="3337" y="3211"/>
                  </a:cubicBezTo>
                  <a:cubicBezTo>
                    <a:pt x="3403" y="3144"/>
                    <a:pt x="3437" y="3078"/>
                    <a:pt x="3437" y="2977"/>
                  </a:cubicBezTo>
                  <a:cubicBezTo>
                    <a:pt x="3437" y="2977"/>
                    <a:pt x="3203" y="1810"/>
                    <a:pt x="3737" y="1176"/>
                  </a:cubicBezTo>
                  <a:cubicBezTo>
                    <a:pt x="3997" y="894"/>
                    <a:pt x="4370" y="753"/>
                    <a:pt x="4856" y="753"/>
                  </a:cubicBezTo>
                  <a:cubicBezTo>
                    <a:pt x="5117" y="753"/>
                    <a:pt x="5411" y="794"/>
                    <a:pt x="5738" y="876"/>
                  </a:cubicBezTo>
                  <a:cubicBezTo>
                    <a:pt x="6139" y="1009"/>
                    <a:pt x="6472" y="1143"/>
                    <a:pt x="6772" y="1310"/>
                  </a:cubicBezTo>
                  <a:cubicBezTo>
                    <a:pt x="6205" y="2177"/>
                    <a:pt x="6072" y="3278"/>
                    <a:pt x="6739" y="3811"/>
                  </a:cubicBezTo>
                  <a:cubicBezTo>
                    <a:pt x="6938" y="3952"/>
                    <a:pt x="7141" y="4018"/>
                    <a:pt x="7330" y="4018"/>
                  </a:cubicBezTo>
                  <a:cubicBezTo>
                    <a:pt x="7682" y="4018"/>
                    <a:pt x="7988" y="3789"/>
                    <a:pt x="8140" y="3378"/>
                  </a:cubicBezTo>
                  <a:cubicBezTo>
                    <a:pt x="8307" y="2777"/>
                    <a:pt x="8140" y="1910"/>
                    <a:pt x="7339" y="1243"/>
                  </a:cubicBezTo>
                  <a:cubicBezTo>
                    <a:pt x="7808" y="711"/>
                    <a:pt x="8384" y="423"/>
                    <a:pt x="8983" y="423"/>
                  </a:cubicBezTo>
                  <a:close/>
                  <a:moveTo>
                    <a:pt x="8977" y="0"/>
                  </a:moveTo>
                  <a:cubicBezTo>
                    <a:pt x="8242" y="0"/>
                    <a:pt x="7536" y="340"/>
                    <a:pt x="7006" y="976"/>
                  </a:cubicBezTo>
                  <a:cubicBezTo>
                    <a:pt x="6672" y="776"/>
                    <a:pt x="6272" y="609"/>
                    <a:pt x="5838" y="476"/>
                  </a:cubicBezTo>
                  <a:cubicBezTo>
                    <a:pt x="5476" y="377"/>
                    <a:pt x="5143" y="329"/>
                    <a:pt x="4842" y="329"/>
                  </a:cubicBezTo>
                  <a:cubicBezTo>
                    <a:pt x="4228" y="329"/>
                    <a:pt x="3750" y="529"/>
                    <a:pt x="3437" y="909"/>
                  </a:cubicBezTo>
                  <a:cubicBezTo>
                    <a:pt x="2970" y="1476"/>
                    <a:pt x="2936" y="2277"/>
                    <a:pt x="2970" y="2711"/>
                  </a:cubicBezTo>
                  <a:cubicBezTo>
                    <a:pt x="2870" y="2677"/>
                    <a:pt x="2770" y="2677"/>
                    <a:pt x="2669" y="2677"/>
                  </a:cubicBezTo>
                  <a:cubicBezTo>
                    <a:pt x="1735" y="2677"/>
                    <a:pt x="735" y="3611"/>
                    <a:pt x="368" y="4812"/>
                  </a:cubicBezTo>
                  <a:cubicBezTo>
                    <a:pt x="1" y="6013"/>
                    <a:pt x="368" y="7114"/>
                    <a:pt x="1369" y="7748"/>
                  </a:cubicBezTo>
                  <a:cubicBezTo>
                    <a:pt x="1969" y="8148"/>
                    <a:pt x="2603" y="8381"/>
                    <a:pt x="3203" y="8415"/>
                  </a:cubicBezTo>
                  <a:cubicBezTo>
                    <a:pt x="3403" y="9015"/>
                    <a:pt x="3937" y="9882"/>
                    <a:pt x="5305" y="9882"/>
                  </a:cubicBezTo>
                  <a:lnTo>
                    <a:pt x="5438" y="9882"/>
                  </a:lnTo>
                  <a:cubicBezTo>
                    <a:pt x="7006" y="9816"/>
                    <a:pt x="8207" y="9449"/>
                    <a:pt x="8941" y="8815"/>
                  </a:cubicBezTo>
                  <a:cubicBezTo>
                    <a:pt x="9074" y="8948"/>
                    <a:pt x="9241" y="9048"/>
                    <a:pt x="9374" y="9182"/>
                  </a:cubicBezTo>
                  <a:cubicBezTo>
                    <a:pt x="9674" y="9382"/>
                    <a:pt x="10008" y="9482"/>
                    <a:pt x="10408" y="9482"/>
                  </a:cubicBezTo>
                  <a:cubicBezTo>
                    <a:pt x="11809" y="9482"/>
                    <a:pt x="13611" y="8081"/>
                    <a:pt x="14244" y="6447"/>
                  </a:cubicBezTo>
                  <a:cubicBezTo>
                    <a:pt x="14678" y="5379"/>
                    <a:pt x="14511" y="4412"/>
                    <a:pt x="13777" y="3711"/>
                  </a:cubicBezTo>
                  <a:cubicBezTo>
                    <a:pt x="13277" y="3211"/>
                    <a:pt x="12677" y="2977"/>
                    <a:pt x="12076" y="2977"/>
                  </a:cubicBezTo>
                  <a:cubicBezTo>
                    <a:pt x="11976" y="1910"/>
                    <a:pt x="11309" y="943"/>
                    <a:pt x="10242" y="342"/>
                  </a:cubicBezTo>
                  <a:cubicBezTo>
                    <a:pt x="9829" y="111"/>
                    <a:pt x="9398" y="0"/>
                    <a:pt x="897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5" name="Google Shape;3850;p40">
              <a:extLst>
                <a:ext uri="{FF2B5EF4-FFF2-40B4-BE49-F238E27FC236}">
                  <a16:creationId xmlns:a16="http://schemas.microsoft.com/office/drawing/2014/main" id="{36F54098-2DC5-D310-DD12-3AD4F5D209AC}"/>
                </a:ext>
              </a:extLst>
            </p:cNvPr>
            <p:cNvSpPr/>
            <p:nvPr/>
          </p:nvSpPr>
          <p:spPr>
            <a:xfrm>
              <a:off x="13407350" y="2513225"/>
              <a:ext cx="133350" cy="107475"/>
            </a:xfrm>
            <a:custGeom>
              <a:avLst/>
              <a:gdLst/>
              <a:ahLst/>
              <a:cxnLst/>
              <a:rect l="l" t="t" r="r" b="b"/>
              <a:pathLst>
                <a:path w="5334" h="4299" extrusionOk="0">
                  <a:moveTo>
                    <a:pt x="3371" y="1"/>
                  </a:moveTo>
                  <a:cubicBezTo>
                    <a:pt x="2563" y="1"/>
                    <a:pt x="2357" y="1118"/>
                    <a:pt x="2471" y="1990"/>
                  </a:cubicBezTo>
                  <a:lnTo>
                    <a:pt x="2471" y="1990"/>
                  </a:lnTo>
                  <a:cubicBezTo>
                    <a:pt x="2127" y="1812"/>
                    <a:pt x="1724" y="1681"/>
                    <a:pt x="1358" y="1681"/>
                  </a:cubicBezTo>
                  <a:cubicBezTo>
                    <a:pt x="1027" y="1681"/>
                    <a:pt x="728" y="1788"/>
                    <a:pt x="530" y="2063"/>
                  </a:cubicBezTo>
                  <a:cubicBezTo>
                    <a:pt x="1" y="2776"/>
                    <a:pt x="1694" y="4299"/>
                    <a:pt x="3091" y="4299"/>
                  </a:cubicBezTo>
                  <a:cubicBezTo>
                    <a:pt x="3719" y="4299"/>
                    <a:pt x="4287" y="3991"/>
                    <a:pt x="4566" y="3163"/>
                  </a:cubicBezTo>
                  <a:cubicBezTo>
                    <a:pt x="4566" y="3163"/>
                    <a:pt x="5333" y="428"/>
                    <a:pt x="3599" y="28"/>
                  </a:cubicBezTo>
                  <a:cubicBezTo>
                    <a:pt x="3518" y="10"/>
                    <a:pt x="3442" y="1"/>
                    <a:pt x="337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6" name="Google Shape;3851;p40">
              <a:extLst>
                <a:ext uri="{FF2B5EF4-FFF2-40B4-BE49-F238E27FC236}">
                  <a16:creationId xmlns:a16="http://schemas.microsoft.com/office/drawing/2014/main" id="{339D2A71-D5DC-9F9E-20F2-9D85B5A8DD03}"/>
                </a:ext>
              </a:extLst>
            </p:cNvPr>
            <p:cNvSpPr/>
            <p:nvPr/>
          </p:nvSpPr>
          <p:spPr>
            <a:xfrm>
              <a:off x="13411425" y="2507975"/>
              <a:ext cx="126775" cy="117700"/>
            </a:xfrm>
            <a:custGeom>
              <a:avLst/>
              <a:gdLst/>
              <a:ahLst/>
              <a:cxnLst/>
              <a:rect l="l" t="t" r="r" b="b"/>
              <a:pathLst>
                <a:path w="5071" h="4708" extrusionOk="0">
                  <a:moveTo>
                    <a:pt x="2635" y="2640"/>
                  </a:moveTo>
                  <a:lnTo>
                    <a:pt x="2635" y="2640"/>
                  </a:lnTo>
                  <a:cubicBezTo>
                    <a:pt x="2835" y="2773"/>
                    <a:pt x="2902" y="2906"/>
                    <a:pt x="2936" y="2940"/>
                  </a:cubicBezTo>
                  <a:cubicBezTo>
                    <a:pt x="2869" y="3006"/>
                    <a:pt x="2835" y="3006"/>
                    <a:pt x="2835" y="3006"/>
                  </a:cubicBezTo>
                  <a:cubicBezTo>
                    <a:pt x="2802" y="3006"/>
                    <a:pt x="2702" y="2906"/>
                    <a:pt x="2635" y="2640"/>
                  </a:cubicBezTo>
                  <a:close/>
                  <a:moveTo>
                    <a:pt x="3195" y="412"/>
                  </a:moveTo>
                  <a:cubicBezTo>
                    <a:pt x="3251" y="412"/>
                    <a:pt x="3309" y="421"/>
                    <a:pt x="3369" y="438"/>
                  </a:cubicBezTo>
                  <a:cubicBezTo>
                    <a:pt x="3703" y="538"/>
                    <a:pt x="3970" y="705"/>
                    <a:pt x="4103" y="972"/>
                  </a:cubicBezTo>
                  <a:cubicBezTo>
                    <a:pt x="4603" y="1806"/>
                    <a:pt x="4203" y="3307"/>
                    <a:pt x="4203" y="3307"/>
                  </a:cubicBezTo>
                  <a:cubicBezTo>
                    <a:pt x="3970" y="3974"/>
                    <a:pt x="3536" y="4307"/>
                    <a:pt x="2936" y="4307"/>
                  </a:cubicBezTo>
                  <a:cubicBezTo>
                    <a:pt x="2002" y="4307"/>
                    <a:pt x="867" y="3540"/>
                    <a:pt x="567" y="2906"/>
                  </a:cubicBezTo>
                  <a:cubicBezTo>
                    <a:pt x="467" y="2740"/>
                    <a:pt x="400" y="2539"/>
                    <a:pt x="534" y="2373"/>
                  </a:cubicBezTo>
                  <a:cubicBezTo>
                    <a:pt x="667" y="2206"/>
                    <a:pt x="901" y="2106"/>
                    <a:pt x="1201" y="2106"/>
                  </a:cubicBezTo>
                  <a:cubicBezTo>
                    <a:pt x="1468" y="2106"/>
                    <a:pt x="1801" y="2173"/>
                    <a:pt x="2135" y="2339"/>
                  </a:cubicBezTo>
                  <a:cubicBezTo>
                    <a:pt x="2235" y="3006"/>
                    <a:pt x="2502" y="3407"/>
                    <a:pt x="2835" y="3407"/>
                  </a:cubicBezTo>
                  <a:cubicBezTo>
                    <a:pt x="2969" y="3407"/>
                    <a:pt x="3136" y="3340"/>
                    <a:pt x="3236" y="3207"/>
                  </a:cubicBezTo>
                  <a:cubicBezTo>
                    <a:pt x="3336" y="3140"/>
                    <a:pt x="3336" y="3006"/>
                    <a:pt x="3336" y="2906"/>
                  </a:cubicBezTo>
                  <a:cubicBezTo>
                    <a:pt x="3269" y="2573"/>
                    <a:pt x="2869" y="2273"/>
                    <a:pt x="2502" y="2072"/>
                  </a:cubicBezTo>
                  <a:cubicBezTo>
                    <a:pt x="2469" y="1539"/>
                    <a:pt x="2535" y="905"/>
                    <a:pt x="2802" y="605"/>
                  </a:cubicBezTo>
                  <a:cubicBezTo>
                    <a:pt x="2901" y="481"/>
                    <a:pt x="3037" y="412"/>
                    <a:pt x="3195" y="412"/>
                  </a:cubicBezTo>
                  <a:close/>
                  <a:moveTo>
                    <a:pt x="3182" y="0"/>
                  </a:moveTo>
                  <a:cubicBezTo>
                    <a:pt x="2906" y="0"/>
                    <a:pt x="2669" y="113"/>
                    <a:pt x="2469" y="338"/>
                  </a:cubicBezTo>
                  <a:cubicBezTo>
                    <a:pt x="2168" y="705"/>
                    <a:pt x="2068" y="1305"/>
                    <a:pt x="2068" y="1872"/>
                  </a:cubicBezTo>
                  <a:cubicBezTo>
                    <a:pt x="1756" y="1742"/>
                    <a:pt x="1458" y="1678"/>
                    <a:pt x="1190" y="1678"/>
                  </a:cubicBezTo>
                  <a:cubicBezTo>
                    <a:pt x="771" y="1678"/>
                    <a:pt x="424" y="1834"/>
                    <a:pt x="200" y="2139"/>
                  </a:cubicBezTo>
                  <a:cubicBezTo>
                    <a:pt x="0" y="2406"/>
                    <a:pt x="0" y="2740"/>
                    <a:pt x="167" y="3073"/>
                  </a:cubicBezTo>
                  <a:cubicBezTo>
                    <a:pt x="567" y="3840"/>
                    <a:pt x="1835" y="4708"/>
                    <a:pt x="2936" y="4708"/>
                  </a:cubicBezTo>
                  <a:cubicBezTo>
                    <a:pt x="3736" y="4708"/>
                    <a:pt x="4303" y="4274"/>
                    <a:pt x="4603" y="3440"/>
                  </a:cubicBezTo>
                  <a:cubicBezTo>
                    <a:pt x="4603" y="3373"/>
                    <a:pt x="5070" y="1772"/>
                    <a:pt x="4470" y="772"/>
                  </a:cubicBezTo>
                  <a:cubicBezTo>
                    <a:pt x="4270" y="371"/>
                    <a:pt x="3936" y="138"/>
                    <a:pt x="3469" y="38"/>
                  </a:cubicBezTo>
                  <a:cubicBezTo>
                    <a:pt x="3369" y="13"/>
                    <a:pt x="3273" y="0"/>
                    <a:pt x="318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7" name="Google Shape;3852;p40">
              <a:extLst>
                <a:ext uri="{FF2B5EF4-FFF2-40B4-BE49-F238E27FC236}">
                  <a16:creationId xmlns:a16="http://schemas.microsoft.com/office/drawing/2014/main" id="{AFC56022-566B-2CEC-5C8B-CF82F528344F}"/>
                </a:ext>
              </a:extLst>
            </p:cNvPr>
            <p:cNvSpPr/>
            <p:nvPr/>
          </p:nvSpPr>
          <p:spPr>
            <a:xfrm>
              <a:off x="13493500" y="2612350"/>
              <a:ext cx="139725" cy="106500"/>
            </a:xfrm>
            <a:custGeom>
              <a:avLst/>
              <a:gdLst/>
              <a:ahLst/>
              <a:cxnLst/>
              <a:rect l="l" t="t" r="r" b="b"/>
              <a:pathLst>
                <a:path w="5589" h="4260" extrusionOk="0">
                  <a:moveTo>
                    <a:pt x="3173" y="1"/>
                  </a:moveTo>
                  <a:cubicBezTo>
                    <a:pt x="2829" y="1"/>
                    <a:pt x="2588" y="32"/>
                    <a:pt x="2588" y="32"/>
                  </a:cubicBezTo>
                  <a:cubicBezTo>
                    <a:pt x="1" y="500"/>
                    <a:pt x="1696" y="4260"/>
                    <a:pt x="2854" y="4260"/>
                  </a:cubicBezTo>
                  <a:cubicBezTo>
                    <a:pt x="2936" y="4260"/>
                    <a:pt x="3014" y="4241"/>
                    <a:pt x="3088" y="4202"/>
                  </a:cubicBezTo>
                  <a:cubicBezTo>
                    <a:pt x="3722" y="3858"/>
                    <a:pt x="3687" y="2964"/>
                    <a:pt x="3449" y="2266"/>
                  </a:cubicBezTo>
                  <a:lnTo>
                    <a:pt x="3449" y="2266"/>
                  </a:lnTo>
                  <a:cubicBezTo>
                    <a:pt x="3727" y="2343"/>
                    <a:pt x="4036" y="2390"/>
                    <a:pt x="4329" y="2390"/>
                  </a:cubicBezTo>
                  <a:cubicBezTo>
                    <a:pt x="5002" y="2390"/>
                    <a:pt x="5589" y="2140"/>
                    <a:pt x="5523" y="1433"/>
                  </a:cubicBezTo>
                  <a:cubicBezTo>
                    <a:pt x="5429" y="184"/>
                    <a:pt x="4002" y="1"/>
                    <a:pt x="317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8" name="Google Shape;3853;p40">
              <a:extLst>
                <a:ext uri="{FF2B5EF4-FFF2-40B4-BE49-F238E27FC236}">
                  <a16:creationId xmlns:a16="http://schemas.microsoft.com/office/drawing/2014/main" id="{24F6E3E9-51C6-7B06-F196-F06D8A98A349}"/>
                </a:ext>
              </a:extLst>
            </p:cNvPr>
            <p:cNvSpPr/>
            <p:nvPr/>
          </p:nvSpPr>
          <p:spPr>
            <a:xfrm>
              <a:off x="13516500" y="2607300"/>
              <a:ext cx="121775" cy="116775"/>
            </a:xfrm>
            <a:custGeom>
              <a:avLst/>
              <a:gdLst/>
              <a:ahLst/>
              <a:cxnLst/>
              <a:rect l="l" t="t" r="r" b="b"/>
              <a:pathLst>
                <a:path w="4871" h="4671" extrusionOk="0">
                  <a:moveTo>
                    <a:pt x="1835" y="1769"/>
                  </a:moveTo>
                  <a:cubicBezTo>
                    <a:pt x="1901" y="1769"/>
                    <a:pt x="2002" y="1869"/>
                    <a:pt x="2135" y="2102"/>
                  </a:cubicBezTo>
                  <a:cubicBezTo>
                    <a:pt x="1901" y="2002"/>
                    <a:pt x="1801" y="1902"/>
                    <a:pt x="1801" y="1835"/>
                  </a:cubicBezTo>
                  <a:cubicBezTo>
                    <a:pt x="1801" y="1835"/>
                    <a:pt x="1801" y="1802"/>
                    <a:pt x="1835" y="1769"/>
                  </a:cubicBezTo>
                  <a:close/>
                  <a:moveTo>
                    <a:pt x="2268" y="401"/>
                  </a:moveTo>
                  <a:cubicBezTo>
                    <a:pt x="3036" y="401"/>
                    <a:pt x="4303" y="568"/>
                    <a:pt x="4403" y="1669"/>
                  </a:cubicBezTo>
                  <a:cubicBezTo>
                    <a:pt x="4437" y="1869"/>
                    <a:pt x="4403" y="2002"/>
                    <a:pt x="4270" y="2136"/>
                  </a:cubicBezTo>
                  <a:cubicBezTo>
                    <a:pt x="4136" y="2302"/>
                    <a:pt x="3836" y="2403"/>
                    <a:pt x="3436" y="2403"/>
                  </a:cubicBezTo>
                  <a:cubicBezTo>
                    <a:pt x="3202" y="2403"/>
                    <a:pt x="2936" y="2369"/>
                    <a:pt x="2669" y="2302"/>
                  </a:cubicBezTo>
                  <a:cubicBezTo>
                    <a:pt x="2502" y="1835"/>
                    <a:pt x="2202" y="1335"/>
                    <a:pt x="1868" y="1335"/>
                  </a:cubicBezTo>
                  <a:cubicBezTo>
                    <a:pt x="1768" y="1335"/>
                    <a:pt x="1701" y="1368"/>
                    <a:pt x="1668" y="1402"/>
                  </a:cubicBezTo>
                  <a:cubicBezTo>
                    <a:pt x="1368" y="1569"/>
                    <a:pt x="1368" y="1802"/>
                    <a:pt x="1401" y="1902"/>
                  </a:cubicBezTo>
                  <a:cubicBezTo>
                    <a:pt x="1434" y="2302"/>
                    <a:pt x="2035" y="2536"/>
                    <a:pt x="2368" y="2636"/>
                  </a:cubicBezTo>
                  <a:cubicBezTo>
                    <a:pt x="2535" y="3236"/>
                    <a:pt x="2569" y="3937"/>
                    <a:pt x="2068" y="4204"/>
                  </a:cubicBezTo>
                  <a:cubicBezTo>
                    <a:pt x="2025" y="4229"/>
                    <a:pt x="1977" y="4241"/>
                    <a:pt x="1926" y="4241"/>
                  </a:cubicBezTo>
                  <a:cubicBezTo>
                    <a:pt x="1428" y="4241"/>
                    <a:pt x="625" y="3124"/>
                    <a:pt x="534" y="2036"/>
                  </a:cubicBezTo>
                  <a:cubicBezTo>
                    <a:pt x="467" y="1435"/>
                    <a:pt x="634" y="635"/>
                    <a:pt x="1668" y="434"/>
                  </a:cubicBezTo>
                  <a:cubicBezTo>
                    <a:pt x="1701" y="434"/>
                    <a:pt x="1935" y="401"/>
                    <a:pt x="2268" y="401"/>
                  </a:cubicBezTo>
                  <a:close/>
                  <a:moveTo>
                    <a:pt x="2268" y="1"/>
                  </a:moveTo>
                  <a:cubicBezTo>
                    <a:pt x="1901" y="1"/>
                    <a:pt x="1635" y="34"/>
                    <a:pt x="1635" y="34"/>
                  </a:cubicBezTo>
                  <a:cubicBezTo>
                    <a:pt x="567" y="234"/>
                    <a:pt x="0" y="968"/>
                    <a:pt x="100" y="2102"/>
                  </a:cubicBezTo>
                  <a:cubicBezTo>
                    <a:pt x="200" y="3236"/>
                    <a:pt x="1068" y="4671"/>
                    <a:pt x="1935" y="4671"/>
                  </a:cubicBezTo>
                  <a:cubicBezTo>
                    <a:pt x="2035" y="4671"/>
                    <a:pt x="2168" y="4637"/>
                    <a:pt x="2268" y="4571"/>
                  </a:cubicBezTo>
                  <a:cubicBezTo>
                    <a:pt x="2902" y="4237"/>
                    <a:pt x="2969" y="3470"/>
                    <a:pt x="2835" y="2769"/>
                  </a:cubicBezTo>
                  <a:lnTo>
                    <a:pt x="2835" y="2769"/>
                  </a:lnTo>
                  <a:cubicBezTo>
                    <a:pt x="3036" y="2803"/>
                    <a:pt x="3236" y="2803"/>
                    <a:pt x="3436" y="2803"/>
                  </a:cubicBezTo>
                  <a:cubicBezTo>
                    <a:pt x="3936" y="2803"/>
                    <a:pt x="4337" y="2669"/>
                    <a:pt x="4603" y="2403"/>
                  </a:cubicBezTo>
                  <a:cubicBezTo>
                    <a:pt x="4770" y="2202"/>
                    <a:pt x="4870" y="1936"/>
                    <a:pt x="4837" y="1635"/>
                  </a:cubicBezTo>
                  <a:cubicBezTo>
                    <a:pt x="4737" y="568"/>
                    <a:pt x="3836" y="1"/>
                    <a:pt x="2268"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9" name="Google Shape;3854;p40">
              <a:extLst>
                <a:ext uri="{FF2B5EF4-FFF2-40B4-BE49-F238E27FC236}">
                  <a16:creationId xmlns:a16="http://schemas.microsoft.com/office/drawing/2014/main" id="{50042767-B0AC-7DB8-DFE6-B6DE087B6AE6}"/>
                </a:ext>
              </a:extLst>
            </p:cNvPr>
            <p:cNvSpPr/>
            <p:nvPr/>
          </p:nvSpPr>
          <p:spPr>
            <a:xfrm>
              <a:off x="13408075" y="2634850"/>
              <a:ext cx="110950" cy="98925"/>
            </a:xfrm>
            <a:custGeom>
              <a:avLst/>
              <a:gdLst/>
              <a:ahLst/>
              <a:cxnLst/>
              <a:rect l="l" t="t" r="r" b="b"/>
              <a:pathLst>
                <a:path w="4438" h="3957" extrusionOk="0">
                  <a:moveTo>
                    <a:pt x="2620" y="0"/>
                  </a:moveTo>
                  <a:cubicBezTo>
                    <a:pt x="2099" y="0"/>
                    <a:pt x="1370" y="141"/>
                    <a:pt x="935" y="834"/>
                  </a:cubicBezTo>
                  <a:cubicBezTo>
                    <a:pt x="201" y="2034"/>
                    <a:pt x="1" y="3535"/>
                    <a:pt x="935" y="3836"/>
                  </a:cubicBezTo>
                  <a:cubicBezTo>
                    <a:pt x="1163" y="3914"/>
                    <a:pt x="1425" y="3956"/>
                    <a:pt x="1698" y="3956"/>
                  </a:cubicBezTo>
                  <a:cubicBezTo>
                    <a:pt x="2581" y="3956"/>
                    <a:pt x="3580" y="3521"/>
                    <a:pt x="3937" y="2501"/>
                  </a:cubicBezTo>
                  <a:cubicBezTo>
                    <a:pt x="4437" y="1167"/>
                    <a:pt x="3737" y="100"/>
                    <a:pt x="3236" y="66"/>
                  </a:cubicBezTo>
                  <a:cubicBezTo>
                    <a:pt x="3236" y="66"/>
                    <a:pt x="2977" y="0"/>
                    <a:pt x="2620"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0" name="Google Shape;3855;p40">
              <a:extLst>
                <a:ext uri="{FF2B5EF4-FFF2-40B4-BE49-F238E27FC236}">
                  <a16:creationId xmlns:a16="http://schemas.microsoft.com/office/drawing/2014/main" id="{FF13A4CE-FB8A-CC1E-6A6A-A358906B4FB1}"/>
                </a:ext>
              </a:extLst>
            </p:cNvPr>
            <p:cNvSpPr/>
            <p:nvPr/>
          </p:nvSpPr>
          <p:spPr>
            <a:xfrm>
              <a:off x="13453950" y="2638175"/>
              <a:ext cx="55900" cy="45875"/>
            </a:xfrm>
            <a:custGeom>
              <a:avLst/>
              <a:gdLst/>
              <a:ahLst/>
              <a:cxnLst/>
              <a:rect l="l" t="t" r="r" b="b"/>
              <a:pathLst>
                <a:path w="2236" h="1835" extrusionOk="0">
                  <a:moveTo>
                    <a:pt x="0" y="0"/>
                  </a:moveTo>
                  <a:cubicBezTo>
                    <a:pt x="1" y="1"/>
                    <a:pt x="1802" y="1768"/>
                    <a:pt x="2235" y="1835"/>
                  </a:cubicBezTo>
                  <a:lnTo>
                    <a:pt x="0" y="0"/>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1" name="Google Shape;3856;p40">
              <a:extLst>
                <a:ext uri="{FF2B5EF4-FFF2-40B4-BE49-F238E27FC236}">
                  <a16:creationId xmlns:a16="http://schemas.microsoft.com/office/drawing/2014/main" id="{0ED81983-BF39-0498-5D10-F6154E0A4BC2}"/>
                </a:ext>
              </a:extLst>
            </p:cNvPr>
            <p:cNvSpPr/>
            <p:nvPr/>
          </p:nvSpPr>
          <p:spPr>
            <a:xfrm>
              <a:off x="13448100" y="2632950"/>
              <a:ext cx="67575" cy="56100"/>
            </a:xfrm>
            <a:custGeom>
              <a:avLst/>
              <a:gdLst/>
              <a:ahLst/>
              <a:cxnLst/>
              <a:rect l="l" t="t" r="r" b="b"/>
              <a:pathLst>
                <a:path w="2703" h="2244" extrusionOk="0">
                  <a:moveTo>
                    <a:pt x="230" y="1"/>
                  </a:moveTo>
                  <a:cubicBezTo>
                    <a:pt x="176" y="1"/>
                    <a:pt x="118" y="26"/>
                    <a:pt x="68" y="76"/>
                  </a:cubicBezTo>
                  <a:cubicBezTo>
                    <a:pt x="1" y="142"/>
                    <a:pt x="1" y="276"/>
                    <a:pt x="68" y="342"/>
                  </a:cubicBezTo>
                  <a:cubicBezTo>
                    <a:pt x="501" y="776"/>
                    <a:pt x="1969" y="2177"/>
                    <a:pt x="2436" y="2244"/>
                  </a:cubicBezTo>
                  <a:lnTo>
                    <a:pt x="2469" y="2244"/>
                  </a:lnTo>
                  <a:cubicBezTo>
                    <a:pt x="2569" y="2244"/>
                    <a:pt x="2669" y="2177"/>
                    <a:pt x="2703" y="2077"/>
                  </a:cubicBezTo>
                  <a:cubicBezTo>
                    <a:pt x="2703" y="1977"/>
                    <a:pt x="2636" y="1844"/>
                    <a:pt x="2503" y="1844"/>
                  </a:cubicBezTo>
                  <a:cubicBezTo>
                    <a:pt x="2269" y="1810"/>
                    <a:pt x="1202" y="876"/>
                    <a:pt x="368" y="76"/>
                  </a:cubicBezTo>
                  <a:cubicBezTo>
                    <a:pt x="334" y="26"/>
                    <a:pt x="284" y="1"/>
                    <a:pt x="230"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2" name="Google Shape;3857;p40">
              <a:extLst>
                <a:ext uri="{FF2B5EF4-FFF2-40B4-BE49-F238E27FC236}">
                  <a16:creationId xmlns:a16="http://schemas.microsoft.com/office/drawing/2014/main" id="{76978C65-5C89-DEA1-D38F-269EEABC8C3D}"/>
                </a:ext>
              </a:extLst>
            </p:cNvPr>
            <p:cNvSpPr/>
            <p:nvPr/>
          </p:nvSpPr>
          <p:spPr>
            <a:xfrm>
              <a:off x="13430600" y="2659000"/>
              <a:ext cx="69225" cy="52575"/>
            </a:xfrm>
            <a:custGeom>
              <a:avLst/>
              <a:gdLst/>
              <a:ahLst/>
              <a:cxnLst/>
              <a:rect l="l" t="t" r="r" b="b"/>
              <a:pathLst>
                <a:path w="2769" h="2103" extrusionOk="0">
                  <a:moveTo>
                    <a:pt x="0" y="1"/>
                  </a:moveTo>
                  <a:cubicBezTo>
                    <a:pt x="1" y="2"/>
                    <a:pt x="2169" y="2002"/>
                    <a:pt x="2769" y="2102"/>
                  </a:cubicBezTo>
                  <a:lnTo>
                    <a:pt x="0"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3" name="Google Shape;3858;p40">
              <a:extLst>
                <a:ext uri="{FF2B5EF4-FFF2-40B4-BE49-F238E27FC236}">
                  <a16:creationId xmlns:a16="http://schemas.microsoft.com/office/drawing/2014/main" id="{BC511BBF-38EC-16F5-4B12-5D45E4F4E329}"/>
                </a:ext>
              </a:extLst>
            </p:cNvPr>
            <p:cNvSpPr/>
            <p:nvPr/>
          </p:nvSpPr>
          <p:spPr>
            <a:xfrm>
              <a:off x="13424750" y="2653800"/>
              <a:ext cx="80100" cy="62775"/>
            </a:xfrm>
            <a:custGeom>
              <a:avLst/>
              <a:gdLst/>
              <a:ahLst/>
              <a:cxnLst/>
              <a:rect l="l" t="t" r="r" b="b"/>
              <a:pathLst>
                <a:path w="3204" h="2511" extrusionOk="0">
                  <a:moveTo>
                    <a:pt x="234" y="1"/>
                  </a:moveTo>
                  <a:cubicBezTo>
                    <a:pt x="184" y="1"/>
                    <a:pt x="134" y="26"/>
                    <a:pt x="101" y="76"/>
                  </a:cubicBezTo>
                  <a:cubicBezTo>
                    <a:pt x="1" y="176"/>
                    <a:pt x="1" y="309"/>
                    <a:pt x="101" y="376"/>
                  </a:cubicBezTo>
                  <a:cubicBezTo>
                    <a:pt x="468" y="709"/>
                    <a:pt x="2336" y="2411"/>
                    <a:pt x="2970" y="2511"/>
                  </a:cubicBezTo>
                  <a:lnTo>
                    <a:pt x="3003" y="2511"/>
                  </a:lnTo>
                  <a:cubicBezTo>
                    <a:pt x="3103" y="2511"/>
                    <a:pt x="3170" y="2444"/>
                    <a:pt x="3203" y="2344"/>
                  </a:cubicBezTo>
                  <a:cubicBezTo>
                    <a:pt x="3203" y="2210"/>
                    <a:pt x="3136" y="2110"/>
                    <a:pt x="3003" y="2110"/>
                  </a:cubicBezTo>
                  <a:cubicBezTo>
                    <a:pt x="2669" y="2044"/>
                    <a:pt x="1268" y="876"/>
                    <a:pt x="368" y="76"/>
                  </a:cubicBezTo>
                  <a:cubicBezTo>
                    <a:pt x="334" y="26"/>
                    <a:pt x="284" y="1"/>
                    <a:pt x="234"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4" name="Google Shape;3859;p40">
              <a:extLst>
                <a:ext uri="{FF2B5EF4-FFF2-40B4-BE49-F238E27FC236}">
                  <a16:creationId xmlns:a16="http://schemas.microsoft.com/office/drawing/2014/main" id="{461E4691-D153-4284-7972-64C8ECEC5C7B}"/>
                </a:ext>
              </a:extLst>
            </p:cNvPr>
            <p:cNvSpPr/>
            <p:nvPr/>
          </p:nvSpPr>
          <p:spPr>
            <a:xfrm>
              <a:off x="13538175" y="2522250"/>
              <a:ext cx="30875" cy="68400"/>
            </a:xfrm>
            <a:custGeom>
              <a:avLst/>
              <a:gdLst/>
              <a:ahLst/>
              <a:cxnLst/>
              <a:rect l="l" t="t" r="r" b="b"/>
              <a:pathLst>
                <a:path w="1235" h="2736" extrusionOk="0">
                  <a:moveTo>
                    <a:pt x="467" y="0"/>
                  </a:moveTo>
                  <a:lnTo>
                    <a:pt x="0" y="2736"/>
                  </a:lnTo>
                  <a:cubicBezTo>
                    <a:pt x="0" y="2736"/>
                    <a:pt x="1235" y="1602"/>
                    <a:pt x="46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5" name="Google Shape;3860;p40">
              <a:extLst>
                <a:ext uri="{FF2B5EF4-FFF2-40B4-BE49-F238E27FC236}">
                  <a16:creationId xmlns:a16="http://schemas.microsoft.com/office/drawing/2014/main" id="{CB6F7F30-AE5A-5540-FADC-74C6B6D88207}"/>
                </a:ext>
              </a:extLst>
            </p:cNvPr>
            <p:cNvSpPr/>
            <p:nvPr/>
          </p:nvSpPr>
          <p:spPr>
            <a:xfrm>
              <a:off x="13532325" y="2516925"/>
              <a:ext cx="42575" cy="79575"/>
            </a:xfrm>
            <a:custGeom>
              <a:avLst/>
              <a:gdLst/>
              <a:ahLst/>
              <a:cxnLst/>
              <a:rect l="l" t="t" r="r" b="b"/>
              <a:pathLst>
                <a:path w="1703" h="3183" extrusionOk="0">
                  <a:moveTo>
                    <a:pt x="681" y="1"/>
                  </a:moveTo>
                  <a:cubicBezTo>
                    <a:pt x="653" y="1"/>
                    <a:pt x="626" y="5"/>
                    <a:pt x="601" y="13"/>
                  </a:cubicBezTo>
                  <a:cubicBezTo>
                    <a:pt x="501" y="80"/>
                    <a:pt x="468" y="180"/>
                    <a:pt x="501" y="280"/>
                  </a:cubicBezTo>
                  <a:cubicBezTo>
                    <a:pt x="1202" y="1714"/>
                    <a:pt x="134" y="2782"/>
                    <a:pt x="101" y="2815"/>
                  </a:cubicBezTo>
                  <a:cubicBezTo>
                    <a:pt x="1" y="2882"/>
                    <a:pt x="1" y="3015"/>
                    <a:pt x="101" y="3115"/>
                  </a:cubicBezTo>
                  <a:cubicBezTo>
                    <a:pt x="134" y="3149"/>
                    <a:pt x="201" y="3182"/>
                    <a:pt x="234" y="3182"/>
                  </a:cubicBezTo>
                  <a:cubicBezTo>
                    <a:pt x="301" y="3182"/>
                    <a:pt x="334" y="3149"/>
                    <a:pt x="368" y="3115"/>
                  </a:cubicBezTo>
                  <a:cubicBezTo>
                    <a:pt x="401" y="3115"/>
                    <a:pt x="1702" y="1815"/>
                    <a:pt x="902" y="113"/>
                  </a:cubicBezTo>
                  <a:cubicBezTo>
                    <a:pt x="852" y="38"/>
                    <a:pt x="764" y="1"/>
                    <a:pt x="681"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6" name="Google Shape;3861;p40">
              <a:extLst>
                <a:ext uri="{FF2B5EF4-FFF2-40B4-BE49-F238E27FC236}">
                  <a16:creationId xmlns:a16="http://schemas.microsoft.com/office/drawing/2014/main" id="{A7B582B7-E1BB-FDD5-F680-074638058D48}"/>
                </a:ext>
              </a:extLst>
            </p:cNvPr>
            <p:cNvSpPr/>
            <p:nvPr/>
          </p:nvSpPr>
          <p:spPr>
            <a:xfrm>
              <a:off x="13423925" y="2686525"/>
              <a:ext cx="54225" cy="40900"/>
            </a:xfrm>
            <a:custGeom>
              <a:avLst/>
              <a:gdLst/>
              <a:ahLst/>
              <a:cxnLst/>
              <a:rect l="l" t="t" r="r" b="b"/>
              <a:pathLst>
                <a:path w="2169" h="1636" extrusionOk="0">
                  <a:moveTo>
                    <a:pt x="0" y="1"/>
                  </a:moveTo>
                  <a:lnTo>
                    <a:pt x="0" y="1"/>
                  </a:lnTo>
                  <a:cubicBezTo>
                    <a:pt x="1" y="1"/>
                    <a:pt x="1468" y="1602"/>
                    <a:pt x="2169" y="1635"/>
                  </a:cubicBezTo>
                  <a:lnTo>
                    <a:pt x="0"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7" name="Google Shape;3862;p40">
              <a:extLst>
                <a:ext uri="{FF2B5EF4-FFF2-40B4-BE49-F238E27FC236}">
                  <a16:creationId xmlns:a16="http://schemas.microsoft.com/office/drawing/2014/main" id="{B607828F-2638-781F-2CDB-6D05DF41198F}"/>
                </a:ext>
              </a:extLst>
            </p:cNvPr>
            <p:cNvSpPr/>
            <p:nvPr/>
          </p:nvSpPr>
          <p:spPr>
            <a:xfrm>
              <a:off x="13418075" y="2681325"/>
              <a:ext cx="65075" cy="51925"/>
            </a:xfrm>
            <a:custGeom>
              <a:avLst/>
              <a:gdLst/>
              <a:ahLst/>
              <a:cxnLst/>
              <a:rect l="l" t="t" r="r" b="b"/>
              <a:pathLst>
                <a:path w="2603" h="2077" extrusionOk="0">
                  <a:moveTo>
                    <a:pt x="230" y="0"/>
                  </a:moveTo>
                  <a:cubicBezTo>
                    <a:pt x="176" y="0"/>
                    <a:pt x="118" y="25"/>
                    <a:pt x="68" y="75"/>
                  </a:cubicBezTo>
                  <a:cubicBezTo>
                    <a:pt x="1" y="142"/>
                    <a:pt x="1" y="275"/>
                    <a:pt x="68" y="342"/>
                  </a:cubicBezTo>
                  <a:cubicBezTo>
                    <a:pt x="234" y="509"/>
                    <a:pt x="1602" y="2010"/>
                    <a:pt x="2369" y="2077"/>
                  </a:cubicBezTo>
                  <a:lnTo>
                    <a:pt x="2403" y="2077"/>
                  </a:lnTo>
                  <a:cubicBezTo>
                    <a:pt x="2503" y="2077"/>
                    <a:pt x="2603" y="1977"/>
                    <a:pt x="2603" y="1877"/>
                  </a:cubicBezTo>
                  <a:cubicBezTo>
                    <a:pt x="2603" y="1777"/>
                    <a:pt x="2536" y="1676"/>
                    <a:pt x="2403" y="1643"/>
                  </a:cubicBezTo>
                  <a:cubicBezTo>
                    <a:pt x="1969" y="1610"/>
                    <a:pt x="935" y="676"/>
                    <a:pt x="368" y="75"/>
                  </a:cubicBezTo>
                  <a:cubicBezTo>
                    <a:pt x="335" y="25"/>
                    <a:pt x="285" y="0"/>
                    <a:pt x="230"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8" name="Google Shape;3863;p40">
              <a:extLst>
                <a:ext uri="{FF2B5EF4-FFF2-40B4-BE49-F238E27FC236}">
                  <a16:creationId xmlns:a16="http://schemas.microsoft.com/office/drawing/2014/main" id="{2FFEE4C5-F65E-BE76-C97F-24E12430E684}"/>
                </a:ext>
              </a:extLst>
            </p:cNvPr>
            <p:cNvSpPr/>
            <p:nvPr/>
          </p:nvSpPr>
          <p:spPr>
            <a:xfrm>
              <a:off x="13545675" y="2574400"/>
              <a:ext cx="67575" cy="27100"/>
            </a:xfrm>
            <a:custGeom>
              <a:avLst/>
              <a:gdLst/>
              <a:ahLst/>
              <a:cxnLst/>
              <a:rect l="l" t="t" r="r" b="b"/>
              <a:pathLst>
                <a:path w="2703" h="1084" extrusionOk="0">
                  <a:moveTo>
                    <a:pt x="1943" y="0"/>
                  </a:moveTo>
                  <a:cubicBezTo>
                    <a:pt x="1414" y="0"/>
                    <a:pt x="683" y="203"/>
                    <a:pt x="1" y="1083"/>
                  </a:cubicBezTo>
                  <a:lnTo>
                    <a:pt x="2703" y="149"/>
                  </a:lnTo>
                  <a:cubicBezTo>
                    <a:pt x="2703" y="149"/>
                    <a:pt x="2397" y="0"/>
                    <a:pt x="1943"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9" name="Google Shape;3864;p40">
              <a:extLst>
                <a:ext uri="{FF2B5EF4-FFF2-40B4-BE49-F238E27FC236}">
                  <a16:creationId xmlns:a16="http://schemas.microsoft.com/office/drawing/2014/main" id="{70FC2CBE-30CE-62DE-D8F1-0D0866559B55}"/>
                </a:ext>
              </a:extLst>
            </p:cNvPr>
            <p:cNvSpPr/>
            <p:nvPr/>
          </p:nvSpPr>
          <p:spPr>
            <a:xfrm>
              <a:off x="13539850" y="2569275"/>
              <a:ext cx="79225" cy="37225"/>
            </a:xfrm>
            <a:custGeom>
              <a:avLst/>
              <a:gdLst/>
              <a:ahLst/>
              <a:cxnLst/>
              <a:rect l="l" t="t" r="r" b="b"/>
              <a:pathLst>
                <a:path w="3169" h="1489" extrusionOk="0">
                  <a:moveTo>
                    <a:pt x="2190" y="0"/>
                  </a:moveTo>
                  <a:cubicBezTo>
                    <a:pt x="1607" y="0"/>
                    <a:pt x="808" y="215"/>
                    <a:pt x="67" y="1155"/>
                  </a:cubicBezTo>
                  <a:cubicBezTo>
                    <a:pt x="0" y="1222"/>
                    <a:pt x="0" y="1355"/>
                    <a:pt x="100" y="1455"/>
                  </a:cubicBezTo>
                  <a:cubicBezTo>
                    <a:pt x="134" y="1455"/>
                    <a:pt x="167" y="1488"/>
                    <a:pt x="234" y="1488"/>
                  </a:cubicBezTo>
                  <a:cubicBezTo>
                    <a:pt x="300" y="1488"/>
                    <a:pt x="334" y="1455"/>
                    <a:pt x="400" y="1422"/>
                  </a:cubicBezTo>
                  <a:cubicBezTo>
                    <a:pt x="1046" y="587"/>
                    <a:pt x="1734" y="399"/>
                    <a:pt x="2214" y="399"/>
                  </a:cubicBezTo>
                  <a:cubicBezTo>
                    <a:pt x="2578" y="399"/>
                    <a:pt x="2821" y="507"/>
                    <a:pt x="2835" y="521"/>
                  </a:cubicBezTo>
                  <a:cubicBezTo>
                    <a:pt x="2873" y="540"/>
                    <a:pt x="2907" y="548"/>
                    <a:pt x="2939" y="548"/>
                  </a:cubicBezTo>
                  <a:cubicBezTo>
                    <a:pt x="3022" y="548"/>
                    <a:pt x="3088" y="493"/>
                    <a:pt x="3136" y="421"/>
                  </a:cubicBezTo>
                  <a:cubicBezTo>
                    <a:pt x="3169" y="321"/>
                    <a:pt x="3136" y="188"/>
                    <a:pt x="3036" y="154"/>
                  </a:cubicBezTo>
                  <a:cubicBezTo>
                    <a:pt x="3020" y="154"/>
                    <a:pt x="2683" y="0"/>
                    <a:pt x="2190"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0" name="Google Shape;3865;p40">
              <a:extLst>
                <a:ext uri="{FF2B5EF4-FFF2-40B4-BE49-F238E27FC236}">
                  <a16:creationId xmlns:a16="http://schemas.microsoft.com/office/drawing/2014/main" id="{B7083619-F957-C106-66FE-05DE93465922}"/>
                </a:ext>
              </a:extLst>
            </p:cNvPr>
            <p:cNvSpPr/>
            <p:nvPr/>
          </p:nvSpPr>
          <p:spPr>
            <a:xfrm>
              <a:off x="11934525" y="954700"/>
              <a:ext cx="149650" cy="99100"/>
            </a:xfrm>
            <a:custGeom>
              <a:avLst/>
              <a:gdLst/>
              <a:ahLst/>
              <a:cxnLst/>
              <a:rect l="l" t="t" r="r" b="b"/>
              <a:pathLst>
                <a:path w="5986" h="3964" extrusionOk="0">
                  <a:moveTo>
                    <a:pt x="3058" y="1"/>
                  </a:moveTo>
                  <a:cubicBezTo>
                    <a:pt x="2689" y="1"/>
                    <a:pt x="2306" y="154"/>
                    <a:pt x="1935" y="525"/>
                  </a:cubicBezTo>
                  <a:cubicBezTo>
                    <a:pt x="1935" y="525"/>
                    <a:pt x="1" y="2593"/>
                    <a:pt x="1402" y="3760"/>
                  </a:cubicBezTo>
                  <a:cubicBezTo>
                    <a:pt x="1573" y="3902"/>
                    <a:pt x="1744" y="3963"/>
                    <a:pt x="1910" y="3963"/>
                  </a:cubicBezTo>
                  <a:cubicBezTo>
                    <a:pt x="2493" y="3963"/>
                    <a:pt x="3014" y="3205"/>
                    <a:pt x="3261" y="2500"/>
                  </a:cubicBezTo>
                  <a:lnTo>
                    <a:pt x="3261" y="2500"/>
                  </a:lnTo>
                  <a:cubicBezTo>
                    <a:pt x="3601" y="2980"/>
                    <a:pt x="4117" y="3425"/>
                    <a:pt x="4635" y="3425"/>
                  </a:cubicBezTo>
                  <a:cubicBezTo>
                    <a:pt x="4770" y="3425"/>
                    <a:pt x="4905" y="3395"/>
                    <a:pt x="5038" y="3327"/>
                  </a:cubicBezTo>
                  <a:cubicBezTo>
                    <a:pt x="5985" y="2839"/>
                    <a:pt x="4647" y="1"/>
                    <a:pt x="3058"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1" name="Google Shape;3866;p40">
              <a:extLst>
                <a:ext uri="{FF2B5EF4-FFF2-40B4-BE49-F238E27FC236}">
                  <a16:creationId xmlns:a16="http://schemas.microsoft.com/office/drawing/2014/main" id="{85086D49-24E8-372B-0242-5D0AE3D9FE14}"/>
                </a:ext>
              </a:extLst>
            </p:cNvPr>
            <p:cNvSpPr/>
            <p:nvPr/>
          </p:nvSpPr>
          <p:spPr>
            <a:xfrm>
              <a:off x="11949550" y="949450"/>
              <a:ext cx="126775" cy="109275"/>
            </a:xfrm>
            <a:custGeom>
              <a:avLst/>
              <a:gdLst/>
              <a:ahLst/>
              <a:cxnLst/>
              <a:rect l="l" t="t" r="r" b="b"/>
              <a:pathLst>
                <a:path w="5071" h="4371" extrusionOk="0">
                  <a:moveTo>
                    <a:pt x="2569" y="1769"/>
                  </a:moveTo>
                  <a:cubicBezTo>
                    <a:pt x="2602" y="1802"/>
                    <a:pt x="2635" y="1969"/>
                    <a:pt x="2602" y="2169"/>
                  </a:cubicBezTo>
                  <a:cubicBezTo>
                    <a:pt x="2468" y="1969"/>
                    <a:pt x="2435" y="1802"/>
                    <a:pt x="2435" y="1769"/>
                  </a:cubicBezTo>
                  <a:close/>
                  <a:moveTo>
                    <a:pt x="2468" y="401"/>
                  </a:moveTo>
                  <a:cubicBezTo>
                    <a:pt x="3402" y="401"/>
                    <a:pt x="4303" y="1635"/>
                    <a:pt x="4503" y="2502"/>
                  </a:cubicBezTo>
                  <a:cubicBezTo>
                    <a:pt x="4537" y="2636"/>
                    <a:pt x="4637" y="3203"/>
                    <a:pt x="4336" y="3336"/>
                  </a:cubicBezTo>
                  <a:cubicBezTo>
                    <a:pt x="4270" y="3403"/>
                    <a:pt x="4170" y="3403"/>
                    <a:pt x="4036" y="3403"/>
                  </a:cubicBezTo>
                  <a:cubicBezTo>
                    <a:pt x="3636" y="3403"/>
                    <a:pt x="3202" y="3036"/>
                    <a:pt x="2902" y="2669"/>
                  </a:cubicBezTo>
                  <a:cubicBezTo>
                    <a:pt x="3002" y="2369"/>
                    <a:pt x="3102" y="1835"/>
                    <a:pt x="2902" y="1535"/>
                  </a:cubicBezTo>
                  <a:cubicBezTo>
                    <a:pt x="2816" y="1406"/>
                    <a:pt x="2688" y="1332"/>
                    <a:pt x="2545" y="1332"/>
                  </a:cubicBezTo>
                  <a:cubicBezTo>
                    <a:pt x="2467" y="1332"/>
                    <a:pt x="2384" y="1354"/>
                    <a:pt x="2302" y="1402"/>
                  </a:cubicBezTo>
                  <a:cubicBezTo>
                    <a:pt x="2168" y="1435"/>
                    <a:pt x="2102" y="1535"/>
                    <a:pt x="2068" y="1635"/>
                  </a:cubicBezTo>
                  <a:cubicBezTo>
                    <a:pt x="2001" y="1935"/>
                    <a:pt x="2202" y="2402"/>
                    <a:pt x="2435" y="2736"/>
                  </a:cubicBezTo>
                  <a:cubicBezTo>
                    <a:pt x="2202" y="3370"/>
                    <a:pt x="1768" y="3970"/>
                    <a:pt x="1301" y="3970"/>
                  </a:cubicBezTo>
                  <a:cubicBezTo>
                    <a:pt x="1201" y="3970"/>
                    <a:pt x="1067" y="3903"/>
                    <a:pt x="934" y="3803"/>
                  </a:cubicBezTo>
                  <a:cubicBezTo>
                    <a:pt x="667" y="3603"/>
                    <a:pt x="534" y="3336"/>
                    <a:pt x="500" y="3003"/>
                  </a:cubicBezTo>
                  <a:cubicBezTo>
                    <a:pt x="434" y="2035"/>
                    <a:pt x="1468" y="868"/>
                    <a:pt x="1468" y="868"/>
                  </a:cubicBezTo>
                  <a:cubicBezTo>
                    <a:pt x="1801" y="568"/>
                    <a:pt x="2135" y="401"/>
                    <a:pt x="2468" y="401"/>
                  </a:cubicBezTo>
                  <a:close/>
                  <a:moveTo>
                    <a:pt x="2468" y="1"/>
                  </a:moveTo>
                  <a:cubicBezTo>
                    <a:pt x="2001" y="1"/>
                    <a:pt x="1568" y="201"/>
                    <a:pt x="1168" y="601"/>
                  </a:cubicBezTo>
                  <a:cubicBezTo>
                    <a:pt x="1134" y="634"/>
                    <a:pt x="0" y="1869"/>
                    <a:pt x="100" y="3036"/>
                  </a:cubicBezTo>
                  <a:cubicBezTo>
                    <a:pt x="133" y="3470"/>
                    <a:pt x="300" y="3837"/>
                    <a:pt x="667" y="4137"/>
                  </a:cubicBezTo>
                  <a:cubicBezTo>
                    <a:pt x="867" y="4304"/>
                    <a:pt x="1101" y="4370"/>
                    <a:pt x="1301" y="4370"/>
                  </a:cubicBezTo>
                  <a:cubicBezTo>
                    <a:pt x="1901" y="4370"/>
                    <a:pt x="2435" y="3803"/>
                    <a:pt x="2735" y="3103"/>
                  </a:cubicBezTo>
                  <a:cubicBezTo>
                    <a:pt x="3136" y="3570"/>
                    <a:pt x="3603" y="3837"/>
                    <a:pt x="4036" y="3837"/>
                  </a:cubicBezTo>
                  <a:cubicBezTo>
                    <a:pt x="4236" y="3837"/>
                    <a:pt x="4370" y="3803"/>
                    <a:pt x="4537" y="3703"/>
                  </a:cubicBezTo>
                  <a:cubicBezTo>
                    <a:pt x="4937" y="3503"/>
                    <a:pt x="5070" y="3036"/>
                    <a:pt x="4904" y="2402"/>
                  </a:cubicBezTo>
                  <a:cubicBezTo>
                    <a:pt x="4670" y="1368"/>
                    <a:pt x="3669" y="1"/>
                    <a:pt x="2468"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2" name="Google Shape;3867;p40">
              <a:extLst>
                <a:ext uri="{FF2B5EF4-FFF2-40B4-BE49-F238E27FC236}">
                  <a16:creationId xmlns:a16="http://schemas.microsoft.com/office/drawing/2014/main" id="{5A532375-D1FB-6B99-0B8C-0DFF305221C4}"/>
                </a:ext>
              </a:extLst>
            </p:cNvPr>
            <p:cNvSpPr/>
            <p:nvPr/>
          </p:nvSpPr>
          <p:spPr>
            <a:xfrm>
              <a:off x="11892000" y="833525"/>
              <a:ext cx="134025" cy="101375"/>
            </a:xfrm>
            <a:custGeom>
              <a:avLst/>
              <a:gdLst/>
              <a:ahLst/>
              <a:cxnLst/>
              <a:rect l="l" t="t" r="r" b="b"/>
              <a:pathLst>
                <a:path w="5361" h="4055" extrusionOk="0">
                  <a:moveTo>
                    <a:pt x="4084" y="1"/>
                  </a:moveTo>
                  <a:cubicBezTo>
                    <a:pt x="4079" y="1"/>
                    <a:pt x="4075" y="1"/>
                    <a:pt x="4070" y="1"/>
                  </a:cubicBezTo>
                  <a:cubicBezTo>
                    <a:pt x="3361" y="19"/>
                    <a:pt x="2998" y="841"/>
                    <a:pt x="2908" y="1573"/>
                  </a:cubicBezTo>
                  <a:lnTo>
                    <a:pt x="2908" y="1573"/>
                  </a:lnTo>
                  <a:cubicBezTo>
                    <a:pt x="2479" y="1186"/>
                    <a:pt x="1890" y="849"/>
                    <a:pt x="1407" y="849"/>
                  </a:cubicBezTo>
                  <a:cubicBezTo>
                    <a:pt x="1089" y="849"/>
                    <a:pt x="817" y="995"/>
                    <a:pt x="668" y="1369"/>
                  </a:cubicBezTo>
                  <a:cubicBezTo>
                    <a:pt x="0" y="3070"/>
                    <a:pt x="2702" y="3971"/>
                    <a:pt x="2702" y="3971"/>
                  </a:cubicBezTo>
                  <a:cubicBezTo>
                    <a:pt x="2901" y="4028"/>
                    <a:pt x="3085" y="4054"/>
                    <a:pt x="3255" y="4054"/>
                  </a:cubicBezTo>
                  <a:cubicBezTo>
                    <a:pt x="5360" y="4054"/>
                    <a:pt x="5305" y="1"/>
                    <a:pt x="408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3" name="Google Shape;3868;p40">
              <a:extLst>
                <a:ext uri="{FF2B5EF4-FFF2-40B4-BE49-F238E27FC236}">
                  <a16:creationId xmlns:a16="http://schemas.microsoft.com/office/drawing/2014/main" id="{8DCFB90D-0666-A1DD-CC6E-1D90F80A77C9}"/>
                </a:ext>
              </a:extLst>
            </p:cNvPr>
            <p:cNvSpPr/>
            <p:nvPr/>
          </p:nvSpPr>
          <p:spPr>
            <a:xfrm>
              <a:off x="11899500" y="828525"/>
              <a:ext cx="120950" cy="111775"/>
            </a:xfrm>
            <a:custGeom>
              <a:avLst/>
              <a:gdLst/>
              <a:ahLst/>
              <a:cxnLst/>
              <a:rect l="l" t="t" r="r" b="b"/>
              <a:pathLst>
                <a:path w="4838" h="4471" extrusionOk="0">
                  <a:moveTo>
                    <a:pt x="2803" y="2269"/>
                  </a:moveTo>
                  <a:lnTo>
                    <a:pt x="2803" y="2269"/>
                  </a:lnTo>
                  <a:cubicBezTo>
                    <a:pt x="2936" y="2469"/>
                    <a:pt x="3003" y="2636"/>
                    <a:pt x="2969" y="2669"/>
                  </a:cubicBezTo>
                  <a:cubicBezTo>
                    <a:pt x="2969" y="2669"/>
                    <a:pt x="2936" y="2703"/>
                    <a:pt x="2903" y="2703"/>
                  </a:cubicBezTo>
                  <a:cubicBezTo>
                    <a:pt x="2869" y="2703"/>
                    <a:pt x="2803" y="2536"/>
                    <a:pt x="2803" y="2269"/>
                  </a:cubicBezTo>
                  <a:close/>
                  <a:moveTo>
                    <a:pt x="3803" y="435"/>
                  </a:moveTo>
                  <a:cubicBezTo>
                    <a:pt x="4137" y="435"/>
                    <a:pt x="4437" y="1068"/>
                    <a:pt x="4437" y="1869"/>
                  </a:cubicBezTo>
                  <a:cubicBezTo>
                    <a:pt x="4437" y="2903"/>
                    <a:pt x="3970" y="4037"/>
                    <a:pt x="2969" y="4037"/>
                  </a:cubicBezTo>
                  <a:cubicBezTo>
                    <a:pt x="2803" y="4037"/>
                    <a:pt x="2636" y="4004"/>
                    <a:pt x="2469" y="3970"/>
                  </a:cubicBezTo>
                  <a:cubicBezTo>
                    <a:pt x="2436" y="3970"/>
                    <a:pt x="1001" y="3470"/>
                    <a:pt x="568" y="2569"/>
                  </a:cubicBezTo>
                  <a:cubicBezTo>
                    <a:pt x="434" y="2269"/>
                    <a:pt x="434" y="1969"/>
                    <a:pt x="568" y="1669"/>
                  </a:cubicBezTo>
                  <a:cubicBezTo>
                    <a:pt x="668" y="1402"/>
                    <a:pt x="835" y="1268"/>
                    <a:pt x="1101" y="1268"/>
                  </a:cubicBezTo>
                  <a:cubicBezTo>
                    <a:pt x="1468" y="1268"/>
                    <a:pt x="1969" y="1502"/>
                    <a:pt x="2402" y="1869"/>
                  </a:cubicBezTo>
                  <a:cubicBezTo>
                    <a:pt x="2369" y="2269"/>
                    <a:pt x="2369" y="2770"/>
                    <a:pt x="2569" y="3003"/>
                  </a:cubicBezTo>
                  <a:cubicBezTo>
                    <a:pt x="2703" y="3103"/>
                    <a:pt x="2836" y="3136"/>
                    <a:pt x="2903" y="3136"/>
                  </a:cubicBezTo>
                  <a:cubicBezTo>
                    <a:pt x="3236" y="3070"/>
                    <a:pt x="3336" y="2903"/>
                    <a:pt x="3370" y="2803"/>
                  </a:cubicBezTo>
                  <a:cubicBezTo>
                    <a:pt x="3503" y="2403"/>
                    <a:pt x="3103" y="1936"/>
                    <a:pt x="2836" y="1702"/>
                  </a:cubicBezTo>
                  <a:cubicBezTo>
                    <a:pt x="2936" y="1102"/>
                    <a:pt x="3236" y="435"/>
                    <a:pt x="3803" y="435"/>
                  </a:cubicBezTo>
                  <a:close/>
                  <a:moveTo>
                    <a:pt x="3770" y="1"/>
                  </a:moveTo>
                  <a:cubicBezTo>
                    <a:pt x="3036" y="34"/>
                    <a:pt x="2636" y="668"/>
                    <a:pt x="2469" y="1402"/>
                  </a:cubicBezTo>
                  <a:cubicBezTo>
                    <a:pt x="2069" y="1102"/>
                    <a:pt x="1568" y="835"/>
                    <a:pt x="1101" y="835"/>
                  </a:cubicBezTo>
                  <a:cubicBezTo>
                    <a:pt x="668" y="835"/>
                    <a:pt x="334" y="1068"/>
                    <a:pt x="167" y="1502"/>
                  </a:cubicBezTo>
                  <a:cubicBezTo>
                    <a:pt x="1" y="1936"/>
                    <a:pt x="1" y="2336"/>
                    <a:pt x="201" y="2736"/>
                  </a:cubicBezTo>
                  <a:cubicBezTo>
                    <a:pt x="701" y="3804"/>
                    <a:pt x="2269" y="4337"/>
                    <a:pt x="2336" y="4371"/>
                  </a:cubicBezTo>
                  <a:cubicBezTo>
                    <a:pt x="2569" y="4437"/>
                    <a:pt x="2769" y="4471"/>
                    <a:pt x="2969" y="4471"/>
                  </a:cubicBezTo>
                  <a:cubicBezTo>
                    <a:pt x="4237" y="4471"/>
                    <a:pt x="4837" y="3103"/>
                    <a:pt x="4837" y="1869"/>
                  </a:cubicBezTo>
                  <a:cubicBezTo>
                    <a:pt x="4837" y="768"/>
                    <a:pt x="4404" y="1"/>
                    <a:pt x="3770"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4" name="Google Shape;3869;p40">
              <a:extLst>
                <a:ext uri="{FF2B5EF4-FFF2-40B4-BE49-F238E27FC236}">
                  <a16:creationId xmlns:a16="http://schemas.microsoft.com/office/drawing/2014/main" id="{8C6D0767-DC9B-E245-DAAD-3E28519C00DF}"/>
                </a:ext>
              </a:extLst>
            </p:cNvPr>
            <p:cNvSpPr/>
            <p:nvPr/>
          </p:nvSpPr>
          <p:spPr>
            <a:xfrm>
              <a:off x="12017075" y="865875"/>
              <a:ext cx="125125" cy="91025"/>
            </a:xfrm>
            <a:custGeom>
              <a:avLst/>
              <a:gdLst/>
              <a:ahLst/>
              <a:cxnLst/>
              <a:rect l="l" t="t" r="r" b="b"/>
              <a:pathLst>
                <a:path w="5005" h="3641" extrusionOk="0">
                  <a:moveTo>
                    <a:pt x="2503" y="1"/>
                  </a:moveTo>
                  <a:cubicBezTo>
                    <a:pt x="1985" y="1"/>
                    <a:pt x="1459" y="165"/>
                    <a:pt x="1035" y="575"/>
                  </a:cubicBezTo>
                  <a:cubicBezTo>
                    <a:pt x="1" y="1542"/>
                    <a:pt x="134" y="2810"/>
                    <a:pt x="568" y="3077"/>
                  </a:cubicBezTo>
                  <a:cubicBezTo>
                    <a:pt x="568" y="3077"/>
                    <a:pt x="1240" y="3640"/>
                    <a:pt x="2062" y="3640"/>
                  </a:cubicBezTo>
                  <a:cubicBezTo>
                    <a:pt x="2354" y="3640"/>
                    <a:pt x="2664" y="3569"/>
                    <a:pt x="2970" y="3377"/>
                  </a:cubicBezTo>
                  <a:cubicBezTo>
                    <a:pt x="4137" y="2677"/>
                    <a:pt x="5005" y="1409"/>
                    <a:pt x="4304" y="708"/>
                  </a:cubicBezTo>
                  <a:cubicBezTo>
                    <a:pt x="3900" y="305"/>
                    <a:pt x="3209" y="1"/>
                    <a:pt x="2503"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5" name="Google Shape;3870;p40">
              <a:extLst>
                <a:ext uri="{FF2B5EF4-FFF2-40B4-BE49-F238E27FC236}">
                  <a16:creationId xmlns:a16="http://schemas.microsoft.com/office/drawing/2014/main" id="{1B35A858-E0F6-5254-B5FA-8599B58233BB}"/>
                </a:ext>
              </a:extLst>
            </p:cNvPr>
            <p:cNvSpPr/>
            <p:nvPr/>
          </p:nvSpPr>
          <p:spPr>
            <a:xfrm>
              <a:off x="12033775" y="890250"/>
              <a:ext cx="30025" cy="66725"/>
            </a:xfrm>
            <a:custGeom>
              <a:avLst/>
              <a:gdLst/>
              <a:ahLst/>
              <a:cxnLst/>
              <a:rect l="l" t="t" r="r" b="b"/>
              <a:pathLst>
                <a:path w="1201" h="2669" extrusionOk="0">
                  <a:moveTo>
                    <a:pt x="0" y="0"/>
                  </a:moveTo>
                  <a:lnTo>
                    <a:pt x="1201" y="2669"/>
                  </a:lnTo>
                  <a:cubicBezTo>
                    <a:pt x="1201" y="2669"/>
                    <a:pt x="367" y="267"/>
                    <a:pt x="0"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6" name="Google Shape;3871;p40">
              <a:extLst>
                <a:ext uri="{FF2B5EF4-FFF2-40B4-BE49-F238E27FC236}">
                  <a16:creationId xmlns:a16="http://schemas.microsoft.com/office/drawing/2014/main" id="{E5BBEBD8-7008-8394-49A7-29DEE9B33A57}"/>
                </a:ext>
              </a:extLst>
            </p:cNvPr>
            <p:cNvSpPr/>
            <p:nvPr/>
          </p:nvSpPr>
          <p:spPr>
            <a:xfrm>
              <a:off x="12027925" y="885200"/>
              <a:ext cx="41725" cy="76800"/>
            </a:xfrm>
            <a:custGeom>
              <a:avLst/>
              <a:gdLst/>
              <a:ahLst/>
              <a:cxnLst/>
              <a:rect l="l" t="t" r="r" b="b"/>
              <a:pathLst>
                <a:path w="1669" h="3072" extrusionOk="0">
                  <a:moveTo>
                    <a:pt x="244" y="1"/>
                  </a:moveTo>
                  <a:cubicBezTo>
                    <a:pt x="181" y="1"/>
                    <a:pt x="110" y="38"/>
                    <a:pt x="67" y="102"/>
                  </a:cubicBezTo>
                  <a:cubicBezTo>
                    <a:pt x="1" y="202"/>
                    <a:pt x="1" y="302"/>
                    <a:pt x="101" y="369"/>
                  </a:cubicBezTo>
                  <a:cubicBezTo>
                    <a:pt x="301" y="536"/>
                    <a:pt x="835" y="1803"/>
                    <a:pt x="1235" y="2938"/>
                  </a:cubicBezTo>
                  <a:cubicBezTo>
                    <a:pt x="1268" y="3004"/>
                    <a:pt x="1335" y="3071"/>
                    <a:pt x="1435" y="3071"/>
                  </a:cubicBezTo>
                  <a:lnTo>
                    <a:pt x="1502" y="3071"/>
                  </a:lnTo>
                  <a:cubicBezTo>
                    <a:pt x="1602" y="3038"/>
                    <a:pt x="1668" y="2904"/>
                    <a:pt x="1635" y="2804"/>
                  </a:cubicBezTo>
                  <a:cubicBezTo>
                    <a:pt x="1435" y="2204"/>
                    <a:pt x="734" y="336"/>
                    <a:pt x="334" y="36"/>
                  </a:cubicBezTo>
                  <a:cubicBezTo>
                    <a:pt x="311" y="12"/>
                    <a:pt x="279" y="1"/>
                    <a:pt x="244"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7" name="Google Shape;3872;p40">
              <a:extLst>
                <a:ext uri="{FF2B5EF4-FFF2-40B4-BE49-F238E27FC236}">
                  <a16:creationId xmlns:a16="http://schemas.microsoft.com/office/drawing/2014/main" id="{B8DB2E4D-3636-A8E6-1B88-5FB6680D3DEA}"/>
                </a:ext>
              </a:extLst>
            </p:cNvPr>
            <p:cNvSpPr/>
            <p:nvPr/>
          </p:nvSpPr>
          <p:spPr>
            <a:xfrm>
              <a:off x="12055450" y="871075"/>
              <a:ext cx="38375" cy="76725"/>
            </a:xfrm>
            <a:custGeom>
              <a:avLst/>
              <a:gdLst/>
              <a:ahLst/>
              <a:cxnLst/>
              <a:rect l="l" t="t" r="r" b="b"/>
              <a:pathLst>
                <a:path w="1535" h="3069" extrusionOk="0">
                  <a:moveTo>
                    <a:pt x="0" y="0"/>
                  </a:moveTo>
                  <a:lnTo>
                    <a:pt x="1535" y="3069"/>
                  </a:lnTo>
                  <a:cubicBezTo>
                    <a:pt x="1535" y="3069"/>
                    <a:pt x="467" y="334"/>
                    <a:pt x="0"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8" name="Google Shape;3873;p40">
              <a:extLst>
                <a:ext uri="{FF2B5EF4-FFF2-40B4-BE49-F238E27FC236}">
                  <a16:creationId xmlns:a16="http://schemas.microsoft.com/office/drawing/2014/main" id="{B49E83CF-6E26-30A2-0A8B-DCE527B3E775}"/>
                </a:ext>
              </a:extLst>
            </p:cNvPr>
            <p:cNvSpPr/>
            <p:nvPr/>
          </p:nvSpPr>
          <p:spPr>
            <a:xfrm>
              <a:off x="12049600" y="865725"/>
              <a:ext cx="50075" cy="87925"/>
            </a:xfrm>
            <a:custGeom>
              <a:avLst/>
              <a:gdLst/>
              <a:ahLst/>
              <a:cxnLst/>
              <a:rect l="l" t="t" r="r" b="b"/>
              <a:pathLst>
                <a:path w="2003" h="3517" extrusionOk="0">
                  <a:moveTo>
                    <a:pt x="216" y="1"/>
                  </a:moveTo>
                  <a:cubicBezTo>
                    <a:pt x="161" y="1"/>
                    <a:pt x="104" y="26"/>
                    <a:pt x="68" y="81"/>
                  </a:cubicBezTo>
                  <a:cubicBezTo>
                    <a:pt x="1" y="181"/>
                    <a:pt x="1" y="314"/>
                    <a:pt x="101" y="381"/>
                  </a:cubicBezTo>
                  <a:cubicBezTo>
                    <a:pt x="401" y="581"/>
                    <a:pt x="1135" y="2249"/>
                    <a:pt x="1569" y="3383"/>
                  </a:cubicBezTo>
                  <a:cubicBezTo>
                    <a:pt x="1602" y="3450"/>
                    <a:pt x="1669" y="3516"/>
                    <a:pt x="1769" y="3516"/>
                  </a:cubicBezTo>
                  <a:cubicBezTo>
                    <a:pt x="1769" y="3516"/>
                    <a:pt x="1802" y="3483"/>
                    <a:pt x="1836" y="3483"/>
                  </a:cubicBezTo>
                  <a:cubicBezTo>
                    <a:pt x="1936" y="3450"/>
                    <a:pt x="2002" y="3316"/>
                    <a:pt x="1969" y="3216"/>
                  </a:cubicBezTo>
                  <a:cubicBezTo>
                    <a:pt x="1769" y="2749"/>
                    <a:pt x="868" y="381"/>
                    <a:pt x="334" y="47"/>
                  </a:cubicBezTo>
                  <a:cubicBezTo>
                    <a:pt x="304" y="17"/>
                    <a:pt x="261" y="1"/>
                    <a:pt x="216"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9" name="Google Shape;3874;p40">
              <a:extLst>
                <a:ext uri="{FF2B5EF4-FFF2-40B4-BE49-F238E27FC236}">
                  <a16:creationId xmlns:a16="http://schemas.microsoft.com/office/drawing/2014/main" id="{25826FB3-8A4E-4BFC-35BD-C1A50C93D1F7}"/>
                </a:ext>
              </a:extLst>
            </p:cNvPr>
            <p:cNvSpPr/>
            <p:nvPr/>
          </p:nvSpPr>
          <p:spPr>
            <a:xfrm>
              <a:off x="11926200" y="961125"/>
              <a:ext cx="40875" cy="56725"/>
            </a:xfrm>
            <a:custGeom>
              <a:avLst/>
              <a:gdLst/>
              <a:ahLst/>
              <a:cxnLst/>
              <a:rect l="l" t="t" r="r" b="b"/>
              <a:pathLst>
                <a:path w="1635" h="2269" extrusionOk="0">
                  <a:moveTo>
                    <a:pt x="1635" y="1"/>
                  </a:moveTo>
                  <a:cubicBezTo>
                    <a:pt x="1634" y="1"/>
                    <a:pt x="33" y="501"/>
                    <a:pt x="0" y="2269"/>
                  </a:cubicBezTo>
                  <a:lnTo>
                    <a:pt x="1635"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0" name="Google Shape;3875;p40">
              <a:extLst>
                <a:ext uri="{FF2B5EF4-FFF2-40B4-BE49-F238E27FC236}">
                  <a16:creationId xmlns:a16="http://schemas.microsoft.com/office/drawing/2014/main" id="{87CB0D5B-3002-1CCB-FFFD-7DDC73ABAF77}"/>
                </a:ext>
              </a:extLst>
            </p:cNvPr>
            <p:cNvSpPr/>
            <p:nvPr/>
          </p:nvSpPr>
          <p:spPr>
            <a:xfrm>
              <a:off x="11920350" y="955900"/>
              <a:ext cx="52550" cy="66975"/>
            </a:xfrm>
            <a:custGeom>
              <a:avLst/>
              <a:gdLst/>
              <a:ahLst/>
              <a:cxnLst/>
              <a:rect l="l" t="t" r="r" b="b"/>
              <a:pathLst>
                <a:path w="2102" h="2679" extrusionOk="0">
                  <a:moveTo>
                    <a:pt x="1857" y="1"/>
                  </a:moveTo>
                  <a:cubicBezTo>
                    <a:pt x="1838" y="1"/>
                    <a:pt x="1820" y="4"/>
                    <a:pt x="1802" y="10"/>
                  </a:cubicBezTo>
                  <a:cubicBezTo>
                    <a:pt x="1768" y="10"/>
                    <a:pt x="34" y="577"/>
                    <a:pt x="1" y="2478"/>
                  </a:cubicBezTo>
                  <a:cubicBezTo>
                    <a:pt x="1" y="2578"/>
                    <a:pt x="101" y="2678"/>
                    <a:pt x="234" y="2678"/>
                  </a:cubicBezTo>
                  <a:cubicBezTo>
                    <a:pt x="334" y="2678"/>
                    <a:pt x="434" y="2611"/>
                    <a:pt x="434" y="2478"/>
                  </a:cubicBezTo>
                  <a:cubicBezTo>
                    <a:pt x="468" y="910"/>
                    <a:pt x="1869" y="443"/>
                    <a:pt x="1935" y="410"/>
                  </a:cubicBezTo>
                  <a:cubicBezTo>
                    <a:pt x="2035" y="376"/>
                    <a:pt x="2102" y="276"/>
                    <a:pt x="2069" y="143"/>
                  </a:cubicBezTo>
                  <a:cubicBezTo>
                    <a:pt x="2041" y="61"/>
                    <a:pt x="1946" y="1"/>
                    <a:pt x="1857"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1" name="Google Shape;3876;p40">
              <a:extLst>
                <a:ext uri="{FF2B5EF4-FFF2-40B4-BE49-F238E27FC236}">
                  <a16:creationId xmlns:a16="http://schemas.microsoft.com/office/drawing/2014/main" id="{2820CA10-4D1A-551C-72DF-FDD5D57099FE}"/>
                </a:ext>
              </a:extLst>
            </p:cNvPr>
            <p:cNvSpPr/>
            <p:nvPr/>
          </p:nvSpPr>
          <p:spPr>
            <a:xfrm>
              <a:off x="12082125" y="866050"/>
              <a:ext cx="30050" cy="60925"/>
            </a:xfrm>
            <a:custGeom>
              <a:avLst/>
              <a:gdLst/>
              <a:ahLst/>
              <a:cxnLst/>
              <a:rect l="l" t="t" r="r" b="b"/>
              <a:pathLst>
                <a:path w="1202" h="2437" extrusionOk="0">
                  <a:moveTo>
                    <a:pt x="1" y="1"/>
                  </a:moveTo>
                  <a:lnTo>
                    <a:pt x="1202" y="2436"/>
                  </a:lnTo>
                  <a:cubicBezTo>
                    <a:pt x="1202" y="2436"/>
                    <a:pt x="601" y="368"/>
                    <a:pt x="1"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2" name="Google Shape;3877;p40">
              <a:extLst>
                <a:ext uri="{FF2B5EF4-FFF2-40B4-BE49-F238E27FC236}">
                  <a16:creationId xmlns:a16="http://schemas.microsoft.com/office/drawing/2014/main" id="{3782979D-1722-D4E9-0824-21B894494504}"/>
                </a:ext>
              </a:extLst>
            </p:cNvPr>
            <p:cNvSpPr/>
            <p:nvPr/>
          </p:nvSpPr>
          <p:spPr>
            <a:xfrm>
              <a:off x="12076300" y="860550"/>
              <a:ext cx="41725" cy="71425"/>
            </a:xfrm>
            <a:custGeom>
              <a:avLst/>
              <a:gdLst/>
              <a:ahLst/>
              <a:cxnLst/>
              <a:rect l="l" t="t" r="r" b="b"/>
              <a:pathLst>
                <a:path w="1669" h="2857" extrusionOk="0">
                  <a:moveTo>
                    <a:pt x="215" y="1"/>
                  </a:moveTo>
                  <a:cubicBezTo>
                    <a:pt x="145" y="1"/>
                    <a:pt x="76" y="24"/>
                    <a:pt x="34" y="88"/>
                  </a:cubicBezTo>
                  <a:cubicBezTo>
                    <a:pt x="0" y="188"/>
                    <a:pt x="34" y="321"/>
                    <a:pt x="134" y="388"/>
                  </a:cubicBezTo>
                  <a:cubicBezTo>
                    <a:pt x="501" y="621"/>
                    <a:pt x="1001" y="1922"/>
                    <a:pt x="1235" y="2723"/>
                  </a:cubicBezTo>
                  <a:cubicBezTo>
                    <a:pt x="1268" y="2789"/>
                    <a:pt x="1335" y="2856"/>
                    <a:pt x="1435" y="2856"/>
                  </a:cubicBezTo>
                  <a:lnTo>
                    <a:pt x="1501" y="2856"/>
                  </a:lnTo>
                  <a:cubicBezTo>
                    <a:pt x="1601" y="2823"/>
                    <a:pt x="1668" y="2689"/>
                    <a:pt x="1635" y="2589"/>
                  </a:cubicBezTo>
                  <a:cubicBezTo>
                    <a:pt x="1568" y="2356"/>
                    <a:pt x="1001" y="421"/>
                    <a:pt x="334" y="21"/>
                  </a:cubicBezTo>
                  <a:cubicBezTo>
                    <a:pt x="297" y="9"/>
                    <a:pt x="256" y="1"/>
                    <a:pt x="215"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3" name="Google Shape;3878;p40">
              <a:extLst>
                <a:ext uri="{FF2B5EF4-FFF2-40B4-BE49-F238E27FC236}">
                  <a16:creationId xmlns:a16="http://schemas.microsoft.com/office/drawing/2014/main" id="{93E54473-C025-D7B6-45B2-D04C23CDC400}"/>
                </a:ext>
              </a:extLst>
            </p:cNvPr>
            <p:cNvSpPr/>
            <p:nvPr/>
          </p:nvSpPr>
          <p:spPr>
            <a:xfrm>
              <a:off x="11893675" y="939450"/>
              <a:ext cx="71725" cy="17275"/>
            </a:xfrm>
            <a:custGeom>
              <a:avLst/>
              <a:gdLst/>
              <a:ahLst/>
              <a:cxnLst/>
              <a:rect l="l" t="t" r="r" b="b"/>
              <a:pathLst>
                <a:path w="2869" h="691" extrusionOk="0">
                  <a:moveTo>
                    <a:pt x="0" y="0"/>
                  </a:moveTo>
                  <a:cubicBezTo>
                    <a:pt x="0" y="0"/>
                    <a:pt x="527" y="691"/>
                    <a:pt x="1567" y="691"/>
                  </a:cubicBezTo>
                  <a:cubicBezTo>
                    <a:pt x="1936" y="691"/>
                    <a:pt x="2370" y="603"/>
                    <a:pt x="2869" y="367"/>
                  </a:cubicBezTo>
                  <a:lnTo>
                    <a:pt x="0" y="0"/>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4" name="Google Shape;3879;p40">
              <a:extLst>
                <a:ext uri="{FF2B5EF4-FFF2-40B4-BE49-F238E27FC236}">
                  <a16:creationId xmlns:a16="http://schemas.microsoft.com/office/drawing/2014/main" id="{F0655F43-1154-B184-0636-5000DB9FFD21}"/>
                </a:ext>
              </a:extLst>
            </p:cNvPr>
            <p:cNvSpPr/>
            <p:nvPr/>
          </p:nvSpPr>
          <p:spPr>
            <a:xfrm>
              <a:off x="11887825" y="934375"/>
              <a:ext cx="83425" cy="27625"/>
            </a:xfrm>
            <a:custGeom>
              <a:avLst/>
              <a:gdLst/>
              <a:ahLst/>
              <a:cxnLst/>
              <a:rect l="l" t="t" r="r" b="b"/>
              <a:pathLst>
                <a:path w="3337" h="1105" extrusionOk="0">
                  <a:moveTo>
                    <a:pt x="224" y="0"/>
                  </a:moveTo>
                  <a:cubicBezTo>
                    <a:pt x="182" y="0"/>
                    <a:pt x="139" y="11"/>
                    <a:pt x="101" y="37"/>
                  </a:cubicBezTo>
                  <a:cubicBezTo>
                    <a:pt x="34" y="137"/>
                    <a:pt x="1" y="237"/>
                    <a:pt x="67" y="337"/>
                  </a:cubicBezTo>
                  <a:cubicBezTo>
                    <a:pt x="101" y="337"/>
                    <a:pt x="701" y="1104"/>
                    <a:pt x="1835" y="1104"/>
                  </a:cubicBezTo>
                  <a:cubicBezTo>
                    <a:pt x="2202" y="1104"/>
                    <a:pt x="2669" y="1004"/>
                    <a:pt x="3170" y="770"/>
                  </a:cubicBezTo>
                  <a:cubicBezTo>
                    <a:pt x="3270" y="737"/>
                    <a:pt x="3336" y="604"/>
                    <a:pt x="3270" y="504"/>
                  </a:cubicBezTo>
                  <a:cubicBezTo>
                    <a:pt x="3246" y="432"/>
                    <a:pt x="3170" y="377"/>
                    <a:pt x="3091" y="377"/>
                  </a:cubicBezTo>
                  <a:cubicBezTo>
                    <a:pt x="3061" y="377"/>
                    <a:pt x="3031" y="385"/>
                    <a:pt x="3003" y="404"/>
                  </a:cubicBezTo>
                  <a:cubicBezTo>
                    <a:pt x="2546" y="609"/>
                    <a:pt x="2150" y="686"/>
                    <a:pt x="1814" y="686"/>
                  </a:cubicBezTo>
                  <a:cubicBezTo>
                    <a:pt x="896" y="686"/>
                    <a:pt x="425" y="119"/>
                    <a:pt x="401" y="70"/>
                  </a:cubicBezTo>
                  <a:cubicBezTo>
                    <a:pt x="360" y="29"/>
                    <a:pt x="293" y="0"/>
                    <a:pt x="224"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5" name="Google Shape;3880;p40">
              <a:extLst>
                <a:ext uri="{FF2B5EF4-FFF2-40B4-BE49-F238E27FC236}">
                  <a16:creationId xmlns:a16="http://schemas.microsoft.com/office/drawing/2014/main" id="{A4D5642C-43D0-3BC4-1D63-1CA34D2CEF55}"/>
                </a:ext>
              </a:extLst>
            </p:cNvPr>
            <p:cNvSpPr/>
            <p:nvPr/>
          </p:nvSpPr>
          <p:spPr>
            <a:xfrm>
              <a:off x="12599175" y="1211100"/>
              <a:ext cx="105925" cy="709075"/>
            </a:xfrm>
            <a:custGeom>
              <a:avLst/>
              <a:gdLst/>
              <a:ahLst/>
              <a:cxnLst/>
              <a:rect l="l" t="t" r="r" b="b"/>
              <a:pathLst>
                <a:path w="4237" h="28363" extrusionOk="0">
                  <a:moveTo>
                    <a:pt x="3985" y="0"/>
                  </a:moveTo>
                  <a:cubicBezTo>
                    <a:pt x="3904" y="0"/>
                    <a:pt x="3831" y="65"/>
                    <a:pt x="3803" y="176"/>
                  </a:cubicBezTo>
                  <a:cubicBezTo>
                    <a:pt x="3636" y="1043"/>
                    <a:pt x="0" y="21824"/>
                    <a:pt x="1935" y="28196"/>
                  </a:cubicBezTo>
                  <a:cubicBezTo>
                    <a:pt x="1968" y="28296"/>
                    <a:pt x="2035" y="28362"/>
                    <a:pt x="2135" y="28362"/>
                  </a:cubicBezTo>
                  <a:lnTo>
                    <a:pt x="2202" y="28362"/>
                  </a:lnTo>
                  <a:cubicBezTo>
                    <a:pt x="2302" y="28329"/>
                    <a:pt x="2369" y="28196"/>
                    <a:pt x="2335" y="28096"/>
                  </a:cubicBezTo>
                  <a:cubicBezTo>
                    <a:pt x="434" y="21791"/>
                    <a:pt x="4170" y="443"/>
                    <a:pt x="4203" y="242"/>
                  </a:cubicBezTo>
                  <a:cubicBezTo>
                    <a:pt x="4237" y="142"/>
                    <a:pt x="4170" y="9"/>
                    <a:pt x="4036" y="9"/>
                  </a:cubicBezTo>
                  <a:cubicBezTo>
                    <a:pt x="4019" y="3"/>
                    <a:pt x="4002" y="0"/>
                    <a:pt x="398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6" name="Google Shape;3881;p40">
              <a:extLst>
                <a:ext uri="{FF2B5EF4-FFF2-40B4-BE49-F238E27FC236}">
                  <a16:creationId xmlns:a16="http://schemas.microsoft.com/office/drawing/2014/main" id="{FBC5B617-5ABA-3797-5D4E-B6D7905E6602}"/>
                </a:ext>
              </a:extLst>
            </p:cNvPr>
            <p:cNvSpPr/>
            <p:nvPr/>
          </p:nvSpPr>
          <p:spPr>
            <a:xfrm>
              <a:off x="12535800" y="1601375"/>
              <a:ext cx="63400" cy="333800"/>
            </a:xfrm>
            <a:custGeom>
              <a:avLst/>
              <a:gdLst/>
              <a:ahLst/>
              <a:cxnLst/>
              <a:rect l="l" t="t" r="r" b="b"/>
              <a:pathLst>
                <a:path w="2536" h="13352" extrusionOk="0">
                  <a:moveTo>
                    <a:pt x="2313" y="0"/>
                  </a:moveTo>
                  <a:cubicBezTo>
                    <a:pt x="2224" y="0"/>
                    <a:pt x="2129" y="60"/>
                    <a:pt x="2102" y="142"/>
                  </a:cubicBezTo>
                  <a:cubicBezTo>
                    <a:pt x="2102" y="209"/>
                    <a:pt x="0" y="7748"/>
                    <a:pt x="2135" y="13218"/>
                  </a:cubicBezTo>
                  <a:cubicBezTo>
                    <a:pt x="2168" y="13319"/>
                    <a:pt x="2235" y="13352"/>
                    <a:pt x="2302" y="13352"/>
                  </a:cubicBezTo>
                  <a:lnTo>
                    <a:pt x="2402" y="13352"/>
                  </a:lnTo>
                  <a:cubicBezTo>
                    <a:pt x="2502" y="13319"/>
                    <a:pt x="2535" y="13185"/>
                    <a:pt x="2502" y="13085"/>
                  </a:cubicBezTo>
                  <a:cubicBezTo>
                    <a:pt x="467" y="7715"/>
                    <a:pt x="2502" y="309"/>
                    <a:pt x="2502" y="243"/>
                  </a:cubicBezTo>
                  <a:cubicBezTo>
                    <a:pt x="2535" y="142"/>
                    <a:pt x="2469" y="9"/>
                    <a:pt x="2368" y="9"/>
                  </a:cubicBezTo>
                  <a:cubicBezTo>
                    <a:pt x="2351" y="3"/>
                    <a:pt x="2332" y="0"/>
                    <a:pt x="2313"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7" name="Google Shape;3882;p40">
              <a:extLst>
                <a:ext uri="{FF2B5EF4-FFF2-40B4-BE49-F238E27FC236}">
                  <a16:creationId xmlns:a16="http://schemas.microsoft.com/office/drawing/2014/main" id="{BE0C8D21-523A-6D51-6E8B-A693A94520B8}"/>
                </a:ext>
              </a:extLst>
            </p:cNvPr>
            <p:cNvSpPr/>
            <p:nvPr/>
          </p:nvSpPr>
          <p:spPr>
            <a:xfrm>
              <a:off x="12042275" y="986850"/>
              <a:ext cx="380925" cy="310575"/>
            </a:xfrm>
            <a:custGeom>
              <a:avLst/>
              <a:gdLst/>
              <a:ahLst/>
              <a:cxnLst/>
              <a:rect l="l" t="t" r="r" b="b"/>
              <a:pathLst>
                <a:path w="15237" h="12423" extrusionOk="0">
                  <a:moveTo>
                    <a:pt x="7075" y="1"/>
                  </a:moveTo>
                  <a:cubicBezTo>
                    <a:pt x="5330" y="1"/>
                    <a:pt x="4869" y="1134"/>
                    <a:pt x="4852" y="2288"/>
                  </a:cubicBezTo>
                  <a:lnTo>
                    <a:pt x="4852" y="2288"/>
                  </a:lnTo>
                  <a:cubicBezTo>
                    <a:pt x="4353" y="1958"/>
                    <a:pt x="3810" y="1800"/>
                    <a:pt x="3278" y="1800"/>
                  </a:cubicBezTo>
                  <a:cubicBezTo>
                    <a:pt x="1576" y="1800"/>
                    <a:pt x="1" y="3425"/>
                    <a:pt x="427" y="6244"/>
                  </a:cubicBezTo>
                  <a:cubicBezTo>
                    <a:pt x="652" y="7714"/>
                    <a:pt x="2106" y="8225"/>
                    <a:pt x="3370" y="8226"/>
                  </a:cubicBezTo>
                  <a:lnTo>
                    <a:pt x="3370" y="8226"/>
                  </a:lnTo>
                  <a:cubicBezTo>
                    <a:pt x="2085" y="9591"/>
                    <a:pt x="1062" y="11812"/>
                    <a:pt x="3596" y="12248"/>
                  </a:cubicBezTo>
                  <a:cubicBezTo>
                    <a:pt x="3922" y="12301"/>
                    <a:pt x="4230" y="12326"/>
                    <a:pt x="4521" y="12326"/>
                  </a:cubicBezTo>
                  <a:cubicBezTo>
                    <a:pt x="6379" y="12326"/>
                    <a:pt x="7551" y="11319"/>
                    <a:pt x="8087" y="10291"/>
                  </a:cubicBezTo>
                  <a:lnTo>
                    <a:pt x="8087" y="10291"/>
                  </a:lnTo>
                  <a:cubicBezTo>
                    <a:pt x="8466" y="11353"/>
                    <a:pt x="9237" y="12423"/>
                    <a:pt x="10504" y="12423"/>
                  </a:cubicBezTo>
                  <a:cubicBezTo>
                    <a:pt x="10789" y="12423"/>
                    <a:pt x="11099" y="12368"/>
                    <a:pt x="11435" y="12248"/>
                  </a:cubicBezTo>
                  <a:cubicBezTo>
                    <a:pt x="14734" y="11045"/>
                    <a:pt x="13018" y="8247"/>
                    <a:pt x="11238" y="7435"/>
                  </a:cubicBezTo>
                  <a:lnTo>
                    <a:pt x="11238" y="7435"/>
                  </a:lnTo>
                  <a:cubicBezTo>
                    <a:pt x="11311" y="7440"/>
                    <a:pt x="11388" y="7442"/>
                    <a:pt x="11467" y="7442"/>
                  </a:cubicBezTo>
                  <a:cubicBezTo>
                    <a:pt x="12324" y="7442"/>
                    <a:pt x="13452" y="7163"/>
                    <a:pt x="14170" y="6010"/>
                  </a:cubicBezTo>
                  <a:cubicBezTo>
                    <a:pt x="15236" y="4264"/>
                    <a:pt x="13173" y="3150"/>
                    <a:pt x="11470" y="3150"/>
                  </a:cubicBezTo>
                  <a:cubicBezTo>
                    <a:pt x="10960" y="3150"/>
                    <a:pt x="10482" y="3250"/>
                    <a:pt x="10130" y="3462"/>
                  </a:cubicBezTo>
                  <a:lnTo>
                    <a:pt x="10130" y="3462"/>
                  </a:lnTo>
                  <a:cubicBezTo>
                    <a:pt x="10619" y="2334"/>
                    <a:pt x="10806" y="417"/>
                    <a:pt x="7666" y="39"/>
                  </a:cubicBezTo>
                  <a:cubicBezTo>
                    <a:pt x="7454" y="13"/>
                    <a:pt x="7258" y="1"/>
                    <a:pt x="7075"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8" name="Google Shape;3883;p40">
              <a:extLst>
                <a:ext uri="{FF2B5EF4-FFF2-40B4-BE49-F238E27FC236}">
                  <a16:creationId xmlns:a16="http://schemas.microsoft.com/office/drawing/2014/main" id="{7B343F93-1F86-EC3F-DB58-97A337B67833}"/>
                </a:ext>
              </a:extLst>
            </p:cNvPr>
            <p:cNvSpPr/>
            <p:nvPr/>
          </p:nvSpPr>
          <p:spPr>
            <a:xfrm>
              <a:off x="12112150" y="1038675"/>
              <a:ext cx="226025" cy="204350"/>
            </a:xfrm>
            <a:custGeom>
              <a:avLst/>
              <a:gdLst/>
              <a:ahLst/>
              <a:cxnLst/>
              <a:rect l="l" t="t" r="r" b="b"/>
              <a:pathLst>
                <a:path w="9041" h="8174" extrusionOk="0">
                  <a:moveTo>
                    <a:pt x="5805" y="2503"/>
                  </a:moveTo>
                  <a:lnTo>
                    <a:pt x="5805" y="2503"/>
                  </a:lnTo>
                  <a:cubicBezTo>
                    <a:pt x="5771" y="2736"/>
                    <a:pt x="5671" y="2870"/>
                    <a:pt x="5638" y="2903"/>
                  </a:cubicBezTo>
                  <a:cubicBezTo>
                    <a:pt x="5605" y="2870"/>
                    <a:pt x="5638" y="2803"/>
                    <a:pt x="5638" y="2770"/>
                  </a:cubicBezTo>
                  <a:cubicBezTo>
                    <a:pt x="5671" y="2703"/>
                    <a:pt x="5705" y="2603"/>
                    <a:pt x="5805" y="2503"/>
                  </a:cubicBezTo>
                  <a:close/>
                  <a:moveTo>
                    <a:pt x="2169" y="2903"/>
                  </a:moveTo>
                  <a:cubicBezTo>
                    <a:pt x="2369" y="2903"/>
                    <a:pt x="2469" y="3103"/>
                    <a:pt x="2502" y="3237"/>
                  </a:cubicBezTo>
                  <a:cubicBezTo>
                    <a:pt x="2536" y="3303"/>
                    <a:pt x="2536" y="3370"/>
                    <a:pt x="2502" y="3437"/>
                  </a:cubicBezTo>
                  <a:cubicBezTo>
                    <a:pt x="2366" y="3573"/>
                    <a:pt x="2005" y="3688"/>
                    <a:pt x="1640" y="3688"/>
                  </a:cubicBezTo>
                  <a:cubicBezTo>
                    <a:pt x="1560" y="3688"/>
                    <a:pt x="1480" y="3682"/>
                    <a:pt x="1402" y="3670"/>
                  </a:cubicBezTo>
                  <a:cubicBezTo>
                    <a:pt x="1568" y="3170"/>
                    <a:pt x="1902" y="2903"/>
                    <a:pt x="2169" y="2903"/>
                  </a:cubicBezTo>
                  <a:close/>
                  <a:moveTo>
                    <a:pt x="3036" y="5538"/>
                  </a:moveTo>
                  <a:cubicBezTo>
                    <a:pt x="3103" y="5538"/>
                    <a:pt x="3170" y="5572"/>
                    <a:pt x="3270" y="5572"/>
                  </a:cubicBezTo>
                  <a:cubicBezTo>
                    <a:pt x="3336" y="5605"/>
                    <a:pt x="3370" y="5638"/>
                    <a:pt x="3370" y="5638"/>
                  </a:cubicBezTo>
                  <a:cubicBezTo>
                    <a:pt x="3370" y="5672"/>
                    <a:pt x="3370" y="5705"/>
                    <a:pt x="3303" y="5772"/>
                  </a:cubicBezTo>
                  <a:cubicBezTo>
                    <a:pt x="3136" y="5905"/>
                    <a:pt x="2836" y="6072"/>
                    <a:pt x="2469" y="6105"/>
                  </a:cubicBezTo>
                  <a:cubicBezTo>
                    <a:pt x="2569" y="5772"/>
                    <a:pt x="2769" y="5538"/>
                    <a:pt x="3036" y="5538"/>
                  </a:cubicBezTo>
                  <a:close/>
                  <a:moveTo>
                    <a:pt x="4104" y="435"/>
                  </a:moveTo>
                  <a:cubicBezTo>
                    <a:pt x="4370" y="435"/>
                    <a:pt x="4637" y="535"/>
                    <a:pt x="4904" y="701"/>
                  </a:cubicBezTo>
                  <a:cubicBezTo>
                    <a:pt x="5538" y="1135"/>
                    <a:pt x="5738" y="1602"/>
                    <a:pt x="5805" y="1936"/>
                  </a:cubicBezTo>
                  <a:cubicBezTo>
                    <a:pt x="5505" y="2136"/>
                    <a:pt x="5304" y="2403"/>
                    <a:pt x="5238" y="2670"/>
                  </a:cubicBezTo>
                  <a:cubicBezTo>
                    <a:pt x="5171" y="2836"/>
                    <a:pt x="5204" y="3003"/>
                    <a:pt x="5271" y="3103"/>
                  </a:cubicBezTo>
                  <a:cubicBezTo>
                    <a:pt x="5405" y="3303"/>
                    <a:pt x="5538" y="3303"/>
                    <a:pt x="5605" y="3303"/>
                  </a:cubicBezTo>
                  <a:cubicBezTo>
                    <a:pt x="5705" y="3303"/>
                    <a:pt x="5805" y="3270"/>
                    <a:pt x="5938" y="3137"/>
                  </a:cubicBezTo>
                  <a:cubicBezTo>
                    <a:pt x="6138" y="2936"/>
                    <a:pt x="6272" y="2569"/>
                    <a:pt x="6238" y="2203"/>
                  </a:cubicBezTo>
                  <a:cubicBezTo>
                    <a:pt x="6376" y="2142"/>
                    <a:pt x="6517" y="2113"/>
                    <a:pt x="6659" y="2113"/>
                  </a:cubicBezTo>
                  <a:cubicBezTo>
                    <a:pt x="7070" y="2113"/>
                    <a:pt x="7484" y="2357"/>
                    <a:pt x="7806" y="2803"/>
                  </a:cubicBezTo>
                  <a:cubicBezTo>
                    <a:pt x="8507" y="3804"/>
                    <a:pt x="8540" y="4838"/>
                    <a:pt x="8273" y="5371"/>
                  </a:cubicBezTo>
                  <a:cubicBezTo>
                    <a:pt x="8173" y="5605"/>
                    <a:pt x="7973" y="5838"/>
                    <a:pt x="7606" y="5838"/>
                  </a:cubicBezTo>
                  <a:cubicBezTo>
                    <a:pt x="7506" y="5838"/>
                    <a:pt x="7406" y="5805"/>
                    <a:pt x="7306" y="5772"/>
                  </a:cubicBezTo>
                  <a:cubicBezTo>
                    <a:pt x="7273" y="5772"/>
                    <a:pt x="7206" y="5772"/>
                    <a:pt x="7172" y="5738"/>
                  </a:cubicBezTo>
                  <a:cubicBezTo>
                    <a:pt x="7172" y="5371"/>
                    <a:pt x="6972" y="5205"/>
                    <a:pt x="6872" y="5138"/>
                  </a:cubicBezTo>
                  <a:cubicBezTo>
                    <a:pt x="6705" y="5071"/>
                    <a:pt x="6539" y="5005"/>
                    <a:pt x="6405" y="5005"/>
                  </a:cubicBezTo>
                  <a:cubicBezTo>
                    <a:pt x="6138" y="5005"/>
                    <a:pt x="6038" y="5171"/>
                    <a:pt x="6005" y="5271"/>
                  </a:cubicBezTo>
                  <a:cubicBezTo>
                    <a:pt x="5972" y="5538"/>
                    <a:pt x="6205" y="5805"/>
                    <a:pt x="6672" y="6005"/>
                  </a:cubicBezTo>
                  <a:cubicBezTo>
                    <a:pt x="6439" y="6672"/>
                    <a:pt x="5538" y="7773"/>
                    <a:pt x="4304" y="7773"/>
                  </a:cubicBezTo>
                  <a:cubicBezTo>
                    <a:pt x="4104" y="7773"/>
                    <a:pt x="3903" y="7740"/>
                    <a:pt x="3703" y="7673"/>
                  </a:cubicBezTo>
                  <a:cubicBezTo>
                    <a:pt x="2769" y="7406"/>
                    <a:pt x="2536" y="6839"/>
                    <a:pt x="2469" y="6506"/>
                  </a:cubicBezTo>
                  <a:cubicBezTo>
                    <a:pt x="3103" y="6472"/>
                    <a:pt x="3703" y="6105"/>
                    <a:pt x="3770" y="5738"/>
                  </a:cubicBezTo>
                  <a:cubicBezTo>
                    <a:pt x="3803" y="5638"/>
                    <a:pt x="3803" y="5338"/>
                    <a:pt x="3403" y="5205"/>
                  </a:cubicBezTo>
                  <a:cubicBezTo>
                    <a:pt x="3291" y="5161"/>
                    <a:pt x="3178" y="5141"/>
                    <a:pt x="3068" y="5141"/>
                  </a:cubicBezTo>
                  <a:cubicBezTo>
                    <a:pt x="2585" y="5141"/>
                    <a:pt x="2150" y="5529"/>
                    <a:pt x="2069" y="6072"/>
                  </a:cubicBezTo>
                  <a:cubicBezTo>
                    <a:pt x="1735" y="6005"/>
                    <a:pt x="1402" y="5738"/>
                    <a:pt x="1302" y="5105"/>
                  </a:cubicBezTo>
                  <a:cubicBezTo>
                    <a:pt x="1235" y="4738"/>
                    <a:pt x="1235" y="4371"/>
                    <a:pt x="1302" y="4071"/>
                  </a:cubicBezTo>
                  <a:cubicBezTo>
                    <a:pt x="1402" y="4071"/>
                    <a:pt x="1568" y="4104"/>
                    <a:pt x="1702" y="4104"/>
                  </a:cubicBezTo>
                  <a:cubicBezTo>
                    <a:pt x="2202" y="4104"/>
                    <a:pt x="2636" y="3937"/>
                    <a:pt x="2836" y="3670"/>
                  </a:cubicBezTo>
                  <a:cubicBezTo>
                    <a:pt x="2936" y="3503"/>
                    <a:pt x="2969" y="3303"/>
                    <a:pt x="2903" y="3103"/>
                  </a:cubicBezTo>
                  <a:cubicBezTo>
                    <a:pt x="2769" y="2736"/>
                    <a:pt x="2502" y="2503"/>
                    <a:pt x="2169" y="2503"/>
                  </a:cubicBezTo>
                  <a:cubicBezTo>
                    <a:pt x="1669" y="2503"/>
                    <a:pt x="1235" y="2903"/>
                    <a:pt x="1001" y="3537"/>
                  </a:cubicBezTo>
                  <a:cubicBezTo>
                    <a:pt x="835" y="3470"/>
                    <a:pt x="634" y="3337"/>
                    <a:pt x="534" y="3137"/>
                  </a:cubicBezTo>
                  <a:cubicBezTo>
                    <a:pt x="434" y="2903"/>
                    <a:pt x="434" y="2569"/>
                    <a:pt x="634" y="2203"/>
                  </a:cubicBezTo>
                  <a:cubicBezTo>
                    <a:pt x="1101" y="1202"/>
                    <a:pt x="1435" y="1068"/>
                    <a:pt x="1602" y="1068"/>
                  </a:cubicBezTo>
                  <a:cubicBezTo>
                    <a:pt x="1702" y="1068"/>
                    <a:pt x="1969" y="1135"/>
                    <a:pt x="2302" y="1902"/>
                  </a:cubicBezTo>
                  <a:cubicBezTo>
                    <a:pt x="2302" y="1969"/>
                    <a:pt x="2369" y="2102"/>
                    <a:pt x="2502" y="2102"/>
                  </a:cubicBezTo>
                  <a:cubicBezTo>
                    <a:pt x="2569" y="2102"/>
                    <a:pt x="2636" y="2069"/>
                    <a:pt x="2669" y="2002"/>
                  </a:cubicBezTo>
                  <a:cubicBezTo>
                    <a:pt x="2703" y="1936"/>
                    <a:pt x="2703" y="1869"/>
                    <a:pt x="2703" y="1769"/>
                  </a:cubicBezTo>
                  <a:cubicBezTo>
                    <a:pt x="2803" y="1502"/>
                    <a:pt x="3270" y="435"/>
                    <a:pt x="4104" y="435"/>
                  </a:cubicBezTo>
                  <a:close/>
                  <a:moveTo>
                    <a:pt x="4104" y="1"/>
                  </a:moveTo>
                  <a:cubicBezTo>
                    <a:pt x="3236" y="1"/>
                    <a:pt x="2703" y="801"/>
                    <a:pt x="2436" y="1302"/>
                  </a:cubicBezTo>
                  <a:cubicBezTo>
                    <a:pt x="2202" y="868"/>
                    <a:pt x="1902" y="635"/>
                    <a:pt x="1602" y="635"/>
                  </a:cubicBezTo>
                  <a:cubicBezTo>
                    <a:pt x="1135" y="635"/>
                    <a:pt x="701" y="1102"/>
                    <a:pt x="234" y="2036"/>
                  </a:cubicBezTo>
                  <a:cubicBezTo>
                    <a:pt x="34" y="2503"/>
                    <a:pt x="1" y="2936"/>
                    <a:pt x="134" y="3303"/>
                  </a:cubicBezTo>
                  <a:cubicBezTo>
                    <a:pt x="268" y="3604"/>
                    <a:pt x="534" y="3804"/>
                    <a:pt x="868" y="3937"/>
                  </a:cubicBezTo>
                  <a:cubicBezTo>
                    <a:pt x="801" y="4337"/>
                    <a:pt x="801" y="4738"/>
                    <a:pt x="868" y="5171"/>
                  </a:cubicBezTo>
                  <a:cubicBezTo>
                    <a:pt x="1001" y="5905"/>
                    <a:pt x="1402" y="6372"/>
                    <a:pt x="2035" y="6506"/>
                  </a:cubicBezTo>
                  <a:cubicBezTo>
                    <a:pt x="2102" y="7073"/>
                    <a:pt x="2536" y="7773"/>
                    <a:pt x="3603" y="8073"/>
                  </a:cubicBezTo>
                  <a:cubicBezTo>
                    <a:pt x="3837" y="8140"/>
                    <a:pt x="4070" y="8173"/>
                    <a:pt x="4304" y="8173"/>
                  </a:cubicBezTo>
                  <a:cubicBezTo>
                    <a:pt x="5738" y="8173"/>
                    <a:pt x="6772" y="6973"/>
                    <a:pt x="7072" y="6139"/>
                  </a:cubicBezTo>
                  <a:cubicBezTo>
                    <a:pt x="7106" y="6172"/>
                    <a:pt x="7139" y="6172"/>
                    <a:pt x="7206" y="6172"/>
                  </a:cubicBezTo>
                  <a:cubicBezTo>
                    <a:pt x="7348" y="6219"/>
                    <a:pt x="7487" y="6243"/>
                    <a:pt x="7620" y="6243"/>
                  </a:cubicBezTo>
                  <a:cubicBezTo>
                    <a:pt x="8046" y="6243"/>
                    <a:pt x="8411" y="6004"/>
                    <a:pt x="8640" y="5572"/>
                  </a:cubicBezTo>
                  <a:cubicBezTo>
                    <a:pt x="9040" y="4771"/>
                    <a:pt x="8840" y="3537"/>
                    <a:pt x="8140" y="2569"/>
                  </a:cubicBezTo>
                  <a:cubicBezTo>
                    <a:pt x="7639" y="1836"/>
                    <a:pt x="7039" y="1702"/>
                    <a:pt x="6672" y="1702"/>
                  </a:cubicBezTo>
                  <a:cubicBezTo>
                    <a:pt x="6505" y="1702"/>
                    <a:pt x="6339" y="1702"/>
                    <a:pt x="6205" y="1769"/>
                  </a:cubicBezTo>
                  <a:cubicBezTo>
                    <a:pt x="6072" y="1235"/>
                    <a:pt x="5705" y="735"/>
                    <a:pt x="5138" y="368"/>
                  </a:cubicBezTo>
                  <a:cubicBezTo>
                    <a:pt x="4804" y="134"/>
                    <a:pt x="4437" y="1"/>
                    <a:pt x="4104"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9" name="Google Shape;3884;p40">
              <a:extLst>
                <a:ext uri="{FF2B5EF4-FFF2-40B4-BE49-F238E27FC236}">
                  <a16:creationId xmlns:a16="http://schemas.microsoft.com/office/drawing/2014/main" id="{46D5160F-E0B0-E5BB-66D7-1324F76C0273}"/>
                </a:ext>
              </a:extLst>
            </p:cNvPr>
            <p:cNvSpPr/>
            <p:nvPr/>
          </p:nvSpPr>
          <p:spPr>
            <a:xfrm>
              <a:off x="12192200" y="1111250"/>
              <a:ext cx="57575" cy="57550"/>
            </a:xfrm>
            <a:custGeom>
              <a:avLst/>
              <a:gdLst/>
              <a:ahLst/>
              <a:cxnLst/>
              <a:rect l="l" t="t" r="r" b="b"/>
              <a:pathLst>
                <a:path w="2303" h="2302" extrusionOk="0">
                  <a:moveTo>
                    <a:pt x="1135" y="0"/>
                  </a:moveTo>
                  <a:cubicBezTo>
                    <a:pt x="501" y="0"/>
                    <a:pt x="1" y="534"/>
                    <a:pt x="1" y="1168"/>
                  </a:cubicBezTo>
                  <a:cubicBezTo>
                    <a:pt x="1" y="1801"/>
                    <a:pt x="501" y="2302"/>
                    <a:pt x="1135" y="2302"/>
                  </a:cubicBezTo>
                  <a:cubicBezTo>
                    <a:pt x="1769" y="2302"/>
                    <a:pt x="2303" y="1801"/>
                    <a:pt x="2303" y="1168"/>
                  </a:cubicBezTo>
                  <a:cubicBezTo>
                    <a:pt x="2303" y="534"/>
                    <a:pt x="1769" y="0"/>
                    <a:pt x="1135"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0" name="Google Shape;3885;p40">
              <a:extLst>
                <a:ext uri="{FF2B5EF4-FFF2-40B4-BE49-F238E27FC236}">
                  <a16:creationId xmlns:a16="http://schemas.microsoft.com/office/drawing/2014/main" id="{039630BE-91C8-FF42-69E9-2197E034DE3F}"/>
                </a:ext>
              </a:extLst>
            </p:cNvPr>
            <p:cNvSpPr/>
            <p:nvPr/>
          </p:nvSpPr>
          <p:spPr>
            <a:xfrm>
              <a:off x="12365850" y="1561425"/>
              <a:ext cx="381475" cy="310575"/>
            </a:xfrm>
            <a:custGeom>
              <a:avLst/>
              <a:gdLst/>
              <a:ahLst/>
              <a:cxnLst/>
              <a:rect l="l" t="t" r="r" b="b"/>
              <a:pathLst>
                <a:path w="15259" h="12423" extrusionOk="0">
                  <a:moveTo>
                    <a:pt x="7075" y="1"/>
                  </a:moveTo>
                  <a:cubicBezTo>
                    <a:pt x="5329" y="1"/>
                    <a:pt x="4868" y="1134"/>
                    <a:pt x="4852" y="2288"/>
                  </a:cubicBezTo>
                  <a:lnTo>
                    <a:pt x="4852" y="2288"/>
                  </a:lnTo>
                  <a:cubicBezTo>
                    <a:pt x="4353" y="1959"/>
                    <a:pt x="3809" y="1800"/>
                    <a:pt x="3278" y="1800"/>
                  </a:cubicBezTo>
                  <a:cubicBezTo>
                    <a:pt x="1576" y="1800"/>
                    <a:pt x="0" y="3425"/>
                    <a:pt x="427" y="6244"/>
                  </a:cubicBezTo>
                  <a:cubicBezTo>
                    <a:pt x="652" y="7717"/>
                    <a:pt x="2120" y="8226"/>
                    <a:pt x="3390" y="8226"/>
                  </a:cubicBezTo>
                  <a:cubicBezTo>
                    <a:pt x="3392" y="8226"/>
                    <a:pt x="3393" y="8226"/>
                    <a:pt x="3395" y="8226"/>
                  </a:cubicBezTo>
                  <a:lnTo>
                    <a:pt x="3395" y="8226"/>
                  </a:lnTo>
                  <a:cubicBezTo>
                    <a:pt x="2118" y="9591"/>
                    <a:pt x="1095" y="11812"/>
                    <a:pt x="3629" y="12248"/>
                  </a:cubicBezTo>
                  <a:cubicBezTo>
                    <a:pt x="3955" y="12301"/>
                    <a:pt x="4263" y="12326"/>
                    <a:pt x="4554" y="12326"/>
                  </a:cubicBezTo>
                  <a:cubicBezTo>
                    <a:pt x="6403" y="12326"/>
                    <a:pt x="7564" y="11326"/>
                    <a:pt x="8094" y="10301"/>
                  </a:cubicBezTo>
                  <a:lnTo>
                    <a:pt x="8094" y="10301"/>
                  </a:lnTo>
                  <a:cubicBezTo>
                    <a:pt x="8477" y="11360"/>
                    <a:pt x="9254" y="12423"/>
                    <a:pt x="10528" y="12423"/>
                  </a:cubicBezTo>
                  <a:cubicBezTo>
                    <a:pt x="10815" y="12423"/>
                    <a:pt x="11128" y="12369"/>
                    <a:pt x="11468" y="12248"/>
                  </a:cubicBezTo>
                  <a:cubicBezTo>
                    <a:pt x="14735" y="11046"/>
                    <a:pt x="13018" y="8249"/>
                    <a:pt x="11265" y="7436"/>
                  </a:cubicBezTo>
                  <a:lnTo>
                    <a:pt x="11265" y="7436"/>
                  </a:lnTo>
                  <a:cubicBezTo>
                    <a:pt x="11335" y="7440"/>
                    <a:pt x="11408" y="7442"/>
                    <a:pt x="11483" y="7442"/>
                  </a:cubicBezTo>
                  <a:cubicBezTo>
                    <a:pt x="12340" y="7442"/>
                    <a:pt x="13467" y="7163"/>
                    <a:pt x="14170" y="6010"/>
                  </a:cubicBezTo>
                  <a:cubicBezTo>
                    <a:pt x="15258" y="4264"/>
                    <a:pt x="13187" y="3150"/>
                    <a:pt x="11487" y="3150"/>
                  </a:cubicBezTo>
                  <a:cubicBezTo>
                    <a:pt x="10966" y="3150"/>
                    <a:pt x="10480" y="3255"/>
                    <a:pt x="10131" y="3477"/>
                  </a:cubicBezTo>
                  <a:lnTo>
                    <a:pt x="10131" y="3477"/>
                  </a:lnTo>
                  <a:cubicBezTo>
                    <a:pt x="10617" y="2351"/>
                    <a:pt x="10820" y="419"/>
                    <a:pt x="7665" y="39"/>
                  </a:cubicBezTo>
                  <a:cubicBezTo>
                    <a:pt x="7454" y="13"/>
                    <a:pt x="7257" y="1"/>
                    <a:pt x="7075"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1" name="Google Shape;3886;p40">
              <a:extLst>
                <a:ext uri="{FF2B5EF4-FFF2-40B4-BE49-F238E27FC236}">
                  <a16:creationId xmlns:a16="http://schemas.microsoft.com/office/drawing/2014/main" id="{E6FBC5F8-32CC-5676-7359-122A0056376D}"/>
                </a:ext>
              </a:extLst>
            </p:cNvPr>
            <p:cNvSpPr/>
            <p:nvPr/>
          </p:nvSpPr>
          <p:spPr>
            <a:xfrm>
              <a:off x="12435725" y="1613275"/>
              <a:ext cx="226850" cy="204325"/>
            </a:xfrm>
            <a:custGeom>
              <a:avLst/>
              <a:gdLst/>
              <a:ahLst/>
              <a:cxnLst/>
              <a:rect l="l" t="t" r="r" b="b"/>
              <a:pathLst>
                <a:path w="9074" h="8173" extrusionOk="0">
                  <a:moveTo>
                    <a:pt x="5838" y="2502"/>
                  </a:moveTo>
                  <a:lnTo>
                    <a:pt x="5838" y="2502"/>
                  </a:lnTo>
                  <a:cubicBezTo>
                    <a:pt x="5771" y="2735"/>
                    <a:pt x="5671" y="2869"/>
                    <a:pt x="5638" y="2902"/>
                  </a:cubicBezTo>
                  <a:cubicBezTo>
                    <a:pt x="5638" y="2869"/>
                    <a:pt x="5638" y="2802"/>
                    <a:pt x="5638" y="2769"/>
                  </a:cubicBezTo>
                  <a:cubicBezTo>
                    <a:pt x="5671" y="2702"/>
                    <a:pt x="5738" y="2602"/>
                    <a:pt x="5838" y="2502"/>
                  </a:cubicBezTo>
                  <a:close/>
                  <a:moveTo>
                    <a:pt x="2168" y="2902"/>
                  </a:moveTo>
                  <a:cubicBezTo>
                    <a:pt x="2369" y="2902"/>
                    <a:pt x="2469" y="3102"/>
                    <a:pt x="2535" y="3236"/>
                  </a:cubicBezTo>
                  <a:cubicBezTo>
                    <a:pt x="2535" y="3302"/>
                    <a:pt x="2535" y="3369"/>
                    <a:pt x="2502" y="3436"/>
                  </a:cubicBezTo>
                  <a:cubicBezTo>
                    <a:pt x="2393" y="3573"/>
                    <a:pt x="2037" y="3687"/>
                    <a:pt x="1655" y="3687"/>
                  </a:cubicBezTo>
                  <a:cubicBezTo>
                    <a:pt x="1571" y="3687"/>
                    <a:pt x="1485" y="3681"/>
                    <a:pt x="1401" y="3669"/>
                  </a:cubicBezTo>
                  <a:cubicBezTo>
                    <a:pt x="1601" y="3169"/>
                    <a:pt x="1935" y="2902"/>
                    <a:pt x="2168" y="2902"/>
                  </a:cubicBezTo>
                  <a:close/>
                  <a:moveTo>
                    <a:pt x="3069" y="5537"/>
                  </a:moveTo>
                  <a:cubicBezTo>
                    <a:pt x="3136" y="5537"/>
                    <a:pt x="3203" y="5571"/>
                    <a:pt x="3269" y="5571"/>
                  </a:cubicBezTo>
                  <a:cubicBezTo>
                    <a:pt x="3336" y="5604"/>
                    <a:pt x="3369" y="5637"/>
                    <a:pt x="3369" y="5637"/>
                  </a:cubicBezTo>
                  <a:cubicBezTo>
                    <a:pt x="3369" y="5671"/>
                    <a:pt x="3369" y="5704"/>
                    <a:pt x="3303" y="5771"/>
                  </a:cubicBezTo>
                  <a:cubicBezTo>
                    <a:pt x="3169" y="5904"/>
                    <a:pt x="2836" y="6071"/>
                    <a:pt x="2502" y="6104"/>
                  </a:cubicBezTo>
                  <a:cubicBezTo>
                    <a:pt x="2569" y="5771"/>
                    <a:pt x="2802" y="5537"/>
                    <a:pt x="3069" y="5537"/>
                  </a:cubicBezTo>
                  <a:close/>
                  <a:moveTo>
                    <a:pt x="4103" y="434"/>
                  </a:moveTo>
                  <a:cubicBezTo>
                    <a:pt x="4370" y="434"/>
                    <a:pt x="4637" y="534"/>
                    <a:pt x="4937" y="701"/>
                  </a:cubicBezTo>
                  <a:cubicBezTo>
                    <a:pt x="5538" y="1134"/>
                    <a:pt x="5771" y="1601"/>
                    <a:pt x="5838" y="1935"/>
                  </a:cubicBezTo>
                  <a:cubicBezTo>
                    <a:pt x="5538" y="2135"/>
                    <a:pt x="5304" y="2402"/>
                    <a:pt x="5237" y="2669"/>
                  </a:cubicBezTo>
                  <a:cubicBezTo>
                    <a:pt x="5204" y="2835"/>
                    <a:pt x="5204" y="3002"/>
                    <a:pt x="5304" y="3102"/>
                  </a:cubicBezTo>
                  <a:cubicBezTo>
                    <a:pt x="5404" y="3302"/>
                    <a:pt x="5538" y="3302"/>
                    <a:pt x="5638" y="3302"/>
                  </a:cubicBezTo>
                  <a:cubicBezTo>
                    <a:pt x="5704" y="3302"/>
                    <a:pt x="5838" y="3269"/>
                    <a:pt x="5971" y="3136"/>
                  </a:cubicBezTo>
                  <a:cubicBezTo>
                    <a:pt x="6171" y="2935"/>
                    <a:pt x="6271" y="2569"/>
                    <a:pt x="6271" y="2202"/>
                  </a:cubicBezTo>
                  <a:cubicBezTo>
                    <a:pt x="6409" y="2142"/>
                    <a:pt x="6548" y="2112"/>
                    <a:pt x="6687" y="2112"/>
                  </a:cubicBezTo>
                  <a:cubicBezTo>
                    <a:pt x="7088" y="2112"/>
                    <a:pt x="7484" y="2356"/>
                    <a:pt x="7806" y="2802"/>
                  </a:cubicBezTo>
                  <a:cubicBezTo>
                    <a:pt x="8540" y="3803"/>
                    <a:pt x="8573" y="4837"/>
                    <a:pt x="8273" y="5371"/>
                  </a:cubicBezTo>
                  <a:cubicBezTo>
                    <a:pt x="8173" y="5571"/>
                    <a:pt x="7973" y="5838"/>
                    <a:pt x="7606" y="5838"/>
                  </a:cubicBezTo>
                  <a:cubicBezTo>
                    <a:pt x="7506" y="5838"/>
                    <a:pt x="7439" y="5804"/>
                    <a:pt x="7305" y="5771"/>
                  </a:cubicBezTo>
                  <a:cubicBezTo>
                    <a:pt x="7272" y="5771"/>
                    <a:pt x="7239" y="5771"/>
                    <a:pt x="7172" y="5737"/>
                  </a:cubicBezTo>
                  <a:cubicBezTo>
                    <a:pt x="7205" y="5371"/>
                    <a:pt x="7005" y="5204"/>
                    <a:pt x="6905" y="5137"/>
                  </a:cubicBezTo>
                  <a:cubicBezTo>
                    <a:pt x="6705" y="5070"/>
                    <a:pt x="6538" y="5004"/>
                    <a:pt x="6405" y="5004"/>
                  </a:cubicBezTo>
                  <a:cubicBezTo>
                    <a:pt x="6171" y="5004"/>
                    <a:pt x="6038" y="5137"/>
                    <a:pt x="6038" y="5270"/>
                  </a:cubicBezTo>
                  <a:cubicBezTo>
                    <a:pt x="5971" y="5537"/>
                    <a:pt x="6238" y="5804"/>
                    <a:pt x="6705" y="6004"/>
                  </a:cubicBezTo>
                  <a:cubicBezTo>
                    <a:pt x="6472" y="6671"/>
                    <a:pt x="5538" y="7772"/>
                    <a:pt x="4337" y="7772"/>
                  </a:cubicBezTo>
                  <a:cubicBezTo>
                    <a:pt x="4137" y="7772"/>
                    <a:pt x="3936" y="7739"/>
                    <a:pt x="3736" y="7672"/>
                  </a:cubicBezTo>
                  <a:cubicBezTo>
                    <a:pt x="2769" y="7405"/>
                    <a:pt x="2535" y="6838"/>
                    <a:pt x="2469" y="6505"/>
                  </a:cubicBezTo>
                  <a:cubicBezTo>
                    <a:pt x="3102" y="6471"/>
                    <a:pt x="3736" y="6104"/>
                    <a:pt x="3803" y="5737"/>
                  </a:cubicBezTo>
                  <a:cubicBezTo>
                    <a:pt x="3803" y="5637"/>
                    <a:pt x="3803" y="5337"/>
                    <a:pt x="3403" y="5204"/>
                  </a:cubicBezTo>
                  <a:cubicBezTo>
                    <a:pt x="3291" y="5160"/>
                    <a:pt x="3179" y="5140"/>
                    <a:pt x="3070" y="5140"/>
                  </a:cubicBezTo>
                  <a:cubicBezTo>
                    <a:pt x="2595" y="5140"/>
                    <a:pt x="2177" y="5528"/>
                    <a:pt x="2068" y="6071"/>
                  </a:cubicBezTo>
                  <a:cubicBezTo>
                    <a:pt x="1735" y="6004"/>
                    <a:pt x="1401" y="5737"/>
                    <a:pt x="1301" y="5104"/>
                  </a:cubicBezTo>
                  <a:cubicBezTo>
                    <a:pt x="1234" y="4737"/>
                    <a:pt x="1234" y="4370"/>
                    <a:pt x="1301" y="4070"/>
                  </a:cubicBezTo>
                  <a:cubicBezTo>
                    <a:pt x="1435" y="4103"/>
                    <a:pt x="1568" y="4103"/>
                    <a:pt x="1701" y="4103"/>
                  </a:cubicBezTo>
                  <a:cubicBezTo>
                    <a:pt x="2202" y="4103"/>
                    <a:pt x="2635" y="3936"/>
                    <a:pt x="2836" y="3669"/>
                  </a:cubicBezTo>
                  <a:cubicBezTo>
                    <a:pt x="2969" y="3503"/>
                    <a:pt x="3002" y="3302"/>
                    <a:pt x="2936" y="3102"/>
                  </a:cubicBezTo>
                  <a:cubicBezTo>
                    <a:pt x="2802" y="2735"/>
                    <a:pt x="2502" y="2502"/>
                    <a:pt x="2168" y="2502"/>
                  </a:cubicBezTo>
                  <a:cubicBezTo>
                    <a:pt x="1701" y="2502"/>
                    <a:pt x="1234" y="2902"/>
                    <a:pt x="1001" y="3536"/>
                  </a:cubicBezTo>
                  <a:cubicBezTo>
                    <a:pt x="834" y="3469"/>
                    <a:pt x="634" y="3336"/>
                    <a:pt x="534" y="3136"/>
                  </a:cubicBezTo>
                  <a:cubicBezTo>
                    <a:pt x="434" y="2902"/>
                    <a:pt x="467" y="2569"/>
                    <a:pt x="634" y="2202"/>
                  </a:cubicBezTo>
                  <a:cubicBezTo>
                    <a:pt x="1101" y="1201"/>
                    <a:pt x="1435" y="1067"/>
                    <a:pt x="1601" y="1067"/>
                  </a:cubicBezTo>
                  <a:cubicBezTo>
                    <a:pt x="1701" y="1067"/>
                    <a:pt x="2002" y="1134"/>
                    <a:pt x="2302" y="1901"/>
                  </a:cubicBezTo>
                  <a:cubicBezTo>
                    <a:pt x="2335" y="1968"/>
                    <a:pt x="2369" y="2102"/>
                    <a:pt x="2502" y="2102"/>
                  </a:cubicBezTo>
                  <a:cubicBezTo>
                    <a:pt x="2569" y="2102"/>
                    <a:pt x="2635" y="2068"/>
                    <a:pt x="2669" y="2001"/>
                  </a:cubicBezTo>
                  <a:cubicBezTo>
                    <a:pt x="2736" y="1935"/>
                    <a:pt x="2736" y="1868"/>
                    <a:pt x="2702" y="1768"/>
                  </a:cubicBezTo>
                  <a:cubicBezTo>
                    <a:pt x="2802" y="1501"/>
                    <a:pt x="3269" y="434"/>
                    <a:pt x="4103" y="434"/>
                  </a:cubicBezTo>
                  <a:close/>
                  <a:moveTo>
                    <a:pt x="4103" y="0"/>
                  </a:moveTo>
                  <a:cubicBezTo>
                    <a:pt x="3236" y="0"/>
                    <a:pt x="2702" y="801"/>
                    <a:pt x="2469" y="1301"/>
                  </a:cubicBezTo>
                  <a:cubicBezTo>
                    <a:pt x="2202" y="867"/>
                    <a:pt x="1935" y="634"/>
                    <a:pt x="1601" y="634"/>
                  </a:cubicBezTo>
                  <a:cubicBezTo>
                    <a:pt x="1134" y="634"/>
                    <a:pt x="701" y="1101"/>
                    <a:pt x="267" y="2035"/>
                  </a:cubicBezTo>
                  <a:cubicBezTo>
                    <a:pt x="34" y="2502"/>
                    <a:pt x="0" y="2935"/>
                    <a:pt x="167" y="3302"/>
                  </a:cubicBezTo>
                  <a:cubicBezTo>
                    <a:pt x="300" y="3603"/>
                    <a:pt x="534" y="3803"/>
                    <a:pt x="901" y="3936"/>
                  </a:cubicBezTo>
                  <a:cubicBezTo>
                    <a:pt x="834" y="4336"/>
                    <a:pt x="834" y="4737"/>
                    <a:pt x="901" y="5170"/>
                  </a:cubicBezTo>
                  <a:cubicBezTo>
                    <a:pt x="1001" y="5904"/>
                    <a:pt x="1435" y="6371"/>
                    <a:pt x="2068" y="6505"/>
                  </a:cubicBezTo>
                  <a:cubicBezTo>
                    <a:pt x="2102" y="7072"/>
                    <a:pt x="2535" y="7772"/>
                    <a:pt x="3603" y="8072"/>
                  </a:cubicBezTo>
                  <a:cubicBezTo>
                    <a:pt x="3836" y="8139"/>
                    <a:pt x="4103" y="8173"/>
                    <a:pt x="4337" y="8173"/>
                  </a:cubicBezTo>
                  <a:cubicBezTo>
                    <a:pt x="5771" y="8173"/>
                    <a:pt x="6805" y="6972"/>
                    <a:pt x="7105" y="6138"/>
                  </a:cubicBezTo>
                  <a:cubicBezTo>
                    <a:pt x="7139" y="6171"/>
                    <a:pt x="7172" y="6171"/>
                    <a:pt x="7205" y="6171"/>
                  </a:cubicBezTo>
                  <a:cubicBezTo>
                    <a:pt x="7356" y="6219"/>
                    <a:pt x="7501" y="6242"/>
                    <a:pt x="7637" y="6242"/>
                  </a:cubicBezTo>
                  <a:cubicBezTo>
                    <a:pt x="8077" y="6242"/>
                    <a:pt x="8436" y="6003"/>
                    <a:pt x="8640" y="5571"/>
                  </a:cubicBezTo>
                  <a:cubicBezTo>
                    <a:pt x="9073" y="4770"/>
                    <a:pt x="8873" y="3536"/>
                    <a:pt x="8139" y="2569"/>
                  </a:cubicBezTo>
                  <a:cubicBezTo>
                    <a:pt x="7639" y="1835"/>
                    <a:pt x="7072" y="1701"/>
                    <a:pt x="6672" y="1701"/>
                  </a:cubicBezTo>
                  <a:cubicBezTo>
                    <a:pt x="6538" y="1701"/>
                    <a:pt x="6371" y="1701"/>
                    <a:pt x="6205" y="1768"/>
                  </a:cubicBezTo>
                  <a:cubicBezTo>
                    <a:pt x="6071" y="1234"/>
                    <a:pt x="5704" y="734"/>
                    <a:pt x="5171" y="367"/>
                  </a:cubicBezTo>
                  <a:cubicBezTo>
                    <a:pt x="4804" y="133"/>
                    <a:pt x="4437" y="0"/>
                    <a:pt x="4103"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2" name="Google Shape;3887;p40">
              <a:extLst>
                <a:ext uri="{FF2B5EF4-FFF2-40B4-BE49-F238E27FC236}">
                  <a16:creationId xmlns:a16="http://schemas.microsoft.com/office/drawing/2014/main" id="{D97AF384-60F8-AF8F-8DCD-4AFCFB54CEED}"/>
                </a:ext>
              </a:extLst>
            </p:cNvPr>
            <p:cNvSpPr/>
            <p:nvPr/>
          </p:nvSpPr>
          <p:spPr>
            <a:xfrm>
              <a:off x="12515775" y="1685825"/>
              <a:ext cx="57575" cy="57550"/>
            </a:xfrm>
            <a:custGeom>
              <a:avLst/>
              <a:gdLst/>
              <a:ahLst/>
              <a:cxnLst/>
              <a:rect l="l" t="t" r="r" b="b"/>
              <a:pathLst>
                <a:path w="2303" h="2302" extrusionOk="0">
                  <a:moveTo>
                    <a:pt x="1168" y="0"/>
                  </a:moveTo>
                  <a:cubicBezTo>
                    <a:pt x="501" y="0"/>
                    <a:pt x="1" y="534"/>
                    <a:pt x="1" y="1168"/>
                  </a:cubicBezTo>
                  <a:cubicBezTo>
                    <a:pt x="1" y="1801"/>
                    <a:pt x="501" y="2302"/>
                    <a:pt x="1168" y="2302"/>
                  </a:cubicBezTo>
                  <a:cubicBezTo>
                    <a:pt x="1802" y="2302"/>
                    <a:pt x="2302" y="1801"/>
                    <a:pt x="2302" y="1168"/>
                  </a:cubicBezTo>
                  <a:cubicBezTo>
                    <a:pt x="2302" y="534"/>
                    <a:pt x="1802" y="0"/>
                    <a:pt x="1168"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3" name="Google Shape;3888;p40">
              <a:extLst>
                <a:ext uri="{FF2B5EF4-FFF2-40B4-BE49-F238E27FC236}">
                  <a16:creationId xmlns:a16="http://schemas.microsoft.com/office/drawing/2014/main" id="{267599D5-6DBA-376F-2D43-C19998908A76}"/>
                </a:ext>
              </a:extLst>
            </p:cNvPr>
            <p:cNvSpPr/>
            <p:nvPr/>
          </p:nvSpPr>
          <p:spPr>
            <a:xfrm>
              <a:off x="12478450" y="1206175"/>
              <a:ext cx="381575" cy="309950"/>
            </a:xfrm>
            <a:custGeom>
              <a:avLst/>
              <a:gdLst/>
              <a:ahLst/>
              <a:cxnLst/>
              <a:rect l="l" t="t" r="r" b="b"/>
              <a:pathLst>
                <a:path w="15263" h="12398" extrusionOk="0">
                  <a:moveTo>
                    <a:pt x="7074" y="1"/>
                  </a:moveTo>
                  <a:cubicBezTo>
                    <a:pt x="5329" y="1"/>
                    <a:pt x="4868" y="1134"/>
                    <a:pt x="4851" y="2288"/>
                  </a:cubicBezTo>
                  <a:lnTo>
                    <a:pt x="4851" y="2288"/>
                  </a:lnTo>
                  <a:cubicBezTo>
                    <a:pt x="4348" y="1954"/>
                    <a:pt x="3800" y="1794"/>
                    <a:pt x="3265" y="1794"/>
                  </a:cubicBezTo>
                  <a:cubicBezTo>
                    <a:pt x="1568" y="1794"/>
                    <a:pt x="1" y="3408"/>
                    <a:pt x="426" y="6244"/>
                  </a:cubicBezTo>
                  <a:cubicBezTo>
                    <a:pt x="650" y="7709"/>
                    <a:pt x="2105" y="8221"/>
                    <a:pt x="3370" y="8226"/>
                  </a:cubicBezTo>
                  <a:lnTo>
                    <a:pt x="3370" y="8226"/>
                  </a:lnTo>
                  <a:cubicBezTo>
                    <a:pt x="2093" y="9591"/>
                    <a:pt x="1084" y="11801"/>
                    <a:pt x="3628" y="12214"/>
                  </a:cubicBezTo>
                  <a:cubicBezTo>
                    <a:pt x="3968" y="12273"/>
                    <a:pt x="4290" y="12300"/>
                    <a:pt x="4592" y="12300"/>
                  </a:cubicBezTo>
                  <a:cubicBezTo>
                    <a:pt x="6417" y="12300"/>
                    <a:pt x="7564" y="11316"/>
                    <a:pt x="8091" y="10302"/>
                  </a:cubicBezTo>
                  <a:lnTo>
                    <a:pt x="8091" y="10302"/>
                  </a:lnTo>
                  <a:cubicBezTo>
                    <a:pt x="8470" y="11351"/>
                    <a:pt x="9233" y="12398"/>
                    <a:pt x="10482" y="12398"/>
                  </a:cubicBezTo>
                  <a:cubicBezTo>
                    <a:pt x="10773" y="12398"/>
                    <a:pt x="11089" y="12341"/>
                    <a:pt x="11434" y="12214"/>
                  </a:cubicBezTo>
                  <a:cubicBezTo>
                    <a:pt x="14753" y="11036"/>
                    <a:pt x="12996" y="8214"/>
                    <a:pt x="11204" y="7421"/>
                  </a:cubicBezTo>
                  <a:lnTo>
                    <a:pt x="11204" y="7421"/>
                  </a:lnTo>
                  <a:cubicBezTo>
                    <a:pt x="11294" y="7427"/>
                    <a:pt x="11389" y="7431"/>
                    <a:pt x="11486" y="7431"/>
                  </a:cubicBezTo>
                  <a:cubicBezTo>
                    <a:pt x="12340" y="7431"/>
                    <a:pt x="13456" y="7153"/>
                    <a:pt x="14169" y="6010"/>
                  </a:cubicBezTo>
                  <a:cubicBezTo>
                    <a:pt x="15262" y="4256"/>
                    <a:pt x="13168" y="3125"/>
                    <a:pt x="11463" y="3125"/>
                  </a:cubicBezTo>
                  <a:cubicBezTo>
                    <a:pt x="10955" y="3125"/>
                    <a:pt x="10480" y="3225"/>
                    <a:pt x="10136" y="3441"/>
                  </a:cubicBezTo>
                  <a:lnTo>
                    <a:pt x="10136" y="3441"/>
                  </a:lnTo>
                  <a:cubicBezTo>
                    <a:pt x="10617" y="2322"/>
                    <a:pt x="10805" y="417"/>
                    <a:pt x="7665" y="39"/>
                  </a:cubicBezTo>
                  <a:cubicBezTo>
                    <a:pt x="7453" y="13"/>
                    <a:pt x="7257" y="1"/>
                    <a:pt x="7074"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4" name="Google Shape;3889;p40">
              <a:extLst>
                <a:ext uri="{FF2B5EF4-FFF2-40B4-BE49-F238E27FC236}">
                  <a16:creationId xmlns:a16="http://schemas.microsoft.com/office/drawing/2014/main" id="{E1DEE7B0-607A-BB77-9C6F-F071366EADB9}"/>
                </a:ext>
              </a:extLst>
            </p:cNvPr>
            <p:cNvSpPr/>
            <p:nvPr/>
          </p:nvSpPr>
          <p:spPr>
            <a:xfrm>
              <a:off x="12548300" y="1258000"/>
              <a:ext cx="226850" cy="204350"/>
            </a:xfrm>
            <a:custGeom>
              <a:avLst/>
              <a:gdLst/>
              <a:ahLst/>
              <a:cxnLst/>
              <a:rect l="l" t="t" r="r" b="b"/>
              <a:pathLst>
                <a:path w="9074" h="8174" extrusionOk="0">
                  <a:moveTo>
                    <a:pt x="5805" y="2469"/>
                  </a:moveTo>
                  <a:cubicBezTo>
                    <a:pt x="5771" y="2736"/>
                    <a:pt x="5671" y="2870"/>
                    <a:pt x="5638" y="2903"/>
                  </a:cubicBezTo>
                  <a:cubicBezTo>
                    <a:pt x="5638" y="2836"/>
                    <a:pt x="5638" y="2803"/>
                    <a:pt x="5638" y="2770"/>
                  </a:cubicBezTo>
                  <a:cubicBezTo>
                    <a:pt x="5671" y="2669"/>
                    <a:pt x="5738" y="2569"/>
                    <a:pt x="5805" y="2469"/>
                  </a:cubicBezTo>
                  <a:close/>
                  <a:moveTo>
                    <a:pt x="2169" y="2903"/>
                  </a:moveTo>
                  <a:cubicBezTo>
                    <a:pt x="2369" y="2903"/>
                    <a:pt x="2469" y="3070"/>
                    <a:pt x="2536" y="3237"/>
                  </a:cubicBezTo>
                  <a:cubicBezTo>
                    <a:pt x="2536" y="3303"/>
                    <a:pt x="2536" y="3370"/>
                    <a:pt x="2502" y="3403"/>
                  </a:cubicBezTo>
                  <a:cubicBezTo>
                    <a:pt x="2400" y="3557"/>
                    <a:pt x="2082" y="3671"/>
                    <a:pt x="1729" y="3671"/>
                  </a:cubicBezTo>
                  <a:cubicBezTo>
                    <a:pt x="1622" y="3671"/>
                    <a:pt x="1511" y="3660"/>
                    <a:pt x="1401" y="3637"/>
                  </a:cubicBezTo>
                  <a:cubicBezTo>
                    <a:pt x="1602" y="3170"/>
                    <a:pt x="1902" y="2903"/>
                    <a:pt x="2169" y="2903"/>
                  </a:cubicBezTo>
                  <a:close/>
                  <a:moveTo>
                    <a:pt x="3069" y="5538"/>
                  </a:moveTo>
                  <a:cubicBezTo>
                    <a:pt x="3136" y="5538"/>
                    <a:pt x="3203" y="5538"/>
                    <a:pt x="3269" y="5572"/>
                  </a:cubicBezTo>
                  <a:cubicBezTo>
                    <a:pt x="3336" y="5605"/>
                    <a:pt x="3370" y="5638"/>
                    <a:pt x="3370" y="5638"/>
                  </a:cubicBezTo>
                  <a:cubicBezTo>
                    <a:pt x="3370" y="5672"/>
                    <a:pt x="3370" y="5705"/>
                    <a:pt x="3303" y="5738"/>
                  </a:cubicBezTo>
                  <a:cubicBezTo>
                    <a:pt x="3169" y="5905"/>
                    <a:pt x="2836" y="6039"/>
                    <a:pt x="2502" y="6072"/>
                  </a:cubicBezTo>
                  <a:cubicBezTo>
                    <a:pt x="2569" y="5772"/>
                    <a:pt x="2802" y="5538"/>
                    <a:pt x="3069" y="5538"/>
                  </a:cubicBezTo>
                  <a:close/>
                  <a:moveTo>
                    <a:pt x="4103" y="401"/>
                  </a:moveTo>
                  <a:cubicBezTo>
                    <a:pt x="4370" y="401"/>
                    <a:pt x="4637" y="501"/>
                    <a:pt x="4937" y="701"/>
                  </a:cubicBezTo>
                  <a:cubicBezTo>
                    <a:pt x="5538" y="1102"/>
                    <a:pt x="5771" y="1569"/>
                    <a:pt x="5805" y="1936"/>
                  </a:cubicBezTo>
                  <a:cubicBezTo>
                    <a:pt x="5538" y="2136"/>
                    <a:pt x="5304" y="2403"/>
                    <a:pt x="5238" y="2669"/>
                  </a:cubicBezTo>
                  <a:cubicBezTo>
                    <a:pt x="5204" y="2836"/>
                    <a:pt x="5204" y="2970"/>
                    <a:pt x="5304" y="3103"/>
                  </a:cubicBezTo>
                  <a:cubicBezTo>
                    <a:pt x="5404" y="3270"/>
                    <a:pt x="5538" y="3303"/>
                    <a:pt x="5604" y="3303"/>
                  </a:cubicBezTo>
                  <a:cubicBezTo>
                    <a:pt x="5705" y="3303"/>
                    <a:pt x="5838" y="3270"/>
                    <a:pt x="5971" y="3136"/>
                  </a:cubicBezTo>
                  <a:cubicBezTo>
                    <a:pt x="6138" y="2936"/>
                    <a:pt x="6272" y="2569"/>
                    <a:pt x="6272" y="2169"/>
                  </a:cubicBezTo>
                  <a:cubicBezTo>
                    <a:pt x="6404" y="2120"/>
                    <a:pt x="6538" y="2095"/>
                    <a:pt x="6671" y="2095"/>
                  </a:cubicBezTo>
                  <a:cubicBezTo>
                    <a:pt x="7078" y="2095"/>
                    <a:pt x="7480" y="2326"/>
                    <a:pt x="7806" y="2803"/>
                  </a:cubicBezTo>
                  <a:cubicBezTo>
                    <a:pt x="8540" y="3804"/>
                    <a:pt x="8573" y="4838"/>
                    <a:pt x="8273" y="5371"/>
                  </a:cubicBezTo>
                  <a:cubicBezTo>
                    <a:pt x="8173" y="5572"/>
                    <a:pt x="7973" y="5838"/>
                    <a:pt x="7606" y="5838"/>
                  </a:cubicBezTo>
                  <a:cubicBezTo>
                    <a:pt x="7506" y="5838"/>
                    <a:pt x="7406" y="5805"/>
                    <a:pt x="7306" y="5772"/>
                  </a:cubicBezTo>
                  <a:cubicBezTo>
                    <a:pt x="7272" y="5772"/>
                    <a:pt x="7206" y="5738"/>
                    <a:pt x="7172" y="5738"/>
                  </a:cubicBezTo>
                  <a:cubicBezTo>
                    <a:pt x="7206" y="5338"/>
                    <a:pt x="7005" y="5205"/>
                    <a:pt x="6905" y="5138"/>
                  </a:cubicBezTo>
                  <a:cubicBezTo>
                    <a:pt x="6705" y="5038"/>
                    <a:pt x="6538" y="5004"/>
                    <a:pt x="6405" y="5004"/>
                  </a:cubicBezTo>
                  <a:cubicBezTo>
                    <a:pt x="6172" y="5004"/>
                    <a:pt x="6038" y="5138"/>
                    <a:pt x="6038" y="5271"/>
                  </a:cubicBezTo>
                  <a:cubicBezTo>
                    <a:pt x="5971" y="5538"/>
                    <a:pt x="6205" y="5772"/>
                    <a:pt x="6705" y="6005"/>
                  </a:cubicBezTo>
                  <a:cubicBezTo>
                    <a:pt x="6472" y="6672"/>
                    <a:pt x="5538" y="7773"/>
                    <a:pt x="4337" y="7773"/>
                  </a:cubicBezTo>
                  <a:cubicBezTo>
                    <a:pt x="4137" y="7773"/>
                    <a:pt x="3937" y="7740"/>
                    <a:pt x="3736" y="7673"/>
                  </a:cubicBezTo>
                  <a:cubicBezTo>
                    <a:pt x="2769" y="7406"/>
                    <a:pt x="2536" y="6839"/>
                    <a:pt x="2469" y="6506"/>
                  </a:cubicBezTo>
                  <a:cubicBezTo>
                    <a:pt x="3103" y="6472"/>
                    <a:pt x="3703" y="6105"/>
                    <a:pt x="3803" y="5738"/>
                  </a:cubicBezTo>
                  <a:cubicBezTo>
                    <a:pt x="3803" y="5605"/>
                    <a:pt x="3803" y="5338"/>
                    <a:pt x="3403" y="5171"/>
                  </a:cubicBezTo>
                  <a:cubicBezTo>
                    <a:pt x="3298" y="5136"/>
                    <a:pt x="3194" y="5120"/>
                    <a:pt x="3091" y="5120"/>
                  </a:cubicBezTo>
                  <a:cubicBezTo>
                    <a:pt x="2607" y="5120"/>
                    <a:pt x="2179" y="5493"/>
                    <a:pt x="2069" y="6072"/>
                  </a:cubicBezTo>
                  <a:cubicBezTo>
                    <a:pt x="1735" y="5972"/>
                    <a:pt x="1401" y="5738"/>
                    <a:pt x="1301" y="5105"/>
                  </a:cubicBezTo>
                  <a:cubicBezTo>
                    <a:pt x="1235" y="4738"/>
                    <a:pt x="1235" y="4371"/>
                    <a:pt x="1301" y="4070"/>
                  </a:cubicBezTo>
                  <a:cubicBezTo>
                    <a:pt x="1435" y="4070"/>
                    <a:pt x="1568" y="4104"/>
                    <a:pt x="1702" y="4104"/>
                  </a:cubicBezTo>
                  <a:cubicBezTo>
                    <a:pt x="2202" y="4104"/>
                    <a:pt x="2636" y="3937"/>
                    <a:pt x="2836" y="3670"/>
                  </a:cubicBezTo>
                  <a:cubicBezTo>
                    <a:pt x="2969" y="3503"/>
                    <a:pt x="2969" y="3303"/>
                    <a:pt x="2903" y="3103"/>
                  </a:cubicBezTo>
                  <a:cubicBezTo>
                    <a:pt x="2802" y="2703"/>
                    <a:pt x="2502" y="2503"/>
                    <a:pt x="2169" y="2503"/>
                  </a:cubicBezTo>
                  <a:cubicBezTo>
                    <a:pt x="1702" y="2503"/>
                    <a:pt x="1235" y="2903"/>
                    <a:pt x="1001" y="3537"/>
                  </a:cubicBezTo>
                  <a:cubicBezTo>
                    <a:pt x="834" y="3470"/>
                    <a:pt x="634" y="3337"/>
                    <a:pt x="534" y="3136"/>
                  </a:cubicBezTo>
                  <a:cubicBezTo>
                    <a:pt x="434" y="2870"/>
                    <a:pt x="467" y="2569"/>
                    <a:pt x="634" y="2202"/>
                  </a:cubicBezTo>
                  <a:cubicBezTo>
                    <a:pt x="1101" y="1202"/>
                    <a:pt x="1435" y="1068"/>
                    <a:pt x="1602" y="1068"/>
                  </a:cubicBezTo>
                  <a:cubicBezTo>
                    <a:pt x="1702" y="1068"/>
                    <a:pt x="2002" y="1135"/>
                    <a:pt x="2302" y="1902"/>
                  </a:cubicBezTo>
                  <a:cubicBezTo>
                    <a:pt x="2302" y="1969"/>
                    <a:pt x="2369" y="2069"/>
                    <a:pt x="2502" y="2069"/>
                  </a:cubicBezTo>
                  <a:cubicBezTo>
                    <a:pt x="2569" y="2069"/>
                    <a:pt x="2636" y="2036"/>
                    <a:pt x="2669" y="2002"/>
                  </a:cubicBezTo>
                  <a:cubicBezTo>
                    <a:pt x="2736" y="1936"/>
                    <a:pt x="2736" y="1869"/>
                    <a:pt x="2702" y="1769"/>
                  </a:cubicBezTo>
                  <a:cubicBezTo>
                    <a:pt x="2802" y="1502"/>
                    <a:pt x="3269" y="401"/>
                    <a:pt x="4103" y="401"/>
                  </a:cubicBezTo>
                  <a:close/>
                  <a:moveTo>
                    <a:pt x="4103" y="1"/>
                  </a:moveTo>
                  <a:cubicBezTo>
                    <a:pt x="3236" y="1"/>
                    <a:pt x="2702" y="768"/>
                    <a:pt x="2469" y="1268"/>
                  </a:cubicBezTo>
                  <a:cubicBezTo>
                    <a:pt x="2202" y="868"/>
                    <a:pt x="1935" y="635"/>
                    <a:pt x="1602" y="635"/>
                  </a:cubicBezTo>
                  <a:cubicBezTo>
                    <a:pt x="1135" y="635"/>
                    <a:pt x="701" y="1102"/>
                    <a:pt x="267" y="2036"/>
                  </a:cubicBezTo>
                  <a:cubicBezTo>
                    <a:pt x="34" y="2503"/>
                    <a:pt x="0" y="2936"/>
                    <a:pt x="167" y="3303"/>
                  </a:cubicBezTo>
                  <a:cubicBezTo>
                    <a:pt x="301" y="3570"/>
                    <a:pt x="534" y="3804"/>
                    <a:pt x="901" y="3937"/>
                  </a:cubicBezTo>
                  <a:cubicBezTo>
                    <a:pt x="834" y="4304"/>
                    <a:pt x="834" y="4738"/>
                    <a:pt x="901" y="5171"/>
                  </a:cubicBezTo>
                  <a:cubicBezTo>
                    <a:pt x="1001" y="5905"/>
                    <a:pt x="1435" y="6372"/>
                    <a:pt x="2069" y="6472"/>
                  </a:cubicBezTo>
                  <a:cubicBezTo>
                    <a:pt x="2102" y="7073"/>
                    <a:pt x="2536" y="7773"/>
                    <a:pt x="3603" y="8073"/>
                  </a:cubicBezTo>
                  <a:cubicBezTo>
                    <a:pt x="3837" y="8140"/>
                    <a:pt x="4103" y="8173"/>
                    <a:pt x="4337" y="8173"/>
                  </a:cubicBezTo>
                  <a:cubicBezTo>
                    <a:pt x="5771" y="8173"/>
                    <a:pt x="6805" y="6973"/>
                    <a:pt x="7072" y="6139"/>
                  </a:cubicBezTo>
                  <a:cubicBezTo>
                    <a:pt x="7139" y="6139"/>
                    <a:pt x="7172" y="6172"/>
                    <a:pt x="7206" y="6172"/>
                  </a:cubicBezTo>
                  <a:cubicBezTo>
                    <a:pt x="7356" y="6219"/>
                    <a:pt x="7501" y="6243"/>
                    <a:pt x="7638" y="6243"/>
                  </a:cubicBezTo>
                  <a:cubicBezTo>
                    <a:pt x="8078" y="6243"/>
                    <a:pt x="8436" y="6004"/>
                    <a:pt x="8640" y="5572"/>
                  </a:cubicBezTo>
                  <a:cubicBezTo>
                    <a:pt x="9074" y="4771"/>
                    <a:pt x="8840" y="3537"/>
                    <a:pt x="8140" y="2536"/>
                  </a:cubicBezTo>
                  <a:cubicBezTo>
                    <a:pt x="7639" y="1836"/>
                    <a:pt x="7072" y="1669"/>
                    <a:pt x="6672" y="1669"/>
                  </a:cubicBezTo>
                  <a:cubicBezTo>
                    <a:pt x="6538" y="1669"/>
                    <a:pt x="6372" y="1702"/>
                    <a:pt x="6205" y="1769"/>
                  </a:cubicBezTo>
                  <a:cubicBezTo>
                    <a:pt x="6071" y="1202"/>
                    <a:pt x="5705" y="735"/>
                    <a:pt x="5137" y="368"/>
                  </a:cubicBezTo>
                  <a:cubicBezTo>
                    <a:pt x="4804" y="101"/>
                    <a:pt x="4437" y="1"/>
                    <a:pt x="4103"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5" name="Google Shape;3890;p40">
              <a:extLst>
                <a:ext uri="{FF2B5EF4-FFF2-40B4-BE49-F238E27FC236}">
                  <a16:creationId xmlns:a16="http://schemas.microsoft.com/office/drawing/2014/main" id="{7A3F26A3-A2C7-2AEE-C4B7-44F88D85AF78}"/>
                </a:ext>
              </a:extLst>
            </p:cNvPr>
            <p:cNvSpPr/>
            <p:nvPr/>
          </p:nvSpPr>
          <p:spPr>
            <a:xfrm>
              <a:off x="12628350" y="1330550"/>
              <a:ext cx="57575" cy="57575"/>
            </a:xfrm>
            <a:custGeom>
              <a:avLst/>
              <a:gdLst/>
              <a:ahLst/>
              <a:cxnLst/>
              <a:rect l="l" t="t" r="r" b="b"/>
              <a:pathLst>
                <a:path w="2303" h="2303" extrusionOk="0">
                  <a:moveTo>
                    <a:pt x="1168" y="1"/>
                  </a:moveTo>
                  <a:cubicBezTo>
                    <a:pt x="501" y="1"/>
                    <a:pt x="1" y="501"/>
                    <a:pt x="1" y="1168"/>
                  </a:cubicBezTo>
                  <a:cubicBezTo>
                    <a:pt x="1" y="1802"/>
                    <a:pt x="501" y="2303"/>
                    <a:pt x="1168" y="2303"/>
                  </a:cubicBezTo>
                  <a:cubicBezTo>
                    <a:pt x="1802" y="2303"/>
                    <a:pt x="2302" y="1802"/>
                    <a:pt x="2302" y="1168"/>
                  </a:cubicBezTo>
                  <a:cubicBezTo>
                    <a:pt x="2302" y="501"/>
                    <a:pt x="1802" y="1"/>
                    <a:pt x="1168"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6" name="Google Shape;3891;p40">
              <a:extLst>
                <a:ext uri="{FF2B5EF4-FFF2-40B4-BE49-F238E27FC236}">
                  <a16:creationId xmlns:a16="http://schemas.microsoft.com/office/drawing/2014/main" id="{9D6996DD-09BB-8DC7-6EBC-E6B612EA98F1}"/>
                </a:ext>
              </a:extLst>
            </p:cNvPr>
            <p:cNvSpPr/>
            <p:nvPr/>
          </p:nvSpPr>
          <p:spPr>
            <a:xfrm>
              <a:off x="12789750" y="1051075"/>
              <a:ext cx="381600" cy="309950"/>
            </a:xfrm>
            <a:custGeom>
              <a:avLst/>
              <a:gdLst/>
              <a:ahLst/>
              <a:cxnLst/>
              <a:rect l="l" t="t" r="r" b="b"/>
              <a:pathLst>
                <a:path w="15264" h="12398" extrusionOk="0">
                  <a:moveTo>
                    <a:pt x="7069" y="0"/>
                  </a:moveTo>
                  <a:cubicBezTo>
                    <a:pt x="5337" y="0"/>
                    <a:pt x="4883" y="1134"/>
                    <a:pt x="4871" y="2289"/>
                  </a:cubicBezTo>
                  <a:lnTo>
                    <a:pt x="4871" y="2289"/>
                  </a:lnTo>
                  <a:cubicBezTo>
                    <a:pt x="4361" y="1955"/>
                    <a:pt x="3807" y="1794"/>
                    <a:pt x="3268" y="1794"/>
                  </a:cubicBezTo>
                  <a:cubicBezTo>
                    <a:pt x="1561" y="1794"/>
                    <a:pt x="1" y="3407"/>
                    <a:pt x="450" y="6243"/>
                  </a:cubicBezTo>
                  <a:cubicBezTo>
                    <a:pt x="674" y="7695"/>
                    <a:pt x="2126" y="8206"/>
                    <a:pt x="3389" y="8214"/>
                  </a:cubicBezTo>
                  <a:lnTo>
                    <a:pt x="3389" y="8214"/>
                  </a:lnTo>
                  <a:cubicBezTo>
                    <a:pt x="2105" y="9577"/>
                    <a:pt x="1087" y="11799"/>
                    <a:pt x="3619" y="12214"/>
                  </a:cubicBezTo>
                  <a:cubicBezTo>
                    <a:pt x="3956" y="12272"/>
                    <a:pt x="4275" y="12299"/>
                    <a:pt x="4576" y="12299"/>
                  </a:cubicBezTo>
                  <a:cubicBezTo>
                    <a:pt x="6412" y="12299"/>
                    <a:pt x="7573" y="11299"/>
                    <a:pt x="8106" y="10279"/>
                  </a:cubicBezTo>
                  <a:lnTo>
                    <a:pt x="8106" y="10279"/>
                  </a:lnTo>
                  <a:cubicBezTo>
                    <a:pt x="8482" y="11335"/>
                    <a:pt x="9248" y="12398"/>
                    <a:pt x="10505" y="12398"/>
                  </a:cubicBezTo>
                  <a:cubicBezTo>
                    <a:pt x="10796" y="12398"/>
                    <a:pt x="11113" y="12341"/>
                    <a:pt x="11458" y="12214"/>
                  </a:cubicBezTo>
                  <a:cubicBezTo>
                    <a:pt x="14777" y="11035"/>
                    <a:pt x="12990" y="8212"/>
                    <a:pt x="11221" y="7420"/>
                  </a:cubicBezTo>
                  <a:lnTo>
                    <a:pt x="11221" y="7420"/>
                  </a:lnTo>
                  <a:cubicBezTo>
                    <a:pt x="11313" y="7427"/>
                    <a:pt x="11409" y="7430"/>
                    <a:pt x="11510" y="7430"/>
                  </a:cubicBezTo>
                  <a:cubicBezTo>
                    <a:pt x="12364" y="7430"/>
                    <a:pt x="13480" y="7153"/>
                    <a:pt x="14193" y="6010"/>
                  </a:cubicBezTo>
                  <a:cubicBezTo>
                    <a:pt x="15263" y="4256"/>
                    <a:pt x="13177" y="3124"/>
                    <a:pt x="11469" y="3124"/>
                  </a:cubicBezTo>
                  <a:cubicBezTo>
                    <a:pt x="10963" y="3124"/>
                    <a:pt x="10490" y="3224"/>
                    <a:pt x="10143" y="3436"/>
                  </a:cubicBezTo>
                  <a:lnTo>
                    <a:pt x="10143" y="3436"/>
                  </a:lnTo>
                  <a:cubicBezTo>
                    <a:pt x="10620" y="2317"/>
                    <a:pt x="10791" y="416"/>
                    <a:pt x="7655" y="39"/>
                  </a:cubicBezTo>
                  <a:cubicBezTo>
                    <a:pt x="7445" y="13"/>
                    <a:pt x="7250" y="0"/>
                    <a:pt x="7069"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7" name="Google Shape;3892;p40">
              <a:extLst>
                <a:ext uri="{FF2B5EF4-FFF2-40B4-BE49-F238E27FC236}">
                  <a16:creationId xmlns:a16="http://schemas.microsoft.com/office/drawing/2014/main" id="{52D7849A-C8D9-7735-7325-F394A8D837F3}"/>
                </a:ext>
              </a:extLst>
            </p:cNvPr>
            <p:cNvSpPr/>
            <p:nvPr/>
          </p:nvSpPr>
          <p:spPr>
            <a:xfrm>
              <a:off x="12859350" y="1102900"/>
              <a:ext cx="226850" cy="204325"/>
            </a:xfrm>
            <a:custGeom>
              <a:avLst/>
              <a:gdLst/>
              <a:ahLst/>
              <a:cxnLst/>
              <a:rect l="l" t="t" r="r" b="b"/>
              <a:pathLst>
                <a:path w="9074" h="8173" extrusionOk="0">
                  <a:moveTo>
                    <a:pt x="5838" y="2469"/>
                  </a:moveTo>
                  <a:cubicBezTo>
                    <a:pt x="5805" y="2736"/>
                    <a:pt x="5671" y="2869"/>
                    <a:pt x="5671" y="2869"/>
                  </a:cubicBezTo>
                  <a:cubicBezTo>
                    <a:pt x="5638" y="2836"/>
                    <a:pt x="5671" y="2802"/>
                    <a:pt x="5671" y="2769"/>
                  </a:cubicBezTo>
                  <a:cubicBezTo>
                    <a:pt x="5671" y="2669"/>
                    <a:pt x="5738" y="2569"/>
                    <a:pt x="5838" y="2469"/>
                  </a:cubicBezTo>
                  <a:close/>
                  <a:moveTo>
                    <a:pt x="2202" y="2903"/>
                  </a:moveTo>
                  <a:cubicBezTo>
                    <a:pt x="2402" y="2903"/>
                    <a:pt x="2502" y="3069"/>
                    <a:pt x="2536" y="3236"/>
                  </a:cubicBezTo>
                  <a:cubicBezTo>
                    <a:pt x="2569" y="3303"/>
                    <a:pt x="2569" y="3370"/>
                    <a:pt x="2502" y="3403"/>
                  </a:cubicBezTo>
                  <a:cubicBezTo>
                    <a:pt x="2397" y="3561"/>
                    <a:pt x="2062" y="3657"/>
                    <a:pt x="1711" y="3657"/>
                  </a:cubicBezTo>
                  <a:cubicBezTo>
                    <a:pt x="1619" y="3657"/>
                    <a:pt x="1526" y="3650"/>
                    <a:pt x="1435" y="3636"/>
                  </a:cubicBezTo>
                  <a:cubicBezTo>
                    <a:pt x="1602" y="3169"/>
                    <a:pt x="1935" y="2903"/>
                    <a:pt x="2202" y="2903"/>
                  </a:cubicBezTo>
                  <a:close/>
                  <a:moveTo>
                    <a:pt x="3070" y="5538"/>
                  </a:moveTo>
                  <a:cubicBezTo>
                    <a:pt x="3136" y="5538"/>
                    <a:pt x="3203" y="5538"/>
                    <a:pt x="3270" y="5571"/>
                  </a:cubicBezTo>
                  <a:cubicBezTo>
                    <a:pt x="3370" y="5604"/>
                    <a:pt x="3403" y="5638"/>
                    <a:pt x="3403" y="5638"/>
                  </a:cubicBezTo>
                  <a:cubicBezTo>
                    <a:pt x="3403" y="5638"/>
                    <a:pt x="3403" y="5705"/>
                    <a:pt x="3336" y="5738"/>
                  </a:cubicBezTo>
                  <a:cubicBezTo>
                    <a:pt x="3170" y="5905"/>
                    <a:pt x="2869" y="6038"/>
                    <a:pt x="2502" y="6071"/>
                  </a:cubicBezTo>
                  <a:cubicBezTo>
                    <a:pt x="2603" y="5771"/>
                    <a:pt x="2803" y="5538"/>
                    <a:pt x="3070" y="5538"/>
                  </a:cubicBezTo>
                  <a:close/>
                  <a:moveTo>
                    <a:pt x="4137" y="401"/>
                  </a:moveTo>
                  <a:cubicBezTo>
                    <a:pt x="4370" y="401"/>
                    <a:pt x="4671" y="501"/>
                    <a:pt x="4938" y="701"/>
                  </a:cubicBezTo>
                  <a:cubicBezTo>
                    <a:pt x="5571" y="1101"/>
                    <a:pt x="5771" y="1568"/>
                    <a:pt x="5838" y="1935"/>
                  </a:cubicBezTo>
                  <a:cubicBezTo>
                    <a:pt x="5538" y="2135"/>
                    <a:pt x="5338" y="2402"/>
                    <a:pt x="5271" y="2636"/>
                  </a:cubicBezTo>
                  <a:cubicBezTo>
                    <a:pt x="5204" y="2836"/>
                    <a:pt x="5238" y="2969"/>
                    <a:pt x="5304" y="3103"/>
                  </a:cubicBezTo>
                  <a:cubicBezTo>
                    <a:pt x="5405" y="3269"/>
                    <a:pt x="5571" y="3303"/>
                    <a:pt x="5638" y="3303"/>
                  </a:cubicBezTo>
                  <a:cubicBezTo>
                    <a:pt x="5738" y="3303"/>
                    <a:pt x="5838" y="3269"/>
                    <a:pt x="5972" y="3136"/>
                  </a:cubicBezTo>
                  <a:cubicBezTo>
                    <a:pt x="6172" y="2903"/>
                    <a:pt x="6272" y="2569"/>
                    <a:pt x="6272" y="2169"/>
                  </a:cubicBezTo>
                  <a:cubicBezTo>
                    <a:pt x="6404" y="2119"/>
                    <a:pt x="6540" y="2094"/>
                    <a:pt x="6677" y="2094"/>
                  </a:cubicBezTo>
                  <a:cubicBezTo>
                    <a:pt x="7092" y="2094"/>
                    <a:pt x="7513" y="2325"/>
                    <a:pt x="7840" y="2802"/>
                  </a:cubicBezTo>
                  <a:cubicBezTo>
                    <a:pt x="8540" y="3803"/>
                    <a:pt x="8573" y="4837"/>
                    <a:pt x="8307" y="5371"/>
                  </a:cubicBezTo>
                  <a:cubicBezTo>
                    <a:pt x="8207" y="5571"/>
                    <a:pt x="8006" y="5805"/>
                    <a:pt x="7639" y="5805"/>
                  </a:cubicBezTo>
                  <a:cubicBezTo>
                    <a:pt x="7539" y="5805"/>
                    <a:pt x="7439" y="5805"/>
                    <a:pt x="7339" y="5771"/>
                  </a:cubicBezTo>
                  <a:cubicBezTo>
                    <a:pt x="7273" y="5771"/>
                    <a:pt x="7239" y="5738"/>
                    <a:pt x="7206" y="5738"/>
                  </a:cubicBezTo>
                  <a:cubicBezTo>
                    <a:pt x="7206" y="5338"/>
                    <a:pt x="7006" y="5204"/>
                    <a:pt x="6906" y="5137"/>
                  </a:cubicBezTo>
                  <a:cubicBezTo>
                    <a:pt x="6739" y="5037"/>
                    <a:pt x="6572" y="5004"/>
                    <a:pt x="6405" y="5004"/>
                  </a:cubicBezTo>
                  <a:cubicBezTo>
                    <a:pt x="6172" y="5004"/>
                    <a:pt x="6072" y="5137"/>
                    <a:pt x="6038" y="5271"/>
                  </a:cubicBezTo>
                  <a:cubicBezTo>
                    <a:pt x="6005" y="5504"/>
                    <a:pt x="6238" y="5771"/>
                    <a:pt x="6705" y="6005"/>
                  </a:cubicBezTo>
                  <a:cubicBezTo>
                    <a:pt x="6472" y="6672"/>
                    <a:pt x="5571" y="7773"/>
                    <a:pt x="4337" y="7773"/>
                  </a:cubicBezTo>
                  <a:cubicBezTo>
                    <a:pt x="4137" y="7773"/>
                    <a:pt x="3937" y="7739"/>
                    <a:pt x="3737" y="7673"/>
                  </a:cubicBezTo>
                  <a:cubicBezTo>
                    <a:pt x="2803" y="7372"/>
                    <a:pt x="2536" y="6839"/>
                    <a:pt x="2502" y="6505"/>
                  </a:cubicBezTo>
                  <a:cubicBezTo>
                    <a:pt x="3136" y="6472"/>
                    <a:pt x="3737" y="6105"/>
                    <a:pt x="3803" y="5705"/>
                  </a:cubicBezTo>
                  <a:cubicBezTo>
                    <a:pt x="3837" y="5604"/>
                    <a:pt x="3837" y="5338"/>
                    <a:pt x="3436" y="5171"/>
                  </a:cubicBezTo>
                  <a:cubicBezTo>
                    <a:pt x="3325" y="5127"/>
                    <a:pt x="3212" y="5107"/>
                    <a:pt x="3101" y="5107"/>
                  </a:cubicBezTo>
                  <a:cubicBezTo>
                    <a:pt x="2618" y="5107"/>
                    <a:pt x="2184" y="5495"/>
                    <a:pt x="2102" y="6038"/>
                  </a:cubicBezTo>
                  <a:cubicBezTo>
                    <a:pt x="1769" y="5971"/>
                    <a:pt x="1435" y="5738"/>
                    <a:pt x="1335" y="5104"/>
                  </a:cubicBezTo>
                  <a:cubicBezTo>
                    <a:pt x="1268" y="4737"/>
                    <a:pt x="1268" y="4370"/>
                    <a:pt x="1302" y="4037"/>
                  </a:cubicBezTo>
                  <a:lnTo>
                    <a:pt x="1302" y="4037"/>
                  </a:lnTo>
                  <a:cubicBezTo>
                    <a:pt x="1435" y="4070"/>
                    <a:pt x="1568" y="4070"/>
                    <a:pt x="1702" y="4070"/>
                  </a:cubicBezTo>
                  <a:cubicBezTo>
                    <a:pt x="2236" y="4070"/>
                    <a:pt x="2669" y="3937"/>
                    <a:pt x="2869" y="3670"/>
                  </a:cubicBezTo>
                  <a:cubicBezTo>
                    <a:pt x="2969" y="3503"/>
                    <a:pt x="3003" y="3303"/>
                    <a:pt x="2936" y="3103"/>
                  </a:cubicBezTo>
                  <a:cubicBezTo>
                    <a:pt x="2803" y="2702"/>
                    <a:pt x="2536" y="2469"/>
                    <a:pt x="2202" y="2469"/>
                  </a:cubicBezTo>
                  <a:cubicBezTo>
                    <a:pt x="1702" y="2469"/>
                    <a:pt x="1268" y="2903"/>
                    <a:pt x="1035" y="3536"/>
                  </a:cubicBezTo>
                  <a:cubicBezTo>
                    <a:pt x="835" y="3470"/>
                    <a:pt x="668" y="3336"/>
                    <a:pt x="568" y="3103"/>
                  </a:cubicBezTo>
                  <a:cubicBezTo>
                    <a:pt x="434" y="2869"/>
                    <a:pt x="468" y="2569"/>
                    <a:pt x="668" y="2202"/>
                  </a:cubicBezTo>
                  <a:cubicBezTo>
                    <a:pt x="1135" y="1201"/>
                    <a:pt x="1468" y="1068"/>
                    <a:pt x="1602" y="1068"/>
                  </a:cubicBezTo>
                  <a:cubicBezTo>
                    <a:pt x="1735" y="1068"/>
                    <a:pt x="2002" y="1135"/>
                    <a:pt x="2302" y="1902"/>
                  </a:cubicBezTo>
                  <a:cubicBezTo>
                    <a:pt x="2336" y="1969"/>
                    <a:pt x="2369" y="2069"/>
                    <a:pt x="2536" y="2069"/>
                  </a:cubicBezTo>
                  <a:cubicBezTo>
                    <a:pt x="2603" y="2069"/>
                    <a:pt x="2669" y="2035"/>
                    <a:pt x="2703" y="2002"/>
                  </a:cubicBezTo>
                  <a:cubicBezTo>
                    <a:pt x="2736" y="1935"/>
                    <a:pt x="2736" y="1868"/>
                    <a:pt x="2703" y="1768"/>
                  </a:cubicBezTo>
                  <a:cubicBezTo>
                    <a:pt x="2803" y="1502"/>
                    <a:pt x="3303" y="401"/>
                    <a:pt x="4137" y="401"/>
                  </a:cubicBezTo>
                  <a:close/>
                  <a:moveTo>
                    <a:pt x="4137" y="0"/>
                  </a:moveTo>
                  <a:cubicBezTo>
                    <a:pt x="3270" y="0"/>
                    <a:pt x="2736" y="768"/>
                    <a:pt x="2469" y="1268"/>
                  </a:cubicBezTo>
                  <a:cubicBezTo>
                    <a:pt x="2236" y="834"/>
                    <a:pt x="1935" y="634"/>
                    <a:pt x="1602" y="634"/>
                  </a:cubicBezTo>
                  <a:cubicBezTo>
                    <a:pt x="1168" y="634"/>
                    <a:pt x="701" y="1101"/>
                    <a:pt x="268" y="2035"/>
                  </a:cubicBezTo>
                  <a:cubicBezTo>
                    <a:pt x="34" y="2502"/>
                    <a:pt x="1" y="2936"/>
                    <a:pt x="167" y="3303"/>
                  </a:cubicBezTo>
                  <a:cubicBezTo>
                    <a:pt x="301" y="3570"/>
                    <a:pt x="568" y="3803"/>
                    <a:pt x="901" y="3937"/>
                  </a:cubicBezTo>
                  <a:cubicBezTo>
                    <a:pt x="835" y="4304"/>
                    <a:pt x="835" y="4737"/>
                    <a:pt x="901" y="5171"/>
                  </a:cubicBezTo>
                  <a:cubicBezTo>
                    <a:pt x="1035" y="5905"/>
                    <a:pt x="1435" y="6372"/>
                    <a:pt x="2069" y="6472"/>
                  </a:cubicBezTo>
                  <a:cubicBezTo>
                    <a:pt x="2136" y="7072"/>
                    <a:pt x="2569" y="7739"/>
                    <a:pt x="3637" y="8073"/>
                  </a:cubicBezTo>
                  <a:cubicBezTo>
                    <a:pt x="3870" y="8140"/>
                    <a:pt x="4104" y="8173"/>
                    <a:pt x="4337" y="8173"/>
                  </a:cubicBezTo>
                  <a:cubicBezTo>
                    <a:pt x="5771" y="8173"/>
                    <a:pt x="6806" y="6972"/>
                    <a:pt x="7106" y="6138"/>
                  </a:cubicBezTo>
                  <a:cubicBezTo>
                    <a:pt x="7139" y="6138"/>
                    <a:pt x="7172" y="6172"/>
                    <a:pt x="7206" y="6172"/>
                  </a:cubicBezTo>
                  <a:cubicBezTo>
                    <a:pt x="7349" y="6217"/>
                    <a:pt x="7486" y="6238"/>
                    <a:pt x="7617" y="6238"/>
                  </a:cubicBezTo>
                  <a:cubicBezTo>
                    <a:pt x="8068" y="6238"/>
                    <a:pt x="8441" y="5985"/>
                    <a:pt x="8674" y="5571"/>
                  </a:cubicBezTo>
                  <a:cubicBezTo>
                    <a:pt x="9074" y="4771"/>
                    <a:pt x="8874" y="3536"/>
                    <a:pt x="8173" y="2536"/>
                  </a:cubicBezTo>
                  <a:cubicBezTo>
                    <a:pt x="7639" y="1835"/>
                    <a:pt x="7072" y="1668"/>
                    <a:pt x="6705" y="1668"/>
                  </a:cubicBezTo>
                  <a:cubicBezTo>
                    <a:pt x="6539" y="1668"/>
                    <a:pt x="6372" y="1702"/>
                    <a:pt x="6238" y="1768"/>
                  </a:cubicBezTo>
                  <a:cubicBezTo>
                    <a:pt x="6105" y="1201"/>
                    <a:pt x="5738" y="734"/>
                    <a:pt x="5171" y="334"/>
                  </a:cubicBezTo>
                  <a:cubicBezTo>
                    <a:pt x="4804" y="101"/>
                    <a:pt x="4471" y="0"/>
                    <a:pt x="413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8" name="Google Shape;3893;p40">
              <a:extLst>
                <a:ext uri="{FF2B5EF4-FFF2-40B4-BE49-F238E27FC236}">
                  <a16:creationId xmlns:a16="http://schemas.microsoft.com/office/drawing/2014/main" id="{879506CD-C948-C7AC-7E0E-E25771F61A38}"/>
                </a:ext>
              </a:extLst>
            </p:cNvPr>
            <p:cNvSpPr/>
            <p:nvPr/>
          </p:nvSpPr>
          <p:spPr>
            <a:xfrm>
              <a:off x="12939400" y="1175450"/>
              <a:ext cx="58400" cy="57575"/>
            </a:xfrm>
            <a:custGeom>
              <a:avLst/>
              <a:gdLst/>
              <a:ahLst/>
              <a:cxnLst/>
              <a:rect l="l" t="t" r="r" b="b"/>
              <a:pathLst>
                <a:path w="2336" h="2303" extrusionOk="0">
                  <a:moveTo>
                    <a:pt x="1168" y="1"/>
                  </a:moveTo>
                  <a:cubicBezTo>
                    <a:pt x="535" y="1"/>
                    <a:pt x="1" y="501"/>
                    <a:pt x="1" y="1168"/>
                  </a:cubicBezTo>
                  <a:cubicBezTo>
                    <a:pt x="1" y="1802"/>
                    <a:pt x="535" y="2302"/>
                    <a:pt x="1168" y="2302"/>
                  </a:cubicBezTo>
                  <a:cubicBezTo>
                    <a:pt x="1802" y="2302"/>
                    <a:pt x="2336" y="1802"/>
                    <a:pt x="2336" y="1168"/>
                  </a:cubicBezTo>
                  <a:cubicBezTo>
                    <a:pt x="2336" y="501"/>
                    <a:pt x="1802" y="1"/>
                    <a:pt x="1168"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9" name="Google Shape;3894;p40">
              <a:extLst>
                <a:ext uri="{FF2B5EF4-FFF2-40B4-BE49-F238E27FC236}">
                  <a16:creationId xmlns:a16="http://schemas.microsoft.com/office/drawing/2014/main" id="{0A685180-E829-69BC-D596-3222F0D15D6A}"/>
                </a:ext>
              </a:extLst>
            </p:cNvPr>
            <p:cNvSpPr/>
            <p:nvPr/>
          </p:nvSpPr>
          <p:spPr>
            <a:xfrm>
              <a:off x="12707575" y="1285125"/>
              <a:ext cx="458300" cy="387000"/>
            </a:xfrm>
            <a:custGeom>
              <a:avLst/>
              <a:gdLst/>
              <a:ahLst/>
              <a:cxnLst/>
              <a:rect l="l" t="t" r="r" b="b"/>
              <a:pathLst>
                <a:path w="18332" h="15480" extrusionOk="0">
                  <a:moveTo>
                    <a:pt x="6551" y="1"/>
                  </a:moveTo>
                  <a:cubicBezTo>
                    <a:pt x="6436" y="1"/>
                    <a:pt x="6310" y="16"/>
                    <a:pt x="6172" y="50"/>
                  </a:cubicBezTo>
                  <a:cubicBezTo>
                    <a:pt x="6172" y="50"/>
                    <a:pt x="1" y="6154"/>
                    <a:pt x="5138" y="13159"/>
                  </a:cubicBezTo>
                  <a:cubicBezTo>
                    <a:pt x="6357" y="14825"/>
                    <a:pt x="7743" y="15479"/>
                    <a:pt x="9148" y="15479"/>
                  </a:cubicBezTo>
                  <a:cubicBezTo>
                    <a:pt x="13625" y="15479"/>
                    <a:pt x="18288" y="8832"/>
                    <a:pt x="18314" y="7055"/>
                  </a:cubicBezTo>
                  <a:cubicBezTo>
                    <a:pt x="18331" y="6621"/>
                    <a:pt x="18052" y="6460"/>
                    <a:pt x="17630" y="6460"/>
                  </a:cubicBezTo>
                  <a:cubicBezTo>
                    <a:pt x="16431" y="6460"/>
                    <a:pt x="14077" y="7756"/>
                    <a:pt x="14077" y="7756"/>
                  </a:cubicBezTo>
                  <a:cubicBezTo>
                    <a:pt x="14077" y="7756"/>
                    <a:pt x="15753" y="3452"/>
                    <a:pt x="14507" y="3452"/>
                  </a:cubicBezTo>
                  <a:cubicBezTo>
                    <a:pt x="14497" y="3452"/>
                    <a:pt x="14488" y="3452"/>
                    <a:pt x="14478" y="3452"/>
                  </a:cubicBezTo>
                  <a:cubicBezTo>
                    <a:pt x="13177" y="3486"/>
                    <a:pt x="11009" y="5921"/>
                    <a:pt x="11009" y="5921"/>
                  </a:cubicBezTo>
                  <a:cubicBezTo>
                    <a:pt x="11009" y="5921"/>
                    <a:pt x="12676" y="1251"/>
                    <a:pt x="11275" y="1017"/>
                  </a:cubicBezTo>
                  <a:cubicBezTo>
                    <a:pt x="11219" y="1007"/>
                    <a:pt x="11160" y="1002"/>
                    <a:pt x="11100" y="1002"/>
                  </a:cubicBezTo>
                  <a:cubicBezTo>
                    <a:pt x="9647" y="1002"/>
                    <a:pt x="7339" y="3986"/>
                    <a:pt x="7339" y="3986"/>
                  </a:cubicBezTo>
                  <a:cubicBezTo>
                    <a:pt x="7339" y="3986"/>
                    <a:pt x="8373" y="1"/>
                    <a:pt x="6551"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0" name="Google Shape;3895;p40">
              <a:extLst>
                <a:ext uri="{FF2B5EF4-FFF2-40B4-BE49-F238E27FC236}">
                  <a16:creationId xmlns:a16="http://schemas.microsoft.com/office/drawing/2014/main" id="{287FC0E1-B70C-EA9B-5CB4-B8E0D8C84C5D}"/>
                </a:ext>
              </a:extLst>
            </p:cNvPr>
            <p:cNvSpPr/>
            <p:nvPr/>
          </p:nvSpPr>
          <p:spPr>
            <a:xfrm>
              <a:off x="12795150" y="1435150"/>
              <a:ext cx="276050" cy="192325"/>
            </a:xfrm>
            <a:custGeom>
              <a:avLst/>
              <a:gdLst/>
              <a:ahLst/>
              <a:cxnLst/>
              <a:rect l="l" t="t" r="r" b="b"/>
              <a:pathLst>
                <a:path w="11042" h="7693" extrusionOk="0">
                  <a:moveTo>
                    <a:pt x="3569" y="2722"/>
                  </a:moveTo>
                  <a:lnTo>
                    <a:pt x="3569" y="2722"/>
                  </a:lnTo>
                  <a:cubicBezTo>
                    <a:pt x="3403" y="3489"/>
                    <a:pt x="3002" y="4056"/>
                    <a:pt x="2802" y="4190"/>
                  </a:cubicBezTo>
                  <a:cubicBezTo>
                    <a:pt x="2802" y="4156"/>
                    <a:pt x="2802" y="4090"/>
                    <a:pt x="2836" y="3956"/>
                  </a:cubicBezTo>
                  <a:cubicBezTo>
                    <a:pt x="2902" y="3589"/>
                    <a:pt x="3169" y="3122"/>
                    <a:pt x="3569" y="2722"/>
                  </a:cubicBezTo>
                  <a:close/>
                  <a:moveTo>
                    <a:pt x="2688" y="1"/>
                  </a:moveTo>
                  <a:cubicBezTo>
                    <a:pt x="1594" y="1"/>
                    <a:pt x="217" y="865"/>
                    <a:pt x="134" y="921"/>
                  </a:cubicBezTo>
                  <a:cubicBezTo>
                    <a:pt x="34" y="954"/>
                    <a:pt x="0" y="1087"/>
                    <a:pt x="67" y="1187"/>
                  </a:cubicBezTo>
                  <a:cubicBezTo>
                    <a:pt x="110" y="1252"/>
                    <a:pt x="181" y="1289"/>
                    <a:pt x="253" y="1289"/>
                  </a:cubicBezTo>
                  <a:cubicBezTo>
                    <a:pt x="292" y="1289"/>
                    <a:pt x="332" y="1278"/>
                    <a:pt x="367" y="1254"/>
                  </a:cubicBezTo>
                  <a:cubicBezTo>
                    <a:pt x="775" y="983"/>
                    <a:pt x="1846" y="423"/>
                    <a:pt x="2644" y="423"/>
                  </a:cubicBezTo>
                  <a:cubicBezTo>
                    <a:pt x="2826" y="423"/>
                    <a:pt x="2993" y="452"/>
                    <a:pt x="3136" y="520"/>
                  </a:cubicBezTo>
                  <a:cubicBezTo>
                    <a:pt x="3403" y="620"/>
                    <a:pt x="3569" y="887"/>
                    <a:pt x="3636" y="1321"/>
                  </a:cubicBezTo>
                  <a:cubicBezTo>
                    <a:pt x="3669" y="1588"/>
                    <a:pt x="3669" y="1821"/>
                    <a:pt x="3669" y="2055"/>
                  </a:cubicBezTo>
                  <a:cubicBezTo>
                    <a:pt x="3002" y="2588"/>
                    <a:pt x="2502" y="3356"/>
                    <a:pt x="2402" y="3889"/>
                  </a:cubicBezTo>
                  <a:cubicBezTo>
                    <a:pt x="2402" y="4023"/>
                    <a:pt x="2335" y="4423"/>
                    <a:pt x="2569" y="4590"/>
                  </a:cubicBezTo>
                  <a:cubicBezTo>
                    <a:pt x="2605" y="4608"/>
                    <a:pt x="2662" y="4636"/>
                    <a:pt x="2743" y="4636"/>
                  </a:cubicBezTo>
                  <a:cubicBezTo>
                    <a:pt x="2811" y="4636"/>
                    <a:pt x="2897" y="4617"/>
                    <a:pt x="3002" y="4557"/>
                  </a:cubicBezTo>
                  <a:cubicBezTo>
                    <a:pt x="3369" y="4323"/>
                    <a:pt x="3936" y="3422"/>
                    <a:pt x="4070" y="2255"/>
                  </a:cubicBezTo>
                  <a:cubicBezTo>
                    <a:pt x="4437" y="1955"/>
                    <a:pt x="4870" y="1755"/>
                    <a:pt x="5237" y="1755"/>
                  </a:cubicBezTo>
                  <a:cubicBezTo>
                    <a:pt x="5771" y="1755"/>
                    <a:pt x="6105" y="2222"/>
                    <a:pt x="6271" y="3089"/>
                  </a:cubicBezTo>
                  <a:cubicBezTo>
                    <a:pt x="6405" y="4056"/>
                    <a:pt x="6371" y="4857"/>
                    <a:pt x="6238" y="5491"/>
                  </a:cubicBezTo>
                  <a:cubicBezTo>
                    <a:pt x="5938" y="5724"/>
                    <a:pt x="5738" y="5991"/>
                    <a:pt x="5638" y="6291"/>
                  </a:cubicBezTo>
                  <a:cubicBezTo>
                    <a:pt x="5371" y="6992"/>
                    <a:pt x="5437" y="7158"/>
                    <a:pt x="5537" y="7258"/>
                  </a:cubicBezTo>
                  <a:cubicBezTo>
                    <a:pt x="5579" y="7300"/>
                    <a:pt x="5645" y="7328"/>
                    <a:pt x="5722" y="7328"/>
                  </a:cubicBezTo>
                  <a:cubicBezTo>
                    <a:pt x="5769" y="7328"/>
                    <a:pt x="5820" y="7317"/>
                    <a:pt x="5871" y="7292"/>
                  </a:cubicBezTo>
                  <a:cubicBezTo>
                    <a:pt x="6071" y="7158"/>
                    <a:pt x="6405" y="6591"/>
                    <a:pt x="6605" y="5757"/>
                  </a:cubicBezTo>
                  <a:cubicBezTo>
                    <a:pt x="7039" y="5424"/>
                    <a:pt x="7672" y="5157"/>
                    <a:pt x="8339" y="5090"/>
                  </a:cubicBezTo>
                  <a:cubicBezTo>
                    <a:pt x="8518" y="5063"/>
                    <a:pt x="8692" y="5049"/>
                    <a:pt x="8857" y="5049"/>
                  </a:cubicBezTo>
                  <a:cubicBezTo>
                    <a:pt x="9491" y="5049"/>
                    <a:pt x="10003" y="5246"/>
                    <a:pt x="10241" y="5591"/>
                  </a:cubicBezTo>
                  <a:cubicBezTo>
                    <a:pt x="10508" y="5991"/>
                    <a:pt x="10474" y="6591"/>
                    <a:pt x="10074" y="7392"/>
                  </a:cubicBezTo>
                  <a:cubicBezTo>
                    <a:pt x="10041" y="7492"/>
                    <a:pt x="10074" y="7592"/>
                    <a:pt x="10174" y="7659"/>
                  </a:cubicBezTo>
                  <a:cubicBezTo>
                    <a:pt x="10207" y="7659"/>
                    <a:pt x="10241" y="7692"/>
                    <a:pt x="10274" y="7692"/>
                  </a:cubicBezTo>
                  <a:cubicBezTo>
                    <a:pt x="10341" y="7692"/>
                    <a:pt x="10408" y="7625"/>
                    <a:pt x="10441" y="7559"/>
                  </a:cubicBezTo>
                  <a:cubicBezTo>
                    <a:pt x="11041" y="6391"/>
                    <a:pt x="10841" y="5724"/>
                    <a:pt x="10574" y="5357"/>
                  </a:cubicBezTo>
                  <a:cubicBezTo>
                    <a:pt x="10242" y="4887"/>
                    <a:pt x="9589" y="4623"/>
                    <a:pt x="8785" y="4623"/>
                  </a:cubicBezTo>
                  <a:cubicBezTo>
                    <a:pt x="8620" y="4623"/>
                    <a:pt x="8449" y="4634"/>
                    <a:pt x="8273" y="4657"/>
                  </a:cubicBezTo>
                  <a:cubicBezTo>
                    <a:pt x="7772" y="4723"/>
                    <a:pt x="7205" y="4923"/>
                    <a:pt x="6705" y="5190"/>
                  </a:cubicBezTo>
                  <a:cubicBezTo>
                    <a:pt x="6805" y="4557"/>
                    <a:pt x="6805" y="3823"/>
                    <a:pt x="6672" y="3022"/>
                  </a:cubicBezTo>
                  <a:cubicBezTo>
                    <a:pt x="6438" y="1654"/>
                    <a:pt x="5771" y="1354"/>
                    <a:pt x="5237" y="1354"/>
                  </a:cubicBezTo>
                  <a:cubicBezTo>
                    <a:pt x="4837" y="1354"/>
                    <a:pt x="4470" y="1488"/>
                    <a:pt x="4070" y="1755"/>
                  </a:cubicBezTo>
                  <a:cubicBezTo>
                    <a:pt x="4070" y="1588"/>
                    <a:pt x="4070" y="1421"/>
                    <a:pt x="4036" y="1254"/>
                  </a:cubicBezTo>
                  <a:cubicBezTo>
                    <a:pt x="3970" y="687"/>
                    <a:pt x="3736" y="320"/>
                    <a:pt x="3303" y="120"/>
                  </a:cubicBezTo>
                  <a:cubicBezTo>
                    <a:pt x="3118" y="36"/>
                    <a:pt x="2909" y="1"/>
                    <a:pt x="2688"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1" name="Google Shape;3896;p40">
              <a:extLst>
                <a:ext uri="{FF2B5EF4-FFF2-40B4-BE49-F238E27FC236}">
                  <a16:creationId xmlns:a16="http://schemas.microsoft.com/office/drawing/2014/main" id="{885A7B9D-27D9-81D9-99B3-73194D7EE2F1}"/>
                </a:ext>
              </a:extLst>
            </p:cNvPr>
            <p:cNvSpPr/>
            <p:nvPr/>
          </p:nvSpPr>
          <p:spPr>
            <a:xfrm>
              <a:off x="11831950" y="1881675"/>
              <a:ext cx="642150" cy="819450"/>
            </a:xfrm>
            <a:custGeom>
              <a:avLst/>
              <a:gdLst/>
              <a:ahLst/>
              <a:cxnLst/>
              <a:rect l="l" t="t" r="r" b="b"/>
              <a:pathLst>
                <a:path w="25686" h="32778" extrusionOk="0">
                  <a:moveTo>
                    <a:pt x="2834" y="0"/>
                  </a:moveTo>
                  <a:cubicBezTo>
                    <a:pt x="2811" y="0"/>
                    <a:pt x="2790" y="2"/>
                    <a:pt x="2769" y="5"/>
                  </a:cubicBezTo>
                  <a:cubicBezTo>
                    <a:pt x="401" y="372"/>
                    <a:pt x="1" y="3207"/>
                    <a:pt x="1" y="3207"/>
                  </a:cubicBezTo>
                  <a:cubicBezTo>
                    <a:pt x="1" y="3207"/>
                    <a:pt x="18035" y="32777"/>
                    <a:pt x="20140" y="32777"/>
                  </a:cubicBezTo>
                  <a:cubicBezTo>
                    <a:pt x="20168" y="32777"/>
                    <a:pt x="20193" y="32772"/>
                    <a:pt x="20215" y="32762"/>
                  </a:cubicBezTo>
                  <a:cubicBezTo>
                    <a:pt x="21916" y="31928"/>
                    <a:pt x="25686" y="23088"/>
                    <a:pt x="25686" y="23088"/>
                  </a:cubicBezTo>
                  <a:cubicBezTo>
                    <a:pt x="25686" y="23088"/>
                    <a:pt x="5516" y="0"/>
                    <a:pt x="2834"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2" name="Google Shape;3897;p40">
              <a:extLst>
                <a:ext uri="{FF2B5EF4-FFF2-40B4-BE49-F238E27FC236}">
                  <a16:creationId xmlns:a16="http://schemas.microsoft.com/office/drawing/2014/main" id="{83866F18-46A2-FDC1-C070-FE98A6F8395F}"/>
                </a:ext>
              </a:extLst>
            </p:cNvPr>
            <p:cNvSpPr/>
            <p:nvPr/>
          </p:nvSpPr>
          <p:spPr>
            <a:xfrm>
              <a:off x="11690175" y="1803400"/>
              <a:ext cx="409450" cy="261625"/>
            </a:xfrm>
            <a:custGeom>
              <a:avLst/>
              <a:gdLst/>
              <a:ahLst/>
              <a:cxnLst/>
              <a:rect l="l" t="t" r="r" b="b"/>
              <a:pathLst>
                <a:path w="16378" h="10465" extrusionOk="0">
                  <a:moveTo>
                    <a:pt x="12060" y="0"/>
                  </a:moveTo>
                  <a:cubicBezTo>
                    <a:pt x="12054" y="0"/>
                    <a:pt x="12049" y="0"/>
                    <a:pt x="12043" y="0"/>
                  </a:cubicBezTo>
                  <a:cubicBezTo>
                    <a:pt x="2936" y="67"/>
                    <a:pt x="1" y="9040"/>
                    <a:pt x="1" y="9040"/>
                  </a:cubicBezTo>
                  <a:cubicBezTo>
                    <a:pt x="1" y="10046"/>
                    <a:pt x="480" y="10465"/>
                    <a:pt x="1255" y="10465"/>
                  </a:cubicBezTo>
                  <a:cubicBezTo>
                    <a:pt x="5127" y="10465"/>
                    <a:pt x="16378" y="0"/>
                    <a:pt x="12060"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3" name="Google Shape;3898;p40">
              <a:extLst>
                <a:ext uri="{FF2B5EF4-FFF2-40B4-BE49-F238E27FC236}">
                  <a16:creationId xmlns:a16="http://schemas.microsoft.com/office/drawing/2014/main" id="{723A5EDE-B1F2-EACC-9937-998AA1791054}"/>
                </a:ext>
              </a:extLst>
            </p:cNvPr>
            <p:cNvSpPr/>
            <p:nvPr/>
          </p:nvSpPr>
          <p:spPr>
            <a:xfrm>
              <a:off x="12901050" y="1847600"/>
              <a:ext cx="837300" cy="887325"/>
            </a:xfrm>
            <a:custGeom>
              <a:avLst/>
              <a:gdLst/>
              <a:ahLst/>
              <a:cxnLst/>
              <a:rect l="l" t="t" r="r" b="b"/>
              <a:pathLst>
                <a:path w="33492" h="35493" extrusionOk="0">
                  <a:moveTo>
                    <a:pt x="13359" y="1"/>
                  </a:moveTo>
                  <a:cubicBezTo>
                    <a:pt x="6719" y="1"/>
                    <a:pt x="1" y="3837"/>
                    <a:pt x="1" y="3837"/>
                  </a:cubicBezTo>
                  <a:lnTo>
                    <a:pt x="1" y="9674"/>
                  </a:lnTo>
                  <a:cubicBezTo>
                    <a:pt x="1" y="9674"/>
                    <a:pt x="7004" y="5527"/>
                    <a:pt x="12874" y="5527"/>
                  </a:cubicBezTo>
                  <a:cubicBezTo>
                    <a:pt x="15443" y="5527"/>
                    <a:pt x="17795" y="6321"/>
                    <a:pt x="19248" y="8607"/>
                  </a:cubicBezTo>
                  <a:cubicBezTo>
                    <a:pt x="27920" y="22250"/>
                    <a:pt x="2569" y="29321"/>
                    <a:pt x="2569" y="29321"/>
                  </a:cubicBezTo>
                  <a:lnTo>
                    <a:pt x="2569" y="35492"/>
                  </a:lnTo>
                  <a:cubicBezTo>
                    <a:pt x="2569" y="35492"/>
                    <a:pt x="33491" y="26853"/>
                    <a:pt x="24251" y="6772"/>
                  </a:cubicBezTo>
                  <a:cubicBezTo>
                    <a:pt x="21852" y="1581"/>
                    <a:pt x="17622" y="1"/>
                    <a:pt x="13359"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4" name="Google Shape;3899;p40">
              <a:extLst>
                <a:ext uri="{FF2B5EF4-FFF2-40B4-BE49-F238E27FC236}">
                  <a16:creationId xmlns:a16="http://schemas.microsoft.com/office/drawing/2014/main" id="{CD20D020-5954-167E-EDC2-C7A9A42B4E42}"/>
                </a:ext>
              </a:extLst>
            </p:cNvPr>
            <p:cNvSpPr/>
            <p:nvPr/>
          </p:nvSpPr>
          <p:spPr>
            <a:xfrm>
              <a:off x="12124150" y="1775050"/>
              <a:ext cx="1058000" cy="1189275"/>
            </a:xfrm>
            <a:custGeom>
              <a:avLst/>
              <a:gdLst/>
              <a:ahLst/>
              <a:cxnLst/>
              <a:rect l="l" t="t" r="r" b="b"/>
              <a:pathLst>
                <a:path w="42320" h="47571" extrusionOk="0">
                  <a:moveTo>
                    <a:pt x="35213" y="0"/>
                  </a:moveTo>
                  <a:lnTo>
                    <a:pt x="3123" y="2602"/>
                  </a:lnTo>
                  <a:cubicBezTo>
                    <a:pt x="3123" y="2602"/>
                    <a:pt x="1489" y="45967"/>
                    <a:pt x="355" y="47067"/>
                  </a:cubicBezTo>
                  <a:cubicBezTo>
                    <a:pt x="0" y="47422"/>
                    <a:pt x="3967" y="47571"/>
                    <a:pt x="9587" y="47571"/>
                  </a:cubicBezTo>
                  <a:cubicBezTo>
                    <a:pt x="21953" y="47571"/>
                    <a:pt x="42320" y="46849"/>
                    <a:pt x="42251" y="46000"/>
                  </a:cubicBezTo>
                  <a:cubicBezTo>
                    <a:pt x="40316" y="21549"/>
                    <a:pt x="36214" y="1001"/>
                    <a:pt x="35213"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5" name="Google Shape;3900;p40">
              <a:extLst>
                <a:ext uri="{FF2B5EF4-FFF2-40B4-BE49-F238E27FC236}">
                  <a16:creationId xmlns:a16="http://schemas.microsoft.com/office/drawing/2014/main" id="{F11BDF8A-835F-4D68-0EDA-1985CE5247B0}"/>
                </a:ext>
              </a:extLst>
            </p:cNvPr>
            <p:cNvSpPr/>
            <p:nvPr/>
          </p:nvSpPr>
          <p:spPr>
            <a:xfrm>
              <a:off x="12037925" y="2047425"/>
              <a:ext cx="40050" cy="42050"/>
            </a:xfrm>
            <a:custGeom>
              <a:avLst/>
              <a:gdLst/>
              <a:ahLst/>
              <a:cxnLst/>
              <a:rect l="l" t="t" r="r" b="b"/>
              <a:pathLst>
                <a:path w="1602" h="1682" extrusionOk="0">
                  <a:moveTo>
                    <a:pt x="288" y="1"/>
                  </a:moveTo>
                  <a:cubicBezTo>
                    <a:pt x="205" y="1"/>
                    <a:pt x="118" y="38"/>
                    <a:pt x="68" y="113"/>
                  </a:cubicBezTo>
                  <a:cubicBezTo>
                    <a:pt x="1" y="213"/>
                    <a:pt x="34" y="313"/>
                    <a:pt x="134" y="380"/>
                  </a:cubicBezTo>
                  <a:cubicBezTo>
                    <a:pt x="168" y="380"/>
                    <a:pt x="835" y="780"/>
                    <a:pt x="1168" y="1548"/>
                  </a:cubicBezTo>
                  <a:cubicBezTo>
                    <a:pt x="1202" y="1614"/>
                    <a:pt x="1268" y="1681"/>
                    <a:pt x="1369" y="1681"/>
                  </a:cubicBezTo>
                  <a:cubicBezTo>
                    <a:pt x="1369" y="1681"/>
                    <a:pt x="1402" y="1648"/>
                    <a:pt x="1435" y="1648"/>
                  </a:cubicBezTo>
                  <a:cubicBezTo>
                    <a:pt x="1535" y="1614"/>
                    <a:pt x="1602" y="1481"/>
                    <a:pt x="1535" y="1381"/>
                  </a:cubicBezTo>
                  <a:cubicBezTo>
                    <a:pt x="1168" y="480"/>
                    <a:pt x="401" y="47"/>
                    <a:pt x="368" y="13"/>
                  </a:cubicBezTo>
                  <a:cubicBezTo>
                    <a:pt x="343" y="5"/>
                    <a:pt x="316" y="1"/>
                    <a:pt x="288"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6" name="Google Shape;3901;p40">
              <a:extLst>
                <a:ext uri="{FF2B5EF4-FFF2-40B4-BE49-F238E27FC236}">
                  <a16:creationId xmlns:a16="http://schemas.microsoft.com/office/drawing/2014/main" id="{E832D70A-0899-CDF4-94B4-11924B9FDB85}"/>
                </a:ext>
              </a:extLst>
            </p:cNvPr>
            <p:cNvSpPr/>
            <p:nvPr/>
          </p:nvSpPr>
          <p:spPr>
            <a:xfrm>
              <a:off x="11992900" y="2052700"/>
              <a:ext cx="39225" cy="41775"/>
            </a:xfrm>
            <a:custGeom>
              <a:avLst/>
              <a:gdLst/>
              <a:ahLst/>
              <a:cxnLst/>
              <a:rect l="l" t="t" r="r" b="b"/>
              <a:pathLst>
                <a:path w="1569" h="1671" extrusionOk="0">
                  <a:moveTo>
                    <a:pt x="220" y="1"/>
                  </a:moveTo>
                  <a:cubicBezTo>
                    <a:pt x="148" y="1"/>
                    <a:pt x="77" y="38"/>
                    <a:pt x="34" y="102"/>
                  </a:cubicBezTo>
                  <a:cubicBezTo>
                    <a:pt x="1" y="202"/>
                    <a:pt x="34" y="336"/>
                    <a:pt x="134" y="369"/>
                  </a:cubicBezTo>
                  <a:cubicBezTo>
                    <a:pt x="134" y="403"/>
                    <a:pt x="801" y="770"/>
                    <a:pt x="1135" y="1537"/>
                  </a:cubicBezTo>
                  <a:cubicBezTo>
                    <a:pt x="1168" y="1603"/>
                    <a:pt x="1235" y="1670"/>
                    <a:pt x="1335" y="1670"/>
                  </a:cubicBezTo>
                  <a:cubicBezTo>
                    <a:pt x="1335" y="1670"/>
                    <a:pt x="1368" y="1670"/>
                    <a:pt x="1402" y="1637"/>
                  </a:cubicBezTo>
                  <a:cubicBezTo>
                    <a:pt x="1502" y="1603"/>
                    <a:pt x="1568" y="1470"/>
                    <a:pt x="1502" y="1370"/>
                  </a:cubicBezTo>
                  <a:cubicBezTo>
                    <a:pt x="1135" y="469"/>
                    <a:pt x="368" y="36"/>
                    <a:pt x="334" y="36"/>
                  </a:cubicBezTo>
                  <a:cubicBezTo>
                    <a:pt x="299" y="12"/>
                    <a:pt x="259" y="1"/>
                    <a:pt x="220"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7" name="Google Shape;3902;p40">
              <a:extLst>
                <a:ext uri="{FF2B5EF4-FFF2-40B4-BE49-F238E27FC236}">
                  <a16:creationId xmlns:a16="http://schemas.microsoft.com/office/drawing/2014/main" id="{AC74D4D3-49C4-2C0B-2FB4-2C76BE9C4206}"/>
                </a:ext>
              </a:extLst>
            </p:cNvPr>
            <p:cNvSpPr/>
            <p:nvPr/>
          </p:nvSpPr>
          <p:spPr>
            <a:xfrm>
              <a:off x="11977050" y="1989875"/>
              <a:ext cx="39225" cy="42050"/>
            </a:xfrm>
            <a:custGeom>
              <a:avLst/>
              <a:gdLst/>
              <a:ahLst/>
              <a:cxnLst/>
              <a:rect l="l" t="t" r="r" b="b"/>
              <a:pathLst>
                <a:path w="1569" h="1682" extrusionOk="0">
                  <a:moveTo>
                    <a:pt x="255" y="1"/>
                  </a:moveTo>
                  <a:cubicBezTo>
                    <a:pt x="172" y="1"/>
                    <a:pt x="84" y="39"/>
                    <a:pt x="34" y="114"/>
                  </a:cubicBezTo>
                  <a:cubicBezTo>
                    <a:pt x="1" y="214"/>
                    <a:pt x="34" y="314"/>
                    <a:pt x="134" y="380"/>
                  </a:cubicBezTo>
                  <a:cubicBezTo>
                    <a:pt x="134" y="380"/>
                    <a:pt x="801" y="781"/>
                    <a:pt x="1135" y="1548"/>
                  </a:cubicBezTo>
                  <a:cubicBezTo>
                    <a:pt x="1168" y="1615"/>
                    <a:pt x="1235" y="1681"/>
                    <a:pt x="1335" y="1681"/>
                  </a:cubicBezTo>
                  <a:cubicBezTo>
                    <a:pt x="1368" y="1681"/>
                    <a:pt x="1368" y="1648"/>
                    <a:pt x="1402" y="1648"/>
                  </a:cubicBezTo>
                  <a:cubicBezTo>
                    <a:pt x="1502" y="1615"/>
                    <a:pt x="1569" y="1481"/>
                    <a:pt x="1535" y="1381"/>
                  </a:cubicBezTo>
                  <a:cubicBezTo>
                    <a:pt x="1135" y="481"/>
                    <a:pt x="368" y="47"/>
                    <a:pt x="334" y="14"/>
                  </a:cubicBezTo>
                  <a:cubicBezTo>
                    <a:pt x="309" y="5"/>
                    <a:pt x="282" y="1"/>
                    <a:pt x="255"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8" name="Google Shape;3903;p40">
              <a:extLst>
                <a:ext uri="{FF2B5EF4-FFF2-40B4-BE49-F238E27FC236}">
                  <a16:creationId xmlns:a16="http://schemas.microsoft.com/office/drawing/2014/main" id="{77DEFC09-1E9A-4063-BA3B-28A124C49D28}"/>
                </a:ext>
              </a:extLst>
            </p:cNvPr>
            <p:cNvSpPr/>
            <p:nvPr/>
          </p:nvSpPr>
          <p:spPr>
            <a:xfrm>
              <a:off x="12046275" y="2108575"/>
              <a:ext cx="39225" cy="41775"/>
            </a:xfrm>
            <a:custGeom>
              <a:avLst/>
              <a:gdLst/>
              <a:ahLst/>
              <a:cxnLst/>
              <a:rect l="l" t="t" r="r" b="b"/>
              <a:pathLst>
                <a:path w="1569" h="1671" extrusionOk="0">
                  <a:moveTo>
                    <a:pt x="221" y="1"/>
                  </a:moveTo>
                  <a:cubicBezTo>
                    <a:pt x="152" y="1"/>
                    <a:pt x="89" y="38"/>
                    <a:pt x="67" y="102"/>
                  </a:cubicBezTo>
                  <a:cubicBezTo>
                    <a:pt x="0" y="202"/>
                    <a:pt x="34" y="336"/>
                    <a:pt x="134" y="403"/>
                  </a:cubicBezTo>
                  <a:cubicBezTo>
                    <a:pt x="134" y="403"/>
                    <a:pt x="801" y="803"/>
                    <a:pt x="1135" y="1570"/>
                  </a:cubicBezTo>
                  <a:cubicBezTo>
                    <a:pt x="1168" y="1637"/>
                    <a:pt x="1268" y="1670"/>
                    <a:pt x="1335" y="1670"/>
                  </a:cubicBezTo>
                  <a:lnTo>
                    <a:pt x="1401" y="1670"/>
                  </a:lnTo>
                  <a:cubicBezTo>
                    <a:pt x="1535" y="1603"/>
                    <a:pt x="1568" y="1503"/>
                    <a:pt x="1535" y="1403"/>
                  </a:cubicBezTo>
                  <a:cubicBezTo>
                    <a:pt x="1135" y="503"/>
                    <a:pt x="367" y="69"/>
                    <a:pt x="334" y="36"/>
                  </a:cubicBezTo>
                  <a:cubicBezTo>
                    <a:pt x="299" y="12"/>
                    <a:pt x="259" y="1"/>
                    <a:pt x="221"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9" name="Google Shape;3904;p40">
              <a:extLst>
                <a:ext uri="{FF2B5EF4-FFF2-40B4-BE49-F238E27FC236}">
                  <a16:creationId xmlns:a16="http://schemas.microsoft.com/office/drawing/2014/main" id="{3710F64F-C5E0-A78D-CC7A-7A3B052C72AF}"/>
                </a:ext>
              </a:extLst>
            </p:cNvPr>
            <p:cNvSpPr/>
            <p:nvPr/>
          </p:nvSpPr>
          <p:spPr>
            <a:xfrm>
              <a:off x="12097150" y="2096900"/>
              <a:ext cx="39200" cy="41775"/>
            </a:xfrm>
            <a:custGeom>
              <a:avLst/>
              <a:gdLst/>
              <a:ahLst/>
              <a:cxnLst/>
              <a:rect l="l" t="t" r="r" b="b"/>
              <a:pathLst>
                <a:path w="1568" h="1671" extrusionOk="0">
                  <a:moveTo>
                    <a:pt x="221" y="1"/>
                  </a:moveTo>
                  <a:cubicBezTo>
                    <a:pt x="152" y="1"/>
                    <a:pt x="88" y="38"/>
                    <a:pt x="67" y="102"/>
                  </a:cubicBezTo>
                  <a:cubicBezTo>
                    <a:pt x="0" y="202"/>
                    <a:pt x="34" y="336"/>
                    <a:pt x="134" y="403"/>
                  </a:cubicBezTo>
                  <a:cubicBezTo>
                    <a:pt x="134" y="403"/>
                    <a:pt x="801" y="803"/>
                    <a:pt x="1134" y="1537"/>
                  </a:cubicBezTo>
                  <a:cubicBezTo>
                    <a:pt x="1168" y="1637"/>
                    <a:pt x="1268" y="1670"/>
                    <a:pt x="1335" y="1670"/>
                  </a:cubicBezTo>
                  <a:lnTo>
                    <a:pt x="1435" y="1670"/>
                  </a:lnTo>
                  <a:cubicBezTo>
                    <a:pt x="1535" y="1603"/>
                    <a:pt x="1568" y="1503"/>
                    <a:pt x="1535" y="1370"/>
                  </a:cubicBezTo>
                  <a:cubicBezTo>
                    <a:pt x="1134" y="503"/>
                    <a:pt x="367" y="36"/>
                    <a:pt x="334" y="36"/>
                  </a:cubicBezTo>
                  <a:cubicBezTo>
                    <a:pt x="298" y="12"/>
                    <a:pt x="259" y="1"/>
                    <a:pt x="221"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0" name="Google Shape;3905;p40">
              <a:extLst>
                <a:ext uri="{FF2B5EF4-FFF2-40B4-BE49-F238E27FC236}">
                  <a16:creationId xmlns:a16="http://schemas.microsoft.com/office/drawing/2014/main" id="{B860E412-AFEB-6BD0-59EB-074E0362C7DF}"/>
                </a:ext>
              </a:extLst>
            </p:cNvPr>
            <p:cNvSpPr/>
            <p:nvPr/>
          </p:nvSpPr>
          <p:spPr>
            <a:xfrm>
              <a:off x="12113000" y="2151950"/>
              <a:ext cx="39200" cy="41750"/>
            </a:xfrm>
            <a:custGeom>
              <a:avLst/>
              <a:gdLst/>
              <a:ahLst/>
              <a:cxnLst/>
              <a:rect l="l" t="t" r="r" b="b"/>
              <a:pathLst>
                <a:path w="1568" h="1670" extrusionOk="0">
                  <a:moveTo>
                    <a:pt x="221" y="0"/>
                  </a:moveTo>
                  <a:cubicBezTo>
                    <a:pt x="152" y="0"/>
                    <a:pt x="88" y="37"/>
                    <a:pt x="67" y="102"/>
                  </a:cubicBezTo>
                  <a:cubicBezTo>
                    <a:pt x="0" y="202"/>
                    <a:pt x="33" y="335"/>
                    <a:pt x="133" y="402"/>
                  </a:cubicBezTo>
                  <a:cubicBezTo>
                    <a:pt x="133" y="402"/>
                    <a:pt x="801" y="769"/>
                    <a:pt x="1134" y="1536"/>
                  </a:cubicBezTo>
                  <a:cubicBezTo>
                    <a:pt x="1168" y="1636"/>
                    <a:pt x="1268" y="1670"/>
                    <a:pt x="1334" y="1670"/>
                  </a:cubicBezTo>
                  <a:lnTo>
                    <a:pt x="1401" y="1670"/>
                  </a:lnTo>
                  <a:cubicBezTo>
                    <a:pt x="1534" y="1603"/>
                    <a:pt x="1568" y="1470"/>
                    <a:pt x="1534" y="1369"/>
                  </a:cubicBezTo>
                  <a:cubicBezTo>
                    <a:pt x="1134" y="502"/>
                    <a:pt x="367" y="35"/>
                    <a:pt x="334" y="35"/>
                  </a:cubicBezTo>
                  <a:cubicBezTo>
                    <a:pt x="298" y="12"/>
                    <a:pt x="259" y="0"/>
                    <a:pt x="221"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1" name="Google Shape;3906;p40">
              <a:extLst>
                <a:ext uri="{FF2B5EF4-FFF2-40B4-BE49-F238E27FC236}">
                  <a16:creationId xmlns:a16="http://schemas.microsoft.com/office/drawing/2014/main" id="{FE92C606-7ABB-D808-4C5F-F45B45F0150D}"/>
                </a:ext>
              </a:extLst>
            </p:cNvPr>
            <p:cNvSpPr/>
            <p:nvPr/>
          </p:nvSpPr>
          <p:spPr>
            <a:xfrm>
              <a:off x="12983600" y="1928200"/>
              <a:ext cx="19225" cy="52025"/>
            </a:xfrm>
            <a:custGeom>
              <a:avLst/>
              <a:gdLst/>
              <a:ahLst/>
              <a:cxnLst/>
              <a:rect l="l" t="t" r="r" b="b"/>
              <a:pathLst>
                <a:path w="769" h="2081" extrusionOk="0">
                  <a:moveTo>
                    <a:pt x="209" y="0"/>
                  </a:moveTo>
                  <a:cubicBezTo>
                    <a:pt x="183" y="0"/>
                    <a:pt x="158" y="4"/>
                    <a:pt x="134" y="12"/>
                  </a:cubicBezTo>
                  <a:cubicBezTo>
                    <a:pt x="34" y="79"/>
                    <a:pt x="1" y="179"/>
                    <a:pt x="34" y="312"/>
                  </a:cubicBezTo>
                  <a:cubicBezTo>
                    <a:pt x="34" y="312"/>
                    <a:pt x="334" y="1013"/>
                    <a:pt x="134" y="1813"/>
                  </a:cubicBezTo>
                  <a:cubicBezTo>
                    <a:pt x="134" y="1947"/>
                    <a:pt x="201" y="2047"/>
                    <a:pt x="301" y="2080"/>
                  </a:cubicBezTo>
                  <a:lnTo>
                    <a:pt x="334" y="2080"/>
                  </a:lnTo>
                  <a:cubicBezTo>
                    <a:pt x="435" y="2080"/>
                    <a:pt x="535" y="2014"/>
                    <a:pt x="568" y="1913"/>
                  </a:cubicBezTo>
                  <a:cubicBezTo>
                    <a:pt x="768" y="979"/>
                    <a:pt x="435" y="179"/>
                    <a:pt x="401" y="145"/>
                  </a:cubicBezTo>
                  <a:cubicBezTo>
                    <a:pt x="376" y="44"/>
                    <a:pt x="292" y="0"/>
                    <a:pt x="209"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2" name="Google Shape;3907;p40">
              <a:extLst>
                <a:ext uri="{FF2B5EF4-FFF2-40B4-BE49-F238E27FC236}">
                  <a16:creationId xmlns:a16="http://schemas.microsoft.com/office/drawing/2014/main" id="{7710395B-F090-0791-7326-1CD6F48B3F39}"/>
                </a:ext>
              </a:extLst>
            </p:cNvPr>
            <p:cNvSpPr/>
            <p:nvPr/>
          </p:nvSpPr>
          <p:spPr>
            <a:xfrm>
              <a:off x="12943575" y="1904925"/>
              <a:ext cx="19200" cy="51950"/>
            </a:xfrm>
            <a:custGeom>
              <a:avLst/>
              <a:gdLst/>
              <a:ahLst/>
              <a:cxnLst/>
              <a:rect l="l" t="t" r="r" b="b"/>
              <a:pathLst>
                <a:path w="768" h="2078" extrusionOk="0">
                  <a:moveTo>
                    <a:pt x="202" y="0"/>
                  </a:moveTo>
                  <a:cubicBezTo>
                    <a:pt x="180" y="0"/>
                    <a:pt x="158" y="3"/>
                    <a:pt x="134" y="9"/>
                  </a:cubicBezTo>
                  <a:cubicBezTo>
                    <a:pt x="34" y="76"/>
                    <a:pt x="1" y="176"/>
                    <a:pt x="34" y="309"/>
                  </a:cubicBezTo>
                  <a:cubicBezTo>
                    <a:pt x="34" y="309"/>
                    <a:pt x="334" y="1010"/>
                    <a:pt x="168" y="1844"/>
                  </a:cubicBezTo>
                  <a:cubicBezTo>
                    <a:pt x="134" y="1944"/>
                    <a:pt x="201" y="2044"/>
                    <a:pt x="301" y="2077"/>
                  </a:cubicBezTo>
                  <a:lnTo>
                    <a:pt x="368" y="2077"/>
                  </a:lnTo>
                  <a:cubicBezTo>
                    <a:pt x="468" y="2077"/>
                    <a:pt x="534" y="2011"/>
                    <a:pt x="568" y="1910"/>
                  </a:cubicBezTo>
                  <a:cubicBezTo>
                    <a:pt x="768" y="976"/>
                    <a:pt x="434" y="176"/>
                    <a:pt x="434" y="142"/>
                  </a:cubicBezTo>
                  <a:cubicBezTo>
                    <a:pt x="379" y="60"/>
                    <a:pt x="302" y="0"/>
                    <a:pt x="20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3" name="Google Shape;3908;p40">
              <a:extLst>
                <a:ext uri="{FF2B5EF4-FFF2-40B4-BE49-F238E27FC236}">
                  <a16:creationId xmlns:a16="http://schemas.microsoft.com/office/drawing/2014/main" id="{E5BDC9F2-C596-E87F-0F45-A6771AF5DC3C}"/>
                </a:ext>
              </a:extLst>
            </p:cNvPr>
            <p:cNvSpPr/>
            <p:nvPr/>
          </p:nvSpPr>
          <p:spPr>
            <a:xfrm>
              <a:off x="12968600" y="1845625"/>
              <a:ext cx="20050" cy="52025"/>
            </a:xfrm>
            <a:custGeom>
              <a:avLst/>
              <a:gdLst/>
              <a:ahLst/>
              <a:cxnLst/>
              <a:rect l="l" t="t" r="r" b="b"/>
              <a:pathLst>
                <a:path w="802" h="2081" extrusionOk="0">
                  <a:moveTo>
                    <a:pt x="242" y="0"/>
                  </a:moveTo>
                  <a:cubicBezTo>
                    <a:pt x="217" y="0"/>
                    <a:pt x="192" y="4"/>
                    <a:pt x="167" y="13"/>
                  </a:cubicBezTo>
                  <a:cubicBezTo>
                    <a:pt x="34" y="46"/>
                    <a:pt x="0" y="179"/>
                    <a:pt x="34" y="280"/>
                  </a:cubicBezTo>
                  <a:cubicBezTo>
                    <a:pt x="34" y="280"/>
                    <a:pt x="334" y="1013"/>
                    <a:pt x="167" y="1814"/>
                  </a:cubicBezTo>
                  <a:cubicBezTo>
                    <a:pt x="134" y="1914"/>
                    <a:pt x="201" y="2047"/>
                    <a:pt x="301" y="2081"/>
                  </a:cubicBezTo>
                  <a:lnTo>
                    <a:pt x="367" y="2081"/>
                  </a:lnTo>
                  <a:cubicBezTo>
                    <a:pt x="467" y="2081"/>
                    <a:pt x="534" y="2014"/>
                    <a:pt x="568" y="1914"/>
                  </a:cubicBezTo>
                  <a:cubicBezTo>
                    <a:pt x="801" y="980"/>
                    <a:pt x="434" y="146"/>
                    <a:pt x="434" y="113"/>
                  </a:cubicBezTo>
                  <a:cubicBezTo>
                    <a:pt x="384" y="38"/>
                    <a:pt x="315" y="0"/>
                    <a:pt x="24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4" name="Google Shape;3909;p40">
              <a:extLst>
                <a:ext uri="{FF2B5EF4-FFF2-40B4-BE49-F238E27FC236}">
                  <a16:creationId xmlns:a16="http://schemas.microsoft.com/office/drawing/2014/main" id="{3C1DA20C-CF5C-B373-FA1B-7F2134B25C8A}"/>
                </a:ext>
              </a:extLst>
            </p:cNvPr>
            <p:cNvSpPr/>
            <p:nvPr/>
          </p:nvSpPr>
          <p:spPr>
            <a:xfrm>
              <a:off x="12952750" y="1982375"/>
              <a:ext cx="20050" cy="52050"/>
            </a:xfrm>
            <a:custGeom>
              <a:avLst/>
              <a:gdLst/>
              <a:ahLst/>
              <a:cxnLst/>
              <a:rect l="l" t="t" r="r" b="b"/>
              <a:pathLst>
                <a:path w="802" h="2082" extrusionOk="0">
                  <a:moveTo>
                    <a:pt x="242" y="1"/>
                  </a:moveTo>
                  <a:cubicBezTo>
                    <a:pt x="217" y="1"/>
                    <a:pt x="192" y="5"/>
                    <a:pt x="167" y="13"/>
                  </a:cubicBezTo>
                  <a:cubicBezTo>
                    <a:pt x="34" y="47"/>
                    <a:pt x="1" y="180"/>
                    <a:pt x="34" y="280"/>
                  </a:cubicBezTo>
                  <a:cubicBezTo>
                    <a:pt x="34" y="280"/>
                    <a:pt x="334" y="1014"/>
                    <a:pt x="167" y="1815"/>
                  </a:cubicBezTo>
                  <a:cubicBezTo>
                    <a:pt x="134" y="1915"/>
                    <a:pt x="201" y="2048"/>
                    <a:pt x="301" y="2081"/>
                  </a:cubicBezTo>
                  <a:lnTo>
                    <a:pt x="368" y="2081"/>
                  </a:lnTo>
                  <a:cubicBezTo>
                    <a:pt x="468" y="2081"/>
                    <a:pt x="534" y="2015"/>
                    <a:pt x="568" y="1915"/>
                  </a:cubicBezTo>
                  <a:cubicBezTo>
                    <a:pt x="801" y="981"/>
                    <a:pt x="434" y="147"/>
                    <a:pt x="434" y="113"/>
                  </a:cubicBezTo>
                  <a:cubicBezTo>
                    <a:pt x="384" y="38"/>
                    <a:pt x="315" y="1"/>
                    <a:pt x="242"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5" name="Google Shape;3910;p40">
              <a:extLst>
                <a:ext uri="{FF2B5EF4-FFF2-40B4-BE49-F238E27FC236}">
                  <a16:creationId xmlns:a16="http://schemas.microsoft.com/office/drawing/2014/main" id="{B2407D8B-A431-9A3E-60BD-FC022E5BD984}"/>
                </a:ext>
              </a:extLst>
            </p:cNvPr>
            <p:cNvSpPr/>
            <p:nvPr/>
          </p:nvSpPr>
          <p:spPr>
            <a:xfrm>
              <a:off x="13000300" y="2003250"/>
              <a:ext cx="20025" cy="52025"/>
            </a:xfrm>
            <a:custGeom>
              <a:avLst/>
              <a:gdLst/>
              <a:ahLst/>
              <a:cxnLst/>
              <a:rect l="l" t="t" r="r" b="b"/>
              <a:pathLst>
                <a:path w="801" h="2081" extrusionOk="0">
                  <a:moveTo>
                    <a:pt x="242" y="0"/>
                  </a:moveTo>
                  <a:cubicBezTo>
                    <a:pt x="216" y="0"/>
                    <a:pt x="190" y="4"/>
                    <a:pt x="167" y="12"/>
                  </a:cubicBezTo>
                  <a:cubicBezTo>
                    <a:pt x="67" y="79"/>
                    <a:pt x="0" y="179"/>
                    <a:pt x="67" y="312"/>
                  </a:cubicBezTo>
                  <a:cubicBezTo>
                    <a:pt x="67" y="312"/>
                    <a:pt x="367" y="1013"/>
                    <a:pt x="167" y="1814"/>
                  </a:cubicBezTo>
                  <a:cubicBezTo>
                    <a:pt x="133" y="1947"/>
                    <a:pt x="200" y="2047"/>
                    <a:pt x="334" y="2080"/>
                  </a:cubicBezTo>
                  <a:lnTo>
                    <a:pt x="367" y="2080"/>
                  </a:lnTo>
                  <a:cubicBezTo>
                    <a:pt x="467" y="2080"/>
                    <a:pt x="567" y="2014"/>
                    <a:pt x="567" y="1914"/>
                  </a:cubicBezTo>
                  <a:cubicBezTo>
                    <a:pt x="801" y="980"/>
                    <a:pt x="467" y="179"/>
                    <a:pt x="434" y="146"/>
                  </a:cubicBezTo>
                  <a:cubicBezTo>
                    <a:pt x="408" y="44"/>
                    <a:pt x="324" y="0"/>
                    <a:pt x="24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6" name="Google Shape;3911;p40">
              <a:extLst>
                <a:ext uri="{FF2B5EF4-FFF2-40B4-BE49-F238E27FC236}">
                  <a16:creationId xmlns:a16="http://schemas.microsoft.com/office/drawing/2014/main" id="{30163F81-F8EA-7657-3294-6112026B23F8}"/>
                </a:ext>
              </a:extLst>
            </p:cNvPr>
            <p:cNvSpPr/>
            <p:nvPr/>
          </p:nvSpPr>
          <p:spPr>
            <a:xfrm>
              <a:off x="12980275" y="2056625"/>
              <a:ext cx="20050" cy="52025"/>
            </a:xfrm>
            <a:custGeom>
              <a:avLst/>
              <a:gdLst/>
              <a:ahLst/>
              <a:cxnLst/>
              <a:rect l="l" t="t" r="r" b="b"/>
              <a:pathLst>
                <a:path w="802" h="2081" extrusionOk="0">
                  <a:moveTo>
                    <a:pt x="238" y="0"/>
                  </a:moveTo>
                  <a:cubicBezTo>
                    <a:pt x="214" y="0"/>
                    <a:pt x="191" y="4"/>
                    <a:pt x="167" y="12"/>
                  </a:cubicBezTo>
                  <a:cubicBezTo>
                    <a:pt x="34" y="79"/>
                    <a:pt x="0" y="179"/>
                    <a:pt x="34" y="312"/>
                  </a:cubicBezTo>
                  <a:cubicBezTo>
                    <a:pt x="34" y="312"/>
                    <a:pt x="334" y="1013"/>
                    <a:pt x="167" y="1813"/>
                  </a:cubicBezTo>
                  <a:cubicBezTo>
                    <a:pt x="134" y="1947"/>
                    <a:pt x="201" y="2047"/>
                    <a:pt x="301" y="2080"/>
                  </a:cubicBezTo>
                  <a:lnTo>
                    <a:pt x="367" y="2080"/>
                  </a:lnTo>
                  <a:cubicBezTo>
                    <a:pt x="467" y="2080"/>
                    <a:pt x="534" y="2014"/>
                    <a:pt x="568" y="1913"/>
                  </a:cubicBezTo>
                  <a:cubicBezTo>
                    <a:pt x="801" y="979"/>
                    <a:pt x="434" y="179"/>
                    <a:pt x="434" y="146"/>
                  </a:cubicBezTo>
                  <a:cubicBezTo>
                    <a:pt x="383" y="44"/>
                    <a:pt x="313" y="0"/>
                    <a:pt x="238"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7" name="Google Shape;3912;p40">
              <a:extLst>
                <a:ext uri="{FF2B5EF4-FFF2-40B4-BE49-F238E27FC236}">
                  <a16:creationId xmlns:a16="http://schemas.microsoft.com/office/drawing/2014/main" id="{9E744318-08D9-C84F-E12D-123844CF0AEC}"/>
                </a:ext>
              </a:extLst>
            </p:cNvPr>
            <p:cNvSpPr/>
            <p:nvPr/>
          </p:nvSpPr>
          <p:spPr>
            <a:xfrm>
              <a:off x="11779425" y="1851775"/>
              <a:ext cx="150125" cy="140125"/>
            </a:xfrm>
            <a:custGeom>
              <a:avLst/>
              <a:gdLst/>
              <a:ahLst/>
              <a:cxnLst/>
              <a:rect l="l" t="t" r="r" b="b"/>
              <a:pathLst>
                <a:path w="6005" h="5605" extrusionOk="0">
                  <a:moveTo>
                    <a:pt x="5337" y="0"/>
                  </a:moveTo>
                  <a:cubicBezTo>
                    <a:pt x="5237" y="0"/>
                    <a:pt x="5137" y="100"/>
                    <a:pt x="5137" y="200"/>
                  </a:cubicBezTo>
                  <a:cubicBezTo>
                    <a:pt x="5137" y="334"/>
                    <a:pt x="5237" y="434"/>
                    <a:pt x="5337" y="434"/>
                  </a:cubicBezTo>
                  <a:cubicBezTo>
                    <a:pt x="5504" y="434"/>
                    <a:pt x="5537" y="467"/>
                    <a:pt x="5571" y="467"/>
                  </a:cubicBezTo>
                  <a:cubicBezTo>
                    <a:pt x="5571" y="467"/>
                    <a:pt x="5604" y="501"/>
                    <a:pt x="5604" y="567"/>
                  </a:cubicBezTo>
                  <a:cubicBezTo>
                    <a:pt x="5604" y="1568"/>
                    <a:pt x="1635" y="5204"/>
                    <a:pt x="200" y="5204"/>
                  </a:cubicBezTo>
                  <a:cubicBezTo>
                    <a:pt x="67" y="5204"/>
                    <a:pt x="0" y="5271"/>
                    <a:pt x="0" y="5404"/>
                  </a:cubicBezTo>
                  <a:cubicBezTo>
                    <a:pt x="0" y="5504"/>
                    <a:pt x="67" y="5604"/>
                    <a:pt x="200" y="5604"/>
                  </a:cubicBezTo>
                  <a:cubicBezTo>
                    <a:pt x="1768" y="5604"/>
                    <a:pt x="6004" y="1935"/>
                    <a:pt x="6004" y="567"/>
                  </a:cubicBezTo>
                  <a:cubicBezTo>
                    <a:pt x="6004" y="334"/>
                    <a:pt x="5904" y="200"/>
                    <a:pt x="5838" y="134"/>
                  </a:cubicBezTo>
                  <a:cubicBezTo>
                    <a:pt x="5704" y="34"/>
                    <a:pt x="5537" y="0"/>
                    <a:pt x="5337"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8" name="Google Shape;3913;p40">
              <a:extLst>
                <a:ext uri="{FF2B5EF4-FFF2-40B4-BE49-F238E27FC236}">
                  <a16:creationId xmlns:a16="http://schemas.microsoft.com/office/drawing/2014/main" id="{ADC9A431-38AB-9606-F722-EE11E31851DC}"/>
                </a:ext>
              </a:extLst>
            </p:cNvPr>
            <p:cNvSpPr/>
            <p:nvPr/>
          </p:nvSpPr>
          <p:spPr>
            <a:xfrm>
              <a:off x="12447400" y="2768250"/>
              <a:ext cx="946525" cy="389475"/>
            </a:xfrm>
            <a:custGeom>
              <a:avLst/>
              <a:gdLst/>
              <a:ahLst/>
              <a:cxnLst/>
              <a:rect l="l" t="t" r="r" b="b"/>
              <a:pathLst>
                <a:path w="37861" h="15579" extrusionOk="0">
                  <a:moveTo>
                    <a:pt x="37660" y="1"/>
                  </a:moveTo>
                  <a:cubicBezTo>
                    <a:pt x="37527" y="1"/>
                    <a:pt x="37460" y="101"/>
                    <a:pt x="37460" y="234"/>
                  </a:cubicBezTo>
                  <a:lnTo>
                    <a:pt x="37460" y="301"/>
                  </a:lnTo>
                  <a:cubicBezTo>
                    <a:pt x="37460" y="434"/>
                    <a:pt x="37460" y="668"/>
                    <a:pt x="37394" y="1001"/>
                  </a:cubicBezTo>
                  <a:cubicBezTo>
                    <a:pt x="37360" y="1135"/>
                    <a:pt x="37460" y="1235"/>
                    <a:pt x="37560" y="1268"/>
                  </a:cubicBezTo>
                  <a:lnTo>
                    <a:pt x="37594" y="1268"/>
                  </a:lnTo>
                  <a:cubicBezTo>
                    <a:pt x="37694" y="1268"/>
                    <a:pt x="37794" y="1168"/>
                    <a:pt x="37794" y="1068"/>
                  </a:cubicBezTo>
                  <a:cubicBezTo>
                    <a:pt x="37861" y="701"/>
                    <a:pt x="37861" y="434"/>
                    <a:pt x="37861" y="301"/>
                  </a:cubicBezTo>
                  <a:cubicBezTo>
                    <a:pt x="37861" y="234"/>
                    <a:pt x="37861" y="201"/>
                    <a:pt x="37861" y="201"/>
                  </a:cubicBezTo>
                  <a:cubicBezTo>
                    <a:pt x="37861" y="101"/>
                    <a:pt x="37761" y="1"/>
                    <a:pt x="37660" y="1"/>
                  </a:cubicBezTo>
                  <a:close/>
                  <a:moveTo>
                    <a:pt x="28054" y="1102"/>
                  </a:moveTo>
                  <a:cubicBezTo>
                    <a:pt x="27753" y="1102"/>
                    <a:pt x="27553" y="1268"/>
                    <a:pt x="27453" y="1569"/>
                  </a:cubicBezTo>
                  <a:cubicBezTo>
                    <a:pt x="27420" y="1669"/>
                    <a:pt x="27487" y="1769"/>
                    <a:pt x="27620" y="1802"/>
                  </a:cubicBezTo>
                  <a:cubicBezTo>
                    <a:pt x="27620" y="1802"/>
                    <a:pt x="27653" y="1835"/>
                    <a:pt x="27653" y="1835"/>
                  </a:cubicBezTo>
                  <a:cubicBezTo>
                    <a:pt x="27753" y="1835"/>
                    <a:pt x="27853" y="1769"/>
                    <a:pt x="27853" y="1669"/>
                  </a:cubicBezTo>
                  <a:cubicBezTo>
                    <a:pt x="27887" y="1535"/>
                    <a:pt x="27954" y="1502"/>
                    <a:pt x="28054" y="1502"/>
                  </a:cubicBezTo>
                  <a:cubicBezTo>
                    <a:pt x="28120" y="1502"/>
                    <a:pt x="28187" y="1535"/>
                    <a:pt x="28254" y="1569"/>
                  </a:cubicBezTo>
                  <a:cubicBezTo>
                    <a:pt x="28277" y="1574"/>
                    <a:pt x="28300" y="1577"/>
                    <a:pt x="28321" y="1577"/>
                  </a:cubicBezTo>
                  <a:cubicBezTo>
                    <a:pt x="28421" y="1577"/>
                    <a:pt x="28493" y="1517"/>
                    <a:pt x="28521" y="1435"/>
                  </a:cubicBezTo>
                  <a:cubicBezTo>
                    <a:pt x="28587" y="1335"/>
                    <a:pt x="28521" y="1202"/>
                    <a:pt x="28421" y="1168"/>
                  </a:cubicBezTo>
                  <a:cubicBezTo>
                    <a:pt x="28287" y="1135"/>
                    <a:pt x="28154" y="1102"/>
                    <a:pt x="28054" y="1102"/>
                  </a:cubicBezTo>
                  <a:close/>
                  <a:moveTo>
                    <a:pt x="29064" y="1566"/>
                  </a:moveTo>
                  <a:cubicBezTo>
                    <a:pt x="28995" y="1566"/>
                    <a:pt x="28929" y="1594"/>
                    <a:pt x="28888" y="1635"/>
                  </a:cubicBezTo>
                  <a:cubicBezTo>
                    <a:pt x="28821" y="1735"/>
                    <a:pt x="28854" y="1869"/>
                    <a:pt x="28954" y="1936"/>
                  </a:cubicBezTo>
                  <a:cubicBezTo>
                    <a:pt x="29154" y="2102"/>
                    <a:pt x="29355" y="2269"/>
                    <a:pt x="29488" y="2469"/>
                  </a:cubicBezTo>
                  <a:cubicBezTo>
                    <a:pt x="29521" y="2536"/>
                    <a:pt x="29588" y="2569"/>
                    <a:pt x="29655" y="2569"/>
                  </a:cubicBezTo>
                  <a:cubicBezTo>
                    <a:pt x="29688" y="2569"/>
                    <a:pt x="29755" y="2536"/>
                    <a:pt x="29788" y="2536"/>
                  </a:cubicBezTo>
                  <a:cubicBezTo>
                    <a:pt x="29888" y="2436"/>
                    <a:pt x="29888" y="2336"/>
                    <a:pt x="29822" y="2236"/>
                  </a:cubicBezTo>
                  <a:cubicBezTo>
                    <a:pt x="29655" y="2002"/>
                    <a:pt x="29421" y="1802"/>
                    <a:pt x="29188" y="1602"/>
                  </a:cubicBezTo>
                  <a:cubicBezTo>
                    <a:pt x="29150" y="1576"/>
                    <a:pt x="29106" y="1566"/>
                    <a:pt x="29064" y="1566"/>
                  </a:cubicBezTo>
                  <a:close/>
                  <a:moveTo>
                    <a:pt x="37386" y="1657"/>
                  </a:moveTo>
                  <a:cubicBezTo>
                    <a:pt x="37303" y="1657"/>
                    <a:pt x="37219" y="1700"/>
                    <a:pt x="37193" y="1802"/>
                  </a:cubicBezTo>
                  <a:cubicBezTo>
                    <a:pt x="37127" y="2036"/>
                    <a:pt x="36993" y="2302"/>
                    <a:pt x="36893" y="2536"/>
                  </a:cubicBezTo>
                  <a:cubicBezTo>
                    <a:pt x="36827" y="2636"/>
                    <a:pt x="36860" y="2769"/>
                    <a:pt x="36960" y="2803"/>
                  </a:cubicBezTo>
                  <a:cubicBezTo>
                    <a:pt x="36993" y="2836"/>
                    <a:pt x="37027" y="2836"/>
                    <a:pt x="37060" y="2836"/>
                  </a:cubicBezTo>
                  <a:cubicBezTo>
                    <a:pt x="37127" y="2836"/>
                    <a:pt x="37227" y="2803"/>
                    <a:pt x="37260" y="2736"/>
                  </a:cubicBezTo>
                  <a:cubicBezTo>
                    <a:pt x="37394" y="2469"/>
                    <a:pt x="37494" y="2202"/>
                    <a:pt x="37594" y="1936"/>
                  </a:cubicBezTo>
                  <a:cubicBezTo>
                    <a:pt x="37627" y="1802"/>
                    <a:pt x="37560" y="1702"/>
                    <a:pt x="37460" y="1669"/>
                  </a:cubicBezTo>
                  <a:cubicBezTo>
                    <a:pt x="37437" y="1661"/>
                    <a:pt x="37411" y="1657"/>
                    <a:pt x="37386" y="1657"/>
                  </a:cubicBezTo>
                  <a:close/>
                  <a:moveTo>
                    <a:pt x="27742" y="2227"/>
                  </a:moveTo>
                  <a:cubicBezTo>
                    <a:pt x="27723" y="2227"/>
                    <a:pt x="27704" y="2230"/>
                    <a:pt x="27687" y="2236"/>
                  </a:cubicBezTo>
                  <a:cubicBezTo>
                    <a:pt x="27587" y="2269"/>
                    <a:pt x="27520" y="2403"/>
                    <a:pt x="27553" y="2503"/>
                  </a:cubicBezTo>
                  <a:cubicBezTo>
                    <a:pt x="27653" y="2769"/>
                    <a:pt x="27753" y="3036"/>
                    <a:pt x="27920" y="3303"/>
                  </a:cubicBezTo>
                  <a:cubicBezTo>
                    <a:pt x="27954" y="3370"/>
                    <a:pt x="28020" y="3403"/>
                    <a:pt x="28120" y="3403"/>
                  </a:cubicBezTo>
                  <a:cubicBezTo>
                    <a:pt x="28154" y="3403"/>
                    <a:pt x="28187" y="3370"/>
                    <a:pt x="28220" y="3370"/>
                  </a:cubicBezTo>
                  <a:cubicBezTo>
                    <a:pt x="28320" y="3303"/>
                    <a:pt x="28354" y="3170"/>
                    <a:pt x="28287" y="3070"/>
                  </a:cubicBezTo>
                  <a:cubicBezTo>
                    <a:pt x="28154" y="2836"/>
                    <a:pt x="28020" y="2603"/>
                    <a:pt x="27954" y="2369"/>
                  </a:cubicBezTo>
                  <a:cubicBezTo>
                    <a:pt x="27926" y="2287"/>
                    <a:pt x="27831" y="2227"/>
                    <a:pt x="27742" y="2227"/>
                  </a:cubicBezTo>
                  <a:close/>
                  <a:moveTo>
                    <a:pt x="30023" y="2894"/>
                  </a:moveTo>
                  <a:cubicBezTo>
                    <a:pt x="30001" y="2894"/>
                    <a:pt x="29979" y="2897"/>
                    <a:pt x="29955" y="2903"/>
                  </a:cubicBezTo>
                  <a:cubicBezTo>
                    <a:pt x="29855" y="2936"/>
                    <a:pt x="29788" y="3036"/>
                    <a:pt x="29822" y="3136"/>
                  </a:cubicBezTo>
                  <a:cubicBezTo>
                    <a:pt x="29855" y="3303"/>
                    <a:pt x="29888" y="3470"/>
                    <a:pt x="29888" y="3603"/>
                  </a:cubicBezTo>
                  <a:cubicBezTo>
                    <a:pt x="29888" y="3703"/>
                    <a:pt x="29888" y="3804"/>
                    <a:pt x="29855" y="3904"/>
                  </a:cubicBezTo>
                  <a:cubicBezTo>
                    <a:pt x="29855" y="4004"/>
                    <a:pt x="29922" y="4104"/>
                    <a:pt x="30022" y="4137"/>
                  </a:cubicBezTo>
                  <a:lnTo>
                    <a:pt x="30055" y="4137"/>
                  </a:lnTo>
                  <a:cubicBezTo>
                    <a:pt x="30155" y="4137"/>
                    <a:pt x="30255" y="4070"/>
                    <a:pt x="30289" y="3970"/>
                  </a:cubicBezTo>
                  <a:cubicBezTo>
                    <a:pt x="30289" y="3837"/>
                    <a:pt x="30289" y="3737"/>
                    <a:pt x="30289" y="3603"/>
                  </a:cubicBezTo>
                  <a:cubicBezTo>
                    <a:pt x="30289" y="3403"/>
                    <a:pt x="30289" y="3236"/>
                    <a:pt x="30222" y="3036"/>
                  </a:cubicBezTo>
                  <a:cubicBezTo>
                    <a:pt x="30194" y="2954"/>
                    <a:pt x="30122" y="2894"/>
                    <a:pt x="30023" y="2894"/>
                  </a:cubicBezTo>
                  <a:close/>
                  <a:moveTo>
                    <a:pt x="36614" y="3123"/>
                  </a:moveTo>
                  <a:cubicBezTo>
                    <a:pt x="36553" y="3123"/>
                    <a:pt x="36496" y="3148"/>
                    <a:pt x="36460" y="3203"/>
                  </a:cubicBezTo>
                  <a:cubicBezTo>
                    <a:pt x="36293" y="3403"/>
                    <a:pt x="36126" y="3603"/>
                    <a:pt x="35926" y="3770"/>
                  </a:cubicBezTo>
                  <a:cubicBezTo>
                    <a:pt x="35826" y="3870"/>
                    <a:pt x="35826" y="4004"/>
                    <a:pt x="35893" y="4070"/>
                  </a:cubicBezTo>
                  <a:cubicBezTo>
                    <a:pt x="35959" y="4137"/>
                    <a:pt x="35993" y="4137"/>
                    <a:pt x="36059" y="4137"/>
                  </a:cubicBezTo>
                  <a:cubicBezTo>
                    <a:pt x="36093" y="4137"/>
                    <a:pt x="36159" y="4137"/>
                    <a:pt x="36193" y="4104"/>
                  </a:cubicBezTo>
                  <a:cubicBezTo>
                    <a:pt x="36426" y="3904"/>
                    <a:pt x="36593" y="3670"/>
                    <a:pt x="36793" y="3437"/>
                  </a:cubicBezTo>
                  <a:cubicBezTo>
                    <a:pt x="36860" y="3370"/>
                    <a:pt x="36827" y="3236"/>
                    <a:pt x="36760" y="3170"/>
                  </a:cubicBezTo>
                  <a:cubicBezTo>
                    <a:pt x="36715" y="3140"/>
                    <a:pt x="36663" y="3123"/>
                    <a:pt x="36614" y="3123"/>
                  </a:cubicBezTo>
                  <a:close/>
                  <a:moveTo>
                    <a:pt x="1581" y="3323"/>
                  </a:moveTo>
                  <a:cubicBezTo>
                    <a:pt x="1531" y="3323"/>
                    <a:pt x="1480" y="3340"/>
                    <a:pt x="1435" y="3370"/>
                  </a:cubicBezTo>
                  <a:cubicBezTo>
                    <a:pt x="1201" y="3537"/>
                    <a:pt x="1001" y="3737"/>
                    <a:pt x="801" y="3970"/>
                  </a:cubicBezTo>
                  <a:cubicBezTo>
                    <a:pt x="734" y="4070"/>
                    <a:pt x="767" y="4204"/>
                    <a:pt x="834" y="4271"/>
                  </a:cubicBezTo>
                  <a:cubicBezTo>
                    <a:pt x="868" y="4304"/>
                    <a:pt x="934" y="4304"/>
                    <a:pt x="968" y="4304"/>
                  </a:cubicBezTo>
                  <a:cubicBezTo>
                    <a:pt x="1034" y="4304"/>
                    <a:pt x="1101" y="4271"/>
                    <a:pt x="1134" y="4237"/>
                  </a:cubicBezTo>
                  <a:cubicBezTo>
                    <a:pt x="1301" y="4037"/>
                    <a:pt x="1501" y="3837"/>
                    <a:pt x="1701" y="3703"/>
                  </a:cubicBezTo>
                  <a:cubicBezTo>
                    <a:pt x="1802" y="3637"/>
                    <a:pt x="1802" y="3503"/>
                    <a:pt x="1735" y="3403"/>
                  </a:cubicBezTo>
                  <a:cubicBezTo>
                    <a:pt x="1698" y="3348"/>
                    <a:pt x="1641" y="3323"/>
                    <a:pt x="1581" y="3323"/>
                  </a:cubicBezTo>
                  <a:close/>
                  <a:moveTo>
                    <a:pt x="14711" y="3804"/>
                  </a:moveTo>
                  <a:cubicBezTo>
                    <a:pt x="14577" y="3804"/>
                    <a:pt x="14511" y="3904"/>
                    <a:pt x="14511" y="4004"/>
                  </a:cubicBezTo>
                  <a:cubicBezTo>
                    <a:pt x="14511" y="4137"/>
                    <a:pt x="14577" y="4204"/>
                    <a:pt x="14711" y="4204"/>
                  </a:cubicBezTo>
                  <a:cubicBezTo>
                    <a:pt x="14911" y="4204"/>
                    <a:pt x="15178" y="4271"/>
                    <a:pt x="15445" y="4371"/>
                  </a:cubicBezTo>
                  <a:cubicBezTo>
                    <a:pt x="15478" y="4371"/>
                    <a:pt x="15511" y="4404"/>
                    <a:pt x="15511" y="4404"/>
                  </a:cubicBezTo>
                  <a:cubicBezTo>
                    <a:pt x="15611" y="4404"/>
                    <a:pt x="15678" y="4337"/>
                    <a:pt x="15711" y="4237"/>
                  </a:cubicBezTo>
                  <a:cubicBezTo>
                    <a:pt x="15745" y="4137"/>
                    <a:pt x="15711" y="4037"/>
                    <a:pt x="15578" y="3970"/>
                  </a:cubicBezTo>
                  <a:cubicBezTo>
                    <a:pt x="15278" y="3870"/>
                    <a:pt x="14978" y="3804"/>
                    <a:pt x="14711" y="3804"/>
                  </a:cubicBezTo>
                  <a:close/>
                  <a:moveTo>
                    <a:pt x="28600" y="3657"/>
                  </a:moveTo>
                  <a:cubicBezTo>
                    <a:pt x="28551" y="3657"/>
                    <a:pt x="28499" y="3673"/>
                    <a:pt x="28454" y="3703"/>
                  </a:cubicBezTo>
                  <a:cubicBezTo>
                    <a:pt x="28387" y="3770"/>
                    <a:pt x="28354" y="3904"/>
                    <a:pt x="28454" y="4004"/>
                  </a:cubicBezTo>
                  <a:cubicBezTo>
                    <a:pt x="28621" y="4204"/>
                    <a:pt x="28821" y="4404"/>
                    <a:pt x="29054" y="4604"/>
                  </a:cubicBezTo>
                  <a:cubicBezTo>
                    <a:pt x="29088" y="4637"/>
                    <a:pt x="29154" y="4637"/>
                    <a:pt x="29188" y="4637"/>
                  </a:cubicBezTo>
                  <a:cubicBezTo>
                    <a:pt x="29254" y="4637"/>
                    <a:pt x="29321" y="4637"/>
                    <a:pt x="29355" y="4571"/>
                  </a:cubicBezTo>
                  <a:cubicBezTo>
                    <a:pt x="29421" y="4471"/>
                    <a:pt x="29421" y="4337"/>
                    <a:pt x="29321" y="4271"/>
                  </a:cubicBezTo>
                  <a:cubicBezTo>
                    <a:pt x="29121" y="4104"/>
                    <a:pt x="28921" y="3937"/>
                    <a:pt x="28754" y="3737"/>
                  </a:cubicBezTo>
                  <a:cubicBezTo>
                    <a:pt x="28717" y="3682"/>
                    <a:pt x="28660" y="3657"/>
                    <a:pt x="28600" y="3657"/>
                  </a:cubicBezTo>
                  <a:close/>
                  <a:moveTo>
                    <a:pt x="35405" y="4236"/>
                  </a:moveTo>
                  <a:cubicBezTo>
                    <a:pt x="35367" y="4236"/>
                    <a:pt x="35328" y="4247"/>
                    <a:pt x="35292" y="4271"/>
                  </a:cubicBezTo>
                  <a:cubicBezTo>
                    <a:pt x="35059" y="4404"/>
                    <a:pt x="34825" y="4537"/>
                    <a:pt x="34592" y="4671"/>
                  </a:cubicBezTo>
                  <a:cubicBezTo>
                    <a:pt x="34492" y="4704"/>
                    <a:pt x="34425" y="4838"/>
                    <a:pt x="34492" y="4938"/>
                  </a:cubicBezTo>
                  <a:cubicBezTo>
                    <a:pt x="34525" y="5038"/>
                    <a:pt x="34592" y="5071"/>
                    <a:pt x="34658" y="5071"/>
                  </a:cubicBezTo>
                  <a:cubicBezTo>
                    <a:pt x="34692" y="5071"/>
                    <a:pt x="34725" y="5071"/>
                    <a:pt x="34758" y="5038"/>
                  </a:cubicBezTo>
                  <a:cubicBezTo>
                    <a:pt x="35025" y="4938"/>
                    <a:pt x="35292" y="4771"/>
                    <a:pt x="35526" y="4637"/>
                  </a:cubicBezTo>
                  <a:cubicBezTo>
                    <a:pt x="35626" y="4571"/>
                    <a:pt x="35626" y="4437"/>
                    <a:pt x="35559" y="4337"/>
                  </a:cubicBezTo>
                  <a:cubicBezTo>
                    <a:pt x="35537" y="4273"/>
                    <a:pt x="35474" y="4236"/>
                    <a:pt x="35405" y="4236"/>
                  </a:cubicBezTo>
                  <a:close/>
                  <a:moveTo>
                    <a:pt x="16264" y="4336"/>
                  </a:moveTo>
                  <a:cubicBezTo>
                    <a:pt x="16192" y="4336"/>
                    <a:pt x="16121" y="4373"/>
                    <a:pt x="16078" y="4437"/>
                  </a:cubicBezTo>
                  <a:cubicBezTo>
                    <a:pt x="16045" y="4537"/>
                    <a:pt x="16045" y="4671"/>
                    <a:pt x="16145" y="4738"/>
                  </a:cubicBezTo>
                  <a:cubicBezTo>
                    <a:pt x="16379" y="4871"/>
                    <a:pt x="16579" y="5038"/>
                    <a:pt x="16779" y="5205"/>
                  </a:cubicBezTo>
                  <a:cubicBezTo>
                    <a:pt x="16846" y="5238"/>
                    <a:pt x="16879" y="5271"/>
                    <a:pt x="16946" y="5271"/>
                  </a:cubicBezTo>
                  <a:cubicBezTo>
                    <a:pt x="16979" y="5271"/>
                    <a:pt x="17046" y="5238"/>
                    <a:pt x="17079" y="5171"/>
                  </a:cubicBezTo>
                  <a:cubicBezTo>
                    <a:pt x="17179" y="5104"/>
                    <a:pt x="17146" y="4971"/>
                    <a:pt x="17079" y="4904"/>
                  </a:cubicBezTo>
                  <a:cubicBezTo>
                    <a:pt x="16846" y="4704"/>
                    <a:pt x="16612" y="4537"/>
                    <a:pt x="16379" y="4371"/>
                  </a:cubicBezTo>
                  <a:cubicBezTo>
                    <a:pt x="16343" y="4347"/>
                    <a:pt x="16304" y="4336"/>
                    <a:pt x="16264" y="4336"/>
                  </a:cubicBezTo>
                  <a:close/>
                  <a:moveTo>
                    <a:pt x="14031" y="4191"/>
                  </a:moveTo>
                  <a:cubicBezTo>
                    <a:pt x="13950" y="4191"/>
                    <a:pt x="13868" y="4229"/>
                    <a:pt x="13843" y="4304"/>
                  </a:cubicBezTo>
                  <a:cubicBezTo>
                    <a:pt x="13810" y="4437"/>
                    <a:pt x="13777" y="4571"/>
                    <a:pt x="13777" y="4704"/>
                  </a:cubicBezTo>
                  <a:cubicBezTo>
                    <a:pt x="13777" y="4904"/>
                    <a:pt x="13810" y="5071"/>
                    <a:pt x="13877" y="5271"/>
                  </a:cubicBezTo>
                  <a:cubicBezTo>
                    <a:pt x="13877" y="5371"/>
                    <a:pt x="13977" y="5438"/>
                    <a:pt x="14077" y="5438"/>
                  </a:cubicBezTo>
                  <a:cubicBezTo>
                    <a:pt x="14077" y="5438"/>
                    <a:pt x="14110" y="5405"/>
                    <a:pt x="14110" y="5405"/>
                  </a:cubicBezTo>
                  <a:cubicBezTo>
                    <a:pt x="14244" y="5371"/>
                    <a:pt x="14310" y="5271"/>
                    <a:pt x="14277" y="5138"/>
                  </a:cubicBezTo>
                  <a:cubicBezTo>
                    <a:pt x="14210" y="5004"/>
                    <a:pt x="14177" y="4838"/>
                    <a:pt x="14177" y="4704"/>
                  </a:cubicBezTo>
                  <a:cubicBezTo>
                    <a:pt x="14177" y="4637"/>
                    <a:pt x="14210" y="4537"/>
                    <a:pt x="14210" y="4471"/>
                  </a:cubicBezTo>
                  <a:cubicBezTo>
                    <a:pt x="14277" y="4371"/>
                    <a:pt x="14210" y="4237"/>
                    <a:pt x="14110" y="4204"/>
                  </a:cubicBezTo>
                  <a:cubicBezTo>
                    <a:pt x="14085" y="4195"/>
                    <a:pt x="14058" y="4191"/>
                    <a:pt x="14031" y="4191"/>
                  </a:cubicBezTo>
                  <a:close/>
                  <a:moveTo>
                    <a:pt x="29775" y="4503"/>
                  </a:moveTo>
                  <a:cubicBezTo>
                    <a:pt x="29706" y="4503"/>
                    <a:pt x="29643" y="4539"/>
                    <a:pt x="29621" y="4604"/>
                  </a:cubicBezTo>
                  <a:cubicBezTo>
                    <a:pt x="29488" y="4804"/>
                    <a:pt x="29321" y="5038"/>
                    <a:pt x="29154" y="5238"/>
                  </a:cubicBezTo>
                  <a:cubicBezTo>
                    <a:pt x="29088" y="5338"/>
                    <a:pt x="29088" y="5471"/>
                    <a:pt x="29154" y="5538"/>
                  </a:cubicBezTo>
                  <a:cubicBezTo>
                    <a:pt x="29188" y="5571"/>
                    <a:pt x="29254" y="5571"/>
                    <a:pt x="29288" y="5571"/>
                  </a:cubicBezTo>
                  <a:cubicBezTo>
                    <a:pt x="29355" y="5571"/>
                    <a:pt x="29421" y="5571"/>
                    <a:pt x="29455" y="5505"/>
                  </a:cubicBezTo>
                  <a:cubicBezTo>
                    <a:pt x="29588" y="5371"/>
                    <a:pt x="29688" y="5238"/>
                    <a:pt x="29788" y="5104"/>
                  </a:cubicBezTo>
                  <a:cubicBezTo>
                    <a:pt x="30022" y="5238"/>
                    <a:pt x="30289" y="5371"/>
                    <a:pt x="30555" y="5471"/>
                  </a:cubicBezTo>
                  <a:cubicBezTo>
                    <a:pt x="30579" y="5477"/>
                    <a:pt x="30602" y="5480"/>
                    <a:pt x="30623" y="5480"/>
                  </a:cubicBezTo>
                  <a:cubicBezTo>
                    <a:pt x="30722" y="5480"/>
                    <a:pt x="30795" y="5420"/>
                    <a:pt x="30822" y="5338"/>
                  </a:cubicBezTo>
                  <a:cubicBezTo>
                    <a:pt x="30856" y="5205"/>
                    <a:pt x="30822" y="5104"/>
                    <a:pt x="30689" y="5071"/>
                  </a:cubicBezTo>
                  <a:cubicBezTo>
                    <a:pt x="30455" y="4971"/>
                    <a:pt x="30222" y="4871"/>
                    <a:pt x="29988" y="4738"/>
                  </a:cubicBezTo>
                  <a:cubicBezTo>
                    <a:pt x="30022" y="4671"/>
                    <a:pt x="29988" y="4571"/>
                    <a:pt x="29888" y="4537"/>
                  </a:cubicBezTo>
                  <a:cubicBezTo>
                    <a:pt x="29853" y="4514"/>
                    <a:pt x="29813" y="4503"/>
                    <a:pt x="29775" y="4503"/>
                  </a:cubicBezTo>
                  <a:close/>
                  <a:moveTo>
                    <a:pt x="33892" y="4962"/>
                  </a:moveTo>
                  <a:cubicBezTo>
                    <a:pt x="33871" y="4962"/>
                    <a:pt x="33848" y="4965"/>
                    <a:pt x="33824" y="4971"/>
                  </a:cubicBezTo>
                  <a:cubicBezTo>
                    <a:pt x="33624" y="5038"/>
                    <a:pt x="33391" y="5104"/>
                    <a:pt x="33157" y="5171"/>
                  </a:cubicBezTo>
                  <a:lnTo>
                    <a:pt x="33057" y="5171"/>
                  </a:lnTo>
                  <a:cubicBezTo>
                    <a:pt x="32957" y="5205"/>
                    <a:pt x="32857" y="5305"/>
                    <a:pt x="32890" y="5438"/>
                  </a:cubicBezTo>
                  <a:cubicBezTo>
                    <a:pt x="32924" y="5538"/>
                    <a:pt x="32990" y="5605"/>
                    <a:pt x="33091" y="5605"/>
                  </a:cubicBezTo>
                  <a:lnTo>
                    <a:pt x="33157" y="5605"/>
                  </a:lnTo>
                  <a:lnTo>
                    <a:pt x="33257" y="5571"/>
                  </a:lnTo>
                  <a:cubicBezTo>
                    <a:pt x="33491" y="5505"/>
                    <a:pt x="33758" y="5438"/>
                    <a:pt x="33958" y="5371"/>
                  </a:cubicBezTo>
                  <a:cubicBezTo>
                    <a:pt x="34091" y="5338"/>
                    <a:pt x="34125" y="5205"/>
                    <a:pt x="34091" y="5104"/>
                  </a:cubicBezTo>
                  <a:cubicBezTo>
                    <a:pt x="34064" y="5022"/>
                    <a:pt x="33991" y="4962"/>
                    <a:pt x="33892" y="4962"/>
                  </a:cubicBezTo>
                  <a:close/>
                  <a:moveTo>
                    <a:pt x="31456" y="5238"/>
                  </a:moveTo>
                  <a:cubicBezTo>
                    <a:pt x="31356" y="5238"/>
                    <a:pt x="31256" y="5305"/>
                    <a:pt x="31223" y="5438"/>
                  </a:cubicBezTo>
                  <a:cubicBezTo>
                    <a:pt x="31223" y="5538"/>
                    <a:pt x="31289" y="5638"/>
                    <a:pt x="31423" y="5672"/>
                  </a:cubicBezTo>
                  <a:cubicBezTo>
                    <a:pt x="31623" y="5705"/>
                    <a:pt x="31856" y="5705"/>
                    <a:pt x="32056" y="5705"/>
                  </a:cubicBezTo>
                  <a:lnTo>
                    <a:pt x="32290" y="5705"/>
                  </a:lnTo>
                  <a:cubicBezTo>
                    <a:pt x="32390" y="5705"/>
                    <a:pt x="32490" y="5605"/>
                    <a:pt x="32490" y="5471"/>
                  </a:cubicBezTo>
                  <a:cubicBezTo>
                    <a:pt x="32490" y="5371"/>
                    <a:pt x="32390" y="5271"/>
                    <a:pt x="32257" y="5271"/>
                  </a:cubicBezTo>
                  <a:cubicBezTo>
                    <a:pt x="32178" y="5281"/>
                    <a:pt x="32100" y="5285"/>
                    <a:pt x="32022" y="5285"/>
                  </a:cubicBezTo>
                  <a:cubicBezTo>
                    <a:pt x="31833" y="5285"/>
                    <a:pt x="31645" y="5261"/>
                    <a:pt x="31456" y="5238"/>
                  </a:cubicBezTo>
                  <a:close/>
                  <a:moveTo>
                    <a:pt x="545" y="4611"/>
                  </a:moveTo>
                  <a:cubicBezTo>
                    <a:pt x="467" y="4611"/>
                    <a:pt x="391" y="4665"/>
                    <a:pt x="367" y="4738"/>
                  </a:cubicBezTo>
                  <a:cubicBezTo>
                    <a:pt x="234" y="5004"/>
                    <a:pt x="167" y="5271"/>
                    <a:pt x="100" y="5571"/>
                  </a:cubicBezTo>
                  <a:cubicBezTo>
                    <a:pt x="67" y="5672"/>
                    <a:pt x="134" y="5805"/>
                    <a:pt x="267" y="5805"/>
                  </a:cubicBezTo>
                  <a:lnTo>
                    <a:pt x="300" y="5805"/>
                  </a:lnTo>
                  <a:cubicBezTo>
                    <a:pt x="401" y="5805"/>
                    <a:pt x="467" y="5738"/>
                    <a:pt x="501" y="5638"/>
                  </a:cubicBezTo>
                  <a:cubicBezTo>
                    <a:pt x="567" y="5371"/>
                    <a:pt x="634" y="5138"/>
                    <a:pt x="734" y="4904"/>
                  </a:cubicBezTo>
                  <a:cubicBezTo>
                    <a:pt x="801" y="4804"/>
                    <a:pt x="734" y="4671"/>
                    <a:pt x="634" y="4637"/>
                  </a:cubicBezTo>
                  <a:cubicBezTo>
                    <a:pt x="606" y="4619"/>
                    <a:pt x="576" y="4611"/>
                    <a:pt x="545" y="4611"/>
                  </a:cubicBezTo>
                  <a:close/>
                  <a:moveTo>
                    <a:pt x="17515" y="5444"/>
                  </a:moveTo>
                  <a:cubicBezTo>
                    <a:pt x="17469" y="5444"/>
                    <a:pt x="17421" y="5463"/>
                    <a:pt x="17379" y="5505"/>
                  </a:cubicBezTo>
                  <a:cubicBezTo>
                    <a:pt x="17279" y="5571"/>
                    <a:pt x="17279" y="5705"/>
                    <a:pt x="17346" y="5772"/>
                  </a:cubicBezTo>
                  <a:cubicBezTo>
                    <a:pt x="17513" y="6005"/>
                    <a:pt x="17646" y="6205"/>
                    <a:pt x="17780" y="6439"/>
                  </a:cubicBezTo>
                  <a:cubicBezTo>
                    <a:pt x="17813" y="6539"/>
                    <a:pt x="17880" y="6572"/>
                    <a:pt x="17946" y="6572"/>
                  </a:cubicBezTo>
                  <a:cubicBezTo>
                    <a:pt x="17980" y="6572"/>
                    <a:pt x="18013" y="6572"/>
                    <a:pt x="18046" y="6539"/>
                  </a:cubicBezTo>
                  <a:cubicBezTo>
                    <a:pt x="18147" y="6505"/>
                    <a:pt x="18180" y="6372"/>
                    <a:pt x="18147" y="6272"/>
                  </a:cubicBezTo>
                  <a:cubicBezTo>
                    <a:pt x="18013" y="6005"/>
                    <a:pt x="17846" y="5772"/>
                    <a:pt x="17680" y="5538"/>
                  </a:cubicBezTo>
                  <a:cubicBezTo>
                    <a:pt x="17641" y="5480"/>
                    <a:pt x="17579" y="5444"/>
                    <a:pt x="17515" y="5444"/>
                  </a:cubicBezTo>
                  <a:close/>
                  <a:moveTo>
                    <a:pt x="28678" y="5735"/>
                  </a:moveTo>
                  <a:cubicBezTo>
                    <a:pt x="28635" y="5735"/>
                    <a:pt x="28592" y="5746"/>
                    <a:pt x="28554" y="5772"/>
                  </a:cubicBezTo>
                  <a:cubicBezTo>
                    <a:pt x="28387" y="5938"/>
                    <a:pt x="28154" y="6105"/>
                    <a:pt x="27920" y="6272"/>
                  </a:cubicBezTo>
                  <a:cubicBezTo>
                    <a:pt x="27820" y="6339"/>
                    <a:pt x="27787" y="6472"/>
                    <a:pt x="27853" y="6539"/>
                  </a:cubicBezTo>
                  <a:cubicBezTo>
                    <a:pt x="27887" y="6606"/>
                    <a:pt x="27954" y="6639"/>
                    <a:pt x="28020" y="6639"/>
                  </a:cubicBezTo>
                  <a:cubicBezTo>
                    <a:pt x="28054" y="6639"/>
                    <a:pt x="28120" y="6639"/>
                    <a:pt x="28154" y="6606"/>
                  </a:cubicBezTo>
                  <a:cubicBezTo>
                    <a:pt x="28387" y="6439"/>
                    <a:pt x="28621" y="6272"/>
                    <a:pt x="28821" y="6105"/>
                  </a:cubicBezTo>
                  <a:cubicBezTo>
                    <a:pt x="28921" y="6038"/>
                    <a:pt x="28921" y="5905"/>
                    <a:pt x="28854" y="5805"/>
                  </a:cubicBezTo>
                  <a:cubicBezTo>
                    <a:pt x="28813" y="5764"/>
                    <a:pt x="28746" y="5735"/>
                    <a:pt x="28678" y="5735"/>
                  </a:cubicBezTo>
                  <a:close/>
                  <a:moveTo>
                    <a:pt x="14434" y="5769"/>
                  </a:moveTo>
                  <a:cubicBezTo>
                    <a:pt x="14392" y="5769"/>
                    <a:pt x="14349" y="5779"/>
                    <a:pt x="14310" y="5805"/>
                  </a:cubicBezTo>
                  <a:cubicBezTo>
                    <a:pt x="14210" y="5838"/>
                    <a:pt x="14177" y="5972"/>
                    <a:pt x="14244" y="6072"/>
                  </a:cubicBezTo>
                  <a:cubicBezTo>
                    <a:pt x="14377" y="6305"/>
                    <a:pt x="14577" y="6539"/>
                    <a:pt x="14777" y="6772"/>
                  </a:cubicBezTo>
                  <a:cubicBezTo>
                    <a:pt x="14811" y="6806"/>
                    <a:pt x="14878" y="6839"/>
                    <a:pt x="14911" y="6839"/>
                  </a:cubicBezTo>
                  <a:cubicBezTo>
                    <a:pt x="14978" y="6839"/>
                    <a:pt x="15011" y="6806"/>
                    <a:pt x="15078" y="6772"/>
                  </a:cubicBezTo>
                  <a:cubicBezTo>
                    <a:pt x="15144" y="6706"/>
                    <a:pt x="15144" y="6572"/>
                    <a:pt x="15078" y="6472"/>
                  </a:cubicBezTo>
                  <a:cubicBezTo>
                    <a:pt x="14878" y="6272"/>
                    <a:pt x="14744" y="6072"/>
                    <a:pt x="14611" y="5838"/>
                  </a:cubicBezTo>
                  <a:cubicBezTo>
                    <a:pt x="14569" y="5797"/>
                    <a:pt x="14503" y="5769"/>
                    <a:pt x="14434" y="5769"/>
                  </a:cubicBezTo>
                  <a:close/>
                  <a:moveTo>
                    <a:pt x="151" y="6232"/>
                  </a:moveTo>
                  <a:cubicBezTo>
                    <a:pt x="51" y="6232"/>
                    <a:pt x="0" y="6323"/>
                    <a:pt x="0" y="6439"/>
                  </a:cubicBezTo>
                  <a:cubicBezTo>
                    <a:pt x="0" y="6505"/>
                    <a:pt x="0" y="6606"/>
                    <a:pt x="0" y="6672"/>
                  </a:cubicBezTo>
                  <a:cubicBezTo>
                    <a:pt x="0" y="6872"/>
                    <a:pt x="0" y="7073"/>
                    <a:pt x="0" y="7273"/>
                  </a:cubicBezTo>
                  <a:cubicBezTo>
                    <a:pt x="34" y="7406"/>
                    <a:pt x="100" y="7473"/>
                    <a:pt x="234" y="7473"/>
                  </a:cubicBezTo>
                  <a:cubicBezTo>
                    <a:pt x="367" y="7473"/>
                    <a:pt x="434" y="7373"/>
                    <a:pt x="434" y="7239"/>
                  </a:cubicBezTo>
                  <a:cubicBezTo>
                    <a:pt x="401" y="7073"/>
                    <a:pt x="401" y="6872"/>
                    <a:pt x="401" y="6672"/>
                  </a:cubicBezTo>
                  <a:cubicBezTo>
                    <a:pt x="401" y="6606"/>
                    <a:pt x="401" y="6539"/>
                    <a:pt x="401" y="6439"/>
                  </a:cubicBezTo>
                  <a:cubicBezTo>
                    <a:pt x="401" y="6339"/>
                    <a:pt x="334" y="6239"/>
                    <a:pt x="200" y="6239"/>
                  </a:cubicBezTo>
                  <a:cubicBezTo>
                    <a:pt x="183" y="6234"/>
                    <a:pt x="166" y="6232"/>
                    <a:pt x="151" y="6232"/>
                  </a:cubicBezTo>
                  <a:close/>
                  <a:moveTo>
                    <a:pt x="27299" y="6660"/>
                  </a:moveTo>
                  <a:cubicBezTo>
                    <a:pt x="27272" y="6660"/>
                    <a:pt x="27245" y="6664"/>
                    <a:pt x="27220" y="6672"/>
                  </a:cubicBezTo>
                  <a:cubicBezTo>
                    <a:pt x="26986" y="6806"/>
                    <a:pt x="26753" y="6939"/>
                    <a:pt x="26486" y="7073"/>
                  </a:cubicBezTo>
                  <a:cubicBezTo>
                    <a:pt x="26386" y="7106"/>
                    <a:pt x="26319" y="7239"/>
                    <a:pt x="26386" y="7339"/>
                  </a:cubicBezTo>
                  <a:cubicBezTo>
                    <a:pt x="26419" y="7406"/>
                    <a:pt x="26486" y="7473"/>
                    <a:pt x="26553" y="7473"/>
                  </a:cubicBezTo>
                  <a:cubicBezTo>
                    <a:pt x="26586" y="7473"/>
                    <a:pt x="26619" y="7439"/>
                    <a:pt x="26653" y="7439"/>
                  </a:cubicBezTo>
                  <a:cubicBezTo>
                    <a:pt x="26919" y="7306"/>
                    <a:pt x="27186" y="7173"/>
                    <a:pt x="27420" y="7039"/>
                  </a:cubicBezTo>
                  <a:cubicBezTo>
                    <a:pt x="27520" y="7006"/>
                    <a:pt x="27553" y="6872"/>
                    <a:pt x="27487" y="6772"/>
                  </a:cubicBezTo>
                  <a:cubicBezTo>
                    <a:pt x="27462" y="6697"/>
                    <a:pt x="27380" y="6660"/>
                    <a:pt x="27299" y="6660"/>
                  </a:cubicBezTo>
                  <a:close/>
                  <a:moveTo>
                    <a:pt x="15532" y="6993"/>
                  </a:moveTo>
                  <a:cubicBezTo>
                    <a:pt x="15472" y="6993"/>
                    <a:pt x="15415" y="7017"/>
                    <a:pt x="15378" y="7073"/>
                  </a:cubicBezTo>
                  <a:cubicBezTo>
                    <a:pt x="15311" y="7173"/>
                    <a:pt x="15311" y="7306"/>
                    <a:pt x="15411" y="7373"/>
                  </a:cubicBezTo>
                  <a:cubicBezTo>
                    <a:pt x="15611" y="7540"/>
                    <a:pt x="15845" y="7706"/>
                    <a:pt x="16078" y="7873"/>
                  </a:cubicBezTo>
                  <a:cubicBezTo>
                    <a:pt x="16112" y="7906"/>
                    <a:pt x="16178" y="7906"/>
                    <a:pt x="16212" y="7906"/>
                  </a:cubicBezTo>
                  <a:cubicBezTo>
                    <a:pt x="16279" y="7906"/>
                    <a:pt x="16345" y="7873"/>
                    <a:pt x="16379" y="7806"/>
                  </a:cubicBezTo>
                  <a:cubicBezTo>
                    <a:pt x="16445" y="7706"/>
                    <a:pt x="16412" y="7573"/>
                    <a:pt x="16312" y="7506"/>
                  </a:cubicBezTo>
                  <a:cubicBezTo>
                    <a:pt x="16078" y="7373"/>
                    <a:pt x="15878" y="7206"/>
                    <a:pt x="15678" y="7039"/>
                  </a:cubicBezTo>
                  <a:cubicBezTo>
                    <a:pt x="15633" y="7009"/>
                    <a:pt x="15581" y="6993"/>
                    <a:pt x="15532" y="6993"/>
                  </a:cubicBezTo>
                  <a:close/>
                  <a:moveTo>
                    <a:pt x="18247" y="6930"/>
                  </a:moveTo>
                  <a:cubicBezTo>
                    <a:pt x="18226" y="6930"/>
                    <a:pt x="18204" y="6933"/>
                    <a:pt x="18180" y="6939"/>
                  </a:cubicBezTo>
                  <a:cubicBezTo>
                    <a:pt x="18080" y="6972"/>
                    <a:pt x="18013" y="7073"/>
                    <a:pt x="18046" y="7173"/>
                  </a:cubicBezTo>
                  <a:cubicBezTo>
                    <a:pt x="18113" y="7439"/>
                    <a:pt x="18147" y="7706"/>
                    <a:pt x="18147" y="7973"/>
                  </a:cubicBezTo>
                  <a:lnTo>
                    <a:pt x="18347" y="7973"/>
                  </a:lnTo>
                  <a:lnTo>
                    <a:pt x="18547" y="7940"/>
                  </a:lnTo>
                  <a:cubicBezTo>
                    <a:pt x="18547" y="7673"/>
                    <a:pt x="18513" y="7373"/>
                    <a:pt x="18447" y="7073"/>
                  </a:cubicBezTo>
                  <a:cubicBezTo>
                    <a:pt x="18419" y="6990"/>
                    <a:pt x="18347" y="6930"/>
                    <a:pt x="18247" y="6930"/>
                  </a:cubicBezTo>
                  <a:close/>
                  <a:moveTo>
                    <a:pt x="25807" y="7379"/>
                  </a:moveTo>
                  <a:cubicBezTo>
                    <a:pt x="25777" y="7379"/>
                    <a:pt x="25747" y="7387"/>
                    <a:pt x="25719" y="7406"/>
                  </a:cubicBezTo>
                  <a:cubicBezTo>
                    <a:pt x="25485" y="7506"/>
                    <a:pt x="25218" y="7606"/>
                    <a:pt x="24951" y="7706"/>
                  </a:cubicBezTo>
                  <a:cubicBezTo>
                    <a:pt x="24851" y="7740"/>
                    <a:pt x="24785" y="7873"/>
                    <a:pt x="24851" y="7973"/>
                  </a:cubicBezTo>
                  <a:cubicBezTo>
                    <a:pt x="24885" y="8040"/>
                    <a:pt x="24951" y="8107"/>
                    <a:pt x="25018" y="8107"/>
                  </a:cubicBezTo>
                  <a:cubicBezTo>
                    <a:pt x="25051" y="8107"/>
                    <a:pt x="25085" y="8107"/>
                    <a:pt x="25118" y="8073"/>
                  </a:cubicBezTo>
                  <a:cubicBezTo>
                    <a:pt x="25385" y="7973"/>
                    <a:pt x="25652" y="7873"/>
                    <a:pt x="25885" y="7773"/>
                  </a:cubicBezTo>
                  <a:cubicBezTo>
                    <a:pt x="25985" y="7740"/>
                    <a:pt x="26052" y="7606"/>
                    <a:pt x="25985" y="7506"/>
                  </a:cubicBezTo>
                  <a:cubicBezTo>
                    <a:pt x="25961" y="7434"/>
                    <a:pt x="25885" y="7379"/>
                    <a:pt x="25807" y="7379"/>
                  </a:cubicBezTo>
                  <a:close/>
                  <a:moveTo>
                    <a:pt x="16933" y="7894"/>
                  </a:moveTo>
                  <a:cubicBezTo>
                    <a:pt x="16852" y="7894"/>
                    <a:pt x="16771" y="7931"/>
                    <a:pt x="16746" y="8007"/>
                  </a:cubicBezTo>
                  <a:cubicBezTo>
                    <a:pt x="16679" y="8107"/>
                    <a:pt x="16746" y="8240"/>
                    <a:pt x="16846" y="8273"/>
                  </a:cubicBezTo>
                  <a:cubicBezTo>
                    <a:pt x="17112" y="8407"/>
                    <a:pt x="17379" y="8507"/>
                    <a:pt x="17646" y="8607"/>
                  </a:cubicBezTo>
                  <a:lnTo>
                    <a:pt x="17713" y="8607"/>
                  </a:lnTo>
                  <a:cubicBezTo>
                    <a:pt x="17780" y="8607"/>
                    <a:pt x="17880" y="8574"/>
                    <a:pt x="17913" y="8474"/>
                  </a:cubicBezTo>
                  <a:cubicBezTo>
                    <a:pt x="17946" y="8373"/>
                    <a:pt x="17880" y="8240"/>
                    <a:pt x="17780" y="8207"/>
                  </a:cubicBezTo>
                  <a:cubicBezTo>
                    <a:pt x="17513" y="8140"/>
                    <a:pt x="17279" y="8040"/>
                    <a:pt x="17012" y="7906"/>
                  </a:cubicBezTo>
                  <a:cubicBezTo>
                    <a:pt x="16987" y="7898"/>
                    <a:pt x="16960" y="7894"/>
                    <a:pt x="16933" y="7894"/>
                  </a:cubicBezTo>
                  <a:close/>
                  <a:moveTo>
                    <a:pt x="24240" y="7964"/>
                  </a:moveTo>
                  <a:cubicBezTo>
                    <a:pt x="24221" y="7964"/>
                    <a:pt x="24202" y="7967"/>
                    <a:pt x="24184" y="7973"/>
                  </a:cubicBezTo>
                  <a:lnTo>
                    <a:pt x="23984" y="8040"/>
                  </a:lnTo>
                  <a:cubicBezTo>
                    <a:pt x="23784" y="8107"/>
                    <a:pt x="23584" y="8173"/>
                    <a:pt x="23384" y="8207"/>
                  </a:cubicBezTo>
                  <a:cubicBezTo>
                    <a:pt x="23284" y="8240"/>
                    <a:pt x="23217" y="8373"/>
                    <a:pt x="23250" y="8474"/>
                  </a:cubicBezTo>
                  <a:cubicBezTo>
                    <a:pt x="23284" y="8574"/>
                    <a:pt x="23350" y="8640"/>
                    <a:pt x="23450" y="8640"/>
                  </a:cubicBezTo>
                  <a:cubicBezTo>
                    <a:pt x="23484" y="8640"/>
                    <a:pt x="23484" y="8640"/>
                    <a:pt x="23517" y="8607"/>
                  </a:cubicBezTo>
                  <a:cubicBezTo>
                    <a:pt x="23717" y="8574"/>
                    <a:pt x="23917" y="8507"/>
                    <a:pt x="24117" y="8440"/>
                  </a:cubicBezTo>
                  <a:lnTo>
                    <a:pt x="24318" y="8373"/>
                  </a:lnTo>
                  <a:cubicBezTo>
                    <a:pt x="24418" y="8340"/>
                    <a:pt x="24484" y="8207"/>
                    <a:pt x="24451" y="8107"/>
                  </a:cubicBezTo>
                  <a:cubicBezTo>
                    <a:pt x="24424" y="8024"/>
                    <a:pt x="24328" y="7964"/>
                    <a:pt x="24240" y="7964"/>
                  </a:cubicBezTo>
                  <a:close/>
                  <a:moveTo>
                    <a:pt x="22583" y="8407"/>
                  </a:moveTo>
                  <a:cubicBezTo>
                    <a:pt x="22316" y="8474"/>
                    <a:pt x="22049" y="8507"/>
                    <a:pt x="21782" y="8540"/>
                  </a:cubicBezTo>
                  <a:cubicBezTo>
                    <a:pt x="21682" y="8574"/>
                    <a:pt x="21582" y="8674"/>
                    <a:pt x="21616" y="8807"/>
                  </a:cubicBezTo>
                  <a:cubicBezTo>
                    <a:pt x="21616" y="8907"/>
                    <a:pt x="21716" y="8974"/>
                    <a:pt x="21816" y="8974"/>
                  </a:cubicBezTo>
                  <a:lnTo>
                    <a:pt x="21849" y="8974"/>
                  </a:lnTo>
                  <a:cubicBezTo>
                    <a:pt x="22116" y="8941"/>
                    <a:pt x="22416" y="8874"/>
                    <a:pt x="22683" y="8840"/>
                  </a:cubicBezTo>
                  <a:cubicBezTo>
                    <a:pt x="22783" y="8807"/>
                    <a:pt x="22883" y="8674"/>
                    <a:pt x="22850" y="8574"/>
                  </a:cubicBezTo>
                  <a:cubicBezTo>
                    <a:pt x="22817" y="8474"/>
                    <a:pt x="22716" y="8407"/>
                    <a:pt x="22583" y="8407"/>
                  </a:cubicBezTo>
                  <a:close/>
                  <a:moveTo>
                    <a:pt x="20148" y="8640"/>
                  </a:moveTo>
                  <a:cubicBezTo>
                    <a:pt x="20048" y="8640"/>
                    <a:pt x="19948" y="8740"/>
                    <a:pt x="19948" y="8840"/>
                  </a:cubicBezTo>
                  <a:cubicBezTo>
                    <a:pt x="19948" y="8974"/>
                    <a:pt x="20048" y="9041"/>
                    <a:pt x="20148" y="9074"/>
                  </a:cubicBezTo>
                  <a:lnTo>
                    <a:pt x="20448" y="9074"/>
                  </a:lnTo>
                  <a:cubicBezTo>
                    <a:pt x="20648" y="9074"/>
                    <a:pt x="20815" y="9074"/>
                    <a:pt x="21015" y="9041"/>
                  </a:cubicBezTo>
                  <a:cubicBezTo>
                    <a:pt x="21115" y="9041"/>
                    <a:pt x="21215" y="8941"/>
                    <a:pt x="21182" y="8840"/>
                  </a:cubicBezTo>
                  <a:cubicBezTo>
                    <a:pt x="21182" y="8707"/>
                    <a:pt x="21082" y="8640"/>
                    <a:pt x="20982" y="8640"/>
                  </a:cubicBezTo>
                  <a:close/>
                  <a:moveTo>
                    <a:pt x="300" y="7873"/>
                  </a:moveTo>
                  <a:cubicBezTo>
                    <a:pt x="200" y="7906"/>
                    <a:pt x="100" y="8007"/>
                    <a:pt x="134" y="8140"/>
                  </a:cubicBezTo>
                  <a:cubicBezTo>
                    <a:pt x="200" y="8407"/>
                    <a:pt x="267" y="8674"/>
                    <a:pt x="367" y="8974"/>
                  </a:cubicBezTo>
                  <a:cubicBezTo>
                    <a:pt x="367" y="9041"/>
                    <a:pt x="467" y="9107"/>
                    <a:pt x="567" y="9107"/>
                  </a:cubicBezTo>
                  <a:lnTo>
                    <a:pt x="601" y="9107"/>
                  </a:lnTo>
                  <a:cubicBezTo>
                    <a:pt x="734" y="9074"/>
                    <a:pt x="767" y="8941"/>
                    <a:pt x="734" y="8840"/>
                  </a:cubicBezTo>
                  <a:cubicBezTo>
                    <a:pt x="667" y="8574"/>
                    <a:pt x="601" y="8307"/>
                    <a:pt x="534" y="8040"/>
                  </a:cubicBezTo>
                  <a:cubicBezTo>
                    <a:pt x="534" y="7940"/>
                    <a:pt x="401" y="7873"/>
                    <a:pt x="300" y="7873"/>
                  </a:cubicBezTo>
                  <a:close/>
                  <a:moveTo>
                    <a:pt x="18494" y="8431"/>
                  </a:moveTo>
                  <a:cubicBezTo>
                    <a:pt x="18413" y="8431"/>
                    <a:pt x="18341" y="8491"/>
                    <a:pt x="18313" y="8574"/>
                  </a:cubicBezTo>
                  <a:lnTo>
                    <a:pt x="18280" y="8574"/>
                  </a:lnTo>
                  <a:cubicBezTo>
                    <a:pt x="18180" y="8574"/>
                    <a:pt x="18080" y="8640"/>
                    <a:pt x="18046" y="8740"/>
                  </a:cubicBezTo>
                  <a:cubicBezTo>
                    <a:pt x="17980" y="8974"/>
                    <a:pt x="17880" y="9241"/>
                    <a:pt x="17780" y="9474"/>
                  </a:cubicBezTo>
                  <a:cubicBezTo>
                    <a:pt x="17746" y="9608"/>
                    <a:pt x="17780" y="9708"/>
                    <a:pt x="17880" y="9774"/>
                  </a:cubicBezTo>
                  <a:lnTo>
                    <a:pt x="17980" y="9774"/>
                  </a:lnTo>
                  <a:cubicBezTo>
                    <a:pt x="18046" y="9774"/>
                    <a:pt x="18113" y="9741"/>
                    <a:pt x="18147" y="9674"/>
                  </a:cubicBezTo>
                  <a:cubicBezTo>
                    <a:pt x="18280" y="9374"/>
                    <a:pt x="18380" y="9107"/>
                    <a:pt x="18447" y="8840"/>
                  </a:cubicBezTo>
                  <a:cubicBezTo>
                    <a:pt x="18747" y="8907"/>
                    <a:pt x="19014" y="8974"/>
                    <a:pt x="19314" y="9007"/>
                  </a:cubicBezTo>
                  <a:cubicBezTo>
                    <a:pt x="19414" y="9007"/>
                    <a:pt x="19514" y="8941"/>
                    <a:pt x="19548" y="8807"/>
                  </a:cubicBezTo>
                  <a:cubicBezTo>
                    <a:pt x="19548" y="8707"/>
                    <a:pt x="19481" y="8607"/>
                    <a:pt x="19347" y="8574"/>
                  </a:cubicBezTo>
                  <a:cubicBezTo>
                    <a:pt x="19081" y="8540"/>
                    <a:pt x="18814" y="8507"/>
                    <a:pt x="18547" y="8440"/>
                  </a:cubicBezTo>
                  <a:cubicBezTo>
                    <a:pt x="18529" y="8434"/>
                    <a:pt x="18511" y="8431"/>
                    <a:pt x="18494" y="8431"/>
                  </a:cubicBezTo>
                  <a:close/>
                  <a:moveTo>
                    <a:pt x="851" y="9481"/>
                  </a:moveTo>
                  <a:cubicBezTo>
                    <a:pt x="823" y="9481"/>
                    <a:pt x="795" y="9489"/>
                    <a:pt x="767" y="9508"/>
                  </a:cubicBezTo>
                  <a:cubicBezTo>
                    <a:pt x="634" y="9541"/>
                    <a:pt x="601" y="9674"/>
                    <a:pt x="634" y="9774"/>
                  </a:cubicBezTo>
                  <a:cubicBezTo>
                    <a:pt x="734" y="10041"/>
                    <a:pt x="868" y="10275"/>
                    <a:pt x="1001" y="10542"/>
                  </a:cubicBezTo>
                  <a:cubicBezTo>
                    <a:pt x="1034" y="10608"/>
                    <a:pt x="1101" y="10642"/>
                    <a:pt x="1168" y="10642"/>
                  </a:cubicBezTo>
                  <a:lnTo>
                    <a:pt x="1268" y="10642"/>
                  </a:lnTo>
                  <a:cubicBezTo>
                    <a:pt x="1368" y="10575"/>
                    <a:pt x="1401" y="10442"/>
                    <a:pt x="1368" y="10342"/>
                  </a:cubicBezTo>
                  <a:cubicBezTo>
                    <a:pt x="1234" y="10108"/>
                    <a:pt x="1134" y="9841"/>
                    <a:pt x="1034" y="9608"/>
                  </a:cubicBezTo>
                  <a:cubicBezTo>
                    <a:pt x="986" y="9536"/>
                    <a:pt x="921" y="9481"/>
                    <a:pt x="851" y="9481"/>
                  </a:cubicBezTo>
                  <a:close/>
                  <a:moveTo>
                    <a:pt x="17565" y="10107"/>
                  </a:moveTo>
                  <a:cubicBezTo>
                    <a:pt x="17493" y="10107"/>
                    <a:pt x="17422" y="10143"/>
                    <a:pt x="17379" y="10208"/>
                  </a:cubicBezTo>
                  <a:cubicBezTo>
                    <a:pt x="17246" y="10408"/>
                    <a:pt x="17079" y="10642"/>
                    <a:pt x="16912" y="10842"/>
                  </a:cubicBezTo>
                  <a:cubicBezTo>
                    <a:pt x="16846" y="10942"/>
                    <a:pt x="16846" y="11075"/>
                    <a:pt x="16946" y="11142"/>
                  </a:cubicBezTo>
                  <a:cubicBezTo>
                    <a:pt x="16979" y="11175"/>
                    <a:pt x="17012" y="11175"/>
                    <a:pt x="17079" y="11175"/>
                  </a:cubicBezTo>
                  <a:cubicBezTo>
                    <a:pt x="17146" y="11175"/>
                    <a:pt x="17179" y="11142"/>
                    <a:pt x="17246" y="11109"/>
                  </a:cubicBezTo>
                  <a:cubicBezTo>
                    <a:pt x="17413" y="10875"/>
                    <a:pt x="17579" y="10642"/>
                    <a:pt x="17746" y="10408"/>
                  </a:cubicBezTo>
                  <a:cubicBezTo>
                    <a:pt x="17813" y="10308"/>
                    <a:pt x="17780" y="10208"/>
                    <a:pt x="17680" y="10141"/>
                  </a:cubicBezTo>
                  <a:cubicBezTo>
                    <a:pt x="17644" y="10118"/>
                    <a:pt x="17604" y="10107"/>
                    <a:pt x="17565" y="10107"/>
                  </a:cubicBezTo>
                  <a:close/>
                  <a:moveTo>
                    <a:pt x="1582" y="10974"/>
                  </a:moveTo>
                  <a:cubicBezTo>
                    <a:pt x="1543" y="10974"/>
                    <a:pt x="1503" y="10985"/>
                    <a:pt x="1468" y="11009"/>
                  </a:cubicBezTo>
                  <a:cubicBezTo>
                    <a:pt x="1368" y="11042"/>
                    <a:pt x="1335" y="11175"/>
                    <a:pt x="1401" y="11276"/>
                  </a:cubicBezTo>
                  <a:cubicBezTo>
                    <a:pt x="1568" y="11509"/>
                    <a:pt x="1735" y="11743"/>
                    <a:pt x="1902" y="11976"/>
                  </a:cubicBezTo>
                  <a:cubicBezTo>
                    <a:pt x="1935" y="12043"/>
                    <a:pt x="2002" y="12076"/>
                    <a:pt x="2068" y="12076"/>
                  </a:cubicBezTo>
                  <a:cubicBezTo>
                    <a:pt x="2102" y="12076"/>
                    <a:pt x="2135" y="12043"/>
                    <a:pt x="2168" y="12043"/>
                  </a:cubicBezTo>
                  <a:cubicBezTo>
                    <a:pt x="2269" y="11976"/>
                    <a:pt x="2302" y="11843"/>
                    <a:pt x="2235" y="11743"/>
                  </a:cubicBezTo>
                  <a:cubicBezTo>
                    <a:pt x="2068" y="11509"/>
                    <a:pt x="1902" y="11276"/>
                    <a:pt x="1768" y="11075"/>
                  </a:cubicBezTo>
                  <a:cubicBezTo>
                    <a:pt x="1725" y="11011"/>
                    <a:pt x="1654" y="10974"/>
                    <a:pt x="1582" y="10974"/>
                  </a:cubicBezTo>
                  <a:close/>
                  <a:moveTo>
                    <a:pt x="16512" y="11367"/>
                  </a:moveTo>
                  <a:cubicBezTo>
                    <a:pt x="16462" y="11367"/>
                    <a:pt x="16412" y="11392"/>
                    <a:pt x="16379" y="11442"/>
                  </a:cubicBezTo>
                  <a:cubicBezTo>
                    <a:pt x="16178" y="11609"/>
                    <a:pt x="15978" y="11809"/>
                    <a:pt x="15745" y="11976"/>
                  </a:cubicBezTo>
                  <a:cubicBezTo>
                    <a:pt x="15678" y="12076"/>
                    <a:pt x="15645" y="12210"/>
                    <a:pt x="15745" y="12276"/>
                  </a:cubicBezTo>
                  <a:cubicBezTo>
                    <a:pt x="15778" y="12343"/>
                    <a:pt x="15845" y="12343"/>
                    <a:pt x="15912" y="12343"/>
                  </a:cubicBezTo>
                  <a:cubicBezTo>
                    <a:pt x="15945" y="12343"/>
                    <a:pt x="15978" y="12343"/>
                    <a:pt x="16045" y="12310"/>
                  </a:cubicBezTo>
                  <a:cubicBezTo>
                    <a:pt x="16245" y="12109"/>
                    <a:pt x="16479" y="11909"/>
                    <a:pt x="16645" y="11743"/>
                  </a:cubicBezTo>
                  <a:cubicBezTo>
                    <a:pt x="16746" y="11642"/>
                    <a:pt x="16746" y="11509"/>
                    <a:pt x="16645" y="11442"/>
                  </a:cubicBezTo>
                  <a:cubicBezTo>
                    <a:pt x="16612" y="11392"/>
                    <a:pt x="16562" y="11367"/>
                    <a:pt x="16512" y="11367"/>
                  </a:cubicBezTo>
                  <a:close/>
                  <a:moveTo>
                    <a:pt x="2581" y="12296"/>
                  </a:moveTo>
                  <a:cubicBezTo>
                    <a:pt x="2532" y="12296"/>
                    <a:pt x="2480" y="12313"/>
                    <a:pt x="2435" y="12343"/>
                  </a:cubicBezTo>
                  <a:cubicBezTo>
                    <a:pt x="2369" y="12443"/>
                    <a:pt x="2335" y="12576"/>
                    <a:pt x="2435" y="12643"/>
                  </a:cubicBezTo>
                  <a:cubicBezTo>
                    <a:pt x="2602" y="12877"/>
                    <a:pt x="2802" y="13077"/>
                    <a:pt x="3002" y="13277"/>
                  </a:cubicBezTo>
                  <a:cubicBezTo>
                    <a:pt x="3069" y="13310"/>
                    <a:pt x="3102" y="13310"/>
                    <a:pt x="3169" y="13310"/>
                  </a:cubicBezTo>
                  <a:cubicBezTo>
                    <a:pt x="3203" y="13310"/>
                    <a:pt x="3269" y="13310"/>
                    <a:pt x="3303" y="13244"/>
                  </a:cubicBezTo>
                  <a:cubicBezTo>
                    <a:pt x="3403" y="13177"/>
                    <a:pt x="3369" y="13043"/>
                    <a:pt x="3303" y="12977"/>
                  </a:cubicBezTo>
                  <a:cubicBezTo>
                    <a:pt x="3102" y="12777"/>
                    <a:pt x="2902" y="12576"/>
                    <a:pt x="2736" y="12376"/>
                  </a:cubicBezTo>
                  <a:cubicBezTo>
                    <a:pt x="2699" y="12321"/>
                    <a:pt x="2642" y="12296"/>
                    <a:pt x="2581" y="12296"/>
                  </a:cubicBezTo>
                  <a:close/>
                  <a:moveTo>
                    <a:pt x="15257" y="12463"/>
                  </a:moveTo>
                  <a:cubicBezTo>
                    <a:pt x="15208" y="12463"/>
                    <a:pt x="15156" y="12480"/>
                    <a:pt x="15111" y="12510"/>
                  </a:cubicBezTo>
                  <a:cubicBezTo>
                    <a:pt x="14911" y="12677"/>
                    <a:pt x="14677" y="12810"/>
                    <a:pt x="14444" y="12977"/>
                  </a:cubicBezTo>
                  <a:cubicBezTo>
                    <a:pt x="14344" y="13043"/>
                    <a:pt x="14344" y="13177"/>
                    <a:pt x="14377" y="13277"/>
                  </a:cubicBezTo>
                  <a:cubicBezTo>
                    <a:pt x="14444" y="13344"/>
                    <a:pt x="14511" y="13377"/>
                    <a:pt x="14577" y="13377"/>
                  </a:cubicBezTo>
                  <a:cubicBezTo>
                    <a:pt x="14611" y="13377"/>
                    <a:pt x="14644" y="13344"/>
                    <a:pt x="14677" y="13310"/>
                  </a:cubicBezTo>
                  <a:cubicBezTo>
                    <a:pt x="14911" y="13177"/>
                    <a:pt x="15144" y="13010"/>
                    <a:pt x="15378" y="12843"/>
                  </a:cubicBezTo>
                  <a:cubicBezTo>
                    <a:pt x="15445" y="12777"/>
                    <a:pt x="15478" y="12643"/>
                    <a:pt x="15411" y="12543"/>
                  </a:cubicBezTo>
                  <a:cubicBezTo>
                    <a:pt x="15375" y="12488"/>
                    <a:pt x="15318" y="12463"/>
                    <a:pt x="15257" y="12463"/>
                  </a:cubicBezTo>
                  <a:close/>
                  <a:moveTo>
                    <a:pt x="13858" y="13409"/>
                  </a:moveTo>
                  <a:cubicBezTo>
                    <a:pt x="13818" y="13409"/>
                    <a:pt x="13779" y="13420"/>
                    <a:pt x="13743" y="13444"/>
                  </a:cubicBezTo>
                  <a:cubicBezTo>
                    <a:pt x="13543" y="13577"/>
                    <a:pt x="13276" y="13711"/>
                    <a:pt x="13043" y="13844"/>
                  </a:cubicBezTo>
                  <a:cubicBezTo>
                    <a:pt x="12943" y="13911"/>
                    <a:pt x="12909" y="14044"/>
                    <a:pt x="12976" y="14144"/>
                  </a:cubicBezTo>
                  <a:cubicBezTo>
                    <a:pt x="13010" y="14211"/>
                    <a:pt x="13076" y="14244"/>
                    <a:pt x="13143" y="14244"/>
                  </a:cubicBezTo>
                  <a:cubicBezTo>
                    <a:pt x="13176" y="14244"/>
                    <a:pt x="13210" y="14244"/>
                    <a:pt x="13243" y="14211"/>
                  </a:cubicBezTo>
                  <a:cubicBezTo>
                    <a:pt x="13510" y="14078"/>
                    <a:pt x="13743" y="13911"/>
                    <a:pt x="13977" y="13777"/>
                  </a:cubicBezTo>
                  <a:cubicBezTo>
                    <a:pt x="14077" y="13711"/>
                    <a:pt x="14110" y="13611"/>
                    <a:pt x="14044" y="13510"/>
                  </a:cubicBezTo>
                  <a:cubicBezTo>
                    <a:pt x="14001" y="13446"/>
                    <a:pt x="13930" y="13409"/>
                    <a:pt x="13858" y="13409"/>
                  </a:cubicBezTo>
                  <a:close/>
                  <a:moveTo>
                    <a:pt x="3794" y="13450"/>
                  </a:moveTo>
                  <a:cubicBezTo>
                    <a:pt x="3736" y="13450"/>
                    <a:pt x="3675" y="13486"/>
                    <a:pt x="3636" y="13544"/>
                  </a:cubicBezTo>
                  <a:cubicBezTo>
                    <a:pt x="3536" y="13611"/>
                    <a:pt x="3569" y="13744"/>
                    <a:pt x="3670" y="13811"/>
                  </a:cubicBezTo>
                  <a:cubicBezTo>
                    <a:pt x="3870" y="14011"/>
                    <a:pt x="4103" y="14178"/>
                    <a:pt x="4337" y="14311"/>
                  </a:cubicBezTo>
                  <a:cubicBezTo>
                    <a:pt x="4370" y="14344"/>
                    <a:pt x="4437" y="14344"/>
                    <a:pt x="4470" y="14344"/>
                  </a:cubicBezTo>
                  <a:cubicBezTo>
                    <a:pt x="4537" y="14344"/>
                    <a:pt x="4604" y="14311"/>
                    <a:pt x="4637" y="14244"/>
                  </a:cubicBezTo>
                  <a:cubicBezTo>
                    <a:pt x="4704" y="14178"/>
                    <a:pt x="4670" y="14044"/>
                    <a:pt x="4570" y="13977"/>
                  </a:cubicBezTo>
                  <a:cubicBezTo>
                    <a:pt x="4337" y="13811"/>
                    <a:pt x="4137" y="13677"/>
                    <a:pt x="3903" y="13510"/>
                  </a:cubicBezTo>
                  <a:cubicBezTo>
                    <a:pt x="3875" y="13469"/>
                    <a:pt x="3835" y="13450"/>
                    <a:pt x="3794" y="13450"/>
                  </a:cubicBezTo>
                  <a:close/>
                  <a:moveTo>
                    <a:pt x="12417" y="14211"/>
                  </a:moveTo>
                  <a:cubicBezTo>
                    <a:pt x="12379" y="14211"/>
                    <a:pt x="12342" y="14222"/>
                    <a:pt x="12309" y="14244"/>
                  </a:cubicBezTo>
                  <a:cubicBezTo>
                    <a:pt x="12076" y="14344"/>
                    <a:pt x="11809" y="14478"/>
                    <a:pt x="11575" y="14545"/>
                  </a:cubicBezTo>
                  <a:cubicBezTo>
                    <a:pt x="11475" y="14611"/>
                    <a:pt x="11408" y="14711"/>
                    <a:pt x="11442" y="14845"/>
                  </a:cubicBezTo>
                  <a:cubicBezTo>
                    <a:pt x="11475" y="14911"/>
                    <a:pt x="11575" y="14978"/>
                    <a:pt x="11642" y="14978"/>
                  </a:cubicBezTo>
                  <a:cubicBezTo>
                    <a:pt x="11675" y="14978"/>
                    <a:pt x="11709" y="14945"/>
                    <a:pt x="11709" y="14945"/>
                  </a:cubicBezTo>
                  <a:cubicBezTo>
                    <a:pt x="11975" y="14845"/>
                    <a:pt x="12242" y="14745"/>
                    <a:pt x="12509" y="14611"/>
                  </a:cubicBezTo>
                  <a:cubicBezTo>
                    <a:pt x="12609" y="14545"/>
                    <a:pt x="12643" y="14444"/>
                    <a:pt x="12609" y="14344"/>
                  </a:cubicBezTo>
                  <a:cubicBezTo>
                    <a:pt x="12565" y="14255"/>
                    <a:pt x="12491" y="14211"/>
                    <a:pt x="12417" y="14211"/>
                  </a:cubicBezTo>
                  <a:close/>
                  <a:moveTo>
                    <a:pt x="5182" y="14351"/>
                  </a:moveTo>
                  <a:cubicBezTo>
                    <a:pt x="5104" y="14351"/>
                    <a:pt x="5028" y="14406"/>
                    <a:pt x="5004" y="14478"/>
                  </a:cubicBezTo>
                  <a:cubicBezTo>
                    <a:pt x="4937" y="14578"/>
                    <a:pt x="5004" y="14711"/>
                    <a:pt x="5104" y="14745"/>
                  </a:cubicBezTo>
                  <a:cubicBezTo>
                    <a:pt x="5337" y="14878"/>
                    <a:pt x="5604" y="14978"/>
                    <a:pt x="5871" y="15078"/>
                  </a:cubicBezTo>
                  <a:cubicBezTo>
                    <a:pt x="5904" y="15112"/>
                    <a:pt x="5938" y="15112"/>
                    <a:pt x="5938" y="15112"/>
                  </a:cubicBezTo>
                  <a:cubicBezTo>
                    <a:pt x="6038" y="15112"/>
                    <a:pt x="6105" y="15045"/>
                    <a:pt x="6138" y="14978"/>
                  </a:cubicBezTo>
                  <a:cubicBezTo>
                    <a:pt x="6171" y="14878"/>
                    <a:pt x="6138" y="14745"/>
                    <a:pt x="6005" y="14711"/>
                  </a:cubicBezTo>
                  <a:cubicBezTo>
                    <a:pt x="5771" y="14611"/>
                    <a:pt x="5504" y="14511"/>
                    <a:pt x="5271" y="14378"/>
                  </a:cubicBezTo>
                  <a:cubicBezTo>
                    <a:pt x="5243" y="14359"/>
                    <a:pt x="5212" y="14351"/>
                    <a:pt x="5182" y="14351"/>
                  </a:cubicBezTo>
                  <a:close/>
                  <a:moveTo>
                    <a:pt x="10859" y="14803"/>
                  </a:moveTo>
                  <a:cubicBezTo>
                    <a:pt x="10842" y="14803"/>
                    <a:pt x="10825" y="14806"/>
                    <a:pt x="10808" y="14811"/>
                  </a:cubicBezTo>
                  <a:cubicBezTo>
                    <a:pt x="10541" y="14911"/>
                    <a:pt x="10274" y="14978"/>
                    <a:pt x="10007" y="15012"/>
                  </a:cubicBezTo>
                  <a:cubicBezTo>
                    <a:pt x="9907" y="15045"/>
                    <a:pt x="9807" y="15145"/>
                    <a:pt x="9841" y="15278"/>
                  </a:cubicBezTo>
                  <a:cubicBezTo>
                    <a:pt x="9874" y="15345"/>
                    <a:pt x="9941" y="15445"/>
                    <a:pt x="10041" y="15445"/>
                  </a:cubicBezTo>
                  <a:cubicBezTo>
                    <a:pt x="10074" y="15445"/>
                    <a:pt x="10074" y="15445"/>
                    <a:pt x="10074" y="15412"/>
                  </a:cubicBezTo>
                  <a:cubicBezTo>
                    <a:pt x="10374" y="15378"/>
                    <a:pt x="10641" y="15312"/>
                    <a:pt x="10908" y="15212"/>
                  </a:cubicBezTo>
                  <a:cubicBezTo>
                    <a:pt x="11041" y="15178"/>
                    <a:pt x="11075" y="15078"/>
                    <a:pt x="11041" y="14978"/>
                  </a:cubicBezTo>
                  <a:cubicBezTo>
                    <a:pt x="11014" y="14868"/>
                    <a:pt x="10940" y="14803"/>
                    <a:pt x="10859" y="14803"/>
                  </a:cubicBezTo>
                  <a:close/>
                  <a:moveTo>
                    <a:pt x="6740" y="14936"/>
                  </a:moveTo>
                  <a:cubicBezTo>
                    <a:pt x="6639" y="14936"/>
                    <a:pt x="6566" y="15001"/>
                    <a:pt x="6538" y="15112"/>
                  </a:cubicBezTo>
                  <a:cubicBezTo>
                    <a:pt x="6505" y="15212"/>
                    <a:pt x="6572" y="15312"/>
                    <a:pt x="6705" y="15345"/>
                  </a:cubicBezTo>
                  <a:cubicBezTo>
                    <a:pt x="6972" y="15412"/>
                    <a:pt x="7239" y="15479"/>
                    <a:pt x="7539" y="15512"/>
                  </a:cubicBezTo>
                  <a:lnTo>
                    <a:pt x="7572" y="15512"/>
                  </a:lnTo>
                  <a:cubicBezTo>
                    <a:pt x="7672" y="15512"/>
                    <a:pt x="7739" y="15445"/>
                    <a:pt x="7772" y="15345"/>
                  </a:cubicBezTo>
                  <a:cubicBezTo>
                    <a:pt x="7772" y="15212"/>
                    <a:pt x="7706" y="15112"/>
                    <a:pt x="7572" y="15112"/>
                  </a:cubicBezTo>
                  <a:cubicBezTo>
                    <a:pt x="7305" y="15078"/>
                    <a:pt x="7039" y="15012"/>
                    <a:pt x="6805" y="14945"/>
                  </a:cubicBezTo>
                  <a:cubicBezTo>
                    <a:pt x="6782" y="14939"/>
                    <a:pt x="6760" y="14936"/>
                    <a:pt x="6740" y="14936"/>
                  </a:cubicBezTo>
                  <a:close/>
                  <a:moveTo>
                    <a:pt x="9247" y="15138"/>
                  </a:moveTo>
                  <a:cubicBezTo>
                    <a:pt x="9234" y="15138"/>
                    <a:pt x="9220" y="15140"/>
                    <a:pt x="9207" y="15145"/>
                  </a:cubicBezTo>
                  <a:lnTo>
                    <a:pt x="8406" y="15145"/>
                  </a:lnTo>
                  <a:cubicBezTo>
                    <a:pt x="8306" y="15178"/>
                    <a:pt x="8173" y="15245"/>
                    <a:pt x="8173" y="15378"/>
                  </a:cubicBezTo>
                  <a:cubicBezTo>
                    <a:pt x="8173" y="15479"/>
                    <a:pt x="8273" y="15579"/>
                    <a:pt x="8373" y="15579"/>
                  </a:cubicBezTo>
                  <a:lnTo>
                    <a:pt x="8540" y="15579"/>
                  </a:lnTo>
                  <a:cubicBezTo>
                    <a:pt x="8773" y="15579"/>
                    <a:pt x="9007" y="15579"/>
                    <a:pt x="9240" y="15545"/>
                  </a:cubicBezTo>
                  <a:cubicBezTo>
                    <a:pt x="9340" y="15545"/>
                    <a:pt x="9440" y="15445"/>
                    <a:pt x="9440" y="15312"/>
                  </a:cubicBezTo>
                  <a:cubicBezTo>
                    <a:pt x="9411" y="15225"/>
                    <a:pt x="9333" y="15138"/>
                    <a:pt x="9247" y="15138"/>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9" name="Google Shape;3914;p40">
              <a:extLst>
                <a:ext uri="{FF2B5EF4-FFF2-40B4-BE49-F238E27FC236}">
                  <a16:creationId xmlns:a16="http://schemas.microsoft.com/office/drawing/2014/main" id="{970C23F5-6EA9-70EF-8FBB-AADFD7C2C36A}"/>
                </a:ext>
              </a:extLst>
            </p:cNvPr>
            <p:cNvSpPr/>
            <p:nvPr/>
          </p:nvSpPr>
          <p:spPr>
            <a:xfrm>
              <a:off x="12176375" y="650075"/>
              <a:ext cx="964025" cy="409475"/>
            </a:xfrm>
            <a:custGeom>
              <a:avLst/>
              <a:gdLst/>
              <a:ahLst/>
              <a:cxnLst/>
              <a:rect l="l" t="t" r="r" b="b"/>
              <a:pathLst>
                <a:path w="38561" h="16379" extrusionOk="0">
                  <a:moveTo>
                    <a:pt x="17813" y="0"/>
                  </a:moveTo>
                  <a:cubicBezTo>
                    <a:pt x="17713" y="0"/>
                    <a:pt x="17613" y="101"/>
                    <a:pt x="17613" y="201"/>
                  </a:cubicBezTo>
                  <a:cubicBezTo>
                    <a:pt x="17579" y="334"/>
                    <a:pt x="17679" y="434"/>
                    <a:pt x="17813" y="434"/>
                  </a:cubicBezTo>
                  <a:cubicBezTo>
                    <a:pt x="18080" y="434"/>
                    <a:pt x="18347" y="434"/>
                    <a:pt x="18613" y="467"/>
                  </a:cubicBezTo>
                  <a:lnTo>
                    <a:pt x="18647" y="467"/>
                  </a:lnTo>
                  <a:cubicBezTo>
                    <a:pt x="18747" y="467"/>
                    <a:pt x="18847" y="401"/>
                    <a:pt x="18847" y="267"/>
                  </a:cubicBezTo>
                  <a:cubicBezTo>
                    <a:pt x="18847" y="167"/>
                    <a:pt x="18780" y="67"/>
                    <a:pt x="18647" y="67"/>
                  </a:cubicBezTo>
                  <a:cubicBezTo>
                    <a:pt x="18380" y="34"/>
                    <a:pt x="18080" y="0"/>
                    <a:pt x="17813" y="0"/>
                  </a:cubicBezTo>
                  <a:close/>
                  <a:moveTo>
                    <a:pt x="16997" y="27"/>
                  </a:moveTo>
                  <a:cubicBezTo>
                    <a:pt x="16981" y="27"/>
                    <a:pt x="16963" y="29"/>
                    <a:pt x="16946" y="34"/>
                  </a:cubicBezTo>
                  <a:cubicBezTo>
                    <a:pt x="16679" y="34"/>
                    <a:pt x="16379" y="67"/>
                    <a:pt x="16112" y="101"/>
                  </a:cubicBezTo>
                  <a:cubicBezTo>
                    <a:pt x="16012" y="134"/>
                    <a:pt x="15912" y="234"/>
                    <a:pt x="15945" y="334"/>
                  </a:cubicBezTo>
                  <a:cubicBezTo>
                    <a:pt x="15945" y="434"/>
                    <a:pt x="16045" y="534"/>
                    <a:pt x="16145" y="534"/>
                  </a:cubicBezTo>
                  <a:cubicBezTo>
                    <a:pt x="16145" y="534"/>
                    <a:pt x="16178" y="501"/>
                    <a:pt x="16178" y="501"/>
                  </a:cubicBezTo>
                  <a:cubicBezTo>
                    <a:pt x="16445" y="467"/>
                    <a:pt x="16712" y="467"/>
                    <a:pt x="16979" y="434"/>
                  </a:cubicBezTo>
                  <a:cubicBezTo>
                    <a:pt x="17112" y="434"/>
                    <a:pt x="17179" y="334"/>
                    <a:pt x="17179" y="201"/>
                  </a:cubicBezTo>
                  <a:cubicBezTo>
                    <a:pt x="17179" y="114"/>
                    <a:pt x="17104" y="27"/>
                    <a:pt x="16997" y="27"/>
                  </a:cubicBezTo>
                  <a:close/>
                  <a:moveTo>
                    <a:pt x="19449" y="159"/>
                  </a:moveTo>
                  <a:cubicBezTo>
                    <a:pt x="19348" y="159"/>
                    <a:pt x="19275" y="223"/>
                    <a:pt x="19247" y="334"/>
                  </a:cubicBezTo>
                  <a:cubicBezTo>
                    <a:pt x="19247" y="434"/>
                    <a:pt x="19314" y="568"/>
                    <a:pt x="19447" y="568"/>
                  </a:cubicBezTo>
                  <a:cubicBezTo>
                    <a:pt x="19681" y="601"/>
                    <a:pt x="19981" y="668"/>
                    <a:pt x="20248" y="734"/>
                  </a:cubicBezTo>
                  <a:lnTo>
                    <a:pt x="20281" y="734"/>
                  </a:lnTo>
                  <a:cubicBezTo>
                    <a:pt x="20381" y="734"/>
                    <a:pt x="20481" y="668"/>
                    <a:pt x="20481" y="568"/>
                  </a:cubicBezTo>
                  <a:cubicBezTo>
                    <a:pt x="20515" y="467"/>
                    <a:pt x="20448" y="334"/>
                    <a:pt x="20315" y="301"/>
                  </a:cubicBezTo>
                  <a:cubicBezTo>
                    <a:pt x="20048" y="267"/>
                    <a:pt x="19781" y="201"/>
                    <a:pt x="19514" y="167"/>
                  </a:cubicBezTo>
                  <a:cubicBezTo>
                    <a:pt x="19491" y="162"/>
                    <a:pt x="19469" y="159"/>
                    <a:pt x="19449" y="159"/>
                  </a:cubicBezTo>
                  <a:close/>
                  <a:moveTo>
                    <a:pt x="15333" y="259"/>
                  </a:moveTo>
                  <a:cubicBezTo>
                    <a:pt x="15314" y="259"/>
                    <a:pt x="15295" y="261"/>
                    <a:pt x="15278" y="267"/>
                  </a:cubicBezTo>
                  <a:cubicBezTo>
                    <a:pt x="15011" y="334"/>
                    <a:pt x="14711" y="401"/>
                    <a:pt x="14444" y="501"/>
                  </a:cubicBezTo>
                  <a:cubicBezTo>
                    <a:pt x="14344" y="534"/>
                    <a:pt x="14277" y="634"/>
                    <a:pt x="14310" y="768"/>
                  </a:cubicBezTo>
                  <a:cubicBezTo>
                    <a:pt x="14344" y="834"/>
                    <a:pt x="14444" y="901"/>
                    <a:pt x="14511" y="901"/>
                  </a:cubicBezTo>
                  <a:lnTo>
                    <a:pt x="14577" y="901"/>
                  </a:lnTo>
                  <a:cubicBezTo>
                    <a:pt x="14844" y="801"/>
                    <a:pt x="15111" y="734"/>
                    <a:pt x="15378" y="668"/>
                  </a:cubicBezTo>
                  <a:cubicBezTo>
                    <a:pt x="15478" y="634"/>
                    <a:pt x="15545" y="534"/>
                    <a:pt x="15511" y="401"/>
                  </a:cubicBezTo>
                  <a:cubicBezTo>
                    <a:pt x="15511" y="318"/>
                    <a:pt x="15421" y="259"/>
                    <a:pt x="15333" y="259"/>
                  </a:cubicBezTo>
                  <a:close/>
                  <a:moveTo>
                    <a:pt x="21093" y="526"/>
                  </a:moveTo>
                  <a:cubicBezTo>
                    <a:pt x="21004" y="526"/>
                    <a:pt x="20909" y="585"/>
                    <a:pt x="20882" y="668"/>
                  </a:cubicBezTo>
                  <a:cubicBezTo>
                    <a:pt x="20848" y="768"/>
                    <a:pt x="20915" y="901"/>
                    <a:pt x="21049" y="934"/>
                  </a:cubicBezTo>
                  <a:cubicBezTo>
                    <a:pt x="21282" y="1001"/>
                    <a:pt x="21549" y="1068"/>
                    <a:pt x="21816" y="1168"/>
                  </a:cubicBezTo>
                  <a:lnTo>
                    <a:pt x="21882" y="1168"/>
                  </a:lnTo>
                  <a:cubicBezTo>
                    <a:pt x="21983" y="1168"/>
                    <a:pt x="22049" y="1135"/>
                    <a:pt x="22083" y="1035"/>
                  </a:cubicBezTo>
                  <a:cubicBezTo>
                    <a:pt x="22116" y="934"/>
                    <a:pt x="22049" y="801"/>
                    <a:pt x="21949" y="768"/>
                  </a:cubicBezTo>
                  <a:cubicBezTo>
                    <a:pt x="21682" y="668"/>
                    <a:pt x="21415" y="601"/>
                    <a:pt x="21149" y="534"/>
                  </a:cubicBezTo>
                  <a:cubicBezTo>
                    <a:pt x="21131" y="528"/>
                    <a:pt x="21112" y="526"/>
                    <a:pt x="21093" y="526"/>
                  </a:cubicBezTo>
                  <a:close/>
                  <a:moveTo>
                    <a:pt x="13747" y="774"/>
                  </a:moveTo>
                  <a:cubicBezTo>
                    <a:pt x="13715" y="774"/>
                    <a:pt x="13681" y="782"/>
                    <a:pt x="13643" y="801"/>
                  </a:cubicBezTo>
                  <a:cubicBezTo>
                    <a:pt x="13410" y="901"/>
                    <a:pt x="13143" y="1035"/>
                    <a:pt x="12909" y="1168"/>
                  </a:cubicBezTo>
                  <a:cubicBezTo>
                    <a:pt x="12809" y="1235"/>
                    <a:pt x="12776" y="1368"/>
                    <a:pt x="12809" y="1468"/>
                  </a:cubicBezTo>
                  <a:cubicBezTo>
                    <a:pt x="12843" y="1535"/>
                    <a:pt x="12943" y="1568"/>
                    <a:pt x="13009" y="1568"/>
                  </a:cubicBezTo>
                  <a:cubicBezTo>
                    <a:pt x="13043" y="1568"/>
                    <a:pt x="13076" y="1568"/>
                    <a:pt x="13110" y="1535"/>
                  </a:cubicBezTo>
                  <a:cubicBezTo>
                    <a:pt x="13343" y="1401"/>
                    <a:pt x="13577" y="1301"/>
                    <a:pt x="13843" y="1168"/>
                  </a:cubicBezTo>
                  <a:cubicBezTo>
                    <a:pt x="13943" y="1135"/>
                    <a:pt x="13977" y="1001"/>
                    <a:pt x="13943" y="901"/>
                  </a:cubicBezTo>
                  <a:cubicBezTo>
                    <a:pt x="13895" y="829"/>
                    <a:pt x="13830" y="774"/>
                    <a:pt x="13747" y="774"/>
                  </a:cubicBezTo>
                  <a:close/>
                  <a:moveTo>
                    <a:pt x="22671" y="1055"/>
                  </a:moveTo>
                  <a:cubicBezTo>
                    <a:pt x="22589" y="1055"/>
                    <a:pt x="22508" y="1093"/>
                    <a:pt x="22483" y="1168"/>
                  </a:cubicBezTo>
                  <a:cubicBezTo>
                    <a:pt x="22450" y="1301"/>
                    <a:pt x="22483" y="1401"/>
                    <a:pt x="22583" y="1435"/>
                  </a:cubicBezTo>
                  <a:cubicBezTo>
                    <a:pt x="22850" y="1568"/>
                    <a:pt x="23117" y="1668"/>
                    <a:pt x="23350" y="1768"/>
                  </a:cubicBezTo>
                  <a:lnTo>
                    <a:pt x="23450" y="1768"/>
                  </a:lnTo>
                  <a:cubicBezTo>
                    <a:pt x="23517" y="1768"/>
                    <a:pt x="23584" y="1735"/>
                    <a:pt x="23617" y="1668"/>
                  </a:cubicBezTo>
                  <a:cubicBezTo>
                    <a:pt x="23684" y="1535"/>
                    <a:pt x="23617" y="1435"/>
                    <a:pt x="23517" y="1368"/>
                  </a:cubicBezTo>
                  <a:cubicBezTo>
                    <a:pt x="23283" y="1268"/>
                    <a:pt x="23017" y="1168"/>
                    <a:pt x="22750" y="1068"/>
                  </a:cubicBezTo>
                  <a:cubicBezTo>
                    <a:pt x="22725" y="1060"/>
                    <a:pt x="22698" y="1055"/>
                    <a:pt x="22671" y="1055"/>
                  </a:cubicBezTo>
                  <a:close/>
                  <a:moveTo>
                    <a:pt x="12290" y="1600"/>
                  </a:moveTo>
                  <a:cubicBezTo>
                    <a:pt x="12251" y="1600"/>
                    <a:pt x="12211" y="1611"/>
                    <a:pt x="12176" y="1635"/>
                  </a:cubicBezTo>
                  <a:cubicBezTo>
                    <a:pt x="11942" y="1802"/>
                    <a:pt x="11709" y="1969"/>
                    <a:pt x="11508" y="2169"/>
                  </a:cubicBezTo>
                  <a:cubicBezTo>
                    <a:pt x="11408" y="2235"/>
                    <a:pt x="11408" y="2369"/>
                    <a:pt x="11475" y="2469"/>
                  </a:cubicBezTo>
                  <a:cubicBezTo>
                    <a:pt x="11542" y="2502"/>
                    <a:pt x="11575" y="2536"/>
                    <a:pt x="11642" y="2536"/>
                  </a:cubicBezTo>
                  <a:cubicBezTo>
                    <a:pt x="11709" y="2536"/>
                    <a:pt x="11742" y="2536"/>
                    <a:pt x="11775" y="2469"/>
                  </a:cubicBezTo>
                  <a:cubicBezTo>
                    <a:pt x="11975" y="2302"/>
                    <a:pt x="12209" y="2135"/>
                    <a:pt x="12409" y="1969"/>
                  </a:cubicBezTo>
                  <a:cubicBezTo>
                    <a:pt x="12509" y="1902"/>
                    <a:pt x="12542" y="1768"/>
                    <a:pt x="12476" y="1702"/>
                  </a:cubicBezTo>
                  <a:cubicBezTo>
                    <a:pt x="12433" y="1637"/>
                    <a:pt x="12362" y="1600"/>
                    <a:pt x="12290" y="1600"/>
                  </a:cubicBezTo>
                  <a:close/>
                  <a:moveTo>
                    <a:pt x="24205" y="1723"/>
                  </a:moveTo>
                  <a:cubicBezTo>
                    <a:pt x="24124" y="1723"/>
                    <a:pt x="24042" y="1760"/>
                    <a:pt x="24017" y="1835"/>
                  </a:cubicBezTo>
                  <a:cubicBezTo>
                    <a:pt x="23951" y="1935"/>
                    <a:pt x="24017" y="2069"/>
                    <a:pt x="24117" y="2102"/>
                  </a:cubicBezTo>
                  <a:cubicBezTo>
                    <a:pt x="24351" y="2235"/>
                    <a:pt x="24618" y="2369"/>
                    <a:pt x="24818" y="2502"/>
                  </a:cubicBezTo>
                  <a:cubicBezTo>
                    <a:pt x="24851" y="2502"/>
                    <a:pt x="24885" y="2536"/>
                    <a:pt x="24918" y="2536"/>
                  </a:cubicBezTo>
                  <a:cubicBezTo>
                    <a:pt x="25018" y="2536"/>
                    <a:pt x="25085" y="2502"/>
                    <a:pt x="25118" y="2436"/>
                  </a:cubicBezTo>
                  <a:cubicBezTo>
                    <a:pt x="25185" y="2335"/>
                    <a:pt x="25151" y="2202"/>
                    <a:pt x="25051" y="2135"/>
                  </a:cubicBezTo>
                  <a:cubicBezTo>
                    <a:pt x="24818" y="2002"/>
                    <a:pt x="24551" y="1868"/>
                    <a:pt x="24284" y="1735"/>
                  </a:cubicBezTo>
                  <a:cubicBezTo>
                    <a:pt x="24259" y="1727"/>
                    <a:pt x="24232" y="1723"/>
                    <a:pt x="24205" y="1723"/>
                  </a:cubicBezTo>
                  <a:close/>
                  <a:moveTo>
                    <a:pt x="25635" y="2549"/>
                  </a:moveTo>
                  <a:cubicBezTo>
                    <a:pt x="25568" y="2549"/>
                    <a:pt x="25506" y="2572"/>
                    <a:pt x="25485" y="2636"/>
                  </a:cubicBezTo>
                  <a:cubicBezTo>
                    <a:pt x="25418" y="2736"/>
                    <a:pt x="25418" y="2869"/>
                    <a:pt x="25518" y="2936"/>
                  </a:cubicBezTo>
                  <a:cubicBezTo>
                    <a:pt x="25752" y="3103"/>
                    <a:pt x="25985" y="3236"/>
                    <a:pt x="26186" y="3403"/>
                  </a:cubicBezTo>
                  <a:cubicBezTo>
                    <a:pt x="26219" y="3436"/>
                    <a:pt x="26252" y="3470"/>
                    <a:pt x="26319" y="3470"/>
                  </a:cubicBezTo>
                  <a:cubicBezTo>
                    <a:pt x="26386" y="3470"/>
                    <a:pt x="26419" y="3436"/>
                    <a:pt x="26486" y="3403"/>
                  </a:cubicBezTo>
                  <a:cubicBezTo>
                    <a:pt x="26552" y="3303"/>
                    <a:pt x="26519" y="3169"/>
                    <a:pt x="26452" y="3103"/>
                  </a:cubicBezTo>
                  <a:cubicBezTo>
                    <a:pt x="26219" y="2936"/>
                    <a:pt x="26019" y="2736"/>
                    <a:pt x="25752" y="2569"/>
                  </a:cubicBezTo>
                  <a:cubicBezTo>
                    <a:pt x="25715" y="2557"/>
                    <a:pt x="25674" y="2549"/>
                    <a:pt x="25635" y="2549"/>
                  </a:cubicBezTo>
                  <a:close/>
                  <a:moveTo>
                    <a:pt x="11056" y="2706"/>
                  </a:moveTo>
                  <a:cubicBezTo>
                    <a:pt x="11001" y="2706"/>
                    <a:pt x="10945" y="2733"/>
                    <a:pt x="10908" y="2769"/>
                  </a:cubicBezTo>
                  <a:cubicBezTo>
                    <a:pt x="10708" y="3003"/>
                    <a:pt x="10508" y="3236"/>
                    <a:pt x="10374" y="3436"/>
                  </a:cubicBezTo>
                  <a:cubicBezTo>
                    <a:pt x="10308" y="3536"/>
                    <a:pt x="10308" y="3670"/>
                    <a:pt x="10408" y="3736"/>
                  </a:cubicBezTo>
                  <a:cubicBezTo>
                    <a:pt x="10441" y="3770"/>
                    <a:pt x="10508" y="3770"/>
                    <a:pt x="10541" y="3770"/>
                  </a:cubicBezTo>
                  <a:cubicBezTo>
                    <a:pt x="10608" y="3770"/>
                    <a:pt x="10674" y="3736"/>
                    <a:pt x="10708" y="3703"/>
                  </a:cubicBezTo>
                  <a:cubicBezTo>
                    <a:pt x="10841" y="3470"/>
                    <a:pt x="11008" y="3269"/>
                    <a:pt x="11208" y="3069"/>
                  </a:cubicBezTo>
                  <a:cubicBezTo>
                    <a:pt x="11275" y="2969"/>
                    <a:pt x="11275" y="2836"/>
                    <a:pt x="11175" y="2769"/>
                  </a:cubicBezTo>
                  <a:cubicBezTo>
                    <a:pt x="11145" y="2724"/>
                    <a:pt x="11101" y="2706"/>
                    <a:pt x="11056" y="2706"/>
                  </a:cubicBezTo>
                  <a:close/>
                  <a:moveTo>
                    <a:pt x="6365" y="3997"/>
                  </a:moveTo>
                  <a:cubicBezTo>
                    <a:pt x="6280" y="3997"/>
                    <a:pt x="6205" y="4088"/>
                    <a:pt x="6205" y="4203"/>
                  </a:cubicBezTo>
                  <a:cubicBezTo>
                    <a:pt x="6205" y="4304"/>
                    <a:pt x="6271" y="4404"/>
                    <a:pt x="6405" y="4404"/>
                  </a:cubicBezTo>
                  <a:cubicBezTo>
                    <a:pt x="6672" y="4437"/>
                    <a:pt x="6938" y="4470"/>
                    <a:pt x="7172" y="4537"/>
                  </a:cubicBezTo>
                  <a:lnTo>
                    <a:pt x="7239" y="4537"/>
                  </a:lnTo>
                  <a:cubicBezTo>
                    <a:pt x="7305" y="4537"/>
                    <a:pt x="7405" y="4470"/>
                    <a:pt x="7439" y="4370"/>
                  </a:cubicBezTo>
                  <a:cubicBezTo>
                    <a:pt x="7472" y="4270"/>
                    <a:pt x="7405" y="4170"/>
                    <a:pt x="7272" y="4137"/>
                  </a:cubicBezTo>
                  <a:cubicBezTo>
                    <a:pt x="7005" y="4070"/>
                    <a:pt x="6705" y="4003"/>
                    <a:pt x="6405" y="4003"/>
                  </a:cubicBezTo>
                  <a:cubicBezTo>
                    <a:pt x="6392" y="3999"/>
                    <a:pt x="6378" y="3997"/>
                    <a:pt x="6365" y="3997"/>
                  </a:cubicBezTo>
                  <a:close/>
                  <a:moveTo>
                    <a:pt x="5589" y="4030"/>
                  </a:moveTo>
                  <a:cubicBezTo>
                    <a:pt x="5573" y="4030"/>
                    <a:pt x="5555" y="4032"/>
                    <a:pt x="5537" y="4037"/>
                  </a:cubicBezTo>
                  <a:cubicBezTo>
                    <a:pt x="5504" y="4037"/>
                    <a:pt x="5437" y="4037"/>
                    <a:pt x="5404" y="4070"/>
                  </a:cubicBezTo>
                  <a:cubicBezTo>
                    <a:pt x="5171" y="4103"/>
                    <a:pt x="4937" y="4137"/>
                    <a:pt x="4704" y="4203"/>
                  </a:cubicBezTo>
                  <a:cubicBezTo>
                    <a:pt x="4603" y="4237"/>
                    <a:pt x="4537" y="4337"/>
                    <a:pt x="4570" y="4470"/>
                  </a:cubicBezTo>
                  <a:cubicBezTo>
                    <a:pt x="4570" y="4570"/>
                    <a:pt x="4670" y="4604"/>
                    <a:pt x="4770" y="4604"/>
                  </a:cubicBezTo>
                  <a:lnTo>
                    <a:pt x="4804" y="4604"/>
                  </a:lnTo>
                  <a:cubicBezTo>
                    <a:pt x="5037" y="4537"/>
                    <a:pt x="5237" y="4504"/>
                    <a:pt x="5471" y="4470"/>
                  </a:cubicBezTo>
                  <a:lnTo>
                    <a:pt x="5604" y="4437"/>
                  </a:lnTo>
                  <a:cubicBezTo>
                    <a:pt x="5704" y="4437"/>
                    <a:pt x="5804" y="4337"/>
                    <a:pt x="5771" y="4203"/>
                  </a:cubicBezTo>
                  <a:cubicBezTo>
                    <a:pt x="5771" y="4117"/>
                    <a:pt x="5696" y="4030"/>
                    <a:pt x="5589" y="4030"/>
                  </a:cubicBezTo>
                  <a:close/>
                  <a:moveTo>
                    <a:pt x="26924" y="3620"/>
                  </a:moveTo>
                  <a:cubicBezTo>
                    <a:pt x="26869" y="3620"/>
                    <a:pt x="26819" y="3636"/>
                    <a:pt x="26786" y="3670"/>
                  </a:cubicBezTo>
                  <a:cubicBezTo>
                    <a:pt x="26686" y="3736"/>
                    <a:pt x="26686" y="3870"/>
                    <a:pt x="26753" y="3970"/>
                  </a:cubicBezTo>
                  <a:cubicBezTo>
                    <a:pt x="26953" y="4170"/>
                    <a:pt x="27120" y="4370"/>
                    <a:pt x="27253" y="4570"/>
                  </a:cubicBezTo>
                  <a:cubicBezTo>
                    <a:pt x="27320" y="4637"/>
                    <a:pt x="27386" y="4670"/>
                    <a:pt x="27453" y="4670"/>
                  </a:cubicBezTo>
                  <a:cubicBezTo>
                    <a:pt x="27486" y="4670"/>
                    <a:pt x="27520" y="4670"/>
                    <a:pt x="27553" y="4637"/>
                  </a:cubicBezTo>
                  <a:cubicBezTo>
                    <a:pt x="27653" y="4570"/>
                    <a:pt x="27687" y="4437"/>
                    <a:pt x="27620" y="4337"/>
                  </a:cubicBezTo>
                  <a:cubicBezTo>
                    <a:pt x="27453" y="4137"/>
                    <a:pt x="27286" y="3903"/>
                    <a:pt x="27086" y="3670"/>
                  </a:cubicBezTo>
                  <a:cubicBezTo>
                    <a:pt x="27036" y="3636"/>
                    <a:pt x="26978" y="3620"/>
                    <a:pt x="26924" y="3620"/>
                  </a:cubicBezTo>
                  <a:close/>
                  <a:moveTo>
                    <a:pt x="29088" y="4437"/>
                  </a:moveTo>
                  <a:cubicBezTo>
                    <a:pt x="28787" y="4437"/>
                    <a:pt x="28487" y="4437"/>
                    <a:pt x="28220" y="4470"/>
                  </a:cubicBezTo>
                  <a:cubicBezTo>
                    <a:pt x="28087" y="4504"/>
                    <a:pt x="28020" y="4604"/>
                    <a:pt x="28054" y="4737"/>
                  </a:cubicBezTo>
                  <a:cubicBezTo>
                    <a:pt x="28054" y="4837"/>
                    <a:pt x="28154" y="4904"/>
                    <a:pt x="28254" y="4904"/>
                  </a:cubicBezTo>
                  <a:lnTo>
                    <a:pt x="28287" y="4904"/>
                  </a:lnTo>
                  <a:cubicBezTo>
                    <a:pt x="28452" y="4880"/>
                    <a:pt x="28634" y="4857"/>
                    <a:pt x="28821" y="4857"/>
                  </a:cubicBezTo>
                  <a:cubicBezTo>
                    <a:pt x="28898" y="4857"/>
                    <a:pt x="28976" y="4861"/>
                    <a:pt x="29054" y="4871"/>
                  </a:cubicBezTo>
                  <a:cubicBezTo>
                    <a:pt x="29188" y="4871"/>
                    <a:pt x="29288" y="4771"/>
                    <a:pt x="29288" y="4670"/>
                  </a:cubicBezTo>
                  <a:cubicBezTo>
                    <a:pt x="29288" y="4537"/>
                    <a:pt x="29188" y="4437"/>
                    <a:pt x="29088" y="4437"/>
                  </a:cubicBezTo>
                  <a:close/>
                  <a:moveTo>
                    <a:pt x="29955" y="4537"/>
                  </a:moveTo>
                  <a:cubicBezTo>
                    <a:pt x="29821" y="4537"/>
                    <a:pt x="29721" y="4604"/>
                    <a:pt x="29688" y="4704"/>
                  </a:cubicBezTo>
                  <a:cubicBezTo>
                    <a:pt x="29688" y="4837"/>
                    <a:pt x="29755" y="4937"/>
                    <a:pt x="29855" y="4971"/>
                  </a:cubicBezTo>
                  <a:cubicBezTo>
                    <a:pt x="30122" y="5004"/>
                    <a:pt x="30389" y="5071"/>
                    <a:pt x="30655" y="5171"/>
                  </a:cubicBezTo>
                  <a:lnTo>
                    <a:pt x="30722" y="5171"/>
                  </a:lnTo>
                  <a:cubicBezTo>
                    <a:pt x="30789" y="5171"/>
                    <a:pt x="30889" y="5104"/>
                    <a:pt x="30922" y="5037"/>
                  </a:cubicBezTo>
                  <a:cubicBezTo>
                    <a:pt x="30956" y="4904"/>
                    <a:pt x="30889" y="4804"/>
                    <a:pt x="30789" y="4771"/>
                  </a:cubicBezTo>
                  <a:cubicBezTo>
                    <a:pt x="30489" y="4670"/>
                    <a:pt x="30222" y="4604"/>
                    <a:pt x="29955" y="4537"/>
                  </a:cubicBezTo>
                  <a:close/>
                  <a:moveTo>
                    <a:pt x="3986" y="4477"/>
                  </a:moveTo>
                  <a:cubicBezTo>
                    <a:pt x="3959" y="4477"/>
                    <a:pt x="3931" y="4485"/>
                    <a:pt x="3903" y="4504"/>
                  </a:cubicBezTo>
                  <a:cubicBezTo>
                    <a:pt x="3636" y="4604"/>
                    <a:pt x="3369" y="4737"/>
                    <a:pt x="3136" y="4871"/>
                  </a:cubicBezTo>
                  <a:cubicBezTo>
                    <a:pt x="3036" y="4937"/>
                    <a:pt x="3002" y="5071"/>
                    <a:pt x="3036" y="5171"/>
                  </a:cubicBezTo>
                  <a:cubicBezTo>
                    <a:pt x="3102" y="5238"/>
                    <a:pt x="3169" y="5271"/>
                    <a:pt x="3236" y="5271"/>
                  </a:cubicBezTo>
                  <a:cubicBezTo>
                    <a:pt x="3269" y="5271"/>
                    <a:pt x="3303" y="5238"/>
                    <a:pt x="3336" y="5238"/>
                  </a:cubicBezTo>
                  <a:cubicBezTo>
                    <a:pt x="3569" y="5104"/>
                    <a:pt x="3803" y="4971"/>
                    <a:pt x="4036" y="4871"/>
                  </a:cubicBezTo>
                  <a:cubicBezTo>
                    <a:pt x="4170" y="4837"/>
                    <a:pt x="4203" y="4704"/>
                    <a:pt x="4170" y="4604"/>
                  </a:cubicBezTo>
                  <a:cubicBezTo>
                    <a:pt x="4122" y="4532"/>
                    <a:pt x="4056" y="4477"/>
                    <a:pt x="3986" y="4477"/>
                  </a:cubicBezTo>
                  <a:close/>
                  <a:moveTo>
                    <a:pt x="10118" y="4077"/>
                  </a:moveTo>
                  <a:cubicBezTo>
                    <a:pt x="10038" y="4077"/>
                    <a:pt x="9955" y="4131"/>
                    <a:pt x="9907" y="4203"/>
                  </a:cubicBezTo>
                  <a:cubicBezTo>
                    <a:pt x="9774" y="4470"/>
                    <a:pt x="9674" y="4737"/>
                    <a:pt x="9607" y="5004"/>
                  </a:cubicBezTo>
                  <a:cubicBezTo>
                    <a:pt x="9574" y="5104"/>
                    <a:pt x="9640" y="5238"/>
                    <a:pt x="9740" y="5271"/>
                  </a:cubicBezTo>
                  <a:lnTo>
                    <a:pt x="9807" y="5271"/>
                  </a:lnTo>
                  <a:cubicBezTo>
                    <a:pt x="9907" y="5271"/>
                    <a:pt x="9974" y="5204"/>
                    <a:pt x="10007" y="5104"/>
                  </a:cubicBezTo>
                  <a:cubicBezTo>
                    <a:pt x="10074" y="4871"/>
                    <a:pt x="10174" y="4637"/>
                    <a:pt x="10308" y="4370"/>
                  </a:cubicBezTo>
                  <a:cubicBezTo>
                    <a:pt x="10341" y="4270"/>
                    <a:pt x="10308" y="4137"/>
                    <a:pt x="10207" y="4103"/>
                  </a:cubicBezTo>
                  <a:cubicBezTo>
                    <a:pt x="10180" y="4085"/>
                    <a:pt x="10149" y="4077"/>
                    <a:pt x="10118" y="4077"/>
                  </a:cubicBezTo>
                  <a:close/>
                  <a:moveTo>
                    <a:pt x="8026" y="4424"/>
                  </a:moveTo>
                  <a:cubicBezTo>
                    <a:pt x="7943" y="4424"/>
                    <a:pt x="7856" y="4462"/>
                    <a:pt x="7806" y="4537"/>
                  </a:cubicBezTo>
                  <a:cubicBezTo>
                    <a:pt x="7772" y="4637"/>
                    <a:pt x="7806" y="4771"/>
                    <a:pt x="7906" y="4804"/>
                  </a:cubicBezTo>
                  <a:cubicBezTo>
                    <a:pt x="8139" y="4937"/>
                    <a:pt x="8339" y="5104"/>
                    <a:pt x="8540" y="5271"/>
                  </a:cubicBezTo>
                  <a:cubicBezTo>
                    <a:pt x="8606" y="5304"/>
                    <a:pt x="8640" y="5304"/>
                    <a:pt x="8673" y="5304"/>
                  </a:cubicBezTo>
                  <a:cubicBezTo>
                    <a:pt x="8740" y="5304"/>
                    <a:pt x="8806" y="5304"/>
                    <a:pt x="8840" y="5238"/>
                  </a:cubicBezTo>
                  <a:cubicBezTo>
                    <a:pt x="8907" y="5137"/>
                    <a:pt x="8907" y="5004"/>
                    <a:pt x="8806" y="4937"/>
                  </a:cubicBezTo>
                  <a:cubicBezTo>
                    <a:pt x="8606" y="4737"/>
                    <a:pt x="8339" y="4570"/>
                    <a:pt x="8106" y="4437"/>
                  </a:cubicBezTo>
                  <a:cubicBezTo>
                    <a:pt x="8081" y="4429"/>
                    <a:pt x="8054" y="4424"/>
                    <a:pt x="8026" y="4424"/>
                  </a:cubicBezTo>
                  <a:close/>
                  <a:moveTo>
                    <a:pt x="27457" y="4710"/>
                  </a:moveTo>
                  <a:cubicBezTo>
                    <a:pt x="27425" y="4710"/>
                    <a:pt x="27390" y="4719"/>
                    <a:pt x="27353" y="4737"/>
                  </a:cubicBezTo>
                  <a:cubicBezTo>
                    <a:pt x="27086" y="4837"/>
                    <a:pt x="26819" y="5004"/>
                    <a:pt x="26586" y="5171"/>
                  </a:cubicBezTo>
                  <a:cubicBezTo>
                    <a:pt x="26519" y="5238"/>
                    <a:pt x="26486" y="5371"/>
                    <a:pt x="26552" y="5471"/>
                  </a:cubicBezTo>
                  <a:cubicBezTo>
                    <a:pt x="26619" y="5504"/>
                    <a:pt x="26653" y="5538"/>
                    <a:pt x="26719" y="5538"/>
                  </a:cubicBezTo>
                  <a:cubicBezTo>
                    <a:pt x="26786" y="5538"/>
                    <a:pt x="26819" y="5538"/>
                    <a:pt x="26853" y="5504"/>
                  </a:cubicBezTo>
                  <a:cubicBezTo>
                    <a:pt x="27053" y="5338"/>
                    <a:pt x="27286" y="5204"/>
                    <a:pt x="27520" y="5104"/>
                  </a:cubicBezTo>
                  <a:cubicBezTo>
                    <a:pt x="27620" y="5071"/>
                    <a:pt x="27687" y="4937"/>
                    <a:pt x="27653" y="4837"/>
                  </a:cubicBezTo>
                  <a:cubicBezTo>
                    <a:pt x="27605" y="4765"/>
                    <a:pt x="27540" y="4710"/>
                    <a:pt x="27457" y="4710"/>
                  </a:cubicBezTo>
                  <a:close/>
                  <a:moveTo>
                    <a:pt x="31482" y="5058"/>
                  </a:moveTo>
                  <a:cubicBezTo>
                    <a:pt x="31408" y="5058"/>
                    <a:pt x="31339" y="5096"/>
                    <a:pt x="31289" y="5171"/>
                  </a:cubicBezTo>
                  <a:cubicBezTo>
                    <a:pt x="31256" y="5271"/>
                    <a:pt x="31289" y="5404"/>
                    <a:pt x="31389" y="5438"/>
                  </a:cubicBezTo>
                  <a:cubicBezTo>
                    <a:pt x="31656" y="5571"/>
                    <a:pt x="31890" y="5671"/>
                    <a:pt x="32156" y="5805"/>
                  </a:cubicBezTo>
                  <a:cubicBezTo>
                    <a:pt x="32156" y="5838"/>
                    <a:pt x="32190" y="5838"/>
                    <a:pt x="32223" y="5838"/>
                  </a:cubicBezTo>
                  <a:cubicBezTo>
                    <a:pt x="32323" y="5838"/>
                    <a:pt x="32390" y="5805"/>
                    <a:pt x="32423" y="5738"/>
                  </a:cubicBezTo>
                  <a:cubicBezTo>
                    <a:pt x="32490" y="5604"/>
                    <a:pt x="32423" y="5504"/>
                    <a:pt x="32323" y="5438"/>
                  </a:cubicBezTo>
                  <a:cubicBezTo>
                    <a:pt x="32090" y="5304"/>
                    <a:pt x="31823" y="5171"/>
                    <a:pt x="31556" y="5071"/>
                  </a:cubicBezTo>
                  <a:cubicBezTo>
                    <a:pt x="31531" y="5062"/>
                    <a:pt x="31506" y="5058"/>
                    <a:pt x="31482" y="5058"/>
                  </a:cubicBezTo>
                  <a:close/>
                  <a:moveTo>
                    <a:pt x="27809" y="4995"/>
                  </a:moveTo>
                  <a:cubicBezTo>
                    <a:pt x="27790" y="4995"/>
                    <a:pt x="27771" y="4998"/>
                    <a:pt x="27753" y="5004"/>
                  </a:cubicBezTo>
                  <a:cubicBezTo>
                    <a:pt x="27653" y="5037"/>
                    <a:pt x="27587" y="5171"/>
                    <a:pt x="27620" y="5271"/>
                  </a:cubicBezTo>
                  <a:cubicBezTo>
                    <a:pt x="27720" y="5538"/>
                    <a:pt x="27787" y="5771"/>
                    <a:pt x="27820" y="6038"/>
                  </a:cubicBezTo>
                  <a:cubicBezTo>
                    <a:pt x="27820" y="6138"/>
                    <a:pt x="27920" y="6205"/>
                    <a:pt x="28020" y="6205"/>
                  </a:cubicBezTo>
                  <a:lnTo>
                    <a:pt x="28054" y="6205"/>
                  </a:lnTo>
                  <a:cubicBezTo>
                    <a:pt x="28154" y="6205"/>
                    <a:pt x="28254" y="6105"/>
                    <a:pt x="28220" y="6005"/>
                  </a:cubicBezTo>
                  <a:cubicBezTo>
                    <a:pt x="28220" y="5705"/>
                    <a:pt x="28120" y="5404"/>
                    <a:pt x="28020" y="5137"/>
                  </a:cubicBezTo>
                  <a:cubicBezTo>
                    <a:pt x="27993" y="5055"/>
                    <a:pt x="27898" y="4995"/>
                    <a:pt x="27809" y="4995"/>
                  </a:cubicBezTo>
                  <a:close/>
                  <a:moveTo>
                    <a:pt x="2548" y="5324"/>
                  </a:moveTo>
                  <a:cubicBezTo>
                    <a:pt x="2499" y="5324"/>
                    <a:pt x="2447" y="5341"/>
                    <a:pt x="2402" y="5371"/>
                  </a:cubicBezTo>
                  <a:cubicBezTo>
                    <a:pt x="2202" y="5538"/>
                    <a:pt x="1968" y="5738"/>
                    <a:pt x="1768" y="5938"/>
                  </a:cubicBezTo>
                  <a:cubicBezTo>
                    <a:pt x="1701" y="6038"/>
                    <a:pt x="1701" y="6138"/>
                    <a:pt x="1768" y="6238"/>
                  </a:cubicBezTo>
                  <a:cubicBezTo>
                    <a:pt x="1835" y="6272"/>
                    <a:pt x="1868" y="6305"/>
                    <a:pt x="1935" y="6305"/>
                  </a:cubicBezTo>
                  <a:cubicBezTo>
                    <a:pt x="1968" y="6305"/>
                    <a:pt x="2035" y="6272"/>
                    <a:pt x="2068" y="6238"/>
                  </a:cubicBezTo>
                  <a:cubicBezTo>
                    <a:pt x="2268" y="6038"/>
                    <a:pt x="2469" y="5871"/>
                    <a:pt x="2669" y="5705"/>
                  </a:cubicBezTo>
                  <a:cubicBezTo>
                    <a:pt x="2769" y="5604"/>
                    <a:pt x="2769" y="5471"/>
                    <a:pt x="2702" y="5404"/>
                  </a:cubicBezTo>
                  <a:cubicBezTo>
                    <a:pt x="2665" y="5349"/>
                    <a:pt x="2608" y="5324"/>
                    <a:pt x="2548" y="5324"/>
                  </a:cubicBezTo>
                  <a:close/>
                  <a:moveTo>
                    <a:pt x="32967" y="5837"/>
                  </a:moveTo>
                  <a:cubicBezTo>
                    <a:pt x="32904" y="5837"/>
                    <a:pt x="32833" y="5873"/>
                    <a:pt x="32790" y="5938"/>
                  </a:cubicBezTo>
                  <a:cubicBezTo>
                    <a:pt x="32724" y="6038"/>
                    <a:pt x="32757" y="6172"/>
                    <a:pt x="32857" y="6205"/>
                  </a:cubicBezTo>
                  <a:cubicBezTo>
                    <a:pt x="33090" y="6372"/>
                    <a:pt x="33324" y="6505"/>
                    <a:pt x="33557" y="6672"/>
                  </a:cubicBezTo>
                  <a:cubicBezTo>
                    <a:pt x="33591" y="6672"/>
                    <a:pt x="33624" y="6705"/>
                    <a:pt x="33658" y="6705"/>
                  </a:cubicBezTo>
                  <a:cubicBezTo>
                    <a:pt x="33724" y="6705"/>
                    <a:pt x="33791" y="6672"/>
                    <a:pt x="33824" y="6605"/>
                  </a:cubicBezTo>
                  <a:cubicBezTo>
                    <a:pt x="33891" y="6505"/>
                    <a:pt x="33891" y="6372"/>
                    <a:pt x="33791" y="6305"/>
                  </a:cubicBezTo>
                  <a:cubicBezTo>
                    <a:pt x="33557" y="6172"/>
                    <a:pt x="33324" y="6005"/>
                    <a:pt x="33057" y="5871"/>
                  </a:cubicBezTo>
                  <a:cubicBezTo>
                    <a:pt x="33033" y="5848"/>
                    <a:pt x="33001" y="5837"/>
                    <a:pt x="32967" y="5837"/>
                  </a:cubicBezTo>
                  <a:close/>
                  <a:moveTo>
                    <a:pt x="26140" y="5725"/>
                  </a:moveTo>
                  <a:cubicBezTo>
                    <a:pt x="26079" y="5725"/>
                    <a:pt x="26022" y="5750"/>
                    <a:pt x="25985" y="5805"/>
                  </a:cubicBezTo>
                  <a:cubicBezTo>
                    <a:pt x="25819" y="6038"/>
                    <a:pt x="25652" y="6305"/>
                    <a:pt x="25552" y="6572"/>
                  </a:cubicBezTo>
                  <a:cubicBezTo>
                    <a:pt x="25518" y="6705"/>
                    <a:pt x="25552" y="6805"/>
                    <a:pt x="25685" y="6839"/>
                  </a:cubicBezTo>
                  <a:cubicBezTo>
                    <a:pt x="25685" y="6872"/>
                    <a:pt x="25719" y="6872"/>
                    <a:pt x="25752" y="6872"/>
                  </a:cubicBezTo>
                  <a:cubicBezTo>
                    <a:pt x="25819" y="6872"/>
                    <a:pt x="25919" y="6805"/>
                    <a:pt x="25952" y="6739"/>
                  </a:cubicBezTo>
                  <a:cubicBezTo>
                    <a:pt x="26052" y="6505"/>
                    <a:pt x="26152" y="6272"/>
                    <a:pt x="26319" y="6071"/>
                  </a:cubicBezTo>
                  <a:cubicBezTo>
                    <a:pt x="26386" y="5971"/>
                    <a:pt x="26352" y="5838"/>
                    <a:pt x="26286" y="5771"/>
                  </a:cubicBezTo>
                  <a:cubicBezTo>
                    <a:pt x="26241" y="5741"/>
                    <a:pt x="26189" y="5725"/>
                    <a:pt x="26140" y="5725"/>
                  </a:cubicBezTo>
                  <a:close/>
                  <a:moveTo>
                    <a:pt x="9286" y="5491"/>
                  </a:moveTo>
                  <a:cubicBezTo>
                    <a:pt x="9237" y="5491"/>
                    <a:pt x="9185" y="5508"/>
                    <a:pt x="9140" y="5538"/>
                  </a:cubicBezTo>
                  <a:cubicBezTo>
                    <a:pt x="9040" y="5604"/>
                    <a:pt x="9040" y="5738"/>
                    <a:pt x="9107" y="5838"/>
                  </a:cubicBezTo>
                  <a:cubicBezTo>
                    <a:pt x="9273" y="6038"/>
                    <a:pt x="9407" y="6272"/>
                    <a:pt x="9540" y="6505"/>
                  </a:cubicBezTo>
                  <a:cubicBezTo>
                    <a:pt x="9574" y="6505"/>
                    <a:pt x="9574" y="6538"/>
                    <a:pt x="9607" y="6572"/>
                  </a:cubicBezTo>
                  <a:cubicBezTo>
                    <a:pt x="9640" y="6639"/>
                    <a:pt x="9640" y="6705"/>
                    <a:pt x="9674" y="6772"/>
                  </a:cubicBezTo>
                  <a:cubicBezTo>
                    <a:pt x="9707" y="6839"/>
                    <a:pt x="9774" y="6905"/>
                    <a:pt x="9874" y="6905"/>
                  </a:cubicBezTo>
                  <a:cubicBezTo>
                    <a:pt x="9907" y="6905"/>
                    <a:pt x="9907" y="6905"/>
                    <a:pt x="9941" y="6872"/>
                  </a:cubicBezTo>
                  <a:cubicBezTo>
                    <a:pt x="10041" y="6839"/>
                    <a:pt x="10107" y="6739"/>
                    <a:pt x="10074" y="6639"/>
                  </a:cubicBezTo>
                  <a:cubicBezTo>
                    <a:pt x="10041" y="6538"/>
                    <a:pt x="10007" y="6438"/>
                    <a:pt x="9941" y="6272"/>
                  </a:cubicBezTo>
                  <a:cubicBezTo>
                    <a:pt x="9907" y="6172"/>
                    <a:pt x="9907" y="6038"/>
                    <a:pt x="9907" y="5871"/>
                  </a:cubicBezTo>
                  <a:cubicBezTo>
                    <a:pt x="9907" y="5771"/>
                    <a:pt x="9807" y="5671"/>
                    <a:pt x="9674" y="5671"/>
                  </a:cubicBezTo>
                  <a:cubicBezTo>
                    <a:pt x="9640" y="5671"/>
                    <a:pt x="9574" y="5705"/>
                    <a:pt x="9540" y="5738"/>
                  </a:cubicBezTo>
                  <a:cubicBezTo>
                    <a:pt x="9507" y="5671"/>
                    <a:pt x="9474" y="5638"/>
                    <a:pt x="9440" y="5571"/>
                  </a:cubicBezTo>
                  <a:cubicBezTo>
                    <a:pt x="9404" y="5516"/>
                    <a:pt x="9347" y="5491"/>
                    <a:pt x="9286" y="5491"/>
                  </a:cubicBezTo>
                  <a:close/>
                  <a:moveTo>
                    <a:pt x="1387" y="6504"/>
                  </a:moveTo>
                  <a:cubicBezTo>
                    <a:pt x="1315" y="6504"/>
                    <a:pt x="1244" y="6541"/>
                    <a:pt x="1201" y="6605"/>
                  </a:cubicBezTo>
                  <a:cubicBezTo>
                    <a:pt x="1034" y="6805"/>
                    <a:pt x="867" y="7072"/>
                    <a:pt x="734" y="7306"/>
                  </a:cubicBezTo>
                  <a:cubicBezTo>
                    <a:pt x="667" y="7406"/>
                    <a:pt x="701" y="7539"/>
                    <a:pt x="801" y="7606"/>
                  </a:cubicBezTo>
                  <a:lnTo>
                    <a:pt x="901" y="7606"/>
                  </a:lnTo>
                  <a:cubicBezTo>
                    <a:pt x="1001" y="7606"/>
                    <a:pt x="1068" y="7573"/>
                    <a:pt x="1101" y="7506"/>
                  </a:cubicBezTo>
                  <a:cubicBezTo>
                    <a:pt x="1234" y="7272"/>
                    <a:pt x="1401" y="7072"/>
                    <a:pt x="1535" y="6839"/>
                  </a:cubicBezTo>
                  <a:cubicBezTo>
                    <a:pt x="1601" y="6739"/>
                    <a:pt x="1601" y="6639"/>
                    <a:pt x="1501" y="6538"/>
                  </a:cubicBezTo>
                  <a:cubicBezTo>
                    <a:pt x="1466" y="6515"/>
                    <a:pt x="1426" y="6504"/>
                    <a:pt x="1387" y="6504"/>
                  </a:cubicBezTo>
                  <a:close/>
                  <a:moveTo>
                    <a:pt x="34340" y="6759"/>
                  </a:moveTo>
                  <a:cubicBezTo>
                    <a:pt x="34285" y="6759"/>
                    <a:pt x="34228" y="6784"/>
                    <a:pt x="34191" y="6839"/>
                  </a:cubicBezTo>
                  <a:cubicBezTo>
                    <a:pt x="34125" y="6939"/>
                    <a:pt x="34125" y="7072"/>
                    <a:pt x="34225" y="7139"/>
                  </a:cubicBezTo>
                  <a:cubicBezTo>
                    <a:pt x="34425" y="7306"/>
                    <a:pt x="34658" y="7472"/>
                    <a:pt x="34858" y="7639"/>
                  </a:cubicBezTo>
                  <a:cubicBezTo>
                    <a:pt x="34892" y="7673"/>
                    <a:pt x="34958" y="7706"/>
                    <a:pt x="34992" y="7706"/>
                  </a:cubicBezTo>
                  <a:cubicBezTo>
                    <a:pt x="35059" y="7706"/>
                    <a:pt x="35092" y="7673"/>
                    <a:pt x="35159" y="7639"/>
                  </a:cubicBezTo>
                  <a:cubicBezTo>
                    <a:pt x="35225" y="7539"/>
                    <a:pt x="35225" y="7406"/>
                    <a:pt x="35125" y="7339"/>
                  </a:cubicBezTo>
                  <a:cubicBezTo>
                    <a:pt x="34925" y="7172"/>
                    <a:pt x="34692" y="6972"/>
                    <a:pt x="34458" y="6805"/>
                  </a:cubicBezTo>
                  <a:cubicBezTo>
                    <a:pt x="34428" y="6775"/>
                    <a:pt x="34385" y="6759"/>
                    <a:pt x="34340" y="6759"/>
                  </a:cubicBezTo>
                  <a:close/>
                  <a:moveTo>
                    <a:pt x="27966" y="6630"/>
                  </a:moveTo>
                  <a:cubicBezTo>
                    <a:pt x="27877" y="6630"/>
                    <a:pt x="27781" y="6695"/>
                    <a:pt x="27753" y="6805"/>
                  </a:cubicBezTo>
                  <a:cubicBezTo>
                    <a:pt x="27720" y="7039"/>
                    <a:pt x="27620" y="7272"/>
                    <a:pt x="27486" y="7506"/>
                  </a:cubicBezTo>
                  <a:cubicBezTo>
                    <a:pt x="27420" y="7606"/>
                    <a:pt x="27453" y="7739"/>
                    <a:pt x="27553" y="7806"/>
                  </a:cubicBezTo>
                  <a:lnTo>
                    <a:pt x="27653" y="7806"/>
                  </a:lnTo>
                  <a:cubicBezTo>
                    <a:pt x="27720" y="7806"/>
                    <a:pt x="27787" y="7773"/>
                    <a:pt x="27853" y="7706"/>
                  </a:cubicBezTo>
                  <a:cubicBezTo>
                    <a:pt x="27987" y="7472"/>
                    <a:pt x="28120" y="7172"/>
                    <a:pt x="28187" y="6872"/>
                  </a:cubicBezTo>
                  <a:cubicBezTo>
                    <a:pt x="28187" y="6772"/>
                    <a:pt x="28120" y="6672"/>
                    <a:pt x="28020" y="6639"/>
                  </a:cubicBezTo>
                  <a:cubicBezTo>
                    <a:pt x="28003" y="6633"/>
                    <a:pt x="27985" y="6630"/>
                    <a:pt x="27966" y="6630"/>
                  </a:cubicBezTo>
                  <a:close/>
                  <a:moveTo>
                    <a:pt x="25585" y="7272"/>
                  </a:moveTo>
                  <a:cubicBezTo>
                    <a:pt x="25452" y="7272"/>
                    <a:pt x="25352" y="7339"/>
                    <a:pt x="25352" y="7472"/>
                  </a:cubicBezTo>
                  <a:cubicBezTo>
                    <a:pt x="25352" y="7506"/>
                    <a:pt x="25352" y="7573"/>
                    <a:pt x="25352" y="7639"/>
                  </a:cubicBezTo>
                  <a:cubicBezTo>
                    <a:pt x="25352" y="7906"/>
                    <a:pt x="25418" y="8173"/>
                    <a:pt x="25518" y="8373"/>
                  </a:cubicBezTo>
                  <a:cubicBezTo>
                    <a:pt x="25552" y="8440"/>
                    <a:pt x="25618" y="8507"/>
                    <a:pt x="25685" y="8507"/>
                  </a:cubicBezTo>
                  <a:cubicBezTo>
                    <a:pt x="25719" y="8507"/>
                    <a:pt x="25752" y="8473"/>
                    <a:pt x="25785" y="8473"/>
                  </a:cubicBezTo>
                  <a:cubicBezTo>
                    <a:pt x="25885" y="8406"/>
                    <a:pt x="25919" y="8273"/>
                    <a:pt x="25885" y="8173"/>
                  </a:cubicBezTo>
                  <a:cubicBezTo>
                    <a:pt x="25819" y="8040"/>
                    <a:pt x="25752" y="7839"/>
                    <a:pt x="25752" y="7639"/>
                  </a:cubicBezTo>
                  <a:cubicBezTo>
                    <a:pt x="25752" y="7573"/>
                    <a:pt x="25752" y="7539"/>
                    <a:pt x="25752" y="7472"/>
                  </a:cubicBezTo>
                  <a:cubicBezTo>
                    <a:pt x="25785" y="7372"/>
                    <a:pt x="25685" y="7272"/>
                    <a:pt x="25585" y="7272"/>
                  </a:cubicBezTo>
                  <a:close/>
                  <a:moveTo>
                    <a:pt x="27110" y="8037"/>
                  </a:moveTo>
                  <a:cubicBezTo>
                    <a:pt x="27067" y="8037"/>
                    <a:pt x="27024" y="8047"/>
                    <a:pt x="26986" y="8073"/>
                  </a:cubicBezTo>
                  <a:cubicBezTo>
                    <a:pt x="26786" y="8273"/>
                    <a:pt x="26552" y="8373"/>
                    <a:pt x="26352" y="8406"/>
                  </a:cubicBezTo>
                  <a:cubicBezTo>
                    <a:pt x="26252" y="8440"/>
                    <a:pt x="26152" y="8540"/>
                    <a:pt x="26186" y="8640"/>
                  </a:cubicBezTo>
                  <a:cubicBezTo>
                    <a:pt x="26186" y="8740"/>
                    <a:pt x="26286" y="8840"/>
                    <a:pt x="26386" y="8840"/>
                  </a:cubicBezTo>
                  <a:lnTo>
                    <a:pt x="26419" y="8840"/>
                  </a:lnTo>
                  <a:cubicBezTo>
                    <a:pt x="26686" y="8773"/>
                    <a:pt x="26986" y="8640"/>
                    <a:pt x="27253" y="8406"/>
                  </a:cubicBezTo>
                  <a:cubicBezTo>
                    <a:pt x="27353" y="8340"/>
                    <a:pt x="27353" y="8206"/>
                    <a:pt x="27286" y="8106"/>
                  </a:cubicBezTo>
                  <a:cubicBezTo>
                    <a:pt x="27245" y="8065"/>
                    <a:pt x="27178" y="8037"/>
                    <a:pt x="27110" y="8037"/>
                  </a:cubicBezTo>
                  <a:close/>
                  <a:moveTo>
                    <a:pt x="35596" y="7856"/>
                  </a:moveTo>
                  <a:cubicBezTo>
                    <a:pt x="35542" y="7856"/>
                    <a:pt x="35492" y="7873"/>
                    <a:pt x="35459" y="7906"/>
                  </a:cubicBezTo>
                  <a:cubicBezTo>
                    <a:pt x="35359" y="8006"/>
                    <a:pt x="35359" y="8140"/>
                    <a:pt x="35459" y="8206"/>
                  </a:cubicBezTo>
                  <a:cubicBezTo>
                    <a:pt x="35659" y="8406"/>
                    <a:pt x="35826" y="8607"/>
                    <a:pt x="36026" y="8807"/>
                  </a:cubicBezTo>
                  <a:cubicBezTo>
                    <a:pt x="36059" y="8840"/>
                    <a:pt x="36126" y="8873"/>
                    <a:pt x="36159" y="8873"/>
                  </a:cubicBezTo>
                  <a:cubicBezTo>
                    <a:pt x="36226" y="8873"/>
                    <a:pt x="36259" y="8873"/>
                    <a:pt x="36326" y="8840"/>
                  </a:cubicBezTo>
                  <a:cubicBezTo>
                    <a:pt x="36393" y="8740"/>
                    <a:pt x="36393" y="8607"/>
                    <a:pt x="36326" y="8540"/>
                  </a:cubicBezTo>
                  <a:cubicBezTo>
                    <a:pt x="36159" y="8306"/>
                    <a:pt x="35959" y="8106"/>
                    <a:pt x="35759" y="7906"/>
                  </a:cubicBezTo>
                  <a:cubicBezTo>
                    <a:pt x="35709" y="7873"/>
                    <a:pt x="35651" y="7856"/>
                    <a:pt x="35596" y="7856"/>
                  </a:cubicBezTo>
                  <a:close/>
                  <a:moveTo>
                    <a:pt x="517" y="7946"/>
                  </a:moveTo>
                  <a:cubicBezTo>
                    <a:pt x="447" y="7946"/>
                    <a:pt x="382" y="8001"/>
                    <a:pt x="334" y="8073"/>
                  </a:cubicBezTo>
                  <a:cubicBezTo>
                    <a:pt x="134" y="8540"/>
                    <a:pt x="34" y="8873"/>
                    <a:pt x="34" y="8873"/>
                  </a:cubicBezTo>
                  <a:cubicBezTo>
                    <a:pt x="0" y="9007"/>
                    <a:pt x="67" y="9107"/>
                    <a:pt x="200" y="9140"/>
                  </a:cubicBezTo>
                  <a:lnTo>
                    <a:pt x="234" y="9140"/>
                  </a:lnTo>
                  <a:cubicBezTo>
                    <a:pt x="334" y="9140"/>
                    <a:pt x="400" y="9074"/>
                    <a:pt x="434" y="8974"/>
                  </a:cubicBezTo>
                  <a:cubicBezTo>
                    <a:pt x="434" y="8974"/>
                    <a:pt x="534" y="8673"/>
                    <a:pt x="734" y="8240"/>
                  </a:cubicBezTo>
                  <a:cubicBezTo>
                    <a:pt x="767" y="8140"/>
                    <a:pt x="734" y="8006"/>
                    <a:pt x="601" y="7973"/>
                  </a:cubicBezTo>
                  <a:cubicBezTo>
                    <a:pt x="573" y="7954"/>
                    <a:pt x="545" y="7946"/>
                    <a:pt x="517" y="7946"/>
                  </a:cubicBezTo>
                  <a:close/>
                  <a:moveTo>
                    <a:pt x="36674" y="9106"/>
                  </a:moveTo>
                  <a:cubicBezTo>
                    <a:pt x="36635" y="9106"/>
                    <a:pt x="36595" y="9117"/>
                    <a:pt x="36560" y="9140"/>
                  </a:cubicBezTo>
                  <a:cubicBezTo>
                    <a:pt x="36493" y="9207"/>
                    <a:pt x="36460" y="9340"/>
                    <a:pt x="36526" y="9441"/>
                  </a:cubicBezTo>
                  <a:cubicBezTo>
                    <a:pt x="36693" y="9674"/>
                    <a:pt x="36860" y="9874"/>
                    <a:pt x="36993" y="10108"/>
                  </a:cubicBezTo>
                  <a:cubicBezTo>
                    <a:pt x="37027" y="10174"/>
                    <a:pt x="37093" y="10208"/>
                    <a:pt x="37160" y="10208"/>
                  </a:cubicBezTo>
                  <a:cubicBezTo>
                    <a:pt x="37193" y="10208"/>
                    <a:pt x="37260" y="10208"/>
                    <a:pt x="37293" y="10174"/>
                  </a:cubicBezTo>
                  <a:cubicBezTo>
                    <a:pt x="37394" y="10108"/>
                    <a:pt x="37394" y="9974"/>
                    <a:pt x="37360" y="9908"/>
                  </a:cubicBezTo>
                  <a:cubicBezTo>
                    <a:pt x="37193" y="9641"/>
                    <a:pt x="37027" y="9407"/>
                    <a:pt x="36860" y="9207"/>
                  </a:cubicBezTo>
                  <a:cubicBezTo>
                    <a:pt x="36817" y="9142"/>
                    <a:pt x="36746" y="9106"/>
                    <a:pt x="36674" y="9106"/>
                  </a:cubicBezTo>
                  <a:close/>
                  <a:moveTo>
                    <a:pt x="37573" y="10529"/>
                  </a:moveTo>
                  <a:cubicBezTo>
                    <a:pt x="37546" y="10529"/>
                    <a:pt x="37519" y="10533"/>
                    <a:pt x="37494" y="10541"/>
                  </a:cubicBezTo>
                  <a:cubicBezTo>
                    <a:pt x="37394" y="10608"/>
                    <a:pt x="37327" y="10708"/>
                    <a:pt x="37394" y="10808"/>
                  </a:cubicBezTo>
                  <a:cubicBezTo>
                    <a:pt x="37527" y="11075"/>
                    <a:pt x="37627" y="11309"/>
                    <a:pt x="37727" y="11575"/>
                  </a:cubicBezTo>
                  <a:cubicBezTo>
                    <a:pt x="37760" y="11642"/>
                    <a:pt x="37827" y="11709"/>
                    <a:pt x="37927" y="11709"/>
                  </a:cubicBezTo>
                  <a:cubicBezTo>
                    <a:pt x="37927" y="11709"/>
                    <a:pt x="37961" y="11709"/>
                    <a:pt x="37994" y="11675"/>
                  </a:cubicBezTo>
                  <a:cubicBezTo>
                    <a:pt x="38094" y="11642"/>
                    <a:pt x="38161" y="11542"/>
                    <a:pt x="38127" y="11409"/>
                  </a:cubicBezTo>
                  <a:cubicBezTo>
                    <a:pt x="38027" y="11142"/>
                    <a:pt x="37894" y="10908"/>
                    <a:pt x="37760" y="10641"/>
                  </a:cubicBezTo>
                  <a:cubicBezTo>
                    <a:pt x="37735" y="10566"/>
                    <a:pt x="37654" y="10529"/>
                    <a:pt x="37573" y="10529"/>
                  </a:cubicBezTo>
                  <a:close/>
                  <a:moveTo>
                    <a:pt x="38179" y="12067"/>
                  </a:moveTo>
                  <a:cubicBezTo>
                    <a:pt x="38162" y="12067"/>
                    <a:pt x="38145" y="12070"/>
                    <a:pt x="38127" y="12076"/>
                  </a:cubicBezTo>
                  <a:cubicBezTo>
                    <a:pt x="37994" y="12109"/>
                    <a:pt x="37927" y="12243"/>
                    <a:pt x="37961" y="12343"/>
                  </a:cubicBezTo>
                  <a:cubicBezTo>
                    <a:pt x="38027" y="12609"/>
                    <a:pt x="38094" y="12876"/>
                    <a:pt x="38127" y="13143"/>
                  </a:cubicBezTo>
                  <a:cubicBezTo>
                    <a:pt x="38127" y="13243"/>
                    <a:pt x="38227" y="13310"/>
                    <a:pt x="38328" y="13310"/>
                  </a:cubicBezTo>
                  <a:cubicBezTo>
                    <a:pt x="38461" y="13310"/>
                    <a:pt x="38528" y="13210"/>
                    <a:pt x="38528" y="13076"/>
                  </a:cubicBezTo>
                  <a:cubicBezTo>
                    <a:pt x="38494" y="12810"/>
                    <a:pt x="38428" y="12509"/>
                    <a:pt x="38361" y="12243"/>
                  </a:cubicBezTo>
                  <a:cubicBezTo>
                    <a:pt x="38333" y="12132"/>
                    <a:pt x="38260" y="12067"/>
                    <a:pt x="38179" y="12067"/>
                  </a:cubicBezTo>
                  <a:close/>
                  <a:moveTo>
                    <a:pt x="38312" y="13737"/>
                  </a:moveTo>
                  <a:cubicBezTo>
                    <a:pt x="38211" y="13737"/>
                    <a:pt x="38156" y="13828"/>
                    <a:pt x="38127" y="13944"/>
                  </a:cubicBezTo>
                  <a:cubicBezTo>
                    <a:pt x="38127" y="14211"/>
                    <a:pt x="38094" y="14477"/>
                    <a:pt x="38027" y="14711"/>
                  </a:cubicBezTo>
                  <a:cubicBezTo>
                    <a:pt x="37994" y="14811"/>
                    <a:pt x="38061" y="14944"/>
                    <a:pt x="38194" y="14978"/>
                  </a:cubicBezTo>
                  <a:lnTo>
                    <a:pt x="38227" y="14978"/>
                  </a:lnTo>
                  <a:cubicBezTo>
                    <a:pt x="38328" y="14978"/>
                    <a:pt x="38428" y="14911"/>
                    <a:pt x="38428" y="14811"/>
                  </a:cubicBezTo>
                  <a:cubicBezTo>
                    <a:pt x="38494" y="14544"/>
                    <a:pt x="38561" y="14244"/>
                    <a:pt x="38561" y="13944"/>
                  </a:cubicBezTo>
                  <a:cubicBezTo>
                    <a:pt x="38561" y="13844"/>
                    <a:pt x="38461" y="13744"/>
                    <a:pt x="38361" y="13744"/>
                  </a:cubicBezTo>
                  <a:cubicBezTo>
                    <a:pt x="38343" y="13739"/>
                    <a:pt x="38327" y="13737"/>
                    <a:pt x="38312" y="13737"/>
                  </a:cubicBezTo>
                  <a:close/>
                  <a:moveTo>
                    <a:pt x="37948" y="15332"/>
                  </a:moveTo>
                  <a:cubicBezTo>
                    <a:pt x="37867" y="15332"/>
                    <a:pt x="37785" y="15370"/>
                    <a:pt x="37760" y="15445"/>
                  </a:cubicBezTo>
                  <a:cubicBezTo>
                    <a:pt x="37627" y="15678"/>
                    <a:pt x="37460" y="15845"/>
                    <a:pt x="37260" y="16012"/>
                  </a:cubicBezTo>
                  <a:cubicBezTo>
                    <a:pt x="37193" y="16079"/>
                    <a:pt x="37160" y="16212"/>
                    <a:pt x="37227" y="16312"/>
                  </a:cubicBezTo>
                  <a:cubicBezTo>
                    <a:pt x="37293" y="16345"/>
                    <a:pt x="37327" y="16379"/>
                    <a:pt x="37394" y="16379"/>
                  </a:cubicBezTo>
                  <a:cubicBezTo>
                    <a:pt x="37460" y="16379"/>
                    <a:pt x="37494" y="16379"/>
                    <a:pt x="37527" y="16345"/>
                  </a:cubicBezTo>
                  <a:cubicBezTo>
                    <a:pt x="37760" y="16145"/>
                    <a:pt x="37961" y="15912"/>
                    <a:pt x="38094" y="15645"/>
                  </a:cubicBezTo>
                  <a:cubicBezTo>
                    <a:pt x="38161" y="15545"/>
                    <a:pt x="38127" y="15411"/>
                    <a:pt x="38027" y="15345"/>
                  </a:cubicBezTo>
                  <a:cubicBezTo>
                    <a:pt x="38002" y="15336"/>
                    <a:pt x="37975" y="15332"/>
                    <a:pt x="37948" y="15332"/>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100" name="Google Shape;3915;p40">
            <a:extLst>
              <a:ext uri="{FF2B5EF4-FFF2-40B4-BE49-F238E27FC236}">
                <a16:creationId xmlns:a16="http://schemas.microsoft.com/office/drawing/2014/main" id="{E176AE4F-5040-34C3-396F-4AD1D63C094A}"/>
              </a:ext>
            </a:extLst>
          </p:cNvPr>
          <p:cNvGrpSpPr/>
          <p:nvPr/>
        </p:nvGrpSpPr>
        <p:grpSpPr>
          <a:xfrm flipH="1">
            <a:off x="9744826" y="696222"/>
            <a:ext cx="989600" cy="968533"/>
            <a:chOff x="1892125" y="660850"/>
            <a:chExt cx="742200" cy="726400"/>
          </a:xfrm>
        </p:grpSpPr>
        <p:sp>
          <p:nvSpPr>
            <p:cNvPr id="101" name="Google Shape;3916;p40">
              <a:extLst>
                <a:ext uri="{FF2B5EF4-FFF2-40B4-BE49-F238E27FC236}">
                  <a16:creationId xmlns:a16="http://schemas.microsoft.com/office/drawing/2014/main" id="{3EC5811C-2BDF-CD3F-D089-1584C1C1B866}"/>
                </a:ext>
              </a:extLst>
            </p:cNvPr>
            <p:cNvSpPr/>
            <p:nvPr/>
          </p:nvSpPr>
          <p:spPr>
            <a:xfrm>
              <a:off x="1892125" y="660850"/>
              <a:ext cx="742200" cy="726400"/>
            </a:xfrm>
            <a:custGeom>
              <a:avLst/>
              <a:gdLst/>
              <a:ahLst/>
              <a:cxnLst/>
              <a:rect l="l" t="t" r="r" b="b"/>
              <a:pathLst>
                <a:path w="29688" h="29056" extrusionOk="0">
                  <a:moveTo>
                    <a:pt x="8606" y="1"/>
                  </a:moveTo>
                  <a:cubicBezTo>
                    <a:pt x="8173" y="1"/>
                    <a:pt x="7806" y="101"/>
                    <a:pt x="7439" y="234"/>
                  </a:cubicBezTo>
                  <a:cubicBezTo>
                    <a:pt x="5804" y="835"/>
                    <a:pt x="5004" y="1902"/>
                    <a:pt x="4670" y="2736"/>
                  </a:cubicBezTo>
                  <a:cubicBezTo>
                    <a:pt x="3803" y="2803"/>
                    <a:pt x="3002" y="3237"/>
                    <a:pt x="2468" y="3937"/>
                  </a:cubicBezTo>
                  <a:cubicBezTo>
                    <a:pt x="1334" y="5305"/>
                    <a:pt x="1601" y="7239"/>
                    <a:pt x="1868" y="8507"/>
                  </a:cubicBezTo>
                  <a:lnTo>
                    <a:pt x="2135" y="9508"/>
                  </a:lnTo>
                  <a:cubicBezTo>
                    <a:pt x="1668" y="9608"/>
                    <a:pt x="1268" y="9775"/>
                    <a:pt x="934" y="10108"/>
                  </a:cubicBezTo>
                  <a:cubicBezTo>
                    <a:pt x="367" y="10575"/>
                    <a:pt x="33" y="11242"/>
                    <a:pt x="33" y="11976"/>
                  </a:cubicBezTo>
                  <a:cubicBezTo>
                    <a:pt x="0" y="15746"/>
                    <a:pt x="2035" y="23218"/>
                    <a:pt x="10207" y="25352"/>
                  </a:cubicBezTo>
                  <a:cubicBezTo>
                    <a:pt x="10541" y="25586"/>
                    <a:pt x="10874" y="25719"/>
                    <a:pt x="11308" y="25753"/>
                  </a:cubicBezTo>
                  <a:cubicBezTo>
                    <a:pt x="11341" y="25986"/>
                    <a:pt x="11475" y="26253"/>
                    <a:pt x="11608" y="26487"/>
                  </a:cubicBezTo>
                  <a:cubicBezTo>
                    <a:pt x="11608" y="26820"/>
                    <a:pt x="11675" y="27154"/>
                    <a:pt x="11842" y="27487"/>
                  </a:cubicBezTo>
                  <a:cubicBezTo>
                    <a:pt x="12309" y="28455"/>
                    <a:pt x="13276" y="29055"/>
                    <a:pt x="14310" y="29055"/>
                  </a:cubicBezTo>
                  <a:cubicBezTo>
                    <a:pt x="14711" y="29055"/>
                    <a:pt x="15111" y="28955"/>
                    <a:pt x="15444" y="28788"/>
                  </a:cubicBezTo>
                  <a:cubicBezTo>
                    <a:pt x="16278" y="28421"/>
                    <a:pt x="17012" y="27921"/>
                    <a:pt x="17646" y="27421"/>
                  </a:cubicBezTo>
                  <a:cubicBezTo>
                    <a:pt x="17779" y="27587"/>
                    <a:pt x="17946" y="27754"/>
                    <a:pt x="18146" y="27854"/>
                  </a:cubicBezTo>
                  <a:cubicBezTo>
                    <a:pt x="18613" y="28221"/>
                    <a:pt x="19180" y="28421"/>
                    <a:pt x="19781" y="28421"/>
                  </a:cubicBezTo>
                  <a:cubicBezTo>
                    <a:pt x="20648" y="28421"/>
                    <a:pt x="21449" y="27988"/>
                    <a:pt x="21949" y="27320"/>
                  </a:cubicBezTo>
                  <a:cubicBezTo>
                    <a:pt x="22516" y="26553"/>
                    <a:pt x="22983" y="25719"/>
                    <a:pt x="23317" y="24885"/>
                  </a:cubicBezTo>
                  <a:lnTo>
                    <a:pt x="23317" y="24819"/>
                  </a:lnTo>
                  <a:cubicBezTo>
                    <a:pt x="23850" y="23418"/>
                    <a:pt x="23984" y="22050"/>
                    <a:pt x="23650" y="20749"/>
                  </a:cubicBezTo>
                  <a:cubicBezTo>
                    <a:pt x="23550" y="20449"/>
                    <a:pt x="23483" y="20149"/>
                    <a:pt x="23350" y="19882"/>
                  </a:cubicBezTo>
                  <a:cubicBezTo>
                    <a:pt x="24151" y="18481"/>
                    <a:pt x="24784" y="16946"/>
                    <a:pt x="25185" y="15312"/>
                  </a:cubicBezTo>
                  <a:cubicBezTo>
                    <a:pt x="25452" y="14945"/>
                    <a:pt x="25618" y="14511"/>
                    <a:pt x="25685" y="14078"/>
                  </a:cubicBezTo>
                  <a:cubicBezTo>
                    <a:pt x="25718" y="13744"/>
                    <a:pt x="25718" y="13411"/>
                    <a:pt x="25652" y="13110"/>
                  </a:cubicBezTo>
                  <a:cubicBezTo>
                    <a:pt x="25785" y="12310"/>
                    <a:pt x="25818" y="11476"/>
                    <a:pt x="25818" y="10742"/>
                  </a:cubicBezTo>
                  <a:lnTo>
                    <a:pt x="28354" y="8907"/>
                  </a:lnTo>
                  <a:cubicBezTo>
                    <a:pt x="29288" y="8207"/>
                    <a:pt x="29688" y="7039"/>
                    <a:pt x="29388" y="5938"/>
                  </a:cubicBezTo>
                  <a:cubicBezTo>
                    <a:pt x="29121" y="4871"/>
                    <a:pt x="28153" y="4070"/>
                    <a:pt x="27053" y="3937"/>
                  </a:cubicBezTo>
                  <a:lnTo>
                    <a:pt x="23784" y="3603"/>
                  </a:lnTo>
                  <a:cubicBezTo>
                    <a:pt x="23217" y="2936"/>
                    <a:pt x="22616" y="2403"/>
                    <a:pt x="21882" y="2002"/>
                  </a:cubicBezTo>
                  <a:cubicBezTo>
                    <a:pt x="20715" y="1335"/>
                    <a:pt x="19614" y="1068"/>
                    <a:pt x="18513" y="1068"/>
                  </a:cubicBezTo>
                  <a:cubicBezTo>
                    <a:pt x="16378" y="1068"/>
                    <a:pt x="14944" y="2169"/>
                    <a:pt x="13977" y="3670"/>
                  </a:cubicBezTo>
                  <a:cubicBezTo>
                    <a:pt x="10841" y="1"/>
                    <a:pt x="9207" y="1"/>
                    <a:pt x="8606"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2" name="Google Shape;3917;p40">
              <a:extLst>
                <a:ext uri="{FF2B5EF4-FFF2-40B4-BE49-F238E27FC236}">
                  <a16:creationId xmlns:a16="http://schemas.microsoft.com/office/drawing/2014/main" id="{CF08DD0C-F981-3672-F2E8-2A1A36BD0ED5}"/>
                </a:ext>
              </a:extLst>
            </p:cNvPr>
            <p:cNvSpPr/>
            <p:nvPr/>
          </p:nvSpPr>
          <p:spPr>
            <a:xfrm>
              <a:off x="2359125" y="1121700"/>
              <a:ext cx="73400" cy="186325"/>
            </a:xfrm>
            <a:custGeom>
              <a:avLst/>
              <a:gdLst/>
              <a:ahLst/>
              <a:cxnLst/>
              <a:rect l="l" t="t" r="r" b="b"/>
              <a:pathLst>
                <a:path w="2936" h="7453" extrusionOk="0">
                  <a:moveTo>
                    <a:pt x="235" y="1"/>
                  </a:moveTo>
                  <a:cubicBezTo>
                    <a:pt x="140" y="1"/>
                    <a:pt x="58" y="38"/>
                    <a:pt x="33" y="114"/>
                  </a:cubicBezTo>
                  <a:cubicBezTo>
                    <a:pt x="0" y="214"/>
                    <a:pt x="33" y="347"/>
                    <a:pt x="133" y="380"/>
                  </a:cubicBezTo>
                  <a:cubicBezTo>
                    <a:pt x="133" y="447"/>
                    <a:pt x="1768" y="1214"/>
                    <a:pt x="2168" y="2949"/>
                  </a:cubicBezTo>
                  <a:cubicBezTo>
                    <a:pt x="2468" y="4183"/>
                    <a:pt x="2035" y="5617"/>
                    <a:pt x="934" y="7119"/>
                  </a:cubicBezTo>
                  <a:cubicBezTo>
                    <a:pt x="834" y="7185"/>
                    <a:pt x="867" y="7319"/>
                    <a:pt x="967" y="7385"/>
                  </a:cubicBezTo>
                  <a:cubicBezTo>
                    <a:pt x="1001" y="7452"/>
                    <a:pt x="1034" y="7452"/>
                    <a:pt x="1101" y="7452"/>
                  </a:cubicBezTo>
                  <a:cubicBezTo>
                    <a:pt x="1168" y="7452"/>
                    <a:pt x="1201" y="7452"/>
                    <a:pt x="1301" y="7319"/>
                  </a:cubicBezTo>
                  <a:cubicBezTo>
                    <a:pt x="2468" y="5684"/>
                    <a:pt x="2935" y="4183"/>
                    <a:pt x="2602" y="2815"/>
                  </a:cubicBezTo>
                  <a:cubicBezTo>
                    <a:pt x="2168" y="947"/>
                    <a:pt x="434" y="47"/>
                    <a:pt x="334" y="13"/>
                  </a:cubicBezTo>
                  <a:cubicBezTo>
                    <a:pt x="300" y="5"/>
                    <a:pt x="267" y="1"/>
                    <a:pt x="23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3" name="Google Shape;3918;p40">
              <a:extLst>
                <a:ext uri="{FF2B5EF4-FFF2-40B4-BE49-F238E27FC236}">
                  <a16:creationId xmlns:a16="http://schemas.microsoft.com/office/drawing/2014/main" id="{303EB250-040E-A20D-CBC0-5C06C7B57CE3}"/>
                </a:ext>
              </a:extLst>
            </p:cNvPr>
            <p:cNvSpPr/>
            <p:nvPr/>
          </p:nvSpPr>
          <p:spPr>
            <a:xfrm>
              <a:off x="2243200" y="1148025"/>
              <a:ext cx="102600" cy="175000"/>
            </a:xfrm>
            <a:custGeom>
              <a:avLst/>
              <a:gdLst/>
              <a:ahLst/>
              <a:cxnLst/>
              <a:rect l="l" t="t" r="r" b="b"/>
              <a:pathLst>
                <a:path w="4104" h="7000" extrusionOk="0">
                  <a:moveTo>
                    <a:pt x="2805" y="1"/>
                  </a:moveTo>
                  <a:cubicBezTo>
                    <a:pt x="2759" y="1"/>
                    <a:pt x="2711" y="19"/>
                    <a:pt x="2669" y="61"/>
                  </a:cubicBezTo>
                  <a:cubicBezTo>
                    <a:pt x="2602" y="128"/>
                    <a:pt x="2569" y="261"/>
                    <a:pt x="2636" y="328"/>
                  </a:cubicBezTo>
                  <a:cubicBezTo>
                    <a:pt x="2636" y="328"/>
                    <a:pt x="3670" y="1829"/>
                    <a:pt x="3236" y="3497"/>
                  </a:cubicBezTo>
                  <a:cubicBezTo>
                    <a:pt x="2902" y="4765"/>
                    <a:pt x="1835" y="5799"/>
                    <a:pt x="134" y="6599"/>
                  </a:cubicBezTo>
                  <a:cubicBezTo>
                    <a:pt x="67" y="6666"/>
                    <a:pt x="0" y="6766"/>
                    <a:pt x="67" y="6866"/>
                  </a:cubicBezTo>
                  <a:cubicBezTo>
                    <a:pt x="100" y="6966"/>
                    <a:pt x="167" y="7000"/>
                    <a:pt x="267" y="7000"/>
                  </a:cubicBezTo>
                  <a:cubicBezTo>
                    <a:pt x="301" y="7000"/>
                    <a:pt x="301" y="7000"/>
                    <a:pt x="267" y="6966"/>
                  </a:cubicBezTo>
                  <a:cubicBezTo>
                    <a:pt x="2102" y="6132"/>
                    <a:pt x="3203" y="4998"/>
                    <a:pt x="3603" y="3630"/>
                  </a:cubicBezTo>
                  <a:cubicBezTo>
                    <a:pt x="4103" y="1762"/>
                    <a:pt x="3003" y="161"/>
                    <a:pt x="2969" y="95"/>
                  </a:cubicBezTo>
                  <a:cubicBezTo>
                    <a:pt x="2930" y="36"/>
                    <a:pt x="2869" y="1"/>
                    <a:pt x="280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4" name="Google Shape;3919;p40">
              <a:extLst>
                <a:ext uri="{FF2B5EF4-FFF2-40B4-BE49-F238E27FC236}">
                  <a16:creationId xmlns:a16="http://schemas.microsoft.com/office/drawing/2014/main" id="{1F8B1D8B-F49C-E00C-3DBC-DC15CA516F26}"/>
                </a:ext>
              </a:extLst>
            </p:cNvPr>
            <p:cNvSpPr/>
            <p:nvPr/>
          </p:nvSpPr>
          <p:spPr>
            <a:xfrm>
              <a:off x="2436675" y="811275"/>
              <a:ext cx="130100" cy="98125"/>
            </a:xfrm>
            <a:custGeom>
              <a:avLst/>
              <a:gdLst/>
              <a:ahLst/>
              <a:cxnLst/>
              <a:rect l="l" t="t" r="r" b="b"/>
              <a:pathLst>
                <a:path w="5204" h="3925" extrusionOk="0">
                  <a:moveTo>
                    <a:pt x="169" y="0"/>
                  </a:moveTo>
                  <a:cubicBezTo>
                    <a:pt x="95" y="0"/>
                    <a:pt x="34" y="84"/>
                    <a:pt x="34" y="188"/>
                  </a:cubicBezTo>
                  <a:cubicBezTo>
                    <a:pt x="0" y="255"/>
                    <a:pt x="67" y="388"/>
                    <a:pt x="200" y="388"/>
                  </a:cubicBezTo>
                  <a:lnTo>
                    <a:pt x="4403" y="789"/>
                  </a:lnTo>
                  <a:lnTo>
                    <a:pt x="601" y="3557"/>
                  </a:lnTo>
                  <a:cubicBezTo>
                    <a:pt x="534" y="3624"/>
                    <a:pt x="501" y="3758"/>
                    <a:pt x="567" y="3858"/>
                  </a:cubicBezTo>
                  <a:cubicBezTo>
                    <a:pt x="601" y="3891"/>
                    <a:pt x="667" y="3924"/>
                    <a:pt x="734" y="3924"/>
                  </a:cubicBezTo>
                  <a:lnTo>
                    <a:pt x="834" y="3924"/>
                  </a:lnTo>
                  <a:lnTo>
                    <a:pt x="5071" y="855"/>
                  </a:lnTo>
                  <a:cubicBezTo>
                    <a:pt x="5171" y="789"/>
                    <a:pt x="5204" y="722"/>
                    <a:pt x="5171" y="622"/>
                  </a:cubicBezTo>
                  <a:cubicBezTo>
                    <a:pt x="5171" y="555"/>
                    <a:pt x="5071" y="455"/>
                    <a:pt x="5004" y="455"/>
                  </a:cubicBezTo>
                  <a:lnTo>
                    <a:pt x="234" y="22"/>
                  </a:lnTo>
                  <a:cubicBezTo>
                    <a:pt x="212" y="7"/>
                    <a:pt x="190" y="0"/>
                    <a:pt x="169"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5" name="Google Shape;3920;p40">
              <a:extLst>
                <a:ext uri="{FF2B5EF4-FFF2-40B4-BE49-F238E27FC236}">
                  <a16:creationId xmlns:a16="http://schemas.microsoft.com/office/drawing/2014/main" id="{0405D3D6-42DE-9DFB-9E97-7AFB2215DF45}"/>
                </a:ext>
              </a:extLst>
            </p:cNvPr>
            <p:cNvSpPr/>
            <p:nvPr/>
          </p:nvSpPr>
          <p:spPr>
            <a:xfrm>
              <a:off x="1951325" y="723975"/>
              <a:ext cx="591025" cy="520075"/>
            </a:xfrm>
            <a:custGeom>
              <a:avLst/>
              <a:gdLst/>
              <a:ahLst/>
              <a:cxnLst/>
              <a:rect l="l" t="t" r="r" b="b"/>
              <a:pathLst>
                <a:path w="23641" h="20803" extrusionOk="0">
                  <a:moveTo>
                    <a:pt x="6190" y="0"/>
                  </a:moveTo>
                  <a:cubicBezTo>
                    <a:pt x="6100" y="0"/>
                    <a:pt x="6016" y="14"/>
                    <a:pt x="5938" y="44"/>
                  </a:cubicBezTo>
                  <a:cubicBezTo>
                    <a:pt x="2836" y="1245"/>
                    <a:pt x="5604" y="4281"/>
                    <a:pt x="5604" y="4281"/>
                  </a:cubicBezTo>
                  <a:cubicBezTo>
                    <a:pt x="5604" y="4281"/>
                    <a:pt x="3796" y="2672"/>
                    <a:pt x="2666" y="2672"/>
                  </a:cubicBezTo>
                  <a:cubicBezTo>
                    <a:pt x="1947" y="2672"/>
                    <a:pt x="1502" y="3322"/>
                    <a:pt x="1968" y="5448"/>
                  </a:cubicBezTo>
                  <a:cubicBezTo>
                    <a:pt x="2501" y="7880"/>
                    <a:pt x="3293" y="9247"/>
                    <a:pt x="4112" y="9989"/>
                  </a:cubicBezTo>
                  <a:lnTo>
                    <a:pt x="4112" y="9989"/>
                  </a:lnTo>
                  <a:lnTo>
                    <a:pt x="167" y="9451"/>
                  </a:lnTo>
                  <a:lnTo>
                    <a:pt x="167" y="9451"/>
                  </a:lnTo>
                  <a:cubicBezTo>
                    <a:pt x="167" y="9451"/>
                    <a:pt x="0" y="19325"/>
                    <a:pt x="10308" y="20726"/>
                  </a:cubicBezTo>
                  <a:cubicBezTo>
                    <a:pt x="10699" y="20778"/>
                    <a:pt x="11080" y="20803"/>
                    <a:pt x="11450" y="20803"/>
                  </a:cubicBezTo>
                  <a:cubicBezTo>
                    <a:pt x="20848" y="20803"/>
                    <a:pt x="23641" y="4697"/>
                    <a:pt x="18313" y="1712"/>
                  </a:cubicBezTo>
                  <a:cubicBezTo>
                    <a:pt x="17478" y="1241"/>
                    <a:pt x="16759" y="1043"/>
                    <a:pt x="16141" y="1043"/>
                  </a:cubicBezTo>
                  <a:cubicBezTo>
                    <a:pt x="12913" y="1043"/>
                    <a:pt x="12443" y="6449"/>
                    <a:pt x="12443" y="6449"/>
                  </a:cubicBezTo>
                  <a:cubicBezTo>
                    <a:pt x="12443" y="6449"/>
                    <a:pt x="8093" y="0"/>
                    <a:pt x="6190"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6" name="Google Shape;3921;p40">
              <a:extLst>
                <a:ext uri="{FF2B5EF4-FFF2-40B4-BE49-F238E27FC236}">
                  <a16:creationId xmlns:a16="http://schemas.microsoft.com/office/drawing/2014/main" id="{3DA62049-5222-5211-D5DE-E1F632C12E92}"/>
                </a:ext>
              </a:extLst>
            </p:cNvPr>
            <p:cNvSpPr/>
            <p:nvPr/>
          </p:nvSpPr>
          <p:spPr>
            <a:xfrm>
              <a:off x="2369950" y="812625"/>
              <a:ext cx="52575" cy="66750"/>
            </a:xfrm>
            <a:custGeom>
              <a:avLst/>
              <a:gdLst/>
              <a:ahLst/>
              <a:cxnLst/>
              <a:rect l="l" t="t" r="r" b="b"/>
              <a:pathLst>
                <a:path w="2103" h="2670" extrusionOk="0">
                  <a:moveTo>
                    <a:pt x="1602" y="1"/>
                  </a:moveTo>
                  <a:cubicBezTo>
                    <a:pt x="1502" y="34"/>
                    <a:pt x="1435" y="134"/>
                    <a:pt x="1435" y="234"/>
                  </a:cubicBezTo>
                  <a:cubicBezTo>
                    <a:pt x="1602" y="1168"/>
                    <a:pt x="1568" y="2136"/>
                    <a:pt x="1402" y="2202"/>
                  </a:cubicBezTo>
                  <a:cubicBezTo>
                    <a:pt x="1235" y="2202"/>
                    <a:pt x="768" y="1569"/>
                    <a:pt x="401" y="801"/>
                  </a:cubicBezTo>
                  <a:cubicBezTo>
                    <a:pt x="351" y="726"/>
                    <a:pt x="282" y="689"/>
                    <a:pt x="195" y="689"/>
                  </a:cubicBezTo>
                  <a:cubicBezTo>
                    <a:pt x="165" y="689"/>
                    <a:pt x="134" y="693"/>
                    <a:pt x="101" y="701"/>
                  </a:cubicBezTo>
                  <a:cubicBezTo>
                    <a:pt x="34" y="801"/>
                    <a:pt x="1" y="902"/>
                    <a:pt x="34" y="1002"/>
                  </a:cubicBezTo>
                  <a:cubicBezTo>
                    <a:pt x="101" y="1235"/>
                    <a:pt x="701" y="2469"/>
                    <a:pt x="1235" y="2636"/>
                  </a:cubicBezTo>
                  <a:cubicBezTo>
                    <a:pt x="1268" y="2669"/>
                    <a:pt x="1335" y="2669"/>
                    <a:pt x="1368" y="2669"/>
                  </a:cubicBezTo>
                  <a:cubicBezTo>
                    <a:pt x="1435" y="2669"/>
                    <a:pt x="1502" y="2669"/>
                    <a:pt x="1602" y="2569"/>
                  </a:cubicBezTo>
                  <a:cubicBezTo>
                    <a:pt x="2102" y="2236"/>
                    <a:pt x="1935" y="801"/>
                    <a:pt x="1869" y="168"/>
                  </a:cubicBezTo>
                  <a:cubicBezTo>
                    <a:pt x="1835" y="34"/>
                    <a:pt x="1735" y="1"/>
                    <a:pt x="1602"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7" name="Google Shape;3922;p40">
              <a:extLst>
                <a:ext uri="{FF2B5EF4-FFF2-40B4-BE49-F238E27FC236}">
                  <a16:creationId xmlns:a16="http://schemas.microsoft.com/office/drawing/2014/main" id="{95A1F995-94A0-AC8E-E75A-7FDC498BE831}"/>
                </a:ext>
              </a:extLst>
            </p:cNvPr>
            <p:cNvSpPr/>
            <p:nvPr/>
          </p:nvSpPr>
          <p:spPr>
            <a:xfrm>
              <a:off x="2038875" y="813150"/>
              <a:ext cx="204350" cy="223850"/>
            </a:xfrm>
            <a:custGeom>
              <a:avLst/>
              <a:gdLst/>
              <a:ahLst/>
              <a:cxnLst/>
              <a:rect l="l" t="t" r="r" b="b"/>
              <a:pathLst>
                <a:path w="8174" h="8954" extrusionOk="0">
                  <a:moveTo>
                    <a:pt x="5037" y="0"/>
                  </a:moveTo>
                  <a:cubicBezTo>
                    <a:pt x="4951" y="0"/>
                    <a:pt x="4878" y="31"/>
                    <a:pt x="4804" y="80"/>
                  </a:cubicBezTo>
                  <a:cubicBezTo>
                    <a:pt x="4337" y="514"/>
                    <a:pt x="4604" y="2015"/>
                    <a:pt x="4904" y="3149"/>
                  </a:cubicBezTo>
                  <a:cubicBezTo>
                    <a:pt x="4437" y="2548"/>
                    <a:pt x="3770" y="1915"/>
                    <a:pt x="3237" y="1848"/>
                  </a:cubicBezTo>
                  <a:cubicBezTo>
                    <a:pt x="3003" y="1848"/>
                    <a:pt x="2803" y="1881"/>
                    <a:pt x="2669" y="2015"/>
                  </a:cubicBezTo>
                  <a:cubicBezTo>
                    <a:pt x="2136" y="2482"/>
                    <a:pt x="2669" y="3716"/>
                    <a:pt x="3237" y="4783"/>
                  </a:cubicBezTo>
                  <a:cubicBezTo>
                    <a:pt x="2469" y="4116"/>
                    <a:pt x="1502" y="3349"/>
                    <a:pt x="902" y="3349"/>
                  </a:cubicBezTo>
                  <a:cubicBezTo>
                    <a:pt x="668" y="3349"/>
                    <a:pt x="535" y="3382"/>
                    <a:pt x="435" y="3516"/>
                  </a:cubicBezTo>
                  <a:cubicBezTo>
                    <a:pt x="1" y="3916"/>
                    <a:pt x="435" y="4883"/>
                    <a:pt x="735" y="5451"/>
                  </a:cubicBezTo>
                  <a:cubicBezTo>
                    <a:pt x="1469" y="6885"/>
                    <a:pt x="3270" y="8953"/>
                    <a:pt x="5171" y="8953"/>
                  </a:cubicBezTo>
                  <a:lnTo>
                    <a:pt x="5538" y="8953"/>
                  </a:lnTo>
                  <a:cubicBezTo>
                    <a:pt x="5672" y="8886"/>
                    <a:pt x="5705" y="8820"/>
                    <a:pt x="5705" y="8686"/>
                  </a:cubicBezTo>
                  <a:cubicBezTo>
                    <a:pt x="5672" y="8553"/>
                    <a:pt x="5605" y="8519"/>
                    <a:pt x="5471" y="8519"/>
                  </a:cubicBezTo>
                  <a:cubicBezTo>
                    <a:pt x="5364" y="8535"/>
                    <a:pt x="5257" y="8542"/>
                    <a:pt x="5149" y="8542"/>
                  </a:cubicBezTo>
                  <a:cubicBezTo>
                    <a:pt x="3426" y="8542"/>
                    <a:pt x="1759" y="6601"/>
                    <a:pt x="1068" y="5250"/>
                  </a:cubicBezTo>
                  <a:cubicBezTo>
                    <a:pt x="635" y="4383"/>
                    <a:pt x="601" y="3916"/>
                    <a:pt x="735" y="3816"/>
                  </a:cubicBezTo>
                  <a:cubicBezTo>
                    <a:pt x="768" y="3816"/>
                    <a:pt x="801" y="3749"/>
                    <a:pt x="902" y="3749"/>
                  </a:cubicBezTo>
                  <a:cubicBezTo>
                    <a:pt x="1635" y="3749"/>
                    <a:pt x="3503" y="5551"/>
                    <a:pt x="4137" y="6284"/>
                  </a:cubicBezTo>
                  <a:cubicBezTo>
                    <a:pt x="4195" y="6304"/>
                    <a:pt x="4253" y="6323"/>
                    <a:pt x="4310" y="6323"/>
                  </a:cubicBezTo>
                  <a:cubicBezTo>
                    <a:pt x="4353" y="6323"/>
                    <a:pt x="4395" y="6313"/>
                    <a:pt x="4437" y="6284"/>
                  </a:cubicBezTo>
                  <a:cubicBezTo>
                    <a:pt x="4504" y="6184"/>
                    <a:pt x="4504" y="6051"/>
                    <a:pt x="4471" y="5984"/>
                  </a:cubicBezTo>
                  <a:cubicBezTo>
                    <a:pt x="3470" y="4483"/>
                    <a:pt x="2603" y="2648"/>
                    <a:pt x="2970" y="2315"/>
                  </a:cubicBezTo>
                  <a:cubicBezTo>
                    <a:pt x="3070" y="2248"/>
                    <a:pt x="3103" y="2248"/>
                    <a:pt x="3170" y="2248"/>
                  </a:cubicBezTo>
                  <a:cubicBezTo>
                    <a:pt x="3737" y="2348"/>
                    <a:pt x="4704" y="3516"/>
                    <a:pt x="5238" y="4283"/>
                  </a:cubicBezTo>
                  <a:cubicBezTo>
                    <a:pt x="5262" y="4332"/>
                    <a:pt x="5323" y="4363"/>
                    <a:pt x="5392" y="4363"/>
                  </a:cubicBezTo>
                  <a:cubicBezTo>
                    <a:pt x="5418" y="4363"/>
                    <a:pt x="5445" y="4359"/>
                    <a:pt x="5471" y="4350"/>
                  </a:cubicBezTo>
                  <a:cubicBezTo>
                    <a:pt x="5605" y="4316"/>
                    <a:pt x="5638" y="4183"/>
                    <a:pt x="5605" y="4116"/>
                  </a:cubicBezTo>
                  <a:cubicBezTo>
                    <a:pt x="5105" y="2548"/>
                    <a:pt x="4771" y="714"/>
                    <a:pt x="5038" y="414"/>
                  </a:cubicBezTo>
                  <a:lnTo>
                    <a:pt x="5038" y="414"/>
                  </a:lnTo>
                  <a:cubicBezTo>
                    <a:pt x="5438" y="480"/>
                    <a:pt x="6772" y="2648"/>
                    <a:pt x="7773" y="4650"/>
                  </a:cubicBezTo>
                  <a:cubicBezTo>
                    <a:pt x="7822" y="4699"/>
                    <a:pt x="7907" y="4730"/>
                    <a:pt x="7975" y="4730"/>
                  </a:cubicBezTo>
                  <a:cubicBezTo>
                    <a:pt x="7999" y="4730"/>
                    <a:pt x="8022" y="4726"/>
                    <a:pt x="8040" y="4717"/>
                  </a:cubicBezTo>
                  <a:cubicBezTo>
                    <a:pt x="8140" y="4650"/>
                    <a:pt x="8173" y="4517"/>
                    <a:pt x="8140" y="4416"/>
                  </a:cubicBezTo>
                  <a:cubicBezTo>
                    <a:pt x="7640" y="3416"/>
                    <a:pt x="5938" y="147"/>
                    <a:pt x="5138" y="13"/>
                  </a:cubicBezTo>
                  <a:cubicBezTo>
                    <a:pt x="5102" y="4"/>
                    <a:pt x="5069" y="0"/>
                    <a:pt x="503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8" name="Google Shape;3923;p40">
              <a:extLst>
                <a:ext uri="{FF2B5EF4-FFF2-40B4-BE49-F238E27FC236}">
                  <a16:creationId xmlns:a16="http://schemas.microsoft.com/office/drawing/2014/main" id="{F35A25D9-484B-377B-CDE3-9AB8E9EC43AA}"/>
                </a:ext>
              </a:extLst>
            </p:cNvPr>
            <p:cNvSpPr/>
            <p:nvPr/>
          </p:nvSpPr>
          <p:spPr>
            <a:xfrm>
              <a:off x="2177325" y="994950"/>
              <a:ext cx="296900" cy="246350"/>
            </a:xfrm>
            <a:custGeom>
              <a:avLst/>
              <a:gdLst/>
              <a:ahLst/>
              <a:cxnLst/>
              <a:rect l="l" t="t" r="r" b="b"/>
              <a:pathLst>
                <a:path w="11876" h="9854" extrusionOk="0">
                  <a:moveTo>
                    <a:pt x="9743" y="1"/>
                  </a:moveTo>
                  <a:cubicBezTo>
                    <a:pt x="7105" y="1"/>
                    <a:pt x="4929" y="705"/>
                    <a:pt x="3303" y="2115"/>
                  </a:cubicBezTo>
                  <a:cubicBezTo>
                    <a:pt x="100" y="4917"/>
                    <a:pt x="0" y="9420"/>
                    <a:pt x="0" y="9620"/>
                  </a:cubicBezTo>
                  <a:cubicBezTo>
                    <a:pt x="0" y="9753"/>
                    <a:pt x="100" y="9854"/>
                    <a:pt x="234" y="9854"/>
                  </a:cubicBezTo>
                  <a:cubicBezTo>
                    <a:pt x="367" y="9854"/>
                    <a:pt x="434" y="9753"/>
                    <a:pt x="434" y="9620"/>
                  </a:cubicBezTo>
                  <a:cubicBezTo>
                    <a:pt x="434" y="9587"/>
                    <a:pt x="467" y="5083"/>
                    <a:pt x="3569" y="2415"/>
                  </a:cubicBezTo>
                  <a:cubicBezTo>
                    <a:pt x="5083" y="1087"/>
                    <a:pt x="7126" y="414"/>
                    <a:pt x="9596" y="414"/>
                  </a:cubicBezTo>
                  <a:cubicBezTo>
                    <a:pt x="10228" y="414"/>
                    <a:pt x="10889" y="458"/>
                    <a:pt x="11575" y="547"/>
                  </a:cubicBezTo>
                  <a:cubicBezTo>
                    <a:pt x="11593" y="551"/>
                    <a:pt x="11610" y="553"/>
                    <a:pt x="11625" y="553"/>
                  </a:cubicBezTo>
                  <a:cubicBezTo>
                    <a:pt x="11726" y="553"/>
                    <a:pt x="11780" y="467"/>
                    <a:pt x="11809" y="380"/>
                  </a:cubicBezTo>
                  <a:cubicBezTo>
                    <a:pt x="11875" y="247"/>
                    <a:pt x="11775" y="113"/>
                    <a:pt x="11642" y="113"/>
                  </a:cubicBezTo>
                  <a:cubicBezTo>
                    <a:pt x="10985" y="38"/>
                    <a:pt x="10352" y="1"/>
                    <a:pt x="974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9" name="Google Shape;3924;p40">
              <a:extLst>
                <a:ext uri="{FF2B5EF4-FFF2-40B4-BE49-F238E27FC236}">
                  <a16:creationId xmlns:a16="http://schemas.microsoft.com/office/drawing/2014/main" id="{F4A282CE-0CB1-9599-F8D5-AE2A8607CD97}"/>
                </a:ext>
              </a:extLst>
            </p:cNvPr>
            <p:cNvSpPr/>
            <p:nvPr/>
          </p:nvSpPr>
          <p:spPr>
            <a:xfrm>
              <a:off x="2400800" y="1046125"/>
              <a:ext cx="30900" cy="42575"/>
            </a:xfrm>
            <a:custGeom>
              <a:avLst/>
              <a:gdLst/>
              <a:ahLst/>
              <a:cxnLst/>
              <a:rect l="l" t="t" r="r" b="b"/>
              <a:pathLst>
                <a:path w="1236" h="1703" extrusionOk="0">
                  <a:moveTo>
                    <a:pt x="1035" y="1"/>
                  </a:moveTo>
                  <a:cubicBezTo>
                    <a:pt x="968" y="1"/>
                    <a:pt x="835" y="68"/>
                    <a:pt x="835" y="201"/>
                  </a:cubicBezTo>
                  <a:cubicBezTo>
                    <a:pt x="835" y="234"/>
                    <a:pt x="735" y="835"/>
                    <a:pt x="134" y="1335"/>
                  </a:cubicBezTo>
                  <a:cubicBezTo>
                    <a:pt x="34" y="1402"/>
                    <a:pt x="1" y="1535"/>
                    <a:pt x="68" y="1635"/>
                  </a:cubicBezTo>
                  <a:cubicBezTo>
                    <a:pt x="134" y="1669"/>
                    <a:pt x="168" y="1702"/>
                    <a:pt x="268" y="1702"/>
                  </a:cubicBezTo>
                  <a:cubicBezTo>
                    <a:pt x="301" y="1702"/>
                    <a:pt x="334" y="1702"/>
                    <a:pt x="368" y="1635"/>
                  </a:cubicBezTo>
                  <a:cubicBezTo>
                    <a:pt x="1168" y="1035"/>
                    <a:pt x="1235" y="234"/>
                    <a:pt x="1235" y="201"/>
                  </a:cubicBezTo>
                  <a:cubicBezTo>
                    <a:pt x="1235" y="134"/>
                    <a:pt x="1168" y="1"/>
                    <a:pt x="103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0" name="Google Shape;3925;p40">
              <a:extLst>
                <a:ext uri="{FF2B5EF4-FFF2-40B4-BE49-F238E27FC236}">
                  <a16:creationId xmlns:a16="http://schemas.microsoft.com/office/drawing/2014/main" id="{94DB80BB-E499-8BAF-405E-3142008B2236}"/>
                </a:ext>
              </a:extLst>
            </p:cNvPr>
            <p:cNvSpPr/>
            <p:nvPr/>
          </p:nvSpPr>
          <p:spPr>
            <a:xfrm>
              <a:off x="2339925" y="1061975"/>
              <a:ext cx="31725" cy="42550"/>
            </a:xfrm>
            <a:custGeom>
              <a:avLst/>
              <a:gdLst/>
              <a:ahLst/>
              <a:cxnLst/>
              <a:rect l="l" t="t" r="r" b="b"/>
              <a:pathLst>
                <a:path w="1269" h="1702" extrusionOk="0">
                  <a:moveTo>
                    <a:pt x="1068" y="1"/>
                  </a:moveTo>
                  <a:cubicBezTo>
                    <a:pt x="968" y="1"/>
                    <a:pt x="835" y="67"/>
                    <a:pt x="835" y="201"/>
                  </a:cubicBezTo>
                  <a:cubicBezTo>
                    <a:pt x="835" y="201"/>
                    <a:pt x="801" y="835"/>
                    <a:pt x="134" y="1335"/>
                  </a:cubicBezTo>
                  <a:cubicBezTo>
                    <a:pt x="68" y="1402"/>
                    <a:pt x="1" y="1535"/>
                    <a:pt x="101" y="1602"/>
                  </a:cubicBezTo>
                  <a:cubicBezTo>
                    <a:pt x="134" y="1669"/>
                    <a:pt x="201" y="1702"/>
                    <a:pt x="268" y="1702"/>
                  </a:cubicBezTo>
                  <a:cubicBezTo>
                    <a:pt x="301" y="1702"/>
                    <a:pt x="368" y="1702"/>
                    <a:pt x="401" y="1602"/>
                  </a:cubicBezTo>
                  <a:cubicBezTo>
                    <a:pt x="1168" y="1035"/>
                    <a:pt x="1268" y="234"/>
                    <a:pt x="1268" y="201"/>
                  </a:cubicBezTo>
                  <a:cubicBezTo>
                    <a:pt x="1268" y="101"/>
                    <a:pt x="1168" y="1"/>
                    <a:pt x="106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1" name="Google Shape;3926;p40">
              <a:extLst>
                <a:ext uri="{FF2B5EF4-FFF2-40B4-BE49-F238E27FC236}">
                  <a16:creationId xmlns:a16="http://schemas.microsoft.com/office/drawing/2014/main" id="{257FA323-BA26-F252-3294-2CD5BE567BD4}"/>
                </a:ext>
              </a:extLst>
            </p:cNvPr>
            <p:cNvSpPr/>
            <p:nvPr/>
          </p:nvSpPr>
          <p:spPr>
            <a:xfrm>
              <a:off x="2234850" y="1188425"/>
              <a:ext cx="41725" cy="33700"/>
            </a:xfrm>
            <a:custGeom>
              <a:avLst/>
              <a:gdLst/>
              <a:ahLst/>
              <a:cxnLst/>
              <a:rect l="l" t="t" r="r" b="b"/>
              <a:pathLst>
                <a:path w="1669" h="1348" extrusionOk="0">
                  <a:moveTo>
                    <a:pt x="1427" y="1"/>
                  </a:moveTo>
                  <a:cubicBezTo>
                    <a:pt x="1344" y="1"/>
                    <a:pt x="1260" y="45"/>
                    <a:pt x="1235" y="146"/>
                  </a:cubicBezTo>
                  <a:cubicBezTo>
                    <a:pt x="1235" y="146"/>
                    <a:pt x="968" y="714"/>
                    <a:pt x="168" y="980"/>
                  </a:cubicBezTo>
                  <a:cubicBezTo>
                    <a:pt x="101" y="1014"/>
                    <a:pt x="1" y="1080"/>
                    <a:pt x="68" y="1214"/>
                  </a:cubicBezTo>
                  <a:cubicBezTo>
                    <a:pt x="101" y="1314"/>
                    <a:pt x="168" y="1347"/>
                    <a:pt x="268" y="1347"/>
                  </a:cubicBezTo>
                  <a:lnTo>
                    <a:pt x="334" y="1347"/>
                  </a:lnTo>
                  <a:cubicBezTo>
                    <a:pt x="1302" y="1047"/>
                    <a:pt x="1635" y="347"/>
                    <a:pt x="1635" y="313"/>
                  </a:cubicBezTo>
                  <a:cubicBezTo>
                    <a:pt x="1669" y="180"/>
                    <a:pt x="1635" y="46"/>
                    <a:pt x="1502" y="13"/>
                  </a:cubicBezTo>
                  <a:cubicBezTo>
                    <a:pt x="1478" y="5"/>
                    <a:pt x="1453" y="1"/>
                    <a:pt x="142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2" name="Google Shape;3927;p40">
              <a:extLst>
                <a:ext uri="{FF2B5EF4-FFF2-40B4-BE49-F238E27FC236}">
                  <a16:creationId xmlns:a16="http://schemas.microsoft.com/office/drawing/2014/main" id="{9E3F92A6-5AFA-9652-365E-E691E84A8CD3}"/>
                </a:ext>
              </a:extLst>
            </p:cNvPr>
            <p:cNvSpPr/>
            <p:nvPr/>
          </p:nvSpPr>
          <p:spPr>
            <a:xfrm>
              <a:off x="2358275" y="1122025"/>
              <a:ext cx="30875" cy="42550"/>
            </a:xfrm>
            <a:custGeom>
              <a:avLst/>
              <a:gdLst/>
              <a:ahLst/>
              <a:cxnLst/>
              <a:rect l="l" t="t" r="r" b="b"/>
              <a:pathLst>
                <a:path w="1235" h="1702" extrusionOk="0">
                  <a:moveTo>
                    <a:pt x="1035" y="0"/>
                  </a:moveTo>
                  <a:cubicBezTo>
                    <a:pt x="935" y="0"/>
                    <a:pt x="835" y="101"/>
                    <a:pt x="835" y="201"/>
                  </a:cubicBezTo>
                  <a:cubicBezTo>
                    <a:pt x="835" y="201"/>
                    <a:pt x="768" y="834"/>
                    <a:pt x="101" y="1335"/>
                  </a:cubicBezTo>
                  <a:cubicBezTo>
                    <a:pt x="34" y="1435"/>
                    <a:pt x="1" y="1535"/>
                    <a:pt x="67" y="1635"/>
                  </a:cubicBezTo>
                  <a:cubicBezTo>
                    <a:pt x="134" y="1668"/>
                    <a:pt x="167" y="1702"/>
                    <a:pt x="234" y="1702"/>
                  </a:cubicBezTo>
                  <a:cubicBezTo>
                    <a:pt x="301" y="1702"/>
                    <a:pt x="334" y="1702"/>
                    <a:pt x="368" y="1635"/>
                  </a:cubicBezTo>
                  <a:cubicBezTo>
                    <a:pt x="1168" y="1035"/>
                    <a:pt x="1235" y="267"/>
                    <a:pt x="1235" y="201"/>
                  </a:cubicBezTo>
                  <a:cubicBezTo>
                    <a:pt x="1235" y="134"/>
                    <a:pt x="1168" y="0"/>
                    <a:pt x="103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3" name="Google Shape;3928;p40">
              <a:extLst>
                <a:ext uri="{FF2B5EF4-FFF2-40B4-BE49-F238E27FC236}">
                  <a16:creationId xmlns:a16="http://schemas.microsoft.com/office/drawing/2014/main" id="{5CBE9774-DD24-DD2F-E8EC-2AE25012B019}"/>
                </a:ext>
              </a:extLst>
            </p:cNvPr>
            <p:cNvSpPr/>
            <p:nvPr/>
          </p:nvSpPr>
          <p:spPr>
            <a:xfrm>
              <a:off x="2308250" y="1154550"/>
              <a:ext cx="30875" cy="42550"/>
            </a:xfrm>
            <a:custGeom>
              <a:avLst/>
              <a:gdLst/>
              <a:ahLst/>
              <a:cxnLst/>
              <a:rect l="l" t="t" r="r" b="b"/>
              <a:pathLst>
                <a:path w="1235" h="1702" extrusionOk="0">
                  <a:moveTo>
                    <a:pt x="1034" y="0"/>
                  </a:moveTo>
                  <a:cubicBezTo>
                    <a:pt x="934" y="0"/>
                    <a:pt x="834" y="67"/>
                    <a:pt x="834" y="201"/>
                  </a:cubicBezTo>
                  <a:cubicBezTo>
                    <a:pt x="834" y="201"/>
                    <a:pt x="767" y="834"/>
                    <a:pt x="100" y="1335"/>
                  </a:cubicBezTo>
                  <a:cubicBezTo>
                    <a:pt x="34" y="1401"/>
                    <a:pt x="0" y="1535"/>
                    <a:pt x="67" y="1635"/>
                  </a:cubicBezTo>
                  <a:cubicBezTo>
                    <a:pt x="134" y="1668"/>
                    <a:pt x="167" y="1702"/>
                    <a:pt x="234" y="1702"/>
                  </a:cubicBezTo>
                  <a:cubicBezTo>
                    <a:pt x="300" y="1702"/>
                    <a:pt x="334" y="1668"/>
                    <a:pt x="367" y="1635"/>
                  </a:cubicBezTo>
                  <a:cubicBezTo>
                    <a:pt x="1168" y="1034"/>
                    <a:pt x="1234" y="234"/>
                    <a:pt x="1234" y="201"/>
                  </a:cubicBezTo>
                  <a:cubicBezTo>
                    <a:pt x="1234" y="134"/>
                    <a:pt x="1168" y="0"/>
                    <a:pt x="10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4" name="Google Shape;3929;p40">
              <a:extLst>
                <a:ext uri="{FF2B5EF4-FFF2-40B4-BE49-F238E27FC236}">
                  <a16:creationId xmlns:a16="http://schemas.microsoft.com/office/drawing/2014/main" id="{541F12D1-65AF-7438-B383-32FB7E761253}"/>
                </a:ext>
              </a:extLst>
            </p:cNvPr>
            <p:cNvSpPr/>
            <p:nvPr/>
          </p:nvSpPr>
          <p:spPr>
            <a:xfrm>
              <a:off x="2280725" y="1122025"/>
              <a:ext cx="31725" cy="42550"/>
            </a:xfrm>
            <a:custGeom>
              <a:avLst/>
              <a:gdLst/>
              <a:ahLst/>
              <a:cxnLst/>
              <a:rect l="l" t="t" r="r" b="b"/>
              <a:pathLst>
                <a:path w="1269" h="1702" extrusionOk="0">
                  <a:moveTo>
                    <a:pt x="1035" y="0"/>
                  </a:moveTo>
                  <a:cubicBezTo>
                    <a:pt x="968" y="0"/>
                    <a:pt x="834" y="101"/>
                    <a:pt x="834" y="201"/>
                  </a:cubicBezTo>
                  <a:cubicBezTo>
                    <a:pt x="834" y="267"/>
                    <a:pt x="768" y="834"/>
                    <a:pt x="134" y="1335"/>
                  </a:cubicBezTo>
                  <a:cubicBezTo>
                    <a:pt x="34" y="1435"/>
                    <a:pt x="0" y="1535"/>
                    <a:pt x="101" y="1635"/>
                  </a:cubicBezTo>
                  <a:cubicBezTo>
                    <a:pt x="134" y="1668"/>
                    <a:pt x="167" y="1702"/>
                    <a:pt x="267" y="1702"/>
                  </a:cubicBezTo>
                  <a:cubicBezTo>
                    <a:pt x="301" y="1702"/>
                    <a:pt x="334" y="1702"/>
                    <a:pt x="367" y="1635"/>
                  </a:cubicBezTo>
                  <a:cubicBezTo>
                    <a:pt x="1168" y="1035"/>
                    <a:pt x="1268" y="267"/>
                    <a:pt x="1268" y="201"/>
                  </a:cubicBezTo>
                  <a:cubicBezTo>
                    <a:pt x="1268" y="134"/>
                    <a:pt x="1168" y="0"/>
                    <a:pt x="103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5" name="Google Shape;3930;p40">
              <a:extLst>
                <a:ext uri="{FF2B5EF4-FFF2-40B4-BE49-F238E27FC236}">
                  <a16:creationId xmlns:a16="http://schemas.microsoft.com/office/drawing/2014/main" id="{26DDA67C-E38E-C424-6CCD-F366416638C0}"/>
                </a:ext>
              </a:extLst>
            </p:cNvPr>
            <p:cNvSpPr/>
            <p:nvPr/>
          </p:nvSpPr>
          <p:spPr>
            <a:xfrm>
              <a:off x="2236525" y="1283800"/>
              <a:ext cx="64250" cy="10050"/>
            </a:xfrm>
            <a:custGeom>
              <a:avLst/>
              <a:gdLst/>
              <a:ahLst/>
              <a:cxnLst/>
              <a:rect l="l" t="t" r="r" b="b"/>
              <a:pathLst>
                <a:path w="2570" h="402" extrusionOk="0">
                  <a:moveTo>
                    <a:pt x="201" y="1"/>
                  </a:moveTo>
                  <a:cubicBezTo>
                    <a:pt x="67" y="1"/>
                    <a:pt x="1" y="67"/>
                    <a:pt x="1" y="201"/>
                  </a:cubicBezTo>
                  <a:cubicBezTo>
                    <a:pt x="1" y="334"/>
                    <a:pt x="67" y="401"/>
                    <a:pt x="201" y="401"/>
                  </a:cubicBezTo>
                  <a:lnTo>
                    <a:pt x="2369" y="401"/>
                  </a:lnTo>
                  <a:cubicBezTo>
                    <a:pt x="2502" y="401"/>
                    <a:pt x="2569" y="334"/>
                    <a:pt x="2569" y="201"/>
                  </a:cubicBezTo>
                  <a:cubicBezTo>
                    <a:pt x="2569" y="67"/>
                    <a:pt x="2502" y="1"/>
                    <a:pt x="236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6" name="Google Shape;3931;p40">
              <a:extLst>
                <a:ext uri="{FF2B5EF4-FFF2-40B4-BE49-F238E27FC236}">
                  <a16:creationId xmlns:a16="http://schemas.microsoft.com/office/drawing/2014/main" id="{004602EB-5AD0-0534-7917-E660A4BCE099}"/>
                </a:ext>
              </a:extLst>
            </p:cNvPr>
            <p:cNvSpPr/>
            <p:nvPr/>
          </p:nvSpPr>
          <p:spPr>
            <a:xfrm>
              <a:off x="2368275" y="1250975"/>
              <a:ext cx="51750" cy="28675"/>
            </a:xfrm>
            <a:custGeom>
              <a:avLst/>
              <a:gdLst/>
              <a:ahLst/>
              <a:cxnLst/>
              <a:rect l="l" t="t" r="r" b="b"/>
              <a:pathLst>
                <a:path w="2070" h="1147" extrusionOk="0">
                  <a:moveTo>
                    <a:pt x="1763" y="0"/>
                  </a:moveTo>
                  <a:cubicBezTo>
                    <a:pt x="1733" y="0"/>
                    <a:pt x="1702" y="4"/>
                    <a:pt x="1669" y="13"/>
                  </a:cubicBezTo>
                  <a:lnTo>
                    <a:pt x="134" y="713"/>
                  </a:lnTo>
                  <a:cubicBezTo>
                    <a:pt x="68" y="813"/>
                    <a:pt x="1" y="880"/>
                    <a:pt x="68" y="1014"/>
                  </a:cubicBezTo>
                  <a:cubicBezTo>
                    <a:pt x="101" y="1114"/>
                    <a:pt x="168" y="1147"/>
                    <a:pt x="268" y="1147"/>
                  </a:cubicBezTo>
                  <a:cubicBezTo>
                    <a:pt x="268" y="1147"/>
                    <a:pt x="301" y="1147"/>
                    <a:pt x="335" y="1080"/>
                  </a:cubicBezTo>
                  <a:lnTo>
                    <a:pt x="1902" y="380"/>
                  </a:lnTo>
                  <a:cubicBezTo>
                    <a:pt x="1969" y="313"/>
                    <a:pt x="2069" y="180"/>
                    <a:pt x="1969" y="113"/>
                  </a:cubicBezTo>
                  <a:cubicBezTo>
                    <a:pt x="1919" y="38"/>
                    <a:pt x="1850" y="0"/>
                    <a:pt x="176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
        <p:nvSpPr>
          <p:cNvPr id="117" name="Rounded Rectangle 120">
            <a:extLst>
              <a:ext uri="{FF2B5EF4-FFF2-40B4-BE49-F238E27FC236}">
                <a16:creationId xmlns:a16="http://schemas.microsoft.com/office/drawing/2014/main" id="{8006BA42-9C3A-FCC7-DC2A-7D41D655ACC4}"/>
              </a:ext>
            </a:extLst>
          </p:cNvPr>
          <p:cNvSpPr/>
          <p:nvPr/>
        </p:nvSpPr>
        <p:spPr>
          <a:xfrm>
            <a:off x="4617605" y="1056006"/>
            <a:ext cx="2583331" cy="779049"/>
          </a:xfrm>
          <a:prstGeom prst="roundRect">
            <a:avLst/>
          </a:prstGeom>
          <a:solidFill>
            <a:schemeClr val="accent6">
              <a:lumMod val="75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defTabSz="1219170"/>
            <a:r>
              <a:rPr lang="en-US" sz="2600" b="1" dirty="0" err="1">
                <a:solidFill>
                  <a:srgbClr val="FFFFFF"/>
                </a:solidFill>
                <a:latin typeface="UTM Avo" panose="02040603050506020204" pitchFamily="18" charset="0"/>
              </a:rPr>
              <a:t>Hoạt</a:t>
            </a:r>
            <a:r>
              <a:rPr lang="en-US" sz="2600" b="1" dirty="0">
                <a:solidFill>
                  <a:srgbClr val="FFFFFF"/>
                </a:solidFill>
                <a:latin typeface="UTM Avo" panose="02040603050506020204" pitchFamily="18" charset="0"/>
              </a:rPr>
              <a:t> </a:t>
            </a:r>
            <a:r>
              <a:rPr lang="en-US" sz="2600" b="1" dirty="0" err="1">
                <a:solidFill>
                  <a:srgbClr val="FFFFFF"/>
                </a:solidFill>
                <a:latin typeface="UTM Avo" panose="02040603050506020204" pitchFamily="18" charset="0"/>
              </a:rPr>
              <a:t>động</a:t>
            </a:r>
            <a:r>
              <a:rPr lang="en-US" sz="2600" b="1" dirty="0">
                <a:solidFill>
                  <a:srgbClr val="FFFFFF"/>
                </a:solidFill>
                <a:latin typeface="UTM Avo" panose="02040603050506020204" pitchFamily="18" charset="0"/>
              </a:rPr>
              <a:t> 3:</a:t>
            </a:r>
          </a:p>
        </p:txBody>
      </p:sp>
      <p:sp>
        <p:nvSpPr>
          <p:cNvPr id="118" name="Rectangle 117">
            <a:extLst>
              <a:ext uri="{FF2B5EF4-FFF2-40B4-BE49-F238E27FC236}">
                <a16:creationId xmlns:a16="http://schemas.microsoft.com/office/drawing/2014/main" id="{3F3BC2B6-9D71-D2AE-27AD-95BF5C651B1A}"/>
              </a:ext>
            </a:extLst>
          </p:cNvPr>
          <p:cNvSpPr/>
          <p:nvPr/>
        </p:nvSpPr>
        <p:spPr>
          <a:xfrm>
            <a:off x="7202069" y="1117233"/>
            <a:ext cx="2282351" cy="547522"/>
          </a:xfrm>
          <a:prstGeom prst="rect">
            <a:avLst/>
          </a:prstGeom>
        </p:spPr>
        <p:txBody>
          <a:bodyPr wrap="square">
            <a:spAutoFit/>
          </a:bodyPr>
          <a:lstStyle/>
          <a:p>
            <a:pPr algn="just" defTabSz="1219170">
              <a:lnSpc>
                <a:spcPct val="130000"/>
              </a:lnSpc>
            </a:pPr>
            <a:r>
              <a:rPr lang="en-US" sz="2600" b="1" dirty="0">
                <a:solidFill>
                  <a:srgbClr val="002060"/>
                </a:solidFill>
                <a:latin typeface="UTM Avo" panose="02040603050506020204" pitchFamily="18" charset="0"/>
              </a:rPr>
              <a:t>Ai </a:t>
            </a:r>
            <a:r>
              <a:rPr lang="en-US" sz="2600" b="1" dirty="0" err="1">
                <a:solidFill>
                  <a:srgbClr val="002060"/>
                </a:solidFill>
                <a:latin typeface="UTM Avo" panose="02040603050506020204" pitchFamily="18" charset="0"/>
              </a:rPr>
              <a:t>kể</a:t>
            </a:r>
            <a:r>
              <a:rPr lang="en-US" sz="2600" b="1" dirty="0">
                <a:solidFill>
                  <a:srgbClr val="002060"/>
                </a:solidFill>
                <a:latin typeface="UTM Avo" panose="02040603050506020204" pitchFamily="18" charset="0"/>
              </a:rPr>
              <a:t> </a:t>
            </a:r>
            <a:r>
              <a:rPr lang="en-US" sz="2600" b="1" dirty="0" err="1">
                <a:solidFill>
                  <a:srgbClr val="002060"/>
                </a:solidFill>
                <a:latin typeface="UTM Avo" panose="02040603050506020204" pitchFamily="18" charset="0"/>
              </a:rPr>
              <a:t>đúng</a:t>
            </a:r>
            <a:r>
              <a:rPr lang="en-US" sz="2600" b="1" dirty="0">
                <a:solidFill>
                  <a:srgbClr val="002060"/>
                </a:solidFill>
                <a:latin typeface="UTM Avo" panose="02040603050506020204" pitchFamily="18" charset="0"/>
              </a:rPr>
              <a:t>?</a:t>
            </a:r>
          </a:p>
        </p:txBody>
      </p:sp>
      <p:sp>
        <p:nvSpPr>
          <p:cNvPr id="119" name="Rectangle 118">
            <a:extLst>
              <a:ext uri="{FF2B5EF4-FFF2-40B4-BE49-F238E27FC236}">
                <a16:creationId xmlns:a16="http://schemas.microsoft.com/office/drawing/2014/main" id="{BF078890-2BFC-364F-F847-6C774F55E972}"/>
              </a:ext>
            </a:extLst>
          </p:cNvPr>
          <p:cNvSpPr/>
          <p:nvPr/>
        </p:nvSpPr>
        <p:spPr>
          <a:xfrm>
            <a:off x="3511215" y="1870193"/>
            <a:ext cx="8078274" cy="2315699"/>
          </a:xfrm>
          <a:prstGeom prst="rect">
            <a:avLst/>
          </a:prstGeom>
        </p:spPr>
        <p:txBody>
          <a:bodyPr wrap="square">
            <a:spAutoFit/>
          </a:bodyPr>
          <a:lstStyle/>
          <a:p>
            <a:pPr algn="just" defTabSz="1219170">
              <a:lnSpc>
                <a:spcPct val="150000"/>
              </a:lnSpc>
            </a:pPr>
            <a:r>
              <a:rPr lang="vi-VN" sz="2400" dirty="0">
                <a:latin typeface="UTM Avo" panose="02040603050506020204" pitchFamily="18" charset="0"/>
              </a:rPr>
              <a:t>Chia lớp thành các nhóm 4, trao đổi và kể tên một số đối tượng tự nhiên hoặc sản phẩm công nghệ (không lấy sản phẩm đã kể trước đó)</a:t>
            </a:r>
            <a:r>
              <a:rPr lang="vi-VN" sz="2600" dirty="0">
                <a:latin typeface="UTM Avo" panose="02040603050506020204" pitchFamily="18" charset="0"/>
              </a:rPr>
              <a:t>.</a:t>
            </a:r>
          </a:p>
          <a:p>
            <a:pPr algn="just" defTabSz="1219170">
              <a:lnSpc>
                <a:spcPct val="150000"/>
              </a:lnSpc>
            </a:pPr>
            <a:endParaRPr lang="en-US" sz="2600" dirty="0">
              <a:latin typeface="UTM Avo" panose="02040603050506020204" pitchFamily="18" charset="0"/>
            </a:endParaRPr>
          </a:p>
        </p:txBody>
      </p:sp>
      <p:pic>
        <p:nvPicPr>
          <p:cNvPr id="120" name="Picture 119">
            <a:extLst>
              <a:ext uri="{FF2B5EF4-FFF2-40B4-BE49-F238E27FC236}">
                <a16:creationId xmlns:a16="http://schemas.microsoft.com/office/drawing/2014/main" id="{21442257-4894-B666-899B-B0E097006F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933" y="1117278"/>
            <a:ext cx="3169784" cy="2356207"/>
          </a:xfrm>
          <a:prstGeom prst="rect">
            <a:avLst/>
          </a:prstGeom>
        </p:spPr>
      </p:pic>
      <p:sp>
        <p:nvSpPr>
          <p:cNvPr id="121" name="Rounded Rectangular Callout 6">
            <a:extLst>
              <a:ext uri="{FF2B5EF4-FFF2-40B4-BE49-F238E27FC236}">
                <a16:creationId xmlns:a16="http://schemas.microsoft.com/office/drawing/2014/main" id="{62BA2858-173E-8F7A-A88B-7BE89F0F0DF6}"/>
              </a:ext>
            </a:extLst>
          </p:cNvPr>
          <p:cNvSpPr/>
          <p:nvPr/>
        </p:nvSpPr>
        <p:spPr>
          <a:xfrm>
            <a:off x="4202068" y="4363204"/>
            <a:ext cx="4357968" cy="939593"/>
          </a:xfrm>
          <a:prstGeom prst="wedgeRoundRectCallout">
            <a:avLst>
              <a:gd name="adj1" fmla="val -60282"/>
              <a:gd name="adj2" fmla="val 38115"/>
              <a:gd name="adj3" fmla="val 16667"/>
            </a:avLst>
          </a:prstGeom>
          <a:solidFill>
            <a:schemeClr val="accent1">
              <a:lumMod val="40000"/>
              <a:lumOff val="6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defTabSz="1219170">
              <a:lnSpc>
                <a:spcPct val="150000"/>
              </a:lnSpc>
            </a:pPr>
            <a:r>
              <a:rPr lang="en-US" sz="2600" dirty="0" err="1">
                <a:solidFill>
                  <a:srgbClr val="261D2A"/>
                </a:solidFill>
                <a:latin typeface="UTM Avo" panose="02040603050506020204" pitchFamily="18" charset="0"/>
              </a:rPr>
              <a:t>Biển</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là</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đối</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tượng</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tự</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nhiên</a:t>
            </a:r>
            <a:endParaRPr lang="en-US" sz="2600" dirty="0">
              <a:solidFill>
                <a:srgbClr val="261D2A"/>
              </a:solidFill>
              <a:latin typeface="UTM Avo" panose="02040603050506020204" pitchFamily="18" charset="0"/>
            </a:endParaRPr>
          </a:p>
        </p:txBody>
      </p:sp>
      <p:sp>
        <p:nvSpPr>
          <p:cNvPr id="122" name="TextBox 121">
            <a:extLst>
              <a:ext uri="{FF2B5EF4-FFF2-40B4-BE49-F238E27FC236}">
                <a16:creationId xmlns:a16="http://schemas.microsoft.com/office/drawing/2014/main" id="{1CDE4F42-A0AF-8756-BAF6-20612A704491}"/>
              </a:ext>
            </a:extLst>
          </p:cNvPr>
          <p:cNvSpPr txBox="1"/>
          <p:nvPr/>
        </p:nvSpPr>
        <p:spPr>
          <a:xfrm>
            <a:off x="2454019" y="3751066"/>
            <a:ext cx="1379757" cy="502766"/>
          </a:xfrm>
          <a:prstGeom prst="rect">
            <a:avLst/>
          </a:prstGeom>
          <a:noFill/>
        </p:spPr>
        <p:txBody>
          <a:bodyPr wrap="square" rtlCol="0">
            <a:spAutoFit/>
          </a:bodyPr>
          <a:lstStyle/>
          <a:p>
            <a:pPr defTabSz="1219170"/>
            <a:r>
              <a:rPr lang="en-US" sz="2600" b="1" u="sng" dirty="0" err="1">
                <a:solidFill>
                  <a:srgbClr val="C00000"/>
                </a:solidFill>
                <a:latin typeface="UTM Avo" panose="02040603050506020204" pitchFamily="18" charset="0"/>
              </a:rPr>
              <a:t>Ví</a:t>
            </a:r>
            <a:r>
              <a:rPr lang="en-US" sz="2600" b="1" u="sng" dirty="0">
                <a:solidFill>
                  <a:srgbClr val="C00000"/>
                </a:solidFill>
                <a:latin typeface="UTM Avo" panose="02040603050506020204" pitchFamily="18" charset="0"/>
              </a:rPr>
              <a:t> </a:t>
            </a:r>
            <a:r>
              <a:rPr lang="en-US" sz="2600" b="1" u="sng" dirty="0" err="1">
                <a:solidFill>
                  <a:srgbClr val="C00000"/>
                </a:solidFill>
                <a:latin typeface="UTM Avo" panose="02040603050506020204" pitchFamily="18" charset="0"/>
              </a:rPr>
              <a:t>dụ</a:t>
            </a:r>
            <a:r>
              <a:rPr lang="en-US" sz="2600" b="1" u="sng" dirty="0">
                <a:solidFill>
                  <a:srgbClr val="C00000"/>
                </a:solidFill>
                <a:latin typeface="UTM Avo" panose="02040603050506020204" pitchFamily="18" charset="0"/>
              </a:rPr>
              <a:t>:</a:t>
            </a:r>
          </a:p>
        </p:txBody>
      </p:sp>
      <p:sp>
        <p:nvSpPr>
          <p:cNvPr id="123" name="Rounded Rectangular Callout 127">
            <a:extLst>
              <a:ext uri="{FF2B5EF4-FFF2-40B4-BE49-F238E27FC236}">
                <a16:creationId xmlns:a16="http://schemas.microsoft.com/office/drawing/2014/main" id="{B112E716-CB96-A729-EAC1-0458067D4BA5}"/>
              </a:ext>
            </a:extLst>
          </p:cNvPr>
          <p:cNvSpPr/>
          <p:nvPr/>
        </p:nvSpPr>
        <p:spPr>
          <a:xfrm>
            <a:off x="4941677" y="5712778"/>
            <a:ext cx="5016616" cy="939593"/>
          </a:xfrm>
          <a:prstGeom prst="wedgeRoundRectCallout">
            <a:avLst>
              <a:gd name="adj1" fmla="val 59168"/>
              <a:gd name="adj2" fmla="val 39573"/>
              <a:gd name="adj3" fmla="val 16667"/>
            </a:avLst>
          </a:prstGeom>
          <a:solidFill>
            <a:schemeClr val="accent1">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defTabSz="1219170">
              <a:lnSpc>
                <a:spcPct val="150000"/>
              </a:lnSpc>
            </a:pPr>
            <a:r>
              <a:rPr lang="en-US" sz="2600" dirty="0" err="1">
                <a:solidFill>
                  <a:srgbClr val="261D2A"/>
                </a:solidFill>
                <a:latin typeface="UTM Avo" panose="02040603050506020204" pitchFamily="18" charset="0"/>
              </a:rPr>
              <a:t>Tivi</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là</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sản</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phẩm</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công</a:t>
            </a:r>
            <a:r>
              <a:rPr lang="en-US" sz="2600" dirty="0">
                <a:solidFill>
                  <a:srgbClr val="261D2A"/>
                </a:solidFill>
                <a:latin typeface="UTM Avo" panose="02040603050506020204" pitchFamily="18" charset="0"/>
              </a:rPr>
              <a:t> </a:t>
            </a:r>
            <a:r>
              <a:rPr lang="en-US" sz="2600" dirty="0" err="1">
                <a:solidFill>
                  <a:srgbClr val="261D2A"/>
                </a:solidFill>
                <a:latin typeface="UTM Avo" panose="02040603050506020204" pitchFamily="18" charset="0"/>
              </a:rPr>
              <a:t>nghệ</a:t>
            </a:r>
            <a:endParaRPr lang="en-US" sz="2600" dirty="0">
              <a:solidFill>
                <a:srgbClr val="261D2A"/>
              </a:solidFill>
              <a:latin typeface="UTM Avo" panose="02040603050506020204" pitchFamily="18" charset="0"/>
            </a:endParaRPr>
          </a:p>
        </p:txBody>
      </p:sp>
    </p:spTree>
    <p:extLst>
      <p:ext uri="{BB962C8B-B14F-4D97-AF65-F5344CB8AC3E}">
        <p14:creationId xmlns:p14="http://schemas.microsoft.com/office/powerpoint/2010/main" val="208436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barn(inVertical)">
                                      <p:cBhvr>
                                        <p:cTn id="7" dur="500"/>
                                        <p:tgtEl>
                                          <p:spTgt spid="11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8"/>
                                        </p:tgtEl>
                                        <p:attrNameLst>
                                          <p:attrName>style.visibility</p:attrName>
                                        </p:attrNameLst>
                                      </p:cBhvr>
                                      <p:to>
                                        <p:strVal val="visible"/>
                                      </p:to>
                                    </p:set>
                                    <p:animEffect transition="in" filter="barn(inVertical)">
                                      <p:cBhvr>
                                        <p:cTn id="10" dur="500"/>
                                        <p:tgtEl>
                                          <p:spTgt spid="118"/>
                                        </p:tgtEl>
                                      </p:cBhvr>
                                    </p:animEffect>
                                  </p:childTnLst>
                                </p:cTn>
                              </p:par>
                            </p:childTnLst>
                          </p:cTn>
                        </p:par>
                      </p:childTnLst>
                    </p:cTn>
                  </p:par>
                  <p:par>
                    <p:cTn id="11" fill="hold">
                      <p:stCondLst>
                        <p:cond delay="indefinite"/>
                      </p:stCondLst>
                      <p:childTnLst>
                        <p:par>
                          <p:cTn id="12" fill="hold">
                            <p:stCondLst>
                              <p:cond delay="0"/>
                            </p:stCondLst>
                            <p:childTnLst>
                              <p:par>
                                <p:cTn id="13" presetID="17" presetClass="entr" presetSubtype="4"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anim calcmode="lin" valueType="num">
                                      <p:cBhvr>
                                        <p:cTn id="15" dur="500" fill="hold"/>
                                        <p:tgtEl>
                                          <p:spTgt spid="120"/>
                                        </p:tgtEl>
                                        <p:attrNameLst>
                                          <p:attrName>ppt_x</p:attrName>
                                        </p:attrNameLst>
                                      </p:cBhvr>
                                      <p:tavLst>
                                        <p:tav tm="0">
                                          <p:val>
                                            <p:strVal val="#ppt_x"/>
                                          </p:val>
                                        </p:tav>
                                        <p:tav tm="100000">
                                          <p:val>
                                            <p:strVal val="#ppt_x"/>
                                          </p:val>
                                        </p:tav>
                                      </p:tavLst>
                                    </p:anim>
                                    <p:anim calcmode="lin" valueType="num">
                                      <p:cBhvr>
                                        <p:cTn id="16" dur="500" fill="hold"/>
                                        <p:tgtEl>
                                          <p:spTgt spid="120"/>
                                        </p:tgtEl>
                                        <p:attrNameLst>
                                          <p:attrName>ppt_y</p:attrName>
                                        </p:attrNameLst>
                                      </p:cBhvr>
                                      <p:tavLst>
                                        <p:tav tm="0">
                                          <p:val>
                                            <p:strVal val="#ppt_y+#ppt_h/2"/>
                                          </p:val>
                                        </p:tav>
                                        <p:tav tm="100000">
                                          <p:val>
                                            <p:strVal val="#ppt_y"/>
                                          </p:val>
                                        </p:tav>
                                      </p:tavLst>
                                    </p:anim>
                                    <p:anim calcmode="lin" valueType="num">
                                      <p:cBhvr>
                                        <p:cTn id="17" dur="500" fill="hold"/>
                                        <p:tgtEl>
                                          <p:spTgt spid="120"/>
                                        </p:tgtEl>
                                        <p:attrNameLst>
                                          <p:attrName>ppt_w</p:attrName>
                                        </p:attrNameLst>
                                      </p:cBhvr>
                                      <p:tavLst>
                                        <p:tav tm="0">
                                          <p:val>
                                            <p:strVal val="#ppt_w"/>
                                          </p:val>
                                        </p:tav>
                                        <p:tav tm="100000">
                                          <p:val>
                                            <p:strVal val="#ppt_w"/>
                                          </p:val>
                                        </p:tav>
                                      </p:tavLst>
                                    </p:anim>
                                    <p:anim calcmode="lin" valueType="num">
                                      <p:cBhvr>
                                        <p:cTn id="18" dur="500" fill="hold"/>
                                        <p:tgtEl>
                                          <p:spTgt spid="120"/>
                                        </p:tgtEl>
                                        <p:attrNameLst>
                                          <p:attrName>ppt_h</p:attrName>
                                        </p:attrNameLst>
                                      </p:cBhvr>
                                      <p:tavLst>
                                        <p:tav tm="0">
                                          <p:val>
                                            <p:fltVal val="0"/>
                                          </p:val>
                                        </p:tav>
                                        <p:tav tm="100000">
                                          <p:val>
                                            <p:strVal val="#ppt_h"/>
                                          </p:val>
                                        </p:tav>
                                      </p:tavLst>
                                    </p:anim>
                                  </p:childTnLst>
                                </p:cTn>
                              </p:par>
                              <p:par>
                                <p:cTn id="19" presetID="17" presetClass="entr" presetSubtype="4" fill="hold" grpId="0" nodeType="withEffect">
                                  <p:stCondLst>
                                    <p:cond delay="0"/>
                                  </p:stCondLst>
                                  <p:childTnLst>
                                    <p:set>
                                      <p:cBhvr>
                                        <p:cTn id="20" dur="1" fill="hold">
                                          <p:stCondLst>
                                            <p:cond delay="0"/>
                                          </p:stCondLst>
                                        </p:cTn>
                                        <p:tgtEl>
                                          <p:spTgt spid="119"/>
                                        </p:tgtEl>
                                        <p:attrNameLst>
                                          <p:attrName>style.visibility</p:attrName>
                                        </p:attrNameLst>
                                      </p:cBhvr>
                                      <p:to>
                                        <p:strVal val="visible"/>
                                      </p:to>
                                    </p:set>
                                    <p:anim calcmode="lin" valueType="num">
                                      <p:cBhvr>
                                        <p:cTn id="21" dur="500" fill="hold"/>
                                        <p:tgtEl>
                                          <p:spTgt spid="119"/>
                                        </p:tgtEl>
                                        <p:attrNameLst>
                                          <p:attrName>ppt_x</p:attrName>
                                        </p:attrNameLst>
                                      </p:cBhvr>
                                      <p:tavLst>
                                        <p:tav tm="0">
                                          <p:val>
                                            <p:strVal val="#ppt_x"/>
                                          </p:val>
                                        </p:tav>
                                        <p:tav tm="100000">
                                          <p:val>
                                            <p:strVal val="#ppt_x"/>
                                          </p:val>
                                        </p:tav>
                                      </p:tavLst>
                                    </p:anim>
                                    <p:anim calcmode="lin" valueType="num">
                                      <p:cBhvr>
                                        <p:cTn id="22" dur="500" fill="hold"/>
                                        <p:tgtEl>
                                          <p:spTgt spid="119"/>
                                        </p:tgtEl>
                                        <p:attrNameLst>
                                          <p:attrName>ppt_y</p:attrName>
                                        </p:attrNameLst>
                                      </p:cBhvr>
                                      <p:tavLst>
                                        <p:tav tm="0">
                                          <p:val>
                                            <p:strVal val="#ppt_y+#ppt_h/2"/>
                                          </p:val>
                                        </p:tav>
                                        <p:tav tm="100000">
                                          <p:val>
                                            <p:strVal val="#ppt_y"/>
                                          </p:val>
                                        </p:tav>
                                      </p:tavLst>
                                    </p:anim>
                                    <p:anim calcmode="lin" valueType="num">
                                      <p:cBhvr>
                                        <p:cTn id="23" dur="500" fill="hold"/>
                                        <p:tgtEl>
                                          <p:spTgt spid="119"/>
                                        </p:tgtEl>
                                        <p:attrNameLst>
                                          <p:attrName>ppt_w</p:attrName>
                                        </p:attrNameLst>
                                      </p:cBhvr>
                                      <p:tavLst>
                                        <p:tav tm="0">
                                          <p:val>
                                            <p:strVal val="#ppt_w"/>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22"/>
                                        </p:tgtEl>
                                        <p:attrNameLst>
                                          <p:attrName>style.visibility</p:attrName>
                                        </p:attrNameLst>
                                      </p:cBhvr>
                                      <p:to>
                                        <p:strVal val="visible"/>
                                      </p:to>
                                    </p:set>
                                    <p:anim calcmode="lin" valueType="num">
                                      <p:cBhvr>
                                        <p:cTn id="29" dur="500" fill="hold"/>
                                        <p:tgtEl>
                                          <p:spTgt spid="122"/>
                                        </p:tgtEl>
                                        <p:attrNameLst>
                                          <p:attrName>ppt_w</p:attrName>
                                        </p:attrNameLst>
                                      </p:cBhvr>
                                      <p:tavLst>
                                        <p:tav tm="0">
                                          <p:val>
                                            <p:fltVal val="0"/>
                                          </p:val>
                                        </p:tav>
                                        <p:tav tm="100000">
                                          <p:val>
                                            <p:strVal val="#ppt_w"/>
                                          </p:val>
                                        </p:tav>
                                      </p:tavLst>
                                    </p:anim>
                                    <p:anim calcmode="lin" valueType="num">
                                      <p:cBhvr>
                                        <p:cTn id="30" dur="500" fill="hold"/>
                                        <p:tgtEl>
                                          <p:spTgt spid="122"/>
                                        </p:tgtEl>
                                        <p:attrNameLst>
                                          <p:attrName>ppt_h</p:attrName>
                                        </p:attrNameLst>
                                      </p:cBhvr>
                                      <p:tavLst>
                                        <p:tav tm="0">
                                          <p:val>
                                            <p:fltVal val="0"/>
                                          </p:val>
                                        </p:tav>
                                        <p:tav tm="100000">
                                          <p:val>
                                            <p:strVal val="#ppt_h"/>
                                          </p:val>
                                        </p:tav>
                                      </p:tavLst>
                                    </p:anim>
                                    <p:animEffect transition="in" filter="fade">
                                      <p:cBhvr>
                                        <p:cTn id="31" dur="500"/>
                                        <p:tgtEl>
                                          <p:spTgt spid="122"/>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grpId="0" nodeType="click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p:tgtEl>
                                          <p:spTgt spid="121"/>
                                        </p:tgtEl>
                                        <p:attrNameLst>
                                          <p:attrName>ppt_x</p:attrName>
                                        </p:attrNameLst>
                                      </p:cBhvr>
                                      <p:tavLst>
                                        <p:tav tm="0">
                                          <p:val>
                                            <p:strVal val="#ppt_x-#ppt_w*1.125000"/>
                                          </p:val>
                                        </p:tav>
                                        <p:tav tm="100000">
                                          <p:val>
                                            <p:strVal val="#ppt_x"/>
                                          </p:val>
                                        </p:tav>
                                      </p:tavLst>
                                    </p:anim>
                                    <p:animEffect transition="in" filter="wipe(right)">
                                      <p:cBhvr>
                                        <p:cTn id="37" dur="500"/>
                                        <p:tgtEl>
                                          <p:spTgt spid="121"/>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2" fill="hold" grpId="0" nodeType="clickEffect">
                                  <p:stCondLst>
                                    <p:cond delay="0"/>
                                  </p:stCondLst>
                                  <p:childTnLst>
                                    <p:set>
                                      <p:cBhvr>
                                        <p:cTn id="41" dur="1" fill="hold">
                                          <p:stCondLst>
                                            <p:cond delay="0"/>
                                          </p:stCondLst>
                                        </p:cTn>
                                        <p:tgtEl>
                                          <p:spTgt spid="123"/>
                                        </p:tgtEl>
                                        <p:attrNameLst>
                                          <p:attrName>style.visibility</p:attrName>
                                        </p:attrNameLst>
                                      </p:cBhvr>
                                      <p:to>
                                        <p:strVal val="visible"/>
                                      </p:to>
                                    </p:set>
                                    <p:anim calcmode="lin" valueType="num">
                                      <p:cBhvr additive="base">
                                        <p:cTn id="42" dur="500"/>
                                        <p:tgtEl>
                                          <p:spTgt spid="123"/>
                                        </p:tgtEl>
                                        <p:attrNameLst>
                                          <p:attrName>ppt_x</p:attrName>
                                        </p:attrNameLst>
                                      </p:cBhvr>
                                      <p:tavLst>
                                        <p:tav tm="0">
                                          <p:val>
                                            <p:strVal val="#ppt_x+#ppt_w*1.125000"/>
                                          </p:val>
                                        </p:tav>
                                        <p:tav tm="100000">
                                          <p:val>
                                            <p:strVal val="#ppt_x"/>
                                          </p:val>
                                        </p:tav>
                                      </p:tavLst>
                                    </p:anim>
                                    <p:animEffect transition="in" filter="wipe(left)">
                                      <p:cBhvr>
                                        <p:cTn id="43"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8" grpId="0"/>
      <p:bldP spid="119" grpId="0"/>
      <p:bldP spid="121" grpId="0" animBg="1"/>
      <p:bldP spid="122" grpId="0"/>
      <p:bldP spid="1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5967;p63">
            <a:extLst>
              <a:ext uri="{FF2B5EF4-FFF2-40B4-BE49-F238E27FC236}">
                <a16:creationId xmlns:a16="http://schemas.microsoft.com/office/drawing/2014/main" id="{03CF16D8-6037-BD42-180C-C315D11E2BB5}"/>
              </a:ext>
            </a:extLst>
          </p:cNvPr>
          <p:cNvSpPr/>
          <p:nvPr/>
        </p:nvSpPr>
        <p:spPr>
          <a:xfrm>
            <a:off x="1023595" y="1964509"/>
            <a:ext cx="2598758" cy="1148316"/>
          </a:xfrm>
          <a:prstGeom prst="ellipse">
            <a:avLst/>
          </a:prstGeom>
          <a:solidFill>
            <a:schemeClr val="accent4">
              <a:lumMod val="40000"/>
              <a:lumOff val="60000"/>
            </a:schemeClr>
          </a:solid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 name="Google Shape;5971;p63">
            <a:extLst>
              <a:ext uri="{FF2B5EF4-FFF2-40B4-BE49-F238E27FC236}">
                <a16:creationId xmlns:a16="http://schemas.microsoft.com/office/drawing/2014/main" id="{9AFACCEF-12E6-DBFF-68EE-BE9AB449C16B}"/>
              </a:ext>
            </a:extLst>
          </p:cNvPr>
          <p:cNvSpPr txBox="1">
            <a:spLocks/>
          </p:cNvSpPr>
          <p:nvPr/>
        </p:nvSpPr>
        <p:spPr>
          <a:xfrm>
            <a:off x="1224436" y="1765893"/>
            <a:ext cx="2596400" cy="11708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en-US" sz="2600" b="1">
                <a:solidFill>
                  <a:srgbClr val="002060"/>
                </a:solidFill>
                <a:latin typeface="UTM Avo" panose="02040603050506020204" pitchFamily="18" charset="0"/>
              </a:rPr>
              <a:t>Em có biết?</a:t>
            </a:r>
            <a:endParaRPr lang="en-US" sz="2600" b="1" dirty="0">
              <a:solidFill>
                <a:srgbClr val="002060"/>
              </a:solidFill>
              <a:latin typeface="UTM Avo" panose="02040603050506020204" pitchFamily="18" charset="0"/>
            </a:endParaRPr>
          </a:p>
        </p:txBody>
      </p:sp>
      <p:grpSp>
        <p:nvGrpSpPr>
          <p:cNvPr id="4" name="Google Shape;5975;p63">
            <a:extLst>
              <a:ext uri="{FF2B5EF4-FFF2-40B4-BE49-F238E27FC236}">
                <a16:creationId xmlns:a16="http://schemas.microsoft.com/office/drawing/2014/main" id="{A1B52841-C2B6-8322-A0E7-D4663BD00367}"/>
              </a:ext>
            </a:extLst>
          </p:cNvPr>
          <p:cNvGrpSpPr/>
          <p:nvPr/>
        </p:nvGrpSpPr>
        <p:grpSpPr>
          <a:xfrm flipH="1">
            <a:off x="1629083" y="4262410"/>
            <a:ext cx="1969565" cy="2563221"/>
            <a:chOff x="8171850" y="5950525"/>
            <a:chExt cx="1671200" cy="2174925"/>
          </a:xfrm>
        </p:grpSpPr>
        <p:sp>
          <p:nvSpPr>
            <p:cNvPr id="5" name="Google Shape;5976;p63">
              <a:extLst>
                <a:ext uri="{FF2B5EF4-FFF2-40B4-BE49-F238E27FC236}">
                  <a16:creationId xmlns:a16="http://schemas.microsoft.com/office/drawing/2014/main" id="{835E9850-9182-1F41-CDF8-D9DE322184B0}"/>
                </a:ext>
              </a:extLst>
            </p:cNvPr>
            <p:cNvSpPr/>
            <p:nvPr/>
          </p:nvSpPr>
          <p:spPr>
            <a:xfrm>
              <a:off x="8171850" y="5950525"/>
              <a:ext cx="1671200" cy="2174925"/>
            </a:xfrm>
            <a:custGeom>
              <a:avLst/>
              <a:gdLst/>
              <a:ahLst/>
              <a:cxnLst/>
              <a:rect l="l" t="t" r="r" b="b"/>
              <a:pathLst>
                <a:path w="66848" h="86997" extrusionOk="0">
                  <a:moveTo>
                    <a:pt x="35859" y="13644"/>
                  </a:moveTo>
                  <a:lnTo>
                    <a:pt x="35859" y="13644"/>
                  </a:lnTo>
                  <a:cubicBezTo>
                    <a:pt x="35659" y="13844"/>
                    <a:pt x="35492" y="14044"/>
                    <a:pt x="35292" y="14211"/>
                  </a:cubicBezTo>
                  <a:cubicBezTo>
                    <a:pt x="35292" y="14044"/>
                    <a:pt x="35259" y="13878"/>
                    <a:pt x="35259" y="13711"/>
                  </a:cubicBezTo>
                  <a:lnTo>
                    <a:pt x="35325" y="13711"/>
                  </a:lnTo>
                  <a:cubicBezTo>
                    <a:pt x="35492" y="13711"/>
                    <a:pt x="35692" y="13677"/>
                    <a:pt x="35859" y="13644"/>
                  </a:cubicBezTo>
                  <a:close/>
                  <a:moveTo>
                    <a:pt x="11542" y="15145"/>
                  </a:moveTo>
                  <a:cubicBezTo>
                    <a:pt x="11575" y="15279"/>
                    <a:pt x="11575" y="15445"/>
                    <a:pt x="11608" y="15612"/>
                  </a:cubicBezTo>
                  <a:cubicBezTo>
                    <a:pt x="11375" y="15479"/>
                    <a:pt x="11175" y="15312"/>
                    <a:pt x="10975" y="15145"/>
                  </a:cubicBezTo>
                  <a:close/>
                  <a:moveTo>
                    <a:pt x="21649" y="62946"/>
                  </a:moveTo>
                  <a:cubicBezTo>
                    <a:pt x="23017" y="65248"/>
                    <a:pt x="24718" y="66448"/>
                    <a:pt x="26319" y="67049"/>
                  </a:cubicBezTo>
                  <a:cubicBezTo>
                    <a:pt x="26352" y="67382"/>
                    <a:pt x="26386" y="67716"/>
                    <a:pt x="26452" y="68050"/>
                  </a:cubicBezTo>
                  <a:lnTo>
                    <a:pt x="25251" y="67849"/>
                  </a:lnTo>
                  <a:cubicBezTo>
                    <a:pt x="21782" y="66815"/>
                    <a:pt x="20248" y="65514"/>
                    <a:pt x="20014" y="64681"/>
                  </a:cubicBezTo>
                  <a:cubicBezTo>
                    <a:pt x="19881" y="64247"/>
                    <a:pt x="20548" y="63580"/>
                    <a:pt x="21649" y="62946"/>
                  </a:cubicBezTo>
                  <a:close/>
                  <a:moveTo>
                    <a:pt x="37427" y="1"/>
                  </a:moveTo>
                  <a:cubicBezTo>
                    <a:pt x="36860" y="1"/>
                    <a:pt x="36293" y="168"/>
                    <a:pt x="35759" y="468"/>
                  </a:cubicBezTo>
                  <a:cubicBezTo>
                    <a:pt x="35459" y="668"/>
                    <a:pt x="35159" y="902"/>
                    <a:pt x="34858" y="1235"/>
                  </a:cubicBezTo>
                  <a:cubicBezTo>
                    <a:pt x="34558" y="1168"/>
                    <a:pt x="34258" y="1102"/>
                    <a:pt x="33958" y="1102"/>
                  </a:cubicBezTo>
                  <a:cubicBezTo>
                    <a:pt x="33524" y="1102"/>
                    <a:pt x="33124" y="1202"/>
                    <a:pt x="32723" y="1369"/>
                  </a:cubicBezTo>
                  <a:cubicBezTo>
                    <a:pt x="31556" y="1869"/>
                    <a:pt x="30689" y="2903"/>
                    <a:pt x="30255" y="5805"/>
                  </a:cubicBezTo>
                  <a:cubicBezTo>
                    <a:pt x="29655" y="5838"/>
                    <a:pt x="29054" y="6072"/>
                    <a:pt x="28587" y="6472"/>
                  </a:cubicBezTo>
                  <a:cubicBezTo>
                    <a:pt x="27186" y="7573"/>
                    <a:pt x="27253" y="9207"/>
                    <a:pt x="27353" y="10942"/>
                  </a:cubicBezTo>
                  <a:cubicBezTo>
                    <a:pt x="27420" y="12843"/>
                    <a:pt x="27420" y="14511"/>
                    <a:pt x="26719" y="15645"/>
                  </a:cubicBezTo>
                  <a:cubicBezTo>
                    <a:pt x="26552" y="15645"/>
                    <a:pt x="26386" y="15612"/>
                    <a:pt x="26185" y="15612"/>
                  </a:cubicBezTo>
                  <a:lnTo>
                    <a:pt x="26052" y="15612"/>
                  </a:lnTo>
                  <a:cubicBezTo>
                    <a:pt x="24351" y="15612"/>
                    <a:pt x="22716" y="15912"/>
                    <a:pt x="21182" y="16479"/>
                  </a:cubicBezTo>
                  <a:cubicBezTo>
                    <a:pt x="19714" y="15746"/>
                    <a:pt x="19281" y="14078"/>
                    <a:pt x="18980" y="11242"/>
                  </a:cubicBezTo>
                  <a:cubicBezTo>
                    <a:pt x="18814" y="9508"/>
                    <a:pt x="18647" y="7873"/>
                    <a:pt x="17079" y="6973"/>
                  </a:cubicBezTo>
                  <a:cubicBezTo>
                    <a:pt x="16612" y="6706"/>
                    <a:pt x="16112" y="6572"/>
                    <a:pt x="15578" y="6572"/>
                  </a:cubicBezTo>
                  <a:lnTo>
                    <a:pt x="15344" y="6572"/>
                  </a:lnTo>
                  <a:cubicBezTo>
                    <a:pt x="14477" y="3770"/>
                    <a:pt x="13476" y="2870"/>
                    <a:pt x="12242" y="2536"/>
                  </a:cubicBezTo>
                  <a:cubicBezTo>
                    <a:pt x="11975" y="2469"/>
                    <a:pt x="11708" y="2436"/>
                    <a:pt x="11442" y="2436"/>
                  </a:cubicBezTo>
                  <a:cubicBezTo>
                    <a:pt x="10975" y="2436"/>
                    <a:pt x="10508" y="2536"/>
                    <a:pt x="10107" y="2736"/>
                  </a:cubicBezTo>
                  <a:cubicBezTo>
                    <a:pt x="9774" y="2436"/>
                    <a:pt x="9440" y="2236"/>
                    <a:pt x="9073" y="2102"/>
                  </a:cubicBezTo>
                  <a:cubicBezTo>
                    <a:pt x="8673" y="1936"/>
                    <a:pt x="8273" y="1836"/>
                    <a:pt x="7839" y="1836"/>
                  </a:cubicBezTo>
                  <a:cubicBezTo>
                    <a:pt x="7239" y="1836"/>
                    <a:pt x="6638" y="2036"/>
                    <a:pt x="6104" y="2369"/>
                  </a:cubicBezTo>
                  <a:cubicBezTo>
                    <a:pt x="5371" y="2836"/>
                    <a:pt x="4837" y="3503"/>
                    <a:pt x="4537" y="4437"/>
                  </a:cubicBezTo>
                  <a:cubicBezTo>
                    <a:pt x="4003" y="4204"/>
                    <a:pt x="3603" y="4204"/>
                    <a:pt x="3369" y="4204"/>
                  </a:cubicBezTo>
                  <a:cubicBezTo>
                    <a:pt x="2268" y="4204"/>
                    <a:pt x="1334" y="4771"/>
                    <a:pt x="801" y="5705"/>
                  </a:cubicBezTo>
                  <a:cubicBezTo>
                    <a:pt x="0" y="7173"/>
                    <a:pt x="167" y="9141"/>
                    <a:pt x="3603" y="14745"/>
                  </a:cubicBezTo>
                  <a:cubicBezTo>
                    <a:pt x="6338" y="19181"/>
                    <a:pt x="10174" y="21383"/>
                    <a:pt x="13777" y="22450"/>
                  </a:cubicBezTo>
                  <a:cubicBezTo>
                    <a:pt x="13643" y="22684"/>
                    <a:pt x="13543" y="22851"/>
                    <a:pt x="13476" y="22917"/>
                  </a:cubicBezTo>
                  <a:cubicBezTo>
                    <a:pt x="13310" y="23251"/>
                    <a:pt x="11775" y="25886"/>
                    <a:pt x="10574" y="29055"/>
                  </a:cubicBezTo>
                  <a:cubicBezTo>
                    <a:pt x="10074" y="30289"/>
                    <a:pt x="6672" y="38929"/>
                    <a:pt x="11909" y="42131"/>
                  </a:cubicBezTo>
                  <a:cubicBezTo>
                    <a:pt x="12776" y="42698"/>
                    <a:pt x="13743" y="42965"/>
                    <a:pt x="14744" y="42965"/>
                  </a:cubicBezTo>
                  <a:cubicBezTo>
                    <a:pt x="16579" y="42965"/>
                    <a:pt x="18213" y="41964"/>
                    <a:pt x="19547" y="40763"/>
                  </a:cubicBezTo>
                  <a:lnTo>
                    <a:pt x="19547" y="40763"/>
                  </a:lnTo>
                  <a:cubicBezTo>
                    <a:pt x="19147" y="44032"/>
                    <a:pt x="18814" y="48436"/>
                    <a:pt x="19080" y="52705"/>
                  </a:cubicBezTo>
                  <a:cubicBezTo>
                    <a:pt x="17646" y="53272"/>
                    <a:pt x="15911" y="54173"/>
                    <a:pt x="14377" y="55507"/>
                  </a:cubicBezTo>
                  <a:cubicBezTo>
                    <a:pt x="11208" y="58176"/>
                    <a:pt x="9740" y="61678"/>
                    <a:pt x="10141" y="65681"/>
                  </a:cubicBezTo>
                  <a:cubicBezTo>
                    <a:pt x="10674" y="71585"/>
                    <a:pt x="15711" y="75622"/>
                    <a:pt x="23884" y="76722"/>
                  </a:cubicBezTo>
                  <a:lnTo>
                    <a:pt x="26619" y="77423"/>
                  </a:lnTo>
                  <a:cubicBezTo>
                    <a:pt x="26819" y="77490"/>
                    <a:pt x="27019" y="77523"/>
                    <a:pt x="27220" y="77523"/>
                  </a:cubicBezTo>
                  <a:lnTo>
                    <a:pt x="27386" y="77523"/>
                  </a:lnTo>
                  <a:cubicBezTo>
                    <a:pt x="27520" y="78991"/>
                    <a:pt x="27586" y="80358"/>
                    <a:pt x="27653" y="81593"/>
                  </a:cubicBezTo>
                  <a:lnTo>
                    <a:pt x="27320" y="84228"/>
                  </a:lnTo>
                  <a:cubicBezTo>
                    <a:pt x="27253" y="84928"/>
                    <a:pt x="27453" y="85629"/>
                    <a:pt x="27953" y="86163"/>
                  </a:cubicBezTo>
                  <a:cubicBezTo>
                    <a:pt x="28420" y="86696"/>
                    <a:pt x="29088" y="86997"/>
                    <a:pt x="29821" y="86997"/>
                  </a:cubicBezTo>
                  <a:lnTo>
                    <a:pt x="33591" y="86997"/>
                  </a:lnTo>
                  <a:cubicBezTo>
                    <a:pt x="34958" y="86997"/>
                    <a:pt x="36059" y="85929"/>
                    <a:pt x="36093" y="84561"/>
                  </a:cubicBezTo>
                  <a:cubicBezTo>
                    <a:pt x="36093" y="84461"/>
                    <a:pt x="36293" y="75088"/>
                    <a:pt x="36293" y="68283"/>
                  </a:cubicBezTo>
                  <a:cubicBezTo>
                    <a:pt x="38227" y="68517"/>
                    <a:pt x="40262" y="68617"/>
                    <a:pt x="42364" y="68617"/>
                  </a:cubicBezTo>
                  <a:lnTo>
                    <a:pt x="43898" y="68617"/>
                  </a:lnTo>
                  <a:cubicBezTo>
                    <a:pt x="44332" y="72519"/>
                    <a:pt x="44899" y="78557"/>
                    <a:pt x="44765" y="82327"/>
                  </a:cubicBezTo>
                  <a:lnTo>
                    <a:pt x="44532" y="84228"/>
                  </a:lnTo>
                  <a:cubicBezTo>
                    <a:pt x="44465" y="84928"/>
                    <a:pt x="44699" y="85629"/>
                    <a:pt x="45166" y="86163"/>
                  </a:cubicBezTo>
                  <a:cubicBezTo>
                    <a:pt x="45633" y="86696"/>
                    <a:pt x="46300" y="86997"/>
                    <a:pt x="47034" y="86997"/>
                  </a:cubicBezTo>
                  <a:lnTo>
                    <a:pt x="50836" y="86997"/>
                  </a:lnTo>
                  <a:cubicBezTo>
                    <a:pt x="51170" y="86997"/>
                    <a:pt x="51504" y="86930"/>
                    <a:pt x="51837" y="86796"/>
                  </a:cubicBezTo>
                  <a:cubicBezTo>
                    <a:pt x="52137" y="86930"/>
                    <a:pt x="52471" y="86997"/>
                    <a:pt x="52804" y="86997"/>
                  </a:cubicBezTo>
                  <a:lnTo>
                    <a:pt x="56607" y="86997"/>
                  </a:lnTo>
                  <a:cubicBezTo>
                    <a:pt x="57975" y="86997"/>
                    <a:pt x="59076" y="85929"/>
                    <a:pt x="59109" y="84561"/>
                  </a:cubicBezTo>
                  <a:lnTo>
                    <a:pt x="59176" y="81593"/>
                  </a:lnTo>
                  <a:cubicBezTo>
                    <a:pt x="60377" y="76322"/>
                    <a:pt x="62078" y="67683"/>
                    <a:pt x="61644" y="62779"/>
                  </a:cubicBezTo>
                  <a:cubicBezTo>
                    <a:pt x="63512" y="60444"/>
                    <a:pt x="64346" y="57475"/>
                    <a:pt x="64046" y="53973"/>
                  </a:cubicBezTo>
                  <a:cubicBezTo>
                    <a:pt x="63912" y="52505"/>
                    <a:pt x="63679" y="51171"/>
                    <a:pt x="63312" y="49970"/>
                  </a:cubicBezTo>
                  <a:cubicBezTo>
                    <a:pt x="64379" y="49303"/>
                    <a:pt x="65013" y="48436"/>
                    <a:pt x="65380" y="47735"/>
                  </a:cubicBezTo>
                  <a:cubicBezTo>
                    <a:pt x="66848" y="44833"/>
                    <a:pt x="65280" y="41531"/>
                    <a:pt x="65113" y="41164"/>
                  </a:cubicBezTo>
                  <a:cubicBezTo>
                    <a:pt x="64746" y="40430"/>
                    <a:pt x="64012" y="39929"/>
                    <a:pt x="63212" y="39796"/>
                  </a:cubicBezTo>
                  <a:lnTo>
                    <a:pt x="62878" y="39796"/>
                  </a:lnTo>
                  <a:cubicBezTo>
                    <a:pt x="62178" y="39796"/>
                    <a:pt x="61477" y="40096"/>
                    <a:pt x="61010" y="40630"/>
                  </a:cubicBezTo>
                  <a:lnTo>
                    <a:pt x="58609" y="43332"/>
                  </a:lnTo>
                  <a:cubicBezTo>
                    <a:pt x="55073" y="40897"/>
                    <a:pt x="50536" y="40563"/>
                    <a:pt x="46767" y="40563"/>
                  </a:cubicBezTo>
                  <a:cubicBezTo>
                    <a:pt x="45766" y="40563"/>
                    <a:pt x="44832" y="40563"/>
                    <a:pt x="43898" y="40597"/>
                  </a:cubicBezTo>
                  <a:cubicBezTo>
                    <a:pt x="43098" y="40630"/>
                    <a:pt x="42330" y="40630"/>
                    <a:pt x="41630" y="40630"/>
                  </a:cubicBezTo>
                  <a:cubicBezTo>
                    <a:pt x="40262" y="40630"/>
                    <a:pt x="39562" y="40563"/>
                    <a:pt x="39161" y="40463"/>
                  </a:cubicBezTo>
                  <a:cubicBezTo>
                    <a:pt x="39128" y="37027"/>
                    <a:pt x="38794" y="30089"/>
                    <a:pt x="36660" y="24452"/>
                  </a:cubicBezTo>
                  <a:cubicBezTo>
                    <a:pt x="38428" y="23651"/>
                    <a:pt x="39395" y="22550"/>
                    <a:pt x="39562" y="22350"/>
                  </a:cubicBezTo>
                  <a:cubicBezTo>
                    <a:pt x="40029" y="21783"/>
                    <a:pt x="40195" y="21049"/>
                    <a:pt x="40095" y="20349"/>
                  </a:cubicBezTo>
                  <a:cubicBezTo>
                    <a:pt x="39962" y="19615"/>
                    <a:pt x="39528" y="18981"/>
                    <a:pt x="38895" y="18614"/>
                  </a:cubicBezTo>
                  <a:cubicBezTo>
                    <a:pt x="38794" y="18548"/>
                    <a:pt x="38661" y="18481"/>
                    <a:pt x="38561" y="18414"/>
                  </a:cubicBezTo>
                  <a:cubicBezTo>
                    <a:pt x="40496" y="16713"/>
                    <a:pt x="41997" y="14611"/>
                    <a:pt x="43064" y="12176"/>
                  </a:cubicBezTo>
                  <a:cubicBezTo>
                    <a:pt x="45633" y="6105"/>
                    <a:pt x="45533" y="4171"/>
                    <a:pt x="44499" y="2836"/>
                  </a:cubicBezTo>
                  <a:cubicBezTo>
                    <a:pt x="43931" y="2102"/>
                    <a:pt x="43098" y="1669"/>
                    <a:pt x="42164" y="1669"/>
                  </a:cubicBezTo>
                  <a:cubicBezTo>
                    <a:pt x="42030" y="1669"/>
                    <a:pt x="41897" y="1702"/>
                    <a:pt x="41763" y="1702"/>
                  </a:cubicBezTo>
                  <a:cubicBezTo>
                    <a:pt x="41530" y="1735"/>
                    <a:pt x="41129" y="1802"/>
                    <a:pt x="40629" y="2102"/>
                  </a:cubicBezTo>
                  <a:cubicBezTo>
                    <a:pt x="40195" y="1235"/>
                    <a:pt x="39562" y="635"/>
                    <a:pt x="38761" y="268"/>
                  </a:cubicBezTo>
                  <a:cubicBezTo>
                    <a:pt x="38327" y="101"/>
                    <a:pt x="37894" y="1"/>
                    <a:pt x="37427"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5977;p63">
              <a:extLst>
                <a:ext uri="{FF2B5EF4-FFF2-40B4-BE49-F238E27FC236}">
                  <a16:creationId xmlns:a16="http://schemas.microsoft.com/office/drawing/2014/main" id="{AA97F631-AEAF-1840-C7F9-AF66B8444FCA}"/>
                </a:ext>
              </a:extLst>
            </p:cNvPr>
            <p:cNvSpPr/>
            <p:nvPr/>
          </p:nvSpPr>
          <p:spPr>
            <a:xfrm>
              <a:off x="8233550" y="6059150"/>
              <a:ext cx="533750" cy="411775"/>
            </a:xfrm>
            <a:custGeom>
              <a:avLst/>
              <a:gdLst/>
              <a:ahLst/>
              <a:cxnLst/>
              <a:rect l="l" t="t" r="r" b="b"/>
              <a:pathLst>
                <a:path w="21350" h="16471" extrusionOk="0">
                  <a:moveTo>
                    <a:pt x="5373" y="1"/>
                  </a:moveTo>
                  <a:cubicBezTo>
                    <a:pt x="5241" y="1"/>
                    <a:pt x="5112" y="45"/>
                    <a:pt x="4971" y="126"/>
                  </a:cubicBezTo>
                  <a:cubicBezTo>
                    <a:pt x="3636" y="993"/>
                    <a:pt x="4504" y="4796"/>
                    <a:pt x="5071" y="6797"/>
                  </a:cubicBezTo>
                  <a:cubicBezTo>
                    <a:pt x="3470" y="4229"/>
                    <a:pt x="1735" y="2361"/>
                    <a:pt x="901" y="2361"/>
                  </a:cubicBezTo>
                  <a:cubicBezTo>
                    <a:pt x="734" y="2361"/>
                    <a:pt x="601" y="2461"/>
                    <a:pt x="534" y="2594"/>
                  </a:cubicBezTo>
                  <a:cubicBezTo>
                    <a:pt x="1" y="3495"/>
                    <a:pt x="2035" y="7064"/>
                    <a:pt x="3270" y="9099"/>
                  </a:cubicBezTo>
                  <a:cubicBezTo>
                    <a:pt x="7139" y="15437"/>
                    <a:pt x="13744" y="16471"/>
                    <a:pt x="17646" y="16471"/>
                  </a:cubicBezTo>
                  <a:cubicBezTo>
                    <a:pt x="19514" y="16471"/>
                    <a:pt x="20749" y="16204"/>
                    <a:pt x="20782" y="16204"/>
                  </a:cubicBezTo>
                  <a:cubicBezTo>
                    <a:pt x="20882" y="16204"/>
                    <a:pt x="20949" y="16104"/>
                    <a:pt x="20915" y="16037"/>
                  </a:cubicBezTo>
                  <a:cubicBezTo>
                    <a:pt x="20915" y="15937"/>
                    <a:pt x="20815" y="15904"/>
                    <a:pt x="20749" y="15904"/>
                  </a:cubicBezTo>
                  <a:cubicBezTo>
                    <a:pt x="20705" y="15915"/>
                    <a:pt x="19468" y="16150"/>
                    <a:pt x="17625" y="16150"/>
                  </a:cubicBezTo>
                  <a:cubicBezTo>
                    <a:pt x="13787" y="16150"/>
                    <a:pt x="7322" y="15129"/>
                    <a:pt x="3536" y="8932"/>
                  </a:cubicBezTo>
                  <a:cubicBezTo>
                    <a:pt x="1135" y="5029"/>
                    <a:pt x="568" y="3161"/>
                    <a:pt x="801" y="2728"/>
                  </a:cubicBezTo>
                  <a:cubicBezTo>
                    <a:pt x="801" y="2694"/>
                    <a:pt x="834" y="2694"/>
                    <a:pt x="901" y="2694"/>
                  </a:cubicBezTo>
                  <a:cubicBezTo>
                    <a:pt x="1502" y="2694"/>
                    <a:pt x="3503" y="4596"/>
                    <a:pt x="5471" y="8065"/>
                  </a:cubicBezTo>
                  <a:cubicBezTo>
                    <a:pt x="5496" y="8114"/>
                    <a:pt x="5556" y="8145"/>
                    <a:pt x="5612" y="8145"/>
                  </a:cubicBezTo>
                  <a:cubicBezTo>
                    <a:pt x="5633" y="8145"/>
                    <a:pt x="5653" y="8140"/>
                    <a:pt x="5671" y="8132"/>
                  </a:cubicBezTo>
                  <a:cubicBezTo>
                    <a:pt x="5738" y="8098"/>
                    <a:pt x="5771" y="7998"/>
                    <a:pt x="5738" y="7931"/>
                  </a:cubicBezTo>
                  <a:cubicBezTo>
                    <a:pt x="5138" y="6130"/>
                    <a:pt x="3803" y="1227"/>
                    <a:pt x="5138" y="393"/>
                  </a:cubicBezTo>
                  <a:cubicBezTo>
                    <a:pt x="5211" y="338"/>
                    <a:pt x="5284" y="313"/>
                    <a:pt x="5358" y="313"/>
                  </a:cubicBezTo>
                  <a:cubicBezTo>
                    <a:pt x="5418" y="313"/>
                    <a:pt x="5478" y="329"/>
                    <a:pt x="5538" y="359"/>
                  </a:cubicBezTo>
                  <a:cubicBezTo>
                    <a:pt x="6739" y="860"/>
                    <a:pt x="8106" y="6197"/>
                    <a:pt x="8507" y="8198"/>
                  </a:cubicBezTo>
                  <a:cubicBezTo>
                    <a:pt x="8534" y="8253"/>
                    <a:pt x="8583" y="8307"/>
                    <a:pt x="8655" y="8307"/>
                  </a:cubicBezTo>
                  <a:cubicBezTo>
                    <a:pt x="8671" y="8307"/>
                    <a:pt x="8688" y="8304"/>
                    <a:pt x="8707" y="8298"/>
                  </a:cubicBezTo>
                  <a:cubicBezTo>
                    <a:pt x="8773" y="8298"/>
                    <a:pt x="8840" y="8232"/>
                    <a:pt x="8807" y="8132"/>
                  </a:cubicBezTo>
                  <a:cubicBezTo>
                    <a:pt x="8540" y="6364"/>
                    <a:pt x="8040" y="1660"/>
                    <a:pt x="8807" y="960"/>
                  </a:cubicBezTo>
                  <a:cubicBezTo>
                    <a:pt x="8846" y="921"/>
                    <a:pt x="8885" y="904"/>
                    <a:pt x="8931" y="904"/>
                  </a:cubicBezTo>
                  <a:cubicBezTo>
                    <a:pt x="8963" y="904"/>
                    <a:pt x="8999" y="913"/>
                    <a:pt x="9040" y="926"/>
                  </a:cubicBezTo>
                  <a:cubicBezTo>
                    <a:pt x="10141" y="1193"/>
                    <a:pt x="11209" y="7264"/>
                    <a:pt x="11642" y="11234"/>
                  </a:cubicBezTo>
                  <a:cubicBezTo>
                    <a:pt x="11642" y="11334"/>
                    <a:pt x="11709" y="11401"/>
                    <a:pt x="11809" y="11401"/>
                  </a:cubicBezTo>
                  <a:cubicBezTo>
                    <a:pt x="11876" y="11367"/>
                    <a:pt x="11942" y="11300"/>
                    <a:pt x="11942" y="11234"/>
                  </a:cubicBezTo>
                  <a:cubicBezTo>
                    <a:pt x="12009" y="9032"/>
                    <a:pt x="12343" y="5430"/>
                    <a:pt x="13010" y="5063"/>
                  </a:cubicBezTo>
                  <a:cubicBezTo>
                    <a:pt x="13029" y="5043"/>
                    <a:pt x="13059" y="5024"/>
                    <a:pt x="13101" y="5024"/>
                  </a:cubicBezTo>
                  <a:cubicBezTo>
                    <a:pt x="13131" y="5024"/>
                    <a:pt x="13168" y="5034"/>
                    <a:pt x="13210" y="5063"/>
                  </a:cubicBezTo>
                  <a:cubicBezTo>
                    <a:pt x="13510" y="5229"/>
                    <a:pt x="13610" y="6130"/>
                    <a:pt x="13710" y="7197"/>
                  </a:cubicBezTo>
                  <a:cubicBezTo>
                    <a:pt x="14011" y="10266"/>
                    <a:pt x="14544" y="15403"/>
                    <a:pt x="20949" y="15403"/>
                  </a:cubicBezTo>
                  <a:lnTo>
                    <a:pt x="21182" y="15403"/>
                  </a:lnTo>
                  <a:cubicBezTo>
                    <a:pt x="21282" y="15403"/>
                    <a:pt x="21349" y="15303"/>
                    <a:pt x="21349" y="15237"/>
                  </a:cubicBezTo>
                  <a:cubicBezTo>
                    <a:pt x="21349" y="15137"/>
                    <a:pt x="21282" y="15070"/>
                    <a:pt x="21182" y="15070"/>
                  </a:cubicBezTo>
                  <a:lnTo>
                    <a:pt x="20949" y="15070"/>
                  </a:lnTo>
                  <a:cubicBezTo>
                    <a:pt x="14844" y="15070"/>
                    <a:pt x="14311" y="10133"/>
                    <a:pt x="14011" y="7164"/>
                  </a:cubicBezTo>
                  <a:cubicBezTo>
                    <a:pt x="13877" y="5897"/>
                    <a:pt x="13810" y="5063"/>
                    <a:pt x="13377" y="4796"/>
                  </a:cubicBezTo>
                  <a:cubicBezTo>
                    <a:pt x="13278" y="4739"/>
                    <a:pt x="13191" y="4719"/>
                    <a:pt x="13114" y="4719"/>
                  </a:cubicBezTo>
                  <a:cubicBezTo>
                    <a:pt x="13008" y="4719"/>
                    <a:pt x="12920" y="4757"/>
                    <a:pt x="12843" y="4796"/>
                  </a:cubicBezTo>
                  <a:cubicBezTo>
                    <a:pt x="12143" y="5163"/>
                    <a:pt x="11842" y="7631"/>
                    <a:pt x="11742" y="9399"/>
                  </a:cubicBezTo>
                  <a:cubicBezTo>
                    <a:pt x="11309" y="6430"/>
                    <a:pt x="10408" y="960"/>
                    <a:pt x="9140" y="626"/>
                  </a:cubicBezTo>
                  <a:cubicBezTo>
                    <a:pt x="9074" y="604"/>
                    <a:pt x="9007" y="593"/>
                    <a:pt x="8943" y="593"/>
                  </a:cubicBezTo>
                  <a:cubicBezTo>
                    <a:pt x="8814" y="593"/>
                    <a:pt x="8696" y="637"/>
                    <a:pt x="8607" y="726"/>
                  </a:cubicBezTo>
                  <a:cubicBezTo>
                    <a:pt x="7973" y="1293"/>
                    <a:pt x="8040" y="3628"/>
                    <a:pt x="8206" y="5563"/>
                  </a:cubicBezTo>
                  <a:cubicBezTo>
                    <a:pt x="7606" y="3361"/>
                    <a:pt x="6639" y="493"/>
                    <a:pt x="5638" y="59"/>
                  </a:cubicBezTo>
                  <a:cubicBezTo>
                    <a:pt x="5546" y="20"/>
                    <a:pt x="5459" y="1"/>
                    <a:pt x="5373"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5978;p63">
              <a:extLst>
                <a:ext uri="{FF2B5EF4-FFF2-40B4-BE49-F238E27FC236}">
                  <a16:creationId xmlns:a16="http://schemas.microsoft.com/office/drawing/2014/main" id="{E9131CDE-9523-C309-0931-67C5ACA79F42}"/>
                </a:ext>
              </a:extLst>
            </p:cNvPr>
            <p:cNvSpPr/>
            <p:nvPr/>
          </p:nvSpPr>
          <p:spPr>
            <a:xfrm>
              <a:off x="8765600" y="6012975"/>
              <a:ext cx="484525" cy="457950"/>
            </a:xfrm>
            <a:custGeom>
              <a:avLst/>
              <a:gdLst/>
              <a:ahLst/>
              <a:cxnLst/>
              <a:rect l="l" t="t" r="r" b="b"/>
              <a:pathLst>
                <a:path w="19381" h="18318" extrusionOk="0">
                  <a:moveTo>
                    <a:pt x="13655" y="0"/>
                  </a:moveTo>
                  <a:cubicBezTo>
                    <a:pt x="13534" y="0"/>
                    <a:pt x="13417" y="33"/>
                    <a:pt x="13310" y="105"/>
                  </a:cubicBezTo>
                  <a:cubicBezTo>
                    <a:pt x="12376" y="672"/>
                    <a:pt x="11876" y="3641"/>
                    <a:pt x="11609" y="5909"/>
                  </a:cubicBezTo>
                  <a:cubicBezTo>
                    <a:pt x="11475" y="4008"/>
                    <a:pt x="11208" y="1673"/>
                    <a:pt x="10508" y="1206"/>
                  </a:cubicBezTo>
                  <a:cubicBezTo>
                    <a:pt x="10411" y="1147"/>
                    <a:pt x="10303" y="1112"/>
                    <a:pt x="10190" y="1112"/>
                  </a:cubicBezTo>
                  <a:cubicBezTo>
                    <a:pt x="10109" y="1112"/>
                    <a:pt x="10025" y="1130"/>
                    <a:pt x="9941" y="1172"/>
                  </a:cubicBezTo>
                  <a:cubicBezTo>
                    <a:pt x="8740" y="1706"/>
                    <a:pt x="8640" y="7243"/>
                    <a:pt x="8673" y="10245"/>
                  </a:cubicBezTo>
                  <a:cubicBezTo>
                    <a:pt x="8273" y="8511"/>
                    <a:pt x="7639" y="6109"/>
                    <a:pt x="6872" y="5842"/>
                  </a:cubicBezTo>
                  <a:cubicBezTo>
                    <a:pt x="6831" y="5829"/>
                    <a:pt x="6774" y="5815"/>
                    <a:pt x="6706" y="5815"/>
                  </a:cubicBezTo>
                  <a:cubicBezTo>
                    <a:pt x="6608" y="5815"/>
                    <a:pt x="6490" y="5844"/>
                    <a:pt x="6372" y="5942"/>
                  </a:cubicBezTo>
                  <a:cubicBezTo>
                    <a:pt x="5971" y="6242"/>
                    <a:pt x="6038" y="7076"/>
                    <a:pt x="6071" y="8344"/>
                  </a:cubicBezTo>
                  <a:cubicBezTo>
                    <a:pt x="6205" y="11380"/>
                    <a:pt x="6438" y="16450"/>
                    <a:pt x="167" y="17250"/>
                  </a:cubicBezTo>
                  <a:cubicBezTo>
                    <a:pt x="67" y="17250"/>
                    <a:pt x="0" y="17350"/>
                    <a:pt x="0" y="17417"/>
                  </a:cubicBezTo>
                  <a:cubicBezTo>
                    <a:pt x="28" y="17500"/>
                    <a:pt x="78" y="17559"/>
                    <a:pt x="151" y="17559"/>
                  </a:cubicBezTo>
                  <a:cubicBezTo>
                    <a:pt x="166" y="17559"/>
                    <a:pt x="183" y="17556"/>
                    <a:pt x="201" y="17551"/>
                  </a:cubicBezTo>
                  <a:cubicBezTo>
                    <a:pt x="6772" y="16717"/>
                    <a:pt x="6538" y="11480"/>
                    <a:pt x="6405" y="8344"/>
                  </a:cubicBezTo>
                  <a:cubicBezTo>
                    <a:pt x="6338" y="7277"/>
                    <a:pt x="6305" y="6376"/>
                    <a:pt x="6572" y="6176"/>
                  </a:cubicBezTo>
                  <a:cubicBezTo>
                    <a:pt x="6630" y="6137"/>
                    <a:pt x="6666" y="6121"/>
                    <a:pt x="6699" y="6121"/>
                  </a:cubicBezTo>
                  <a:cubicBezTo>
                    <a:pt x="6722" y="6121"/>
                    <a:pt x="6744" y="6129"/>
                    <a:pt x="6772" y="6142"/>
                  </a:cubicBezTo>
                  <a:cubicBezTo>
                    <a:pt x="7472" y="6409"/>
                    <a:pt x="8340" y="9912"/>
                    <a:pt x="8740" y="12080"/>
                  </a:cubicBezTo>
                  <a:cubicBezTo>
                    <a:pt x="8740" y="12180"/>
                    <a:pt x="8807" y="12213"/>
                    <a:pt x="8907" y="12213"/>
                  </a:cubicBezTo>
                  <a:cubicBezTo>
                    <a:pt x="8973" y="12213"/>
                    <a:pt x="9040" y="12147"/>
                    <a:pt x="9040" y="12047"/>
                  </a:cubicBezTo>
                  <a:cubicBezTo>
                    <a:pt x="8873" y="8044"/>
                    <a:pt x="9007" y="1906"/>
                    <a:pt x="10074" y="1439"/>
                  </a:cubicBezTo>
                  <a:cubicBezTo>
                    <a:pt x="10116" y="1425"/>
                    <a:pt x="10151" y="1417"/>
                    <a:pt x="10186" y="1417"/>
                  </a:cubicBezTo>
                  <a:cubicBezTo>
                    <a:pt x="10235" y="1417"/>
                    <a:pt x="10283" y="1433"/>
                    <a:pt x="10341" y="1472"/>
                  </a:cubicBezTo>
                  <a:cubicBezTo>
                    <a:pt x="11208" y="2039"/>
                    <a:pt x="11375" y="6776"/>
                    <a:pt x="11375" y="8544"/>
                  </a:cubicBezTo>
                  <a:cubicBezTo>
                    <a:pt x="11375" y="8644"/>
                    <a:pt x="11442" y="8711"/>
                    <a:pt x="11509" y="8711"/>
                  </a:cubicBezTo>
                  <a:cubicBezTo>
                    <a:pt x="11609" y="8711"/>
                    <a:pt x="11675" y="8644"/>
                    <a:pt x="11675" y="8577"/>
                  </a:cubicBezTo>
                  <a:cubicBezTo>
                    <a:pt x="11809" y="6509"/>
                    <a:pt x="12343" y="1072"/>
                    <a:pt x="13477" y="372"/>
                  </a:cubicBezTo>
                  <a:cubicBezTo>
                    <a:pt x="13555" y="333"/>
                    <a:pt x="13622" y="316"/>
                    <a:pt x="13690" y="316"/>
                  </a:cubicBezTo>
                  <a:cubicBezTo>
                    <a:pt x="13739" y="316"/>
                    <a:pt x="13788" y="324"/>
                    <a:pt x="13844" y="338"/>
                  </a:cubicBezTo>
                  <a:cubicBezTo>
                    <a:pt x="15311" y="1005"/>
                    <a:pt x="14711" y="6009"/>
                    <a:pt x="14377" y="7910"/>
                  </a:cubicBezTo>
                  <a:cubicBezTo>
                    <a:pt x="14344" y="7977"/>
                    <a:pt x="14411" y="8044"/>
                    <a:pt x="14477" y="8077"/>
                  </a:cubicBezTo>
                  <a:cubicBezTo>
                    <a:pt x="14496" y="8083"/>
                    <a:pt x="14513" y="8086"/>
                    <a:pt x="14529" y="8086"/>
                  </a:cubicBezTo>
                  <a:cubicBezTo>
                    <a:pt x="14601" y="8086"/>
                    <a:pt x="14650" y="8032"/>
                    <a:pt x="14678" y="7977"/>
                  </a:cubicBezTo>
                  <a:cubicBezTo>
                    <a:pt x="16112" y="4274"/>
                    <a:pt x="17780" y="2073"/>
                    <a:pt x="18380" y="2006"/>
                  </a:cubicBezTo>
                  <a:cubicBezTo>
                    <a:pt x="18447" y="2006"/>
                    <a:pt x="18480" y="2006"/>
                    <a:pt x="18514" y="2039"/>
                  </a:cubicBezTo>
                  <a:cubicBezTo>
                    <a:pt x="18814" y="2406"/>
                    <a:pt x="18480" y="4341"/>
                    <a:pt x="16712" y="8577"/>
                  </a:cubicBezTo>
                  <a:cubicBezTo>
                    <a:pt x="12949" y="17419"/>
                    <a:pt x="3194" y="17996"/>
                    <a:pt x="1124" y="17996"/>
                  </a:cubicBezTo>
                  <a:cubicBezTo>
                    <a:pt x="882" y="17996"/>
                    <a:pt x="745" y="17988"/>
                    <a:pt x="734" y="17984"/>
                  </a:cubicBezTo>
                  <a:cubicBezTo>
                    <a:pt x="634" y="17984"/>
                    <a:pt x="567" y="18051"/>
                    <a:pt x="567" y="18151"/>
                  </a:cubicBezTo>
                  <a:cubicBezTo>
                    <a:pt x="567" y="18218"/>
                    <a:pt x="634" y="18318"/>
                    <a:pt x="701" y="18318"/>
                  </a:cubicBezTo>
                  <a:lnTo>
                    <a:pt x="1001" y="18318"/>
                  </a:lnTo>
                  <a:cubicBezTo>
                    <a:pt x="2869" y="18318"/>
                    <a:pt x="13110" y="17884"/>
                    <a:pt x="16979" y="8711"/>
                  </a:cubicBezTo>
                  <a:cubicBezTo>
                    <a:pt x="17913" y="6509"/>
                    <a:pt x="19381" y="2673"/>
                    <a:pt x="18747" y="1839"/>
                  </a:cubicBezTo>
                  <a:cubicBezTo>
                    <a:pt x="18665" y="1757"/>
                    <a:pt x="18560" y="1697"/>
                    <a:pt x="18432" y="1697"/>
                  </a:cubicBezTo>
                  <a:cubicBezTo>
                    <a:pt x="18405" y="1697"/>
                    <a:pt x="18376" y="1700"/>
                    <a:pt x="18347" y="1706"/>
                  </a:cubicBezTo>
                  <a:cubicBezTo>
                    <a:pt x="17546" y="1806"/>
                    <a:pt x="16079" y="3907"/>
                    <a:pt x="14878" y="6676"/>
                  </a:cubicBezTo>
                  <a:cubicBezTo>
                    <a:pt x="15145" y="4608"/>
                    <a:pt x="15445" y="739"/>
                    <a:pt x="13977" y="71"/>
                  </a:cubicBezTo>
                  <a:cubicBezTo>
                    <a:pt x="13869" y="25"/>
                    <a:pt x="13760" y="0"/>
                    <a:pt x="13655"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5979;p63">
              <a:extLst>
                <a:ext uri="{FF2B5EF4-FFF2-40B4-BE49-F238E27FC236}">
                  <a16:creationId xmlns:a16="http://schemas.microsoft.com/office/drawing/2014/main" id="{13EB2780-353A-2A4E-77F2-2F6F7C9326DA}"/>
                </a:ext>
              </a:extLst>
            </p:cNvPr>
            <p:cNvSpPr/>
            <p:nvPr/>
          </p:nvSpPr>
          <p:spPr>
            <a:xfrm>
              <a:off x="8356150" y="6403350"/>
              <a:ext cx="1373850" cy="1199275"/>
            </a:xfrm>
            <a:custGeom>
              <a:avLst/>
              <a:gdLst/>
              <a:ahLst/>
              <a:cxnLst/>
              <a:rect l="l" t="t" r="r" b="b"/>
              <a:pathLst>
                <a:path w="54954" h="47971" extrusionOk="0">
                  <a:moveTo>
                    <a:pt x="18722" y="1"/>
                  </a:moveTo>
                  <a:cubicBezTo>
                    <a:pt x="11623" y="1"/>
                    <a:pt x="8273" y="6072"/>
                    <a:pt x="8273" y="6072"/>
                  </a:cubicBezTo>
                  <a:cubicBezTo>
                    <a:pt x="8273" y="6072"/>
                    <a:pt x="0" y="20082"/>
                    <a:pt x="7138" y="21950"/>
                  </a:cubicBezTo>
                  <a:cubicBezTo>
                    <a:pt x="7297" y="21992"/>
                    <a:pt x="7458" y="22013"/>
                    <a:pt x="7623" y="22013"/>
                  </a:cubicBezTo>
                  <a:cubicBezTo>
                    <a:pt x="11342" y="22013"/>
                    <a:pt x="16511" y="11644"/>
                    <a:pt x="16512" y="11643"/>
                  </a:cubicBezTo>
                  <a:lnTo>
                    <a:pt x="16512" y="11643"/>
                  </a:lnTo>
                  <a:cubicBezTo>
                    <a:pt x="16511" y="11645"/>
                    <a:pt x="8940" y="44800"/>
                    <a:pt x="22816" y="46834"/>
                  </a:cubicBezTo>
                  <a:cubicBezTo>
                    <a:pt x="27135" y="47457"/>
                    <a:pt x="31912" y="47970"/>
                    <a:pt x="36410" y="47970"/>
                  </a:cubicBezTo>
                  <a:cubicBezTo>
                    <a:pt x="46366" y="47970"/>
                    <a:pt x="54953" y="45457"/>
                    <a:pt x="54172" y="36060"/>
                  </a:cubicBezTo>
                  <a:cubicBezTo>
                    <a:pt x="53348" y="26038"/>
                    <a:pt x="45922" y="24932"/>
                    <a:pt x="39395" y="24932"/>
                  </a:cubicBezTo>
                  <a:cubicBezTo>
                    <a:pt x="37546" y="24932"/>
                    <a:pt x="35770" y="25021"/>
                    <a:pt x="34235" y="25021"/>
                  </a:cubicBezTo>
                  <a:cubicBezTo>
                    <a:pt x="31325" y="25021"/>
                    <a:pt x="29288" y="24702"/>
                    <a:pt x="29288" y="22851"/>
                  </a:cubicBezTo>
                  <a:cubicBezTo>
                    <a:pt x="29288" y="16579"/>
                    <a:pt x="28220" y="101"/>
                    <a:pt x="18780" y="1"/>
                  </a:cubicBezTo>
                  <a:cubicBezTo>
                    <a:pt x="18761" y="1"/>
                    <a:pt x="18741" y="1"/>
                    <a:pt x="18722"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5980;p63">
              <a:extLst>
                <a:ext uri="{FF2B5EF4-FFF2-40B4-BE49-F238E27FC236}">
                  <a16:creationId xmlns:a16="http://schemas.microsoft.com/office/drawing/2014/main" id="{E06563E7-546F-625E-8766-3C0D4B234E8B}"/>
                </a:ext>
              </a:extLst>
            </p:cNvPr>
            <p:cNvSpPr/>
            <p:nvPr/>
          </p:nvSpPr>
          <p:spPr>
            <a:xfrm>
              <a:off x="8411175" y="6700250"/>
              <a:ext cx="275225" cy="262125"/>
            </a:xfrm>
            <a:custGeom>
              <a:avLst/>
              <a:gdLst/>
              <a:ahLst/>
              <a:cxnLst/>
              <a:rect l="l" t="t" r="r" b="b"/>
              <a:pathLst>
                <a:path w="11009" h="10485" extrusionOk="0">
                  <a:moveTo>
                    <a:pt x="3336" y="0"/>
                  </a:moveTo>
                  <a:cubicBezTo>
                    <a:pt x="3336" y="0"/>
                    <a:pt x="1" y="7806"/>
                    <a:pt x="3637" y="10041"/>
                  </a:cubicBezTo>
                  <a:cubicBezTo>
                    <a:pt x="4141" y="10351"/>
                    <a:pt x="4647" y="10484"/>
                    <a:pt x="5145" y="10484"/>
                  </a:cubicBezTo>
                  <a:cubicBezTo>
                    <a:pt x="8237" y="10484"/>
                    <a:pt x="11008" y="5337"/>
                    <a:pt x="11008" y="5337"/>
                  </a:cubicBezTo>
                  <a:cubicBezTo>
                    <a:pt x="9341" y="834"/>
                    <a:pt x="3337" y="0"/>
                    <a:pt x="3336"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5981;p63">
              <a:extLst>
                <a:ext uri="{FF2B5EF4-FFF2-40B4-BE49-F238E27FC236}">
                  <a16:creationId xmlns:a16="http://schemas.microsoft.com/office/drawing/2014/main" id="{584BB90B-E3C1-CB79-2090-790B80F1FBA4}"/>
                </a:ext>
              </a:extLst>
            </p:cNvPr>
            <p:cNvSpPr/>
            <p:nvPr/>
          </p:nvSpPr>
          <p:spPr>
            <a:xfrm>
              <a:off x="8537925" y="6800000"/>
              <a:ext cx="90100" cy="107075"/>
            </a:xfrm>
            <a:custGeom>
              <a:avLst/>
              <a:gdLst/>
              <a:ahLst/>
              <a:cxnLst/>
              <a:rect l="l" t="t" r="r" b="b"/>
              <a:pathLst>
                <a:path w="3604" h="4283" extrusionOk="0">
                  <a:moveTo>
                    <a:pt x="2343" y="0"/>
                  </a:moveTo>
                  <a:cubicBezTo>
                    <a:pt x="2319" y="0"/>
                    <a:pt x="2294" y="5"/>
                    <a:pt x="2269" y="13"/>
                  </a:cubicBezTo>
                  <a:cubicBezTo>
                    <a:pt x="2202" y="46"/>
                    <a:pt x="2169" y="146"/>
                    <a:pt x="2202" y="246"/>
                  </a:cubicBezTo>
                  <a:cubicBezTo>
                    <a:pt x="3270" y="2548"/>
                    <a:pt x="3103" y="3415"/>
                    <a:pt x="2770" y="3749"/>
                  </a:cubicBezTo>
                  <a:cubicBezTo>
                    <a:pt x="2610" y="3909"/>
                    <a:pt x="2366" y="3970"/>
                    <a:pt x="2090" y="3970"/>
                  </a:cubicBezTo>
                  <a:cubicBezTo>
                    <a:pt x="1443" y="3970"/>
                    <a:pt x="618" y="3636"/>
                    <a:pt x="268" y="3449"/>
                  </a:cubicBezTo>
                  <a:cubicBezTo>
                    <a:pt x="250" y="3440"/>
                    <a:pt x="230" y="3436"/>
                    <a:pt x="209" y="3436"/>
                  </a:cubicBezTo>
                  <a:cubicBezTo>
                    <a:pt x="152" y="3436"/>
                    <a:pt x="92" y="3467"/>
                    <a:pt x="68" y="3515"/>
                  </a:cubicBezTo>
                  <a:cubicBezTo>
                    <a:pt x="1" y="3615"/>
                    <a:pt x="34" y="3682"/>
                    <a:pt x="134" y="3749"/>
                  </a:cubicBezTo>
                  <a:cubicBezTo>
                    <a:pt x="168" y="3749"/>
                    <a:pt x="1202" y="4283"/>
                    <a:pt x="2069" y="4283"/>
                  </a:cubicBezTo>
                  <a:cubicBezTo>
                    <a:pt x="2436" y="4283"/>
                    <a:pt x="2770" y="4216"/>
                    <a:pt x="3003" y="3982"/>
                  </a:cubicBezTo>
                  <a:cubicBezTo>
                    <a:pt x="3603" y="3415"/>
                    <a:pt x="3437" y="2148"/>
                    <a:pt x="2503" y="113"/>
                  </a:cubicBezTo>
                  <a:cubicBezTo>
                    <a:pt x="2478" y="38"/>
                    <a:pt x="2415" y="0"/>
                    <a:pt x="234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5982;p63">
              <a:extLst>
                <a:ext uri="{FF2B5EF4-FFF2-40B4-BE49-F238E27FC236}">
                  <a16:creationId xmlns:a16="http://schemas.microsoft.com/office/drawing/2014/main" id="{CDE0D24E-2A54-22AE-36DE-78AE1E789406}"/>
                </a:ext>
              </a:extLst>
            </p:cNvPr>
            <p:cNvSpPr/>
            <p:nvPr/>
          </p:nvSpPr>
          <p:spPr>
            <a:xfrm>
              <a:off x="8529600" y="6825250"/>
              <a:ext cx="87575" cy="68475"/>
            </a:xfrm>
            <a:custGeom>
              <a:avLst/>
              <a:gdLst/>
              <a:ahLst/>
              <a:cxnLst/>
              <a:rect l="l" t="t" r="r" b="b"/>
              <a:pathLst>
                <a:path w="3503" h="2739" extrusionOk="0">
                  <a:moveTo>
                    <a:pt x="199" y="1"/>
                  </a:moveTo>
                  <a:cubicBezTo>
                    <a:pt x="150" y="1"/>
                    <a:pt x="108" y="29"/>
                    <a:pt x="67" y="70"/>
                  </a:cubicBezTo>
                  <a:cubicBezTo>
                    <a:pt x="0" y="137"/>
                    <a:pt x="34" y="237"/>
                    <a:pt x="100" y="270"/>
                  </a:cubicBezTo>
                  <a:lnTo>
                    <a:pt x="3236" y="2706"/>
                  </a:lnTo>
                  <a:cubicBezTo>
                    <a:pt x="3269" y="2739"/>
                    <a:pt x="3303" y="2739"/>
                    <a:pt x="3336" y="2739"/>
                  </a:cubicBezTo>
                  <a:cubicBezTo>
                    <a:pt x="3369" y="2739"/>
                    <a:pt x="3436" y="2706"/>
                    <a:pt x="3436" y="2672"/>
                  </a:cubicBezTo>
                  <a:cubicBezTo>
                    <a:pt x="3503" y="2605"/>
                    <a:pt x="3503" y="2505"/>
                    <a:pt x="3436" y="2472"/>
                  </a:cubicBezTo>
                  <a:lnTo>
                    <a:pt x="301" y="37"/>
                  </a:lnTo>
                  <a:cubicBezTo>
                    <a:pt x="262" y="12"/>
                    <a:pt x="229" y="1"/>
                    <a:pt x="19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5983;p63">
              <a:extLst>
                <a:ext uri="{FF2B5EF4-FFF2-40B4-BE49-F238E27FC236}">
                  <a16:creationId xmlns:a16="http://schemas.microsoft.com/office/drawing/2014/main" id="{497AC276-A1CB-2CE6-8FDB-30CA943D93EB}"/>
                </a:ext>
              </a:extLst>
            </p:cNvPr>
            <p:cNvSpPr/>
            <p:nvPr/>
          </p:nvSpPr>
          <p:spPr>
            <a:xfrm>
              <a:off x="8472900" y="6772800"/>
              <a:ext cx="63400" cy="63175"/>
            </a:xfrm>
            <a:custGeom>
              <a:avLst/>
              <a:gdLst/>
              <a:ahLst/>
              <a:cxnLst/>
              <a:rect l="l" t="t" r="r" b="b"/>
              <a:pathLst>
                <a:path w="2536" h="2527" extrusionOk="0">
                  <a:moveTo>
                    <a:pt x="1401" y="0"/>
                  </a:moveTo>
                  <a:lnTo>
                    <a:pt x="0" y="2235"/>
                  </a:lnTo>
                  <a:cubicBezTo>
                    <a:pt x="0" y="2235"/>
                    <a:pt x="1091" y="2527"/>
                    <a:pt x="1823" y="2527"/>
                  </a:cubicBezTo>
                  <a:cubicBezTo>
                    <a:pt x="2170" y="2527"/>
                    <a:pt x="2436" y="2461"/>
                    <a:pt x="2468" y="2268"/>
                  </a:cubicBezTo>
                  <a:cubicBezTo>
                    <a:pt x="2535" y="1635"/>
                    <a:pt x="1401" y="0"/>
                    <a:pt x="1401"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5984;p63">
              <a:extLst>
                <a:ext uri="{FF2B5EF4-FFF2-40B4-BE49-F238E27FC236}">
                  <a16:creationId xmlns:a16="http://schemas.microsoft.com/office/drawing/2014/main" id="{16BF3A1C-6902-F232-6A58-F9F3EB4CB604}"/>
                </a:ext>
              </a:extLst>
            </p:cNvPr>
            <p:cNvSpPr/>
            <p:nvPr/>
          </p:nvSpPr>
          <p:spPr>
            <a:xfrm>
              <a:off x="8906525" y="6444400"/>
              <a:ext cx="206000" cy="77625"/>
            </a:xfrm>
            <a:custGeom>
              <a:avLst/>
              <a:gdLst/>
              <a:ahLst/>
              <a:cxnLst/>
              <a:rect l="l" t="t" r="r" b="b"/>
              <a:pathLst>
                <a:path w="8240" h="3105" extrusionOk="0">
                  <a:moveTo>
                    <a:pt x="4800" y="0"/>
                  </a:moveTo>
                  <a:cubicBezTo>
                    <a:pt x="1855" y="0"/>
                    <a:pt x="1" y="2295"/>
                    <a:pt x="1" y="2295"/>
                  </a:cubicBezTo>
                  <a:lnTo>
                    <a:pt x="501" y="2729"/>
                  </a:lnTo>
                  <a:cubicBezTo>
                    <a:pt x="1457" y="2996"/>
                    <a:pt x="2326" y="3104"/>
                    <a:pt x="3106" y="3104"/>
                  </a:cubicBezTo>
                  <a:cubicBezTo>
                    <a:pt x="6517" y="3104"/>
                    <a:pt x="8240" y="1027"/>
                    <a:pt x="8240" y="1027"/>
                  </a:cubicBezTo>
                  <a:cubicBezTo>
                    <a:pt x="6983" y="278"/>
                    <a:pt x="5825" y="0"/>
                    <a:pt x="4800"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5985;p63">
              <a:extLst>
                <a:ext uri="{FF2B5EF4-FFF2-40B4-BE49-F238E27FC236}">
                  <a16:creationId xmlns:a16="http://schemas.microsoft.com/office/drawing/2014/main" id="{1FB09016-F5A8-E78A-3B53-8C15C9BEF557}"/>
                </a:ext>
              </a:extLst>
            </p:cNvPr>
            <p:cNvSpPr/>
            <p:nvPr/>
          </p:nvSpPr>
          <p:spPr>
            <a:xfrm>
              <a:off x="8703875" y="6548475"/>
              <a:ext cx="47575" cy="89250"/>
            </a:xfrm>
            <a:custGeom>
              <a:avLst/>
              <a:gdLst/>
              <a:ahLst/>
              <a:cxnLst/>
              <a:rect l="l" t="t" r="r" b="b"/>
              <a:pathLst>
                <a:path w="1903" h="3570" extrusionOk="0">
                  <a:moveTo>
                    <a:pt x="168" y="0"/>
                  </a:moveTo>
                  <a:cubicBezTo>
                    <a:pt x="68" y="0"/>
                    <a:pt x="1" y="67"/>
                    <a:pt x="1" y="167"/>
                  </a:cubicBezTo>
                  <a:cubicBezTo>
                    <a:pt x="1" y="667"/>
                    <a:pt x="68" y="3302"/>
                    <a:pt x="935" y="3536"/>
                  </a:cubicBezTo>
                  <a:cubicBezTo>
                    <a:pt x="968" y="3569"/>
                    <a:pt x="1002" y="3569"/>
                    <a:pt x="1035" y="3569"/>
                  </a:cubicBezTo>
                  <a:cubicBezTo>
                    <a:pt x="1135" y="3569"/>
                    <a:pt x="1202" y="3536"/>
                    <a:pt x="1269" y="3469"/>
                  </a:cubicBezTo>
                  <a:cubicBezTo>
                    <a:pt x="1869" y="3036"/>
                    <a:pt x="1902" y="634"/>
                    <a:pt x="1902" y="167"/>
                  </a:cubicBezTo>
                  <a:cubicBezTo>
                    <a:pt x="1902" y="67"/>
                    <a:pt x="1836" y="0"/>
                    <a:pt x="1736" y="0"/>
                  </a:cubicBezTo>
                  <a:cubicBezTo>
                    <a:pt x="1669" y="0"/>
                    <a:pt x="1602" y="67"/>
                    <a:pt x="1602" y="167"/>
                  </a:cubicBezTo>
                  <a:cubicBezTo>
                    <a:pt x="1602" y="1201"/>
                    <a:pt x="1469" y="2969"/>
                    <a:pt x="1102" y="3236"/>
                  </a:cubicBezTo>
                  <a:cubicBezTo>
                    <a:pt x="1085" y="3252"/>
                    <a:pt x="1068" y="3261"/>
                    <a:pt x="1052" y="3261"/>
                  </a:cubicBezTo>
                  <a:cubicBezTo>
                    <a:pt x="1035" y="3261"/>
                    <a:pt x="1018" y="3252"/>
                    <a:pt x="1002" y="3236"/>
                  </a:cubicBezTo>
                  <a:cubicBezTo>
                    <a:pt x="535" y="3102"/>
                    <a:pt x="335" y="1368"/>
                    <a:pt x="335" y="167"/>
                  </a:cubicBezTo>
                  <a:cubicBezTo>
                    <a:pt x="335" y="67"/>
                    <a:pt x="234" y="0"/>
                    <a:pt x="168"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5986;p63">
              <a:extLst>
                <a:ext uri="{FF2B5EF4-FFF2-40B4-BE49-F238E27FC236}">
                  <a16:creationId xmlns:a16="http://schemas.microsoft.com/office/drawing/2014/main" id="{0870EB9B-69DA-2698-EEC2-368B23DB0F43}"/>
                </a:ext>
              </a:extLst>
            </p:cNvPr>
            <p:cNvSpPr/>
            <p:nvPr/>
          </p:nvSpPr>
          <p:spPr>
            <a:xfrm>
              <a:off x="8603825" y="6548475"/>
              <a:ext cx="47550" cy="89250"/>
            </a:xfrm>
            <a:custGeom>
              <a:avLst/>
              <a:gdLst/>
              <a:ahLst/>
              <a:cxnLst/>
              <a:rect l="l" t="t" r="r" b="b"/>
              <a:pathLst>
                <a:path w="1902" h="3570" extrusionOk="0">
                  <a:moveTo>
                    <a:pt x="167" y="0"/>
                  </a:moveTo>
                  <a:cubicBezTo>
                    <a:pt x="67" y="0"/>
                    <a:pt x="0" y="67"/>
                    <a:pt x="0" y="167"/>
                  </a:cubicBezTo>
                  <a:cubicBezTo>
                    <a:pt x="0" y="667"/>
                    <a:pt x="67" y="3302"/>
                    <a:pt x="934" y="3536"/>
                  </a:cubicBezTo>
                  <a:cubicBezTo>
                    <a:pt x="967" y="3569"/>
                    <a:pt x="1001" y="3569"/>
                    <a:pt x="1034" y="3569"/>
                  </a:cubicBezTo>
                  <a:cubicBezTo>
                    <a:pt x="1134" y="3569"/>
                    <a:pt x="1201" y="3536"/>
                    <a:pt x="1268" y="3469"/>
                  </a:cubicBezTo>
                  <a:cubicBezTo>
                    <a:pt x="1868" y="3036"/>
                    <a:pt x="1901" y="634"/>
                    <a:pt x="1901" y="167"/>
                  </a:cubicBezTo>
                  <a:cubicBezTo>
                    <a:pt x="1901" y="67"/>
                    <a:pt x="1835" y="0"/>
                    <a:pt x="1735" y="0"/>
                  </a:cubicBezTo>
                  <a:cubicBezTo>
                    <a:pt x="1668" y="0"/>
                    <a:pt x="1601" y="67"/>
                    <a:pt x="1601" y="167"/>
                  </a:cubicBezTo>
                  <a:cubicBezTo>
                    <a:pt x="1601" y="1201"/>
                    <a:pt x="1468" y="2969"/>
                    <a:pt x="1101" y="3236"/>
                  </a:cubicBezTo>
                  <a:cubicBezTo>
                    <a:pt x="1084" y="3252"/>
                    <a:pt x="1068" y="3261"/>
                    <a:pt x="1051" y="3261"/>
                  </a:cubicBezTo>
                  <a:cubicBezTo>
                    <a:pt x="1034" y="3261"/>
                    <a:pt x="1018" y="3252"/>
                    <a:pt x="1001" y="3236"/>
                  </a:cubicBezTo>
                  <a:cubicBezTo>
                    <a:pt x="534" y="3102"/>
                    <a:pt x="334" y="1368"/>
                    <a:pt x="334" y="167"/>
                  </a:cubicBezTo>
                  <a:cubicBezTo>
                    <a:pt x="334" y="67"/>
                    <a:pt x="267" y="0"/>
                    <a:pt x="1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 name="Google Shape;5987;p63">
              <a:extLst>
                <a:ext uri="{FF2B5EF4-FFF2-40B4-BE49-F238E27FC236}">
                  <a16:creationId xmlns:a16="http://schemas.microsoft.com/office/drawing/2014/main" id="{B0DA5584-900F-7D0C-87CC-9B41173FADB5}"/>
                </a:ext>
              </a:extLst>
            </p:cNvPr>
            <p:cNvSpPr/>
            <p:nvPr/>
          </p:nvSpPr>
          <p:spPr>
            <a:xfrm>
              <a:off x="8874850" y="7455975"/>
              <a:ext cx="146800" cy="606925"/>
            </a:xfrm>
            <a:custGeom>
              <a:avLst/>
              <a:gdLst/>
              <a:ahLst/>
              <a:cxnLst/>
              <a:rect l="l" t="t" r="r" b="b"/>
              <a:pathLst>
                <a:path w="5872" h="24277" extrusionOk="0">
                  <a:moveTo>
                    <a:pt x="3591" y="0"/>
                  </a:moveTo>
                  <a:cubicBezTo>
                    <a:pt x="2003" y="0"/>
                    <a:pt x="0" y="1160"/>
                    <a:pt x="0" y="1160"/>
                  </a:cubicBezTo>
                  <a:cubicBezTo>
                    <a:pt x="0" y="1160"/>
                    <a:pt x="2402" y="18806"/>
                    <a:pt x="2002" y="24277"/>
                  </a:cubicBezTo>
                  <a:lnTo>
                    <a:pt x="5471" y="24277"/>
                  </a:lnTo>
                  <a:cubicBezTo>
                    <a:pt x="5471" y="24277"/>
                    <a:pt x="5871" y="5163"/>
                    <a:pt x="5471" y="1694"/>
                  </a:cubicBezTo>
                  <a:cubicBezTo>
                    <a:pt x="5322" y="405"/>
                    <a:pt x="4529" y="0"/>
                    <a:pt x="3591"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 name="Google Shape;5988;p63">
              <a:extLst>
                <a:ext uri="{FF2B5EF4-FFF2-40B4-BE49-F238E27FC236}">
                  <a16:creationId xmlns:a16="http://schemas.microsoft.com/office/drawing/2014/main" id="{6A759BFC-8BFD-13A9-7EA7-486C109A2B84}"/>
                </a:ext>
              </a:extLst>
            </p:cNvPr>
            <p:cNvSpPr/>
            <p:nvPr/>
          </p:nvSpPr>
          <p:spPr>
            <a:xfrm>
              <a:off x="8466225" y="7304850"/>
              <a:ext cx="381950" cy="507875"/>
            </a:xfrm>
            <a:custGeom>
              <a:avLst/>
              <a:gdLst/>
              <a:ahLst/>
              <a:cxnLst/>
              <a:rect l="l" t="t" r="r" b="b"/>
              <a:pathLst>
                <a:path w="15278" h="20315" extrusionOk="0">
                  <a:moveTo>
                    <a:pt x="10775" y="0"/>
                  </a:moveTo>
                  <a:cubicBezTo>
                    <a:pt x="10775" y="0"/>
                    <a:pt x="0" y="2368"/>
                    <a:pt x="834" y="11275"/>
                  </a:cubicBezTo>
                  <a:cubicBezTo>
                    <a:pt x="1701" y="20315"/>
                    <a:pt x="15278" y="20315"/>
                    <a:pt x="15278" y="20315"/>
                  </a:cubicBezTo>
                  <a:lnTo>
                    <a:pt x="15278" y="16712"/>
                  </a:lnTo>
                  <a:cubicBezTo>
                    <a:pt x="15278" y="16712"/>
                    <a:pt x="7105" y="15278"/>
                    <a:pt x="5838" y="11275"/>
                  </a:cubicBezTo>
                  <a:cubicBezTo>
                    <a:pt x="4570" y="7272"/>
                    <a:pt x="11909" y="5237"/>
                    <a:pt x="11909" y="5237"/>
                  </a:cubicBezTo>
                  <a:lnTo>
                    <a:pt x="10775"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 name="Google Shape;5989;p63">
              <a:extLst>
                <a:ext uri="{FF2B5EF4-FFF2-40B4-BE49-F238E27FC236}">
                  <a16:creationId xmlns:a16="http://schemas.microsoft.com/office/drawing/2014/main" id="{693889DD-B306-A742-DA6F-D1B2D79605C3}"/>
                </a:ext>
              </a:extLst>
            </p:cNvPr>
            <p:cNvSpPr/>
            <p:nvPr/>
          </p:nvSpPr>
          <p:spPr>
            <a:xfrm>
              <a:off x="9486100" y="7498300"/>
              <a:ext cx="191000" cy="527075"/>
            </a:xfrm>
            <a:custGeom>
              <a:avLst/>
              <a:gdLst/>
              <a:ahLst/>
              <a:cxnLst/>
              <a:rect l="l" t="t" r="r" b="b"/>
              <a:pathLst>
                <a:path w="7640" h="21083" extrusionOk="0">
                  <a:moveTo>
                    <a:pt x="1" y="1"/>
                  </a:moveTo>
                  <a:cubicBezTo>
                    <a:pt x="1" y="1"/>
                    <a:pt x="1135" y="16313"/>
                    <a:pt x="568" y="19782"/>
                  </a:cubicBezTo>
                  <a:lnTo>
                    <a:pt x="3670" y="21083"/>
                  </a:lnTo>
                  <a:cubicBezTo>
                    <a:pt x="3670" y="21083"/>
                    <a:pt x="7640" y="5371"/>
                    <a:pt x="6406"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5990;p63">
              <a:extLst>
                <a:ext uri="{FF2B5EF4-FFF2-40B4-BE49-F238E27FC236}">
                  <a16:creationId xmlns:a16="http://schemas.microsoft.com/office/drawing/2014/main" id="{A62B55CF-9794-564A-3FE5-FA70D0D57DE8}"/>
                </a:ext>
              </a:extLst>
            </p:cNvPr>
            <p:cNvSpPr/>
            <p:nvPr/>
          </p:nvSpPr>
          <p:spPr>
            <a:xfrm>
              <a:off x="9319325" y="7555025"/>
              <a:ext cx="163475" cy="507875"/>
            </a:xfrm>
            <a:custGeom>
              <a:avLst/>
              <a:gdLst/>
              <a:ahLst/>
              <a:cxnLst/>
              <a:rect l="l" t="t" r="r" b="b"/>
              <a:pathLst>
                <a:path w="6539" h="20315" extrusionOk="0">
                  <a:moveTo>
                    <a:pt x="1" y="0"/>
                  </a:moveTo>
                  <a:cubicBezTo>
                    <a:pt x="1" y="0"/>
                    <a:pt x="2002" y="15244"/>
                    <a:pt x="1201" y="20315"/>
                  </a:cubicBezTo>
                  <a:lnTo>
                    <a:pt x="4671" y="20315"/>
                  </a:lnTo>
                  <a:cubicBezTo>
                    <a:pt x="4671" y="20315"/>
                    <a:pt x="6539" y="6038"/>
                    <a:pt x="6005"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 name="Google Shape;5991;p63">
              <a:extLst>
                <a:ext uri="{FF2B5EF4-FFF2-40B4-BE49-F238E27FC236}">
                  <a16:creationId xmlns:a16="http://schemas.microsoft.com/office/drawing/2014/main" id="{54B5A1F7-36F2-9F90-860D-57B356458A0A}"/>
                </a:ext>
              </a:extLst>
            </p:cNvPr>
            <p:cNvSpPr/>
            <p:nvPr/>
          </p:nvSpPr>
          <p:spPr>
            <a:xfrm>
              <a:off x="8944900" y="6479175"/>
              <a:ext cx="115100" cy="26775"/>
            </a:xfrm>
            <a:custGeom>
              <a:avLst/>
              <a:gdLst/>
              <a:ahLst/>
              <a:cxnLst/>
              <a:rect l="l" t="t" r="r" b="b"/>
              <a:pathLst>
                <a:path w="4604" h="1071" extrusionOk="0">
                  <a:moveTo>
                    <a:pt x="4422" y="0"/>
                  </a:moveTo>
                  <a:cubicBezTo>
                    <a:pt x="4392" y="0"/>
                    <a:pt x="4362" y="11"/>
                    <a:pt x="4337" y="37"/>
                  </a:cubicBezTo>
                  <a:cubicBezTo>
                    <a:pt x="4310" y="37"/>
                    <a:pt x="3035" y="737"/>
                    <a:pt x="1399" y="737"/>
                  </a:cubicBezTo>
                  <a:cubicBezTo>
                    <a:pt x="1015" y="737"/>
                    <a:pt x="612" y="699"/>
                    <a:pt x="200" y="604"/>
                  </a:cubicBezTo>
                  <a:cubicBezTo>
                    <a:pt x="189" y="598"/>
                    <a:pt x="176" y="595"/>
                    <a:pt x="162" y="595"/>
                  </a:cubicBezTo>
                  <a:cubicBezTo>
                    <a:pt x="101" y="595"/>
                    <a:pt x="34" y="655"/>
                    <a:pt x="34" y="737"/>
                  </a:cubicBezTo>
                  <a:cubicBezTo>
                    <a:pt x="0" y="804"/>
                    <a:pt x="67" y="904"/>
                    <a:pt x="134" y="904"/>
                  </a:cubicBezTo>
                  <a:cubicBezTo>
                    <a:pt x="567" y="1004"/>
                    <a:pt x="1001" y="1071"/>
                    <a:pt x="1435" y="1071"/>
                  </a:cubicBezTo>
                  <a:cubicBezTo>
                    <a:pt x="3102" y="1071"/>
                    <a:pt x="4437" y="337"/>
                    <a:pt x="4503" y="304"/>
                  </a:cubicBezTo>
                  <a:cubicBezTo>
                    <a:pt x="4570" y="270"/>
                    <a:pt x="4603" y="170"/>
                    <a:pt x="4537" y="70"/>
                  </a:cubicBezTo>
                  <a:cubicBezTo>
                    <a:pt x="4516" y="29"/>
                    <a:pt x="4470" y="0"/>
                    <a:pt x="4422"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5992;p63">
              <a:extLst>
                <a:ext uri="{FF2B5EF4-FFF2-40B4-BE49-F238E27FC236}">
                  <a16:creationId xmlns:a16="http://schemas.microsoft.com/office/drawing/2014/main" id="{4EFD0B9E-AF3E-E024-F9FF-5E5343DCD673}"/>
                </a:ext>
              </a:extLst>
            </p:cNvPr>
            <p:cNvSpPr/>
            <p:nvPr/>
          </p:nvSpPr>
          <p:spPr>
            <a:xfrm>
              <a:off x="8608000" y="6857025"/>
              <a:ext cx="328575" cy="719700"/>
            </a:xfrm>
            <a:custGeom>
              <a:avLst/>
              <a:gdLst/>
              <a:ahLst/>
              <a:cxnLst/>
              <a:rect l="l" t="t" r="r" b="b"/>
              <a:pathLst>
                <a:path w="13143" h="28788" extrusionOk="0">
                  <a:moveTo>
                    <a:pt x="5270" y="0"/>
                  </a:moveTo>
                  <a:lnTo>
                    <a:pt x="5270" y="0"/>
                  </a:lnTo>
                  <a:cubicBezTo>
                    <a:pt x="5270" y="1"/>
                    <a:pt x="0" y="27286"/>
                    <a:pt x="11141" y="28787"/>
                  </a:cubicBezTo>
                  <a:cubicBezTo>
                    <a:pt x="11141" y="28787"/>
                    <a:pt x="13143" y="3236"/>
                    <a:pt x="5270"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5993;p63">
              <a:extLst>
                <a:ext uri="{FF2B5EF4-FFF2-40B4-BE49-F238E27FC236}">
                  <a16:creationId xmlns:a16="http://schemas.microsoft.com/office/drawing/2014/main" id="{26086A1F-FAF0-2DB9-ECDD-2364BB2A583D}"/>
                </a:ext>
              </a:extLst>
            </p:cNvPr>
            <p:cNvSpPr/>
            <p:nvPr/>
          </p:nvSpPr>
          <p:spPr>
            <a:xfrm>
              <a:off x="9015775" y="7428700"/>
              <a:ext cx="476200" cy="175075"/>
            </a:xfrm>
            <a:custGeom>
              <a:avLst/>
              <a:gdLst/>
              <a:ahLst/>
              <a:cxnLst/>
              <a:rect l="l" t="t" r="r" b="b"/>
              <a:pathLst>
                <a:path w="19048" h="7003" extrusionOk="0">
                  <a:moveTo>
                    <a:pt x="10496" y="0"/>
                  </a:moveTo>
                  <a:cubicBezTo>
                    <a:pt x="4798" y="0"/>
                    <a:pt x="1" y="6287"/>
                    <a:pt x="1" y="6287"/>
                  </a:cubicBezTo>
                  <a:cubicBezTo>
                    <a:pt x="3007" y="6817"/>
                    <a:pt x="5921" y="7002"/>
                    <a:pt x="8528" y="7002"/>
                  </a:cubicBezTo>
                  <a:cubicBezTo>
                    <a:pt x="14627" y="7002"/>
                    <a:pt x="19047" y="5987"/>
                    <a:pt x="19047" y="5987"/>
                  </a:cubicBezTo>
                  <a:cubicBezTo>
                    <a:pt x="16286" y="1505"/>
                    <a:pt x="13283" y="0"/>
                    <a:pt x="10496"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5994;p63">
              <a:extLst>
                <a:ext uri="{FF2B5EF4-FFF2-40B4-BE49-F238E27FC236}">
                  <a16:creationId xmlns:a16="http://schemas.microsoft.com/office/drawing/2014/main" id="{859E1469-D205-1C35-6FB3-EF7CD13D2DFB}"/>
                </a:ext>
              </a:extLst>
            </p:cNvPr>
            <p:cNvSpPr/>
            <p:nvPr/>
          </p:nvSpPr>
          <p:spPr>
            <a:xfrm>
              <a:off x="9194225" y="7070450"/>
              <a:ext cx="47575" cy="11750"/>
            </a:xfrm>
            <a:custGeom>
              <a:avLst/>
              <a:gdLst/>
              <a:ahLst/>
              <a:cxnLst/>
              <a:rect l="l" t="t" r="r" b="b"/>
              <a:pathLst>
                <a:path w="1903" h="470" extrusionOk="0">
                  <a:moveTo>
                    <a:pt x="244" y="1"/>
                  </a:moveTo>
                  <a:cubicBezTo>
                    <a:pt x="178" y="1"/>
                    <a:pt x="143" y="3"/>
                    <a:pt x="134" y="3"/>
                  </a:cubicBezTo>
                  <a:cubicBezTo>
                    <a:pt x="68" y="3"/>
                    <a:pt x="1" y="69"/>
                    <a:pt x="1" y="169"/>
                  </a:cubicBezTo>
                  <a:cubicBezTo>
                    <a:pt x="1" y="236"/>
                    <a:pt x="101" y="303"/>
                    <a:pt x="168" y="303"/>
                  </a:cubicBezTo>
                  <a:cubicBezTo>
                    <a:pt x="168" y="303"/>
                    <a:pt x="635" y="303"/>
                    <a:pt x="1702" y="470"/>
                  </a:cubicBezTo>
                  <a:cubicBezTo>
                    <a:pt x="1802" y="470"/>
                    <a:pt x="1869" y="436"/>
                    <a:pt x="1869" y="336"/>
                  </a:cubicBezTo>
                  <a:cubicBezTo>
                    <a:pt x="1902" y="270"/>
                    <a:pt x="1836" y="169"/>
                    <a:pt x="1736" y="169"/>
                  </a:cubicBezTo>
                  <a:cubicBezTo>
                    <a:pt x="910" y="19"/>
                    <a:pt x="441" y="1"/>
                    <a:pt x="24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5995;p63">
              <a:extLst>
                <a:ext uri="{FF2B5EF4-FFF2-40B4-BE49-F238E27FC236}">
                  <a16:creationId xmlns:a16="http://schemas.microsoft.com/office/drawing/2014/main" id="{788A24D8-C835-4D6F-1EAD-687C5B86879D}"/>
                </a:ext>
              </a:extLst>
            </p:cNvPr>
            <p:cNvSpPr/>
            <p:nvPr/>
          </p:nvSpPr>
          <p:spPr>
            <a:xfrm>
              <a:off x="9254275" y="7056275"/>
              <a:ext cx="46725" cy="11750"/>
            </a:xfrm>
            <a:custGeom>
              <a:avLst/>
              <a:gdLst/>
              <a:ahLst/>
              <a:cxnLst/>
              <a:rect l="l" t="t" r="r" b="b"/>
              <a:pathLst>
                <a:path w="1869" h="470" extrusionOk="0">
                  <a:moveTo>
                    <a:pt x="244" y="0"/>
                  </a:moveTo>
                  <a:cubicBezTo>
                    <a:pt x="178" y="0"/>
                    <a:pt x="142" y="3"/>
                    <a:pt x="134" y="3"/>
                  </a:cubicBezTo>
                  <a:cubicBezTo>
                    <a:pt x="67" y="3"/>
                    <a:pt x="1" y="69"/>
                    <a:pt x="1" y="169"/>
                  </a:cubicBezTo>
                  <a:cubicBezTo>
                    <a:pt x="1" y="236"/>
                    <a:pt x="67" y="303"/>
                    <a:pt x="167" y="303"/>
                  </a:cubicBezTo>
                  <a:cubicBezTo>
                    <a:pt x="167" y="303"/>
                    <a:pt x="634" y="303"/>
                    <a:pt x="1669" y="470"/>
                  </a:cubicBezTo>
                  <a:lnTo>
                    <a:pt x="1702" y="470"/>
                  </a:lnTo>
                  <a:cubicBezTo>
                    <a:pt x="1769" y="470"/>
                    <a:pt x="1835" y="403"/>
                    <a:pt x="1869" y="336"/>
                  </a:cubicBezTo>
                  <a:cubicBezTo>
                    <a:pt x="1869" y="269"/>
                    <a:pt x="1802" y="169"/>
                    <a:pt x="1735" y="169"/>
                  </a:cubicBezTo>
                  <a:cubicBezTo>
                    <a:pt x="910" y="19"/>
                    <a:pt x="441" y="0"/>
                    <a:pt x="24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5996;p63">
              <a:extLst>
                <a:ext uri="{FF2B5EF4-FFF2-40B4-BE49-F238E27FC236}">
                  <a16:creationId xmlns:a16="http://schemas.microsoft.com/office/drawing/2014/main" id="{1A746992-8A3B-BCB8-EB35-22F12C82102A}"/>
                </a:ext>
              </a:extLst>
            </p:cNvPr>
            <p:cNvSpPr/>
            <p:nvPr/>
          </p:nvSpPr>
          <p:spPr>
            <a:xfrm>
              <a:off x="9261775" y="7088025"/>
              <a:ext cx="46725" cy="12525"/>
            </a:xfrm>
            <a:custGeom>
              <a:avLst/>
              <a:gdLst/>
              <a:ahLst/>
              <a:cxnLst/>
              <a:rect l="l" t="t" r="r" b="b"/>
              <a:pathLst>
                <a:path w="1869" h="501" extrusionOk="0">
                  <a:moveTo>
                    <a:pt x="134" y="0"/>
                  </a:moveTo>
                  <a:cubicBezTo>
                    <a:pt x="68" y="0"/>
                    <a:pt x="1" y="100"/>
                    <a:pt x="1" y="167"/>
                  </a:cubicBezTo>
                  <a:cubicBezTo>
                    <a:pt x="1" y="267"/>
                    <a:pt x="68" y="334"/>
                    <a:pt x="168" y="334"/>
                  </a:cubicBezTo>
                  <a:cubicBezTo>
                    <a:pt x="168" y="334"/>
                    <a:pt x="206" y="331"/>
                    <a:pt x="285" y="331"/>
                  </a:cubicBezTo>
                  <a:cubicBezTo>
                    <a:pt x="484" y="331"/>
                    <a:pt x="940" y="348"/>
                    <a:pt x="1702" y="467"/>
                  </a:cubicBezTo>
                  <a:cubicBezTo>
                    <a:pt x="1702" y="501"/>
                    <a:pt x="1702" y="501"/>
                    <a:pt x="1702" y="501"/>
                  </a:cubicBezTo>
                  <a:cubicBezTo>
                    <a:pt x="1802" y="501"/>
                    <a:pt x="1869" y="434"/>
                    <a:pt x="1869" y="367"/>
                  </a:cubicBezTo>
                  <a:cubicBezTo>
                    <a:pt x="1869" y="267"/>
                    <a:pt x="1836" y="200"/>
                    <a:pt x="1735" y="167"/>
                  </a:cubicBezTo>
                  <a:cubicBezTo>
                    <a:pt x="635" y="0"/>
                    <a:pt x="168" y="0"/>
                    <a:pt x="13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 name="Google Shape;5997;p63">
              <a:extLst>
                <a:ext uri="{FF2B5EF4-FFF2-40B4-BE49-F238E27FC236}">
                  <a16:creationId xmlns:a16="http://schemas.microsoft.com/office/drawing/2014/main" id="{0564AB1F-29F6-37BD-4494-6156949157D2}"/>
                </a:ext>
              </a:extLst>
            </p:cNvPr>
            <p:cNvSpPr/>
            <p:nvPr/>
          </p:nvSpPr>
          <p:spPr>
            <a:xfrm>
              <a:off x="9337675" y="7065450"/>
              <a:ext cx="46725" cy="11750"/>
            </a:xfrm>
            <a:custGeom>
              <a:avLst/>
              <a:gdLst/>
              <a:ahLst/>
              <a:cxnLst/>
              <a:rect l="l" t="t" r="r" b="b"/>
              <a:pathLst>
                <a:path w="1869" h="470" extrusionOk="0">
                  <a:moveTo>
                    <a:pt x="243" y="0"/>
                  </a:moveTo>
                  <a:cubicBezTo>
                    <a:pt x="178" y="0"/>
                    <a:pt x="142" y="3"/>
                    <a:pt x="134" y="3"/>
                  </a:cubicBezTo>
                  <a:cubicBezTo>
                    <a:pt x="67" y="3"/>
                    <a:pt x="0" y="69"/>
                    <a:pt x="0" y="169"/>
                  </a:cubicBezTo>
                  <a:cubicBezTo>
                    <a:pt x="0" y="236"/>
                    <a:pt x="67" y="303"/>
                    <a:pt x="167" y="303"/>
                  </a:cubicBezTo>
                  <a:cubicBezTo>
                    <a:pt x="167" y="303"/>
                    <a:pt x="196" y="301"/>
                    <a:pt x="256" y="301"/>
                  </a:cubicBezTo>
                  <a:cubicBezTo>
                    <a:pt x="436" y="301"/>
                    <a:pt x="893" y="319"/>
                    <a:pt x="1668" y="470"/>
                  </a:cubicBezTo>
                  <a:lnTo>
                    <a:pt x="1702" y="470"/>
                  </a:lnTo>
                  <a:cubicBezTo>
                    <a:pt x="1768" y="470"/>
                    <a:pt x="1835" y="403"/>
                    <a:pt x="1868" y="336"/>
                  </a:cubicBezTo>
                  <a:cubicBezTo>
                    <a:pt x="1868" y="236"/>
                    <a:pt x="1802" y="169"/>
                    <a:pt x="1735" y="169"/>
                  </a:cubicBezTo>
                  <a:cubicBezTo>
                    <a:pt x="909" y="19"/>
                    <a:pt x="440" y="0"/>
                    <a:pt x="243"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 name="Google Shape;5998;p63">
              <a:extLst>
                <a:ext uri="{FF2B5EF4-FFF2-40B4-BE49-F238E27FC236}">
                  <a16:creationId xmlns:a16="http://schemas.microsoft.com/office/drawing/2014/main" id="{8478F14C-342E-5250-FD11-F635C2E50053}"/>
                </a:ext>
              </a:extLst>
            </p:cNvPr>
            <p:cNvSpPr/>
            <p:nvPr/>
          </p:nvSpPr>
          <p:spPr>
            <a:xfrm>
              <a:off x="9340175" y="7117975"/>
              <a:ext cx="46725" cy="11750"/>
            </a:xfrm>
            <a:custGeom>
              <a:avLst/>
              <a:gdLst/>
              <a:ahLst/>
              <a:cxnLst/>
              <a:rect l="l" t="t" r="r" b="b"/>
              <a:pathLst>
                <a:path w="1869" h="470" extrusionOk="0">
                  <a:moveTo>
                    <a:pt x="243" y="1"/>
                  </a:moveTo>
                  <a:cubicBezTo>
                    <a:pt x="178" y="1"/>
                    <a:pt x="142" y="3"/>
                    <a:pt x="134" y="3"/>
                  </a:cubicBezTo>
                  <a:cubicBezTo>
                    <a:pt x="67" y="3"/>
                    <a:pt x="0" y="70"/>
                    <a:pt x="0" y="170"/>
                  </a:cubicBezTo>
                  <a:cubicBezTo>
                    <a:pt x="0" y="237"/>
                    <a:pt x="101" y="303"/>
                    <a:pt x="167" y="303"/>
                  </a:cubicBezTo>
                  <a:cubicBezTo>
                    <a:pt x="167" y="303"/>
                    <a:pt x="634" y="303"/>
                    <a:pt x="1702" y="470"/>
                  </a:cubicBezTo>
                  <a:cubicBezTo>
                    <a:pt x="1802" y="470"/>
                    <a:pt x="1868" y="403"/>
                    <a:pt x="1868" y="337"/>
                  </a:cubicBezTo>
                  <a:cubicBezTo>
                    <a:pt x="1868" y="270"/>
                    <a:pt x="1835" y="170"/>
                    <a:pt x="1735" y="170"/>
                  </a:cubicBezTo>
                  <a:cubicBezTo>
                    <a:pt x="909" y="20"/>
                    <a:pt x="440" y="1"/>
                    <a:pt x="24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8" name="Google Shape;5999;p63">
              <a:extLst>
                <a:ext uri="{FF2B5EF4-FFF2-40B4-BE49-F238E27FC236}">
                  <a16:creationId xmlns:a16="http://schemas.microsoft.com/office/drawing/2014/main" id="{25BBC9C5-FEAD-3851-DF5A-DFAF49AF46B4}"/>
                </a:ext>
              </a:extLst>
            </p:cNvPr>
            <p:cNvSpPr/>
            <p:nvPr/>
          </p:nvSpPr>
          <p:spPr>
            <a:xfrm>
              <a:off x="9409400" y="7133675"/>
              <a:ext cx="46725" cy="15250"/>
            </a:xfrm>
            <a:custGeom>
              <a:avLst/>
              <a:gdLst/>
              <a:ahLst/>
              <a:cxnLst/>
              <a:rect l="l" t="t" r="r" b="b"/>
              <a:pathLst>
                <a:path w="1869" h="610" extrusionOk="0">
                  <a:moveTo>
                    <a:pt x="117" y="0"/>
                  </a:moveTo>
                  <a:cubicBezTo>
                    <a:pt x="45" y="0"/>
                    <a:pt x="0" y="60"/>
                    <a:pt x="0" y="142"/>
                  </a:cubicBezTo>
                  <a:cubicBezTo>
                    <a:pt x="0" y="242"/>
                    <a:pt x="67" y="309"/>
                    <a:pt x="134" y="309"/>
                  </a:cubicBezTo>
                  <a:cubicBezTo>
                    <a:pt x="167" y="309"/>
                    <a:pt x="601" y="342"/>
                    <a:pt x="1668" y="609"/>
                  </a:cubicBezTo>
                  <a:lnTo>
                    <a:pt x="1701" y="609"/>
                  </a:lnTo>
                  <a:cubicBezTo>
                    <a:pt x="1768" y="609"/>
                    <a:pt x="1835" y="543"/>
                    <a:pt x="1835" y="476"/>
                  </a:cubicBezTo>
                  <a:cubicBezTo>
                    <a:pt x="1868" y="409"/>
                    <a:pt x="1835" y="309"/>
                    <a:pt x="1735" y="309"/>
                  </a:cubicBezTo>
                  <a:cubicBezTo>
                    <a:pt x="667" y="9"/>
                    <a:pt x="167" y="9"/>
                    <a:pt x="167" y="9"/>
                  </a:cubicBezTo>
                  <a:cubicBezTo>
                    <a:pt x="149" y="3"/>
                    <a:pt x="133" y="0"/>
                    <a:pt x="11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9" name="Google Shape;6000;p63">
              <a:extLst>
                <a:ext uri="{FF2B5EF4-FFF2-40B4-BE49-F238E27FC236}">
                  <a16:creationId xmlns:a16="http://schemas.microsoft.com/office/drawing/2014/main" id="{E8A79C23-407E-FC3D-7026-B26C65A3E612}"/>
                </a:ext>
              </a:extLst>
            </p:cNvPr>
            <p:cNvSpPr/>
            <p:nvPr/>
          </p:nvSpPr>
          <p:spPr>
            <a:xfrm>
              <a:off x="9506125" y="7161400"/>
              <a:ext cx="46725" cy="16700"/>
            </a:xfrm>
            <a:custGeom>
              <a:avLst/>
              <a:gdLst/>
              <a:ahLst/>
              <a:cxnLst/>
              <a:rect l="l" t="t" r="r" b="b"/>
              <a:pathLst>
                <a:path w="1869" h="668" extrusionOk="0">
                  <a:moveTo>
                    <a:pt x="167" y="1"/>
                  </a:moveTo>
                  <a:cubicBezTo>
                    <a:pt x="67" y="1"/>
                    <a:pt x="1" y="67"/>
                    <a:pt x="1" y="167"/>
                  </a:cubicBezTo>
                  <a:cubicBezTo>
                    <a:pt x="1" y="234"/>
                    <a:pt x="67" y="301"/>
                    <a:pt x="134" y="334"/>
                  </a:cubicBezTo>
                  <a:cubicBezTo>
                    <a:pt x="134" y="334"/>
                    <a:pt x="601" y="368"/>
                    <a:pt x="1635" y="668"/>
                  </a:cubicBezTo>
                  <a:lnTo>
                    <a:pt x="1702" y="668"/>
                  </a:lnTo>
                  <a:cubicBezTo>
                    <a:pt x="1768" y="668"/>
                    <a:pt x="1835" y="634"/>
                    <a:pt x="1835" y="568"/>
                  </a:cubicBezTo>
                  <a:cubicBezTo>
                    <a:pt x="1869" y="468"/>
                    <a:pt x="1802" y="368"/>
                    <a:pt x="1735" y="368"/>
                  </a:cubicBezTo>
                  <a:cubicBezTo>
                    <a:pt x="668" y="34"/>
                    <a:pt x="201"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0" name="Google Shape;6001;p63">
              <a:extLst>
                <a:ext uri="{FF2B5EF4-FFF2-40B4-BE49-F238E27FC236}">
                  <a16:creationId xmlns:a16="http://schemas.microsoft.com/office/drawing/2014/main" id="{59A840D3-1833-E9B0-C5BE-470470C14D75}"/>
                </a:ext>
              </a:extLst>
            </p:cNvPr>
            <p:cNvSpPr/>
            <p:nvPr/>
          </p:nvSpPr>
          <p:spPr>
            <a:xfrm>
              <a:off x="9574500" y="7172850"/>
              <a:ext cx="44225" cy="23600"/>
            </a:xfrm>
            <a:custGeom>
              <a:avLst/>
              <a:gdLst/>
              <a:ahLst/>
              <a:cxnLst/>
              <a:rect l="l" t="t" r="r" b="b"/>
              <a:pathLst>
                <a:path w="1769" h="944" extrusionOk="0">
                  <a:moveTo>
                    <a:pt x="162" y="1"/>
                  </a:moveTo>
                  <a:cubicBezTo>
                    <a:pt x="100" y="1"/>
                    <a:pt x="28" y="55"/>
                    <a:pt x="1" y="110"/>
                  </a:cubicBezTo>
                  <a:cubicBezTo>
                    <a:pt x="1" y="210"/>
                    <a:pt x="34" y="276"/>
                    <a:pt x="134" y="310"/>
                  </a:cubicBezTo>
                  <a:cubicBezTo>
                    <a:pt x="134" y="310"/>
                    <a:pt x="568" y="443"/>
                    <a:pt x="1535" y="910"/>
                  </a:cubicBezTo>
                  <a:cubicBezTo>
                    <a:pt x="1569" y="944"/>
                    <a:pt x="1569" y="944"/>
                    <a:pt x="1602" y="944"/>
                  </a:cubicBezTo>
                  <a:cubicBezTo>
                    <a:pt x="1669" y="944"/>
                    <a:pt x="1702" y="910"/>
                    <a:pt x="1735" y="844"/>
                  </a:cubicBezTo>
                  <a:cubicBezTo>
                    <a:pt x="1769" y="777"/>
                    <a:pt x="1735" y="677"/>
                    <a:pt x="1669" y="643"/>
                  </a:cubicBezTo>
                  <a:cubicBezTo>
                    <a:pt x="668" y="143"/>
                    <a:pt x="234" y="10"/>
                    <a:pt x="201" y="10"/>
                  </a:cubicBezTo>
                  <a:cubicBezTo>
                    <a:pt x="189" y="3"/>
                    <a:pt x="175" y="1"/>
                    <a:pt x="162"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1" name="Google Shape;6002;p63">
              <a:extLst>
                <a:ext uri="{FF2B5EF4-FFF2-40B4-BE49-F238E27FC236}">
                  <a16:creationId xmlns:a16="http://schemas.microsoft.com/office/drawing/2014/main" id="{F5070F93-7DAB-17F6-2AB0-9663DF1DBEBD}"/>
                </a:ext>
              </a:extLst>
            </p:cNvPr>
            <p:cNvSpPr/>
            <p:nvPr/>
          </p:nvSpPr>
          <p:spPr>
            <a:xfrm>
              <a:off x="9585350" y="7221975"/>
              <a:ext cx="42550" cy="27850"/>
            </a:xfrm>
            <a:custGeom>
              <a:avLst/>
              <a:gdLst/>
              <a:ahLst/>
              <a:cxnLst/>
              <a:rect l="l" t="t" r="r" b="b"/>
              <a:pathLst>
                <a:path w="1702" h="1114" extrusionOk="0">
                  <a:moveTo>
                    <a:pt x="160" y="0"/>
                  </a:moveTo>
                  <a:cubicBezTo>
                    <a:pt x="90" y="0"/>
                    <a:pt x="34" y="38"/>
                    <a:pt x="34" y="113"/>
                  </a:cubicBezTo>
                  <a:cubicBezTo>
                    <a:pt x="0" y="179"/>
                    <a:pt x="34" y="280"/>
                    <a:pt x="101" y="313"/>
                  </a:cubicBezTo>
                  <a:cubicBezTo>
                    <a:pt x="101" y="313"/>
                    <a:pt x="534" y="480"/>
                    <a:pt x="1435" y="1080"/>
                  </a:cubicBezTo>
                  <a:cubicBezTo>
                    <a:pt x="1468" y="1113"/>
                    <a:pt x="1502" y="1113"/>
                    <a:pt x="1535" y="1113"/>
                  </a:cubicBezTo>
                  <a:cubicBezTo>
                    <a:pt x="1568" y="1113"/>
                    <a:pt x="1602" y="1080"/>
                    <a:pt x="1635" y="1047"/>
                  </a:cubicBezTo>
                  <a:cubicBezTo>
                    <a:pt x="1702" y="980"/>
                    <a:pt x="1668" y="880"/>
                    <a:pt x="1602" y="847"/>
                  </a:cubicBezTo>
                  <a:cubicBezTo>
                    <a:pt x="668" y="213"/>
                    <a:pt x="234" y="13"/>
                    <a:pt x="234" y="13"/>
                  </a:cubicBezTo>
                  <a:cubicBezTo>
                    <a:pt x="209" y="4"/>
                    <a:pt x="184" y="0"/>
                    <a:pt x="160"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2" name="Google Shape;6003;p63">
              <a:extLst>
                <a:ext uri="{FF2B5EF4-FFF2-40B4-BE49-F238E27FC236}">
                  <a16:creationId xmlns:a16="http://schemas.microsoft.com/office/drawing/2014/main" id="{5399A8EB-A4AD-381C-1B3B-DC2F668D0171}"/>
                </a:ext>
              </a:extLst>
            </p:cNvPr>
            <p:cNvSpPr/>
            <p:nvPr/>
          </p:nvSpPr>
          <p:spPr>
            <a:xfrm>
              <a:off x="9381875" y="7093850"/>
              <a:ext cx="47550" cy="12525"/>
            </a:xfrm>
            <a:custGeom>
              <a:avLst/>
              <a:gdLst/>
              <a:ahLst/>
              <a:cxnLst/>
              <a:rect l="l" t="t" r="r" b="b"/>
              <a:pathLst>
                <a:path w="1902" h="501" extrusionOk="0">
                  <a:moveTo>
                    <a:pt x="167" y="1"/>
                  </a:moveTo>
                  <a:cubicBezTo>
                    <a:pt x="67" y="34"/>
                    <a:pt x="0" y="101"/>
                    <a:pt x="0" y="167"/>
                  </a:cubicBezTo>
                  <a:cubicBezTo>
                    <a:pt x="0" y="268"/>
                    <a:pt x="100" y="334"/>
                    <a:pt x="167" y="334"/>
                  </a:cubicBezTo>
                  <a:cubicBezTo>
                    <a:pt x="167" y="334"/>
                    <a:pt x="196" y="332"/>
                    <a:pt x="257" y="332"/>
                  </a:cubicBezTo>
                  <a:cubicBezTo>
                    <a:pt x="438" y="332"/>
                    <a:pt x="901" y="351"/>
                    <a:pt x="1702" y="501"/>
                  </a:cubicBezTo>
                  <a:lnTo>
                    <a:pt x="1735" y="501"/>
                  </a:lnTo>
                  <a:cubicBezTo>
                    <a:pt x="1802" y="501"/>
                    <a:pt x="1868" y="434"/>
                    <a:pt x="1868" y="368"/>
                  </a:cubicBezTo>
                  <a:cubicBezTo>
                    <a:pt x="1902" y="268"/>
                    <a:pt x="1835" y="201"/>
                    <a:pt x="1768" y="167"/>
                  </a:cubicBezTo>
                  <a:cubicBezTo>
                    <a:pt x="634" y="1"/>
                    <a:pt x="167"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3" name="Google Shape;6004;p63">
              <a:extLst>
                <a:ext uri="{FF2B5EF4-FFF2-40B4-BE49-F238E27FC236}">
                  <a16:creationId xmlns:a16="http://schemas.microsoft.com/office/drawing/2014/main" id="{FA52B004-1E4E-AEC5-3581-AA833A758835}"/>
                </a:ext>
              </a:extLst>
            </p:cNvPr>
            <p:cNvSpPr/>
            <p:nvPr/>
          </p:nvSpPr>
          <p:spPr>
            <a:xfrm>
              <a:off x="9416900" y="7061325"/>
              <a:ext cx="46725" cy="17550"/>
            </a:xfrm>
            <a:custGeom>
              <a:avLst/>
              <a:gdLst/>
              <a:ahLst/>
              <a:cxnLst/>
              <a:rect l="l" t="t" r="r" b="b"/>
              <a:pathLst>
                <a:path w="1869" h="702" extrusionOk="0">
                  <a:moveTo>
                    <a:pt x="167" y="1"/>
                  </a:moveTo>
                  <a:cubicBezTo>
                    <a:pt x="67" y="1"/>
                    <a:pt x="0" y="67"/>
                    <a:pt x="0" y="134"/>
                  </a:cubicBezTo>
                  <a:cubicBezTo>
                    <a:pt x="0" y="234"/>
                    <a:pt x="67" y="301"/>
                    <a:pt x="134" y="334"/>
                  </a:cubicBezTo>
                  <a:cubicBezTo>
                    <a:pt x="134" y="334"/>
                    <a:pt x="601" y="368"/>
                    <a:pt x="1635" y="701"/>
                  </a:cubicBezTo>
                  <a:lnTo>
                    <a:pt x="1668" y="701"/>
                  </a:lnTo>
                  <a:cubicBezTo>
                    <a:pt x="1735" y="701"/>
                    <a:pt x="1802" y="668"/>
                    <a:pt x="1835" y="601"/>
                  </a:cubicBezTo>
                  <a:cubicBezTo>
                    <a:pt x="1868" y="534"/>
                    <a:pt x="1802" y="434"/>
                    <a:pt x="1735" y="401"/>
                  </a:cubicBezTo>
                  <a:cubicBezTo>
                    <a:pt x="667" y="67"/>
                    <a:pt x="200"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4" name="Google Shape;6005;p63">
              <a:extLst>
                <a:ext uri="{FF2B5EF4-FFF2-40B4-BE49-F238E27FC236}">
                  <a16:creationId xmlns:a16="http://schemas.microsoft.com/office/drawing/2014/main" id="{276A122C-DDFC-0E47-D29D-979BA1C5D8F4}"/>
                </a:ext>
              </a:extLst>
            </p:cNvPr>
            <p:cNvSpPr/>
            <p:nvPr/>
          </p:nvSpPr>
          <p:spPr>
            <a:xfrm>
              <a:off x="9495275" y="7077175"/>
              <a:ext cx="46725" cy="17525"/>
            </a:xfrm>
            <a:custGeom>
              <a:avLst/>
              <a:gdLst/>
              <a:ahLst/>
              <a:cxnLst/>
              <a:rect l="l" t="t" r="r" b="b"/>
              <a:pathLst>
                <a:path w="1869" h="701" extrusionOk="0">
                  <a:moveTo>
                    <a:pt x="168" y="1"/>
                  </a:moveTo>
                  <a:cubicBezTo>
                    <a:pt x="68" y="1"/>
                    <a:pt x="1" y="67"/>
                    <a:pt x="1" y="167"/>
                  </a:cubicBezTo>
                  <a:cubicBezTo>
                    <a:pt x="1" y="234"/>
                    <a:pt x="68" y="301"/>
                    <a:pt x="134" y="334"/>
                  </a:cubicBezTo>
                  <a:cubicBezTo>
                    <a:pt x="134" y="334"/>
                    <a:pt x="601" y="367"/>
                    <a:pt x="1635" y="701"/>
                  </a:cubicBezTo>
                  <a:lnTo>
                    <a:pt x="1669" y="701"/>
                  </a:lnTo>
                  <a:cubicBezTo>
                    <a:pt x="1735" y="701"/>
                    <a:pt x="1802" y="668"/>
                    <a:pt x="1836" y="601"/>
                  </a:cubicBezTo>
                  <a:cubicBezTo>
                    <a:pt x="1869" y="534"/>
                    <a:pt x="1802" y="434"/>
                    <a:pt x="1735" y="401"/>
                  </a:cubicBezTo>
                  <a:cubicBezTo>
                    <a:pt x="668" y="67"/>
                    <a:pt x="201" y="1"/>
                    <a:pt x="16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5" name="Google Shape;6006;p63">
              <a:extLst>
                <a:ext uri="{FF2B5EF4-FFF2-40B4-BE49-F238E27FC236}">
                  <a16:creationId xmlns:a16="http://schemas.microsoft.com/office/drawing/2014/main" id="{60EE9B4F-736D-B196-2B2F-BD1E26526EA5}"/>
                </a:ext>
              </a:extLst>
            </p:cNvPr>
            <p:cNvSpPr/>
            <p:nvPr/>
          </p:nvSpPr>
          <p:spPr>
            <a:xfrm>
              <a:off x="9462750" y="7106375"/>
              <a:ext cx="46725" cy="17525"/>
            </a:xfrm>
            <a:custGeom>
              <a:avLst/>
              <a:gdLst/>
              <a:ahLst/>
              <a:cxnLst/>
              <a:rect l="l" t="t" r="r" b="b"/>
              <a:pathLst>
                <a:path w="1869" h="701" extrusionOk="0">
                  <a:moveTo>
                    <a:pt x="168" y="0"/>
                  </a:moveTo>
                  <a:cubicBezTo>
                    <a:pt x="68" y="0"/>
                    <a:pt x="1" y="33"/>
                    <a:pt x="1" y="133"/>
                  </a:cubicBezTo>
                  <a:cubicBezTo>
                    <a:pt x="1" y="234"/>
                    <a:pt x="68" y="300"/>
                    <a:pt x="134" y="300"/>
                  </a:cubicBezTo>
                  <a:cubicBezTo>
                    <a:pt x="134" y="300"/>
                    <a:pt x="601" y="367"/>
                    <a:pt x="1635" y="701"/>
                  </a:cubicBezTo>
                  <a:lnTo>
                    <a:pt x="1669" y="701"/>
                  </a:lnTo>
                  <a:cubicBezTo>
                    <a:pt x="1736" y="701"/>
                    <a:pt x="1802" y="667"/>
                    <a:pt x="1836" y="600"/>
                  </a:cubicBezTo>
                  <a:cubicBezTo>
                    <a:pt x="1869" y="500"/>
                    <a:pt x="1802" y="434"/>
                    <a:pt x="1736" y="400"/>
                  </a:cubicBezTo>
                  <a:cubicBezTo>
                    <a:pt x="668" y="33"/>
                    <a:pt x="201" y="0"/>
                    <a:pt x="168"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6" name="Google Shape;6007;p63">
              <a:extLst>
                <a:ext uri="{FF2B5EF4-FFF2-40B4-BE49-F238E27FC236}">
                  <a16:creationId xmlns:a16="http://schemas.microsoft.com/office/drawing/2014/main" id="{16AEA7EE-42A1-EA0E-E586-DD394FB0A152}"/>
                </a:ext>
              </a:extLst>
            </p:cNvPr>
            <p:cNvSpPr/>
            <p:nvPr/>
          </p:nvSpPr>
          <p:spPr>
            <a:xfrm>
              <a:off x="9530300" y="7116150"/>
              <a:ext cx="46725" cy="17750"/>
            </a:xfrm>
            <a:custGeom>
              <a:avLst/>
              <a:gdLst/>
              <a:ahLst/>
              <a:cxnLst/>
              <a:rect l="l" t="t" r="r" b="b"/>
              <a:pathLst>
                <a:path w="1869" h="710" extrusionOk="0">
                  <a:moveTo>
                    <a:pt x="118" y="1"/>
                  </a:moveTo>
                  <a:cubicBezTo>
                    <a:pt x="46" y="1"/>
                    <a:pt x="1" y="60"/>
                    <a:pt x="1" y="143"/>
                  </a:cubicBezTo>
                  <a:cubicBezTo>
                    <a:pt x="1" y="209"/>
                    <a:pt x="68" y="310"/>
                    <a:pt x="134" y="310"/>
                  </a:cubicBezTo>
                  <a:cubicBezTo>
                    <a:pt x="134" y="310"/>
                    <a:pt x="601" y="376"/>
                    <a:pt x="1635" y="710"/>
                  </a:cubicBezTo>
                  <a:lnTo>
                    <a:pt x="1669" y="710"/>
                  </a:lnTo>
                  <a:cubicBezTo>
                    <a:pt x="1735" y="710"/>
                    <a:pt x="1802" y="643"/>
                    <a:pt x="1836" y="576"/>
                  </a:cubicBezTo>
                  <a:cubicBezTo>
                    <a:pt x="1869" y="510"/>
                    <a:pt x="1802" y="410"/>
                    <a:pt x="1735" y="410"/>
                  </a:cubicBezTo>
                  <a:cubicBezTo>
                    <a:pt x="668" y="43"/>
                    <a:pt x="201" y="9"/>
                    <a:pt x="168" y="9"/>
                  </a:cubicBezTo>
                  <a:cubicBezTo>
                    <a:pt x="150" y="3"/>
                    <a:pt x="133" y="1"/>
                    <a:pt x="11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7" name="Google Shape;6008;p63">
              <a:extLst>
                <a:ext uri="{FF2B5EF4-FFF2-40B4-BE49-F238E27FC236}">
                  <a16:creationId xmlns:a16="http://schemas.microsoft.com/office/drawing/2014/main" id="{0DAC6C1B-D5D0-0E82-3DD5-08BEBB46E38F}"/>
                </a:ext>
              </a:extLst>
            </p:cNvPr>
            <p:cNvSpPr/>
            <p:nvPr/>
          </p:nvSpPr>
          <p:spPr>
            <a:xfrm>
              <a:off x="9582025" y="7107950"/>
              <a:ext cx="40050" cy="32625"/>
            </a:xfrm>
            <a:custGeom>
              <a:avLst/>
              <a:gdLst/>
              <a:ahLst/>
              <a:cxnLst/>
              <a:rect l="l" t="t" r="r" b="b"/>
              <a:pathLst>
                <a:path w="1602" h="1305" extrusionOk="0">
                  <a:moveTo>
                    <a:pt x="181" y="1"/>
                  </a:moveTo>
                  <a:cubicBezTo>
                    <a:pt x="133" y="1"/>
                    <a:pt x="87" y="29"/>
                    <a:pt x="67" y="70"/>
                  </a:cubicBezTo>
                  <a:cubicBezTo>
                    <a:pt x="0" y="171"/>
                    <a:pt x="33" y="237"/>
                    <a:pt x="100" y="304"/>
                  </a:cubicBezTo>
                  <a:cubicBezTo>
                    <a:pt x="100" y="304"/>
                    <a:pt x="500" y="537"/>
                    <a:pt x="1301" y="1238"/>
                  </a:cubicBezTo>
                  <a:cubicBezTo>
                    <a:pt x="1334" y="1271"/>
                    <a:pt x="1368" y="1305"/>
                    <a:pt x="1401" y="1305"/>
                  </a:cubicBezTo>
                  <a:cubicBezTo>
                    <a:pt x="1468" y="1305"/>
                    <a:pt x="1501" y="1271"/>
                    <a:pt x="1534" y="1238"/>
                  </a:cubicBezTo>
                  <a:cubicBezTo>
                    <a:pt x="1601" y="1171"/>
                    <a:pt x="1601" y="1071"/>
                    <a:pt x="1534" y="1004"/>
                  </a:cubicBezTo>
                  <a:cubicBezTo>
                    <a:pt x="701" y="271"/>
                    <a:pt x="267" y="37"/>
                    <a:pt x="267" y="37"/>
                  </a:cubicBezTo>
                  <a:cubicBezTo>
                    <a:pt x="241" y="12"/>
                    <a:pt x="211" y="1"/>
                    <a:pt x="181"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8" name="Google Shape;6009;p63">
              <a:extLst>
                <a:ext uri="{FF2B5EF4-FFF2-40B4-BE49-F238E27FC236}">
                  <a16:creationId xmlns:a16="http://schemas.microsoft.com/office/drawing/2014/main" id="{BBF789F9-A434-9F8B-14A7-ADE6BD1C899F}"/>
                </a:ext>
              </a:extLst>
            </p:cNvPr>
            <p:cNvSpPr/>
            <p:nvPr/>
          </p:nvSpPr>
          <p:spPr>
            <a:xfrm>
              <a:off x="8996600" y="6589825"/>
              <a:ext cx="20875" cy="45400"/>
            </a:xfrm>
            <a:custGeom>
              <a:avLst/>
              <a:gdLst/>
              <a:ahLst/>
              <a:cxnLst/>
              <a:rect l="l" t="t" r="r" b="b"/>
              <a:pathLst>
                <a:path w="835" h="1816" extrusionOk="0">
                  <a:moveTo>
                    <a:pt x="193" y="1"/>
                  </a:moveTo>
                  <a:cubicBezTo>
                    <a:pt x="172" y="1"/>
                    <a:pt x="152" y="5"/>
                    <a:pt x="134" y="14"/>
                  </a:cubicBezTo>
                  <a:cubicBezTo>
                    <a:pt x="67" y="47"/>
                    <a:pt x="0" y="147"/>
                    <a:pt x="34" y="214"/>
                  </a:cubicBezTo>
                  <a:cubicBezTo>
                    <a:pt x="234" y="648"/>
                    <a:pt x="501" y="1382"/>
                    <a:pt x="434" y="1648"/>
                  </a:cubicBezTo>
                  <a:cubicBezTo>
                    <a:pt x="401" y="1715"/>
                    <a:pt x="467" y="1815"/>
                    <a:pt x="567" y="1815"/>
                  </a:cubicBezTo>
                  <a:lnTo>
                    <a:pt x="601" y="1815"/>
                  </a:lnTo>
                  <a:cubicBezTo>
                    <a:pt x="667" y="1815"/>
                    <a:pt x="734" y="1782"/>
                    <a:pt x="734" y="1715"/>
                  </a:cubicBezTo>
                  <a:cubicBezTo>
                    <a:pt x="834" y="1281"/>
                    <a:pt x="401" y="214"/>
                    <a:pt x="334" y="81"/>
                  </a:cubicBezTo>
                  <a:cubicBezTo>
                    <a:pt x="309" y="32"/>
                    <a:pt x="249" y="1"/>
                    <a:pt x="19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9" name="Google Shape;6010;p63">
              <a:extLst>
                <a:ext uri="{FF2B5EF4-FFF2-40B4-BE49-F238E27FC236}">
                  <a16:creationId xmlns:a16="http://schemas.microsoft.com/office/drawing/2014/main" id="{C6E13DE1-D5DB-3F0E-8581-0C803162191D}"/>
                </a:ext>
              </a:extLst>
            </p:cNvPr>
            <p:cNvSpPr/>
            <p:nvPr/>
          </p:nvSpPr>
          <p:spPr>
            <a:xfrm>
              <a:off x="8970750" y="6629850"/>
              <a:ext cx="20875" cy="45400"/>
            </a:xfrm>
            <a:custGeom>
              <a:avLst/>
              <a:gdLst/>
              <a:ahLst/>
              <a:cxnLst/>
              <a:rect l="l" t="t" r="r" b="b"/>
              <a:pathLst>
                <a:path w="835" h="1816" extrusionOk="0">
                  <a:moveTo>
                    <a:pt x="193" y="1"/>
                  </a:moveTo>
                  <a:cubicBezTo>
                    <a:pt x="172" y="1"/>
                    <a:pt x="152" y="5"/>
                    <a:pt x="134" y="14"/>
                  </a:cubicBezTo>
                  <a:cubicBezTo>
                    <a:pt x="67" y="47"/>
                    <a:pt x="0" y="114"/>
                    <a:pt x="34" y="214"/>
                  </a:cubicBezTo>
                  <a:cubicBezTo>
                    <a:pt x="234" y="614"/>
                    <a:pt x="501" y="1382"/>
                    <a:pt x="434" y="1649"/>
                  </a:cubicBezTo>
                  <a:cubicBezTo>
                    <a:pt x="434" y="1715"/>
                    <a:pt x="467" y="1815"/>
                    <a:pt x="567" y="1815"/>
                  </a:cubicBezTo>
                  <a:lnTo>
                    <a:pt x="601" y="1815"/>
                  </a:lnTo>
                  <a:cubicBezTo>
                    <a:pt x="667" y="1815"/>
                    <a:pt x="734" y="1782"/>
                    <a:pt x="734" y="1682"/>
                  </a:cubicBezTo>
                  <a:cubicBezTo>
                    <a:pt x="834" y="1248"/>
                    <a:pt x="401" y="214"/>
                    <a:pt x="334" y="81"/>
                  </a:cubicBezTo>
                  <a:cubicBezTo>
                    <a:pt x="309" y="32"/>
                    <a:pt x="249" y="1"/>
                    <a:pt x="193"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0" name="Google Shape;6011;p63">
              <a:extLst>
                <a:ext uri="{FF2B5EF4-FFF2-40B4-BE49-F238E27FC236}">
                  <a16:creationId xmlns:a16="http://schemas.microsoft.com/office/drawing/2014/main" id="{D780FA42-F02A-230C-A17A-F948823AD319}"/>
                </a:ext>
              </a:extLst>
            </p:cNvPr>
            <p:cNvSpPr/>
            <p:nvPr/>
          </p:nvSpPr>
          <p:spPr>
            <a:xfrm>
              <a:off x="8970750" y="6704100"/>
              <a:ext cx="20875" cy="46200"/>
            </a:xfrm>
            <a:custGeom>
              <a:avLst/>
              <a:gdLst/>
              <a:ahLst/>
              <a:cxnLst/>
              <a:rect l="l" t="t" r="r" b="b"/>
              <a:pathLst>
                <a:path w="835" h="1848" extrusionOk="0">
                  <a:moveTo>
                    <a:pt x="188" y="0"/>
                  </a:moveTo>
                  <a:cubicBezTo>
                    <a:pt x="169" y="0"/>
                    <a:pt x="150" y="4"/>
                    <a:pt x="134" y="13"/>
                  </a:cubicBezTo>
                  <a:cubicBezTo>
                    <a:pt x="34" y="46"/>
                    <a:pt x="0" y="146"/>
                    <a:pt x="34" y="213"/>
                  </a:cubicBezTo>
                  <a:cubicBezTo>
                    <a:pt x="234" y="647"/>
                    <a:pt x="467" y="1414"/>
                    <a:pt x="434" y="1647"/>
                  </a:cubicBezTo>
                  <a:cubicBezTo>
                    <a:pt x="401" y="1747"/>
                    <a:pt x="467" y="1814"/>
                    <a:pt x="567" y="1847"/>
                  </a:cubicBezTo>
                  <a:cubicBezTo>
                    <a:pt x="667" y="1847"/>
                    <a:pt x="734" y="1781"/>
                    <a:pt x="734" y="1714"/>
                  </a:cubicBezTo>
                  <a:cubicBezTo>
                    <a:pt x="834" y="1280"/>
                    <a:pt x="367" y="213"/>
                    <a:pt x="334" y="113"/>
                  </a:cubicBezTo>
                  <a:cubicBezTo>
                    <a:pt x="309" y="38"/>
                    <a:pt x="246" y="0"/>
                    <a:pt x="188"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1" name="Google Shape;6012;p63">
              <a:extLst>
                <a:ext uri="{FF2B5EF4-FFF2-40B4-BE49-F238E27FC236}">
                  <a16:creationId xmlns:a16="http://schemas.microsoft.com/office/drawing/2014/main" id="{C16EBAF7-01A7-1BA8-98C6-42CEE18CCD0A}"/>
                </a:ext>
              </a:extLst>
            </p:cNvPr>
            <p:cNvSpPr/>
            <p:nvPr/>
          </p:nvSpPr>
          <p:spPr>
            <a:xfrm>
              <a:off x="9037450" y="6748300"/>
              <a:ext cx="20875" cy="45375"/>
            </a:xfrm>
            <a:custGeom>
              <a:avLst/>
              <a:gdLst/>
              <a:ahLst/>
              <a:cxnLst/>
              <a:rect l="l" t="t" r="r" b="b"/>
              <a:pathLst>
                <a:path w="835" h="1815" extrusionOk="0">
                  <a:moveTo>
                    <a:pt x="189" y="0"/>
                  </a:moveTo>
                  <a:cubicBezTo>
                    <a:pt x="170" y="0"/>
                    <a:pt x="151" y="4"/>
                    <a:pt x="134" y="13"/>
                  </a:cubicBezTo>
                  <a:cubicBezTo>
                    <a:pt x="68" y="46"/>
                    <a:pt x="1" y="146"/>
                    <a:pt x="34" y="213"/>
                  </a:cubicBezTo>
                  <a:cubicBezTo>
                    <a:pt x="234" y="647"/>
                    <a:pt x="501" y="1380"/>
                    <a:pt x="434" y="1647"/>
                  </a:cubicBezTo>
                  <a:cubicBezTo>
                    <a:pt x="434" y="1714"/>
                    <a:pt x="468" y="1814"/>
                    <a:pt x="568" y="1814"/>
                  </a:cubicBezTo>
                  <a:lnTo>
                    <a:pt x="601" y="1814"/>
                  </a:lnTo>
                  <a:cubicBezTo>
                    <a:pt x="668" y="1814"/>
                    <a:pt x="735" y="1781"/>
                    <a:pt x="735" y="1714"/>
                  </a:cubicBezTo>
                  <a:cubicBezTo>
                    <a:pt x="835" y="1280"/>
                    <a:pt x="401" y="213"/>
                    <a:pt x="334" y="113"/>
                  </a:cubicBezTo>
                  <a:cubicBezTo>
                    <a:pt x="309" y="38"/>
                    <a:pt x="247" y="0"/>
                    <a:pt x="189"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2" name="Google Shape;6013;p63">
              <a:extLst>
                <a:ext uri="{FF2B5EF4-FFF2-40B4-BE49-F238E27FC236}">
                  <a16:creationId xmlns:a16="http://schemas.microsoft.com/office/drawing/2014/main" id="{5A742CCF-2411-5C9D-1BD2-36A3ED77C5C1}"/>
                </a:ext>
              </a:extLst>
            </p:cNvPr>
            <p:cNvSpPr/>
            <p:nvPr/>
          </p:nvSpPr>
          <p:spPr>
            <a:xfrm>
              <a:off x="9005775" y="6749950"/>
              <a:ext cx="20025" cy="46225"/>
            </a:xfrm>
            <a:custGeom>
              <a:avLst/>
              <a:gdLst/>
              <a:ahLst/>
              <a:cxnLst/>
              <a:rect l="l" t="t" r="r" b="b"/>
              <a:pathLst>
                <a:path w="801" h="1849" extrusionOk="0">
                  <a:moveTo>
                    <a:pt x="169" y="1"/>
                  </a:moveTo>
                  <a:cubicBezTo>
                    <a:pt x="148" y="1"/>
                    <a:pt x="125" y="5"/>
                    <a:pt x="100" y="13"/>
                  </a:cubicBezTo>
                  <a:cubicBezTo>
                    <a:pt x="34" y="47"/>
                    <a:pt x="0" y="147"/>
                    <a:pt x="34" y="214"/>
                  </a:cubicBezTo>
                  <a:cubicBezTo>
                    <a:pt x="200" y="647"/>
                    <a:pt x="467" y="1381"/>
                    <a:pt x="401" y="1648"/>
                  </a:cubicBezTo>
                  <a:cubicBezTo>
                    <a:pt x="401" y="1715"/>
                    <a:pt x="434" y="1815"/>
                    <a:pt x="534" y="1815"/>
                  </a:cubicBezTo>
                  <a:cubicBezTo>
                    <a:pt x="534" y="1848"/>
                    <a:pt x="567" y="1848"/>
                    <a:pt x="567" y="1848"/>
                  </a:cubicBezTo>
                  <a:cubicBezTo>
                    <a:pt x="634" y="1848"/>
                    <a:pt x="701" y="1781"/>
                    <a:pt x="701" y="1715"/>
                  </a:cubicBezTo>
                  <a:cubicBezTo>
                    <a:pt x="801" y="1281"/>
                    <a:pt x="367" y="214"/>
                    <a:pt x="300" y="114"/>
                  </a:cubicBezTo>
                  <a:cubicBezTo>
                    <a:pt x="275" y="38"/>
                    <a:pt x="232" y="1"/>
                    <a:pt x="16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3" name="Google Shape;6014;p63">
              <a:extLst>
                <a:ext uri="{FF2B5EF4-FFF2-40B4-BE49-F238E27FC236}">
                  <a16:creationId xmlns:a16="http://schemas.microsoft.com/office/drawing/2014/main" id="{DF8A168C-A248-91D1-C32F-C8FDEF7602CE}"/>
                </a:ext>
              </a:extLst>
            </p:cNvPr>
            <p:cNvSpPr/>
            <p:nvPr/>
          </p:nvSpPr>
          <p:spPr>
            <a:xfrm>
              <a:off x="9004925" y="6820925"/>
              <a:ext cx="20875" cy="46125"/>
            </a:xfrm>
            <a:custGeom>
              <a:avLst/>
              <a:gdLst/>
              <a:ahLst/>
              <a:cxnLst/>
              <a:rect l="l" t="t" r="r" b="b"/>
              <a:pathLst>
                <a:path w="835" h="1845" extrusionOk="0">
                  <a:moveTo>
                    <a:pt x="174" y="1"/>
                  </a:moveTo>
                  <a:cubicBezTo>
                    <a:pt x="160" y="1"/>
                    <a:pt x="147" y="4"/>
                    <a:pt x="134" y="10"/>
                  </a:cubicBezTo>
                  <a:cubicBezTo>
                    <a:pt x="34" y="43"/>
                    <a:pt x="1" y="143"/>
                    <a:pt x="34" y="243"/>
                  </a:cubicBezTo>
                  <a:cubicBezTo>
                    <a:pt x="234" y="644"/>
                    <a:pt x="468" y="1411"/>
                    <a:pt x="435" y="1644"/>
                  </a:cubicBezTo>
                  <a:cubicBezTo>
                    <a:pt x="401" y="1744"/>
                    <a:pt x="468" y="1811"/>
                    <a:pt x="568" y="1844"/>
                  </a:cubicBezTo>
                  <a:lnTo>
                    <a:pt x="601" y="1844"/>
                  </a:lnTo>
                  <a:cubicBezTo>
                    <a:pt x="668" y="1844"/>
                    <a:pt x="735" y="1778"/>
                    <a:pt x="735" y="1711"/>
                  </a:cubicBezTo>
                  <a:cubicBezTo>
                    <a:pt x="835" y="1277"/>
                    <a:pt x="368" y="210"/>
                    <a:pt x="334" y="110"/>
                  </a:cubicBezTo>
                  <a:cubicBezTo>
                    <a:pt x="307" y="55"/>
                    <a:pt x="236" y="1"/>
                    <a:pt x="17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4" name="Google Shape;6015;p63">
              <a:extLst>
                <a:ext uri="{FF2B5EF4-FFF2-40B4-BE49-F238E27FC236}">
                  <a16:creationId xmlns:a16="http://schemas.microsoft.com/office/drawing/2014/main" id="{59D5ACEB-8DFF-56DF-9697-A689DE42056C}"/>
                </a:ext>
              </a:extLst>
            </p:cNvPr>
            <p:cNvSpPr/>
            <p:nvPr/>
          </p:nvSpPr>
          <p:spPr>
            <a:xfrm>
              <a:off x="9042450" y="6832500"/>
              <a:ext cx="20050" cy="45400"/>
            </a:xfrm>
            <a:custGeom>
              <a:avLst/>
              <a:gdLst/>
              <a:ahLst/>
              <a:cxnLst/>
              <a:rect l="l" t="t" r="r" b="b"/>
              <a:pathLst>
                <a:path w="802" h="1816" extrusionOk="0">
                  <a:moveTo>
                    <a:pt x="175" y="1"/>
                  </a:moveTo>
                  <a:cubicBezTo>
                    <a:pt x="152" y="1"/>
                    <a:pt x="128" y="5"/>
                    <a:pt x="101" y="14"/>
                  </a:cubicBezTo>
                  <a:cubicBezTo>
                    <a:pt x="34" y="47"/>
                    <a:pt x="1" y="147"/>
                    <a:pt x="34" y="214"/>
                  </a:cubicBezTo>
                  <a:cubicBezTo>
                    <a:pt x="201" y="614"/>
                    <a:pt x="468" y="1381"/>
                    <a:pt x="401" y="1648"/>
                  </a:cubicBezTo>
                  <a:cubicBezTo>
                    <a:pt x="401" y="1715"/>
                    <a:pt x="468" y="1815"/>
                    <a:pt x="535" y="1815"/>
                  </a:cubicBezTo>
                  <a:lnTo>
                    <a:pt x="568" y="1815"/>
                  </a:lnTo>
                  <a:cubicBezTo>
                    <a:pt x="635" y="1815"/>
                    <a:pt x="701" y="1782"/>
                    <a:pt x="735" y="1715"/>
                  </a:cubicBezTo>
                  <a:cubicBezTo>
                    <a:pt x="802" y="1281"/>
                    <a:pt x="368" y="214"/>
                    <a:pt x="335" y="81"/>
                  </a:cubicBezTo>
                  <a:cubicBezTo>
                    <a:pt x="286" y="32"/>
                    <a:pt x="237" y="1"/>
                    <a:pt x="175"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5" name="Google Shape;6016;p63">
              <a:extLst>
                <a:ext uri="{FF2B5EF4-FFF2-40B4-BE49-F238E27FC236}">
                  <a16:creationId xmlns:a16="http://schemas.microsoft.com/office/drawing/2014/main" id="{28623BFD-9EE8-ED2A-2CD6-0CEE662F608F}"/>
                </a:ext>
              </a:extLst>
            </p:cNvPr>
            <p:cNvSpPr/>
            <p:nvPr/>
          </p:nvSpPr>
          <p:spPr>
            <a:xfrm>
              <a:off x="9009100" y="6669525"/>
              <a:ext cx="20875" cy="45750"/>
            </a:xfrm>
            <a:custGeom>
              <a:avLst/>
              <a:gdLst/>
              <a:ahLst/>
              <a:cxnLst/>
              <a:rect l="l" t="t" r="r" b="b"/>
              <a:pathLst>
                <a:path w="835" h="1830" extrusionOk="0">
                  <a:moveTo>
                    <a:pt x="199" y="1"/>
                  </a:moveTo>
                  <a:cubicBezTo>
                    <a:pt x="176" y="1"/>
                    <a:pt x="154" y="9"/>
                    <a:pt x="134" y="28"/>
                  </a:cubicBezTo>
                  <a:cubicBezTo>
                    <a:pt x="67" y="62"/>
                    <a:pt x="1" y="128"/>
                    <a:pt x="34" y="228"/>
                  </a:cubicBezTo>
                  <a:cubicBezTo>
                    <a:pt x="234" y="629"/>
                    <a:pt x="501" y="1396"/>
                    <a:pt x="434" y="1629"/>
                  </a:cubicBezTo>
                  <a:cubicBezTo>
                    <a:pt x="401" y="1729"/>
                    <a:pt x="468" y="1796"/>
                    <a:pt x="568" y="1829"/>
                  </a:cubicBezTo>
                  <a:lnTo>
                    <a:pt x="601" y="1829"/>
                  </a:lnTo>
                  <a:cubicBezTo>
                    <a:pt x="668" y="1829"/>
                    <a:pt x="735" y="1763"/>
                    <a:pt x="735" y="1696"/>
                  </a:cubicBezTo>
                  <a:cubicBezTo>
                    <a:pt x="835" y="1262"/>
                    <a:pt x="401" y="228"/>
                    <a:pt x="334" y="95"/>
                  </a:cubicBezTo>
                  <a:cubicBezTo>
                    <a:pt x="311" y="48"/>
                    <a:pt x="254" y="1"/>
                    <a:pt x="199"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6" name="Google Shape;6017;p63">
              <a:extLst>
                <a:ext uri="{FF2B5EF4-FFF2-40B4-BE49-F238E27FC236}">
                  <a16:creationId xmlns:a16="http://schemas.microsoft.com/office/drawing/2014/main" id="{5C43FDA9-F991-F828-B169-3FF5A660FF4F}"/>
                </a:ext>
              </a:extLst>
            </p:cNvPr>
            <p:cNvSpPr/>
            <p:nvPr/>
          </p:nvSpPr>
          <p:spPr>
            <a:xfrm>
              <a:off x="8738075" y="7247300"/>
              <a:ext cx="17550" cy="45875"/>
            </a:xfrm>
            <a:custGeom>
              <a:avLst/>
              <a:gdLst/>
              <a:ahLst/>
              <a:cxnLst/>
              <a:rect l="l" t="t" r="r" b="b"/>
              <a:pathLst>
                <a:path w="702" h="1835" extrusionOk="0">
                  <a:moveTo>
                    <a:pt x="167" y="0"/>
                  </a:moveTo>
                  <a:cubicBezTo>
                    <a:pt x="67" y="0"/>
                    <a:pt x="1" y="67"/>
                    <a:pt x="34" y="167"/>
                  </a:cubicBezTo>
                  <a:cubicBezTo>
                    <a:pt x="34" y="301"/>
                    <a:pt x="134" y="1435"/>
                    <a:pt x="434" y="1768"/>
                  </a:cubicBezTo>
                  <a:cubicBezTo>
                    <a:pt x="434" y="1802"/>
                    <a:pt x="501" y="1835"/>
                    <a:pt x="534" y="1835"/>
                  </a:cubicBezTo>
                  <a:cubicBezTo>
                    <a:pt x="568" y="1835"/>
                    <a:pt x="601" y="1835"/>
                    <a:pt x="634" y="1802"/>
                  </a:cubicBezTo>
                  <a:cubicBezTo>
                    <a:pt x="701" y="1735"/>
                    <a:pt x="701" y="1635"/>
                    <a:pt x="668" y="1568"/>
                  </a:cubicBezTo>
                  <a:cubicBezTo>
                    <a:pt x="501" y="1368"/>
                    <a:pt x="368" y="601"/>
                    <a:pt x="334" y="134"/>
                  </a:cubicBezTo>
                  <a:cubicBezTo>
                    <a:pt x="334" y="67"/>
                    <a:pt x="267" y="0"/>
                    <a:pt x="167"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7" name="Google Shape;6018;p63">
              <a:extLst>
                <a:ext uri="{FF2B5EF4-FFF2-40B4-BE49-F238E27FC236}">
                  <a16:creationId xmlns:a16="http://schemas.microsoft.com/office/drawing/2014/main" id="{0415FDF2-4E7E-2CBF-60C4-24C0025C4BA4}"/>
                </a:ext>
              </a:extLst>
            </p:cNvPr>
            <p:cNvSpPr/>
            <p:nvPr/>
          </p:nvSpPr>
          <p:spPr>
            <a:xfrm>
              <a:off x="8779775" y="7270425"/>
              <a:ext cx="17525" cy="46100"/>
            </a:xfrm>
            <a:custGeom>
              <a:avLst/>
              <a:gdLst/>
              <a:ahLst/>
              <a:cxnLst/>
              <a:rect l="l" t="t" r="r" b="b"/>
              <a:pathLst>
                <a:path w="701" h="1844" extrusionOk="0">
                  <a:moveTo>
                    <a:pt x="217" y="1"/>
                  </a:moveTo>
                  <a:cubicBezTo>
                    <a:pt x="202" y="1"/>
                    <a:pt x="185" y="3"/>
                    <a:pt x="167" y="9"/>
                  </a:cubicBezTo>
                  <a:cubicBezTo>
                    <a:pt x="67" y="9"/>
                    <a:pt x="0" y="76"/>
                    <a:pt x="0" y="176"/>
                  </a:cubicBezTo>
                  <a:cubicBezTo>
                    <a:pt x="34" y="310"/>
                    <a:pt x="134" y="1444"/>
                    <a:pt x="401" y="1777"/>
                  </a:cubicBezTo>
                  <a:cubicBezTo>
                    <a:pt x="434" y="1811"/>
                    <a:pt x="501" y="1844"/>
                    <a:pt x="534" y="1844"/>
                  </a:cubicBezTo>
                  <a:cubicBezTo>
                    <a:pt x="568" y="1844"/>
                    <a:pt x="601" y="1811"/>
                    <a:pt x="634" y="1811"/>
                  </a:cubicBezTo>
                  <a:cubicBezTo>
                    <a:pt x="701" y="1744"/>
                    <a:pt x="701" y="1644"/>
                    <a:pt x="634" y="1577"/>
                  </a:cubicBezTo>
                  <a:cubicBezTo>
                    <a:pt x="467" y="1377"/>
                    <a:pt x="367" y="576"/>
                    <a:pt x="334" y="143"/>
                  </a:cubicBezTo>
                  <a:cubicBezTo>
                    <a:pt x="334" y="60"/>
                    <a:pt x="289" y="1"/>
                    <a:pt x="21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8" name="Google Shape;6019;p63">
              <a:extLst>
                <a:ext uri="{FF2B5EF4-FFF2-40B4-BE49-F238E27FC236}">
                  <a16:creationId xmlns:a16="http://schemas.microsoft.com/office/drawing/2014/main" id="{236A1894-65E6-8C5F-D938-473FA91D2A81}"/>
                </a:ext>
              </a:extLst>
            </p:cNvPr>
            <p:cNvSpPr/>
            <p:nvPr/>
          </p:nvSpPr>
          <p:spPr>
            <a:xfrm>
              <a:off x="8814800" y="7336525"/>
              <a:ext cx="17525" cy="45900"/>
            </a:xfrm>
            <a:custGeom>
              <a:avLst/>
              <a:gdLst/>
              <a:ahLst/>
              <a:cxnLst/>
              <a:rect l="l" t="t" r="r" b="b"/>
              <a:pathLst>
                <a:path w="701" h="1836" extrusionOk="0">
                  <a:moveTo>
                    <a:pt x="167" y="1"/>
                  </a:moveTo>
                  <a:cubicBezTo>
                    <a:pt x="67" y="1"/>
                    <a:pt x="0" y="67"/>
                    <a:pt x="0" y="167"/>
                  </a:cubicBezTo>
                  <a:cubicBezTo>
                    <a:pt x="34" y="301"/>
                    <a:pt x="134" y="1435"/>
                    <a:pt x="401" y="1769"/>
                  </a:cubicBezTo>
                  <a:cubicBezTo>
                    <a:pt x="434" y="1802"/>
                    <a:pt x="501" y="1835"/>
                    <a:pt x="534" y="1835"/>
                  </a:cubicBezTo>
                  <a:cubicBezTo>
                    <a:pt x="568" y="1835"/>
                    <a:pt x="601" y="1835"/>
                    <a:pt x="634" y="1802"/>
                  </a:cubicBezTo>
                  <a:cubicBezTo>
                    <a:pt x="701" y="1735"/>
                    <a:pt x="701" y="1635"/>
                    <a:pt x="668" y="1568"/>
                  </a:cubicBezTo>
                  <a:cubicBezTo>
                    <a:pt x="501" y="1368"/>
                    <a:pt x="367" y="601"/>
                    <a:pt x="334" y="134"/>
                  </a:cubicBezTo>
                  <a:cubicBezTo>
                    <a:pt x="334" y="67"/>
                    <a:pt x="267"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9" name="Google Shape;6020;p63">
              <a:extLst>
                <a:ext uri="{FF2B5EF4-FFF2-40B4-BE49-F238E27FC236}">
                  <a16:creationId xmlns:a16="http://schemas.microsoft.com/office/drawing/2014/main" id="{CB4696F4-5C70-2B71-3935-A648049A43CA}"/>
                </a:ext>
              </a:extLst>
            </p:cNvPr>
            <p:cNvSpPr/>
            <p:nvPr/>
          </p:nvSpPr>
          <p:spPr>
            <a:xfrm>
              <a:off x="8776450" y="7406575"/>
              <a:ext cx="17525" cy="45900"/>
            </a:xfrm>
            <a:custGeom>
              <a:avLst/>
              <a:gdLst/>
              <a:ahLst/>
              <a:cxnLst/>
              <a:rect l="l" t="t" r="r" b="b"/>
              <a:pathLst>
                <a:path w="701" h="1836" extrusionOk="0">
                  <a:moveTo>
                    <a:pt x="167" y="1"/>
                  </a:moveTo>
                  <a:cubicBezTo>
                    <a:pt x="67" y="1"/>
                    <a:pt x="0" y="67"/>
                    <a:pt x="0" y="167"/>
                  </a:cubicBezTo>
                  <a:cubicBezTo>
                    <a:pt x="33" y="301"/>
                    <a:pt x="133" y="1435"/>
                    <a:pt x="400" y="1769"/>
                  </a:cubicBezTo>
                  <a:cubicBezTo>
                    <a:pt x="434" y="1802"/>
                    <a:pt x="467" y="1835"/>
                    <a:pt x="534" y="1835"/>
                  </a:cubicBezTo>
                  <a:cubicBezTo>
                    <a:pt x="567" y="1835"/>
                    <a:pt x="600" y="1835"/>
                    <a:pt x="634" y="1802"/>
                  </a:cubicBezTo>
                  <a:cubicBezTo>
                    <a:pt x="701" y="1735"/>
                    <a:pt x="701" y="1635"/>
                    <a:pt x="634" y="1568"/>
                  </a:cubicBezTo>
                  <a:cubicBezTo>
                    <a:pt x="467" y="1368"/>
                    <a:pt x="367" y="601"/>
                    <a:pt x="334" y="134"/>
                  </a:cubicBezTo>
                  <a:cubicBezTo>
                    <a:pt x="300" y="67"/>
                    <a:pt x="234" y="1"/>
                    <a:pt x="16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0" name="Google Shape;6021;p63">
              <a:extLst>
                <a:ext uri="{FF2B5EF4-FFF2-40B4-BE49-F238E27FC236}">
                  <a16:creationId xmlns:a16="http://schemas.microsoft.com/office/drawing/2014/main" id="{E3E5F5CC-536C-A994-17D5-937C68B9CFC3}"/>
                </a:ext>
              </a:extLst>
            </p:cNvPr>
            <p:cNvSpPr/>
            <p:nvPr/>
          </p:nvSpPr>
          <p:spPr>
            <a:xfrm>
              <a:off x="8805625" y="7393025"/>
              <a:ext cx="17550" cy="46100"/>
            </a:xfrm>
            <a:custGeom>
              <a:avLst/>
              <a:gdLst/>
              <a:ahLst/>
              <a:cxnLst/>
              <a:rect l="l" t="t" r="r" b="b"/>
              <a:pathLst>
                <a:path w="702" h="1844" extrusionOk="0">
                  <a:moveTo>
                    <a:pt x="205" y="0"/>
                  </a:moveTo>
                  <a:cubicBezTo>
                    <a:pt x="192" y="0"/>
                    <a:pt x="179" y="3"/>
                    <a:pt x="167" y="9"/>
                  </a:cubicBezTo>
                  <a:cubicBezTo>
                    <a:pt x="67" y="9"/>
                    <a:pt x="1" y="76"/>
                    <a:pt x="1" y="176"/>
                  </a:cubicBezTo>
                  <a:cubicBezTo>
                    <a:pt x="34" y="309"/>
                    <a:pt x="134" y="1443"/>
                    <a:pt x="401" y="1777"/>
                  </a:cubicBezTo>
                  <a:cubicBezTo>
                    <a:pt x="434" y="1810"/>
                    <a:pt x="501" y="1844"/>
                    <a:pt x="534" y="1844"/>
                  </a:cubicBezTo>
                  <a:cubicBezTo>
                    <a:pt x="568" y="1844"/>
                    <a:pt x="601" y="1810"/>
                    <a:pt x="634" y="1810"/>
                  </a:cubicBezTo>
                  <a:cubicBezTo>
                    <a:pt x="701" y="1743"/>
                    <a:pt x="701" y="1643"/>
                    <a:pt x="668" y="1577"/>
                  </a:cubicBezTo>
                  <a:cubicBezTo>
                    <a:pt x="501" y="1377"/>
                    <a:pt x="367" y="576"/>
                    <a:pt x="334" y="142"/>
                  </a:cubicBezTo>
                  <a:cubicBezTo>
                    <a:pt x="334" y="60"/>
                    <a:pt x="266" y="0"/>
                    <a:pt x="205"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1" name="Google Shape;6022;p63">
              <a:extLst>
                <a:ext uri="{FF2B5EF4-FFF2-40B4-BE49-F238E27FC236}">
                  <a16:creationId xmlns:a16="http://schemas.microsoft.com/office/drawing/2014/main" id="{394BC8F6-BF43-F3CF-17F1-0D223CAD8548}"/>
                </a:ext>
              </a:extLst>
            </p:cNvPr>
            <p:cNvSpPr/>
            <p:nvPr/>
          </p:nvSpPr>
          <p:spPr>
            <a:xfrm>
              <a:off x="8838975" y="7455775"/>
              <a:ext cx="17550" cy="45900"/>
            </a:xfrm>
            <a:custGeom>
              <a:avLst/>
              <a:gdLst/>
              <a:ahLst/>
              <a:cxnLst/>
              <a:rect l="l" t="t" r="r" b="b"/>
              <a:pathLst>
                <a:path w="702" h="1836" extrusionOk="0">
                  <a:moveTo>
                    <a:pt x="168" y="1"/>
                  </a:moveTo>
                  <a:cubicBezTo>
                    <a:pt x="68" y="1"/>
                    <a:pt x="1" y="67"/>
                    <a:pt x="34" y="167"/>
                  </a:cubicBezTo>
                  <a:cubicBezTo>
                    <a:pt x="34" y="301"/>
                    <a:pt x="134" y="1435"/>
                    <a:pt x="434" y="1769"/>
                  </a:cubicBezTo>
                  <a:cubicBezTo>
                    <a:pt x="434" y="1802"/>
                    <a:pt x="501" y="1835"/>
                    <a:pt x="535" y="1835"/>
                  </a:cubicBezTo>
                  <a:cubicBezTo>
                    <a:pt x="568" y="1835"/>
                    <a:pt x="601" y="1835"/>
                    <a:pt x="635" y="1802"/>
                  </a:cubicBezTo>
                  <a:cubicBezTo>
                    <a:pt x="701" y="1735"/>
                    <a:pt x="701" y="1635"/>
                    <a:pt x="668" y="1568"/>
                  </a:cubicBezTo>
                  <a:cubicBezTo>
                    <a:pt x="501" y="1368"/>
                    <a:pt x="368" y="601"/>
                    <a:pt x="334" y="134"/>
                  </a:cubicBezTo>
                  <a:cubicBezTo>
                    <a:pt x="334" y="67"/>
                    <a:pt x="268" y="1"/>
                    <a:pt x="16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2" name="Google Shape;6023;p63">
              <a:extLst>
                <a:ext uri="{FF2B5EF4-FFF2-40B4-BE49-F238E27FC236}">
                  <a16:creationId xmlns:a16="http://schemas.microsoft.com/office/drawing/2014/main" id="{CD131A11-3DD4-B73B-2DE4-3C4FFE4A81E9}"/>
                </a:ext>
              </a:extLst>
            </p:cNvPr>
            <p:cNvSpPr/>
            <p:nvPr/>
          </p:nvSpPr>
          <p:spPr>
            <a:xfrm>
              <a:off x="8811475" y="7483075"/>
              <a:ext cx="17525" cy="46125"/>
            </a:xfrm>
            <a:custGeom>
              <a:avLst/>
              <a:gdLst/>
              <a:ahLst/>
              <a:cxnLst/>
              <a:rect l="l" t="t" r="r" b="b"/>
              <a:pathLst>
                <a:path w="701" h="1845" extrusionOk="0">
                  <a:moveTo>
                    <a:pt x="217" y="1"/>
                  </a:moveTo>
                  <a:cubicBezTo>
                    <a:pt x="201" y="1"/>
                    <a:pt x="185" y="4"/>
                    <a:pt x="167" y="9"/>
                  </a:cubicBezTo>
                  <a:cubicBezTo>
                    <a:pt x="67" y="9"/>
                    <a:pt x="0" y="76"/>
                    <a:pt x="33" y="176"/>
                  </a:cubicBezTo>
                  <a:cubicBezTo>
                    <a:pt x="33" y="276"/>
                    <a:pt x="133" y="1444"/>
                    <a:pt x="400" y="1777"/>
                  </a:cubicBezTo>
                  <a:cubicBezTo>
                    <a:pt x="434" y="1811"/>
                    <a:pt x="500" y="1844"/>
                    <a:pt x="534" y="1844"/>
                  </a:cubicBezTo>
                  <a:cubicBezTo>
                    <a:pt x="567" y="1844"/>
                    <a:pt x="600" y="1811"/>
                    <a:pt x="634" y="1777"/>
                  </a:cubicBezTo>
                  <a:cubicBezTo>
                    <a:pt x="701" y="1744"/>
                    <a:pt x="701" y="1644"/>
                    <a:pt x="667" y="1577"/>
                  </a:cubicBezTo>
                  <a:cubicBezTo>
                    <a:pt x="500" y="1377"/>
                    <a:pt x="367" y="577"/>
                    <a:pt x="334" y="143"/>
                  </a:cubicBezTo>
                  <a:cubicBezTo>
                    <a:pt x="334" y="61"/>
                    <a:pt x="288" y="1"/>
                    <a:pt x="21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3" name="Google Shape;6024;p63">
              <a:extLst>
                <a:ext uri="{FF2B5EF4-FFF2-40B4-BE49-F238E27FC236}">
                  <a16:creationId xmlns:a16="http://schemas.microsoft.com/office/drawing/2014/main" id="{57CC3A4A-2EE3-E2D1-7C35-987A735EB8C2}"/>
                </a:ext>
              </a:extLst>
            </p:cNvPr>
            <p:cNvSpPr/>
            <p:nvPr/>
          </p:nvSpPr>
          <p:spPr>
            <a:xfrm>
              <a:off x="8754750" y="7323175"/>
              <a:ext cx="17550" cy="45900"/>
            </a:xfrm>
            <a:custGeom>
              <a:avLst/>
              <a:gdLst/>
              <a:ahLst/>
              <a:cxnLst/>
              <a:rect l="l" t="t" r="r" b="b"/>
              <a:pathLst>
                <a:path w="702" h="1836" extrusionOk="0">
                  <a:moveTo>
                    <a:pt x="134" y="1"/>
                  </a:moveTo>
                  <a:cubicBezTo>
                    <a:pt x="67" y="34"/>
                    <a:pt x="1" y="101"/>
                    <a:pt x="1" y="168"/>
                  </a:cubicBezTo>
                  <a:cubicBezTo>
                    <a:pt x="34" y="301"/>
                    <a:pt x="134" y="1469"/>
                    <a:pt x="401" y="1802"/>
                  </a:cubicBezTo>
                  <a:cubicBezTo>
                    <a:pt x="434" y="1836"/>
                    <a:pt x="468" y="1836"/>
                    <a:pt x="534" y="1836"/>
                  </a:cubicBezTo>
                  <a:cubicBezTo>
                    <a:pt x="568" y="1836"/>
                    <a:pt x="601" y="1836"/>
                    <a:pt x="635" y="1802"/>
                  </a:cubicBezTo>
                  <a:cubicBezTo>
                    <a:pt x="701" y="1769"/>
                    <a:pt x="701" y="1669"/>
                    <a:pt x="635" y="1602"/>
                  </a:cubicBezTo>
                  <a:cubicBezTo>
                    <a:pt x="468" y="1402"/>
                    <a:pt x="368" y="601"/>
                    <a:pt x="334" y="168"/>
                  </a:cubicBezTo>
                  <a:cubicBezTo>
                    <a:pt x="301" y="68"/>
                    <a:pt x="234" y="1"/>
                    <a:pt x="134"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4" name="Google Shape;6025;p63">
              <a:extLst>
                <a:ext uri="{FF2B5EF4-FFF2-40B4-BE49-F238E27FC236}">
                  <a16:creationId xmlns:a16="http://schemas.microsoft.com/office/drawing/2014/main" id="{F2E740F5-FBC7-C608-531D-1DB5947EF356}"/>
                </a:ext>
              </a:extLst>
            </p:cNvPr>
            <p:cNvSpPr/>
            <p:nvPr/>
          </p:nvSpPr>
          <p:spPr>
            <a:xfrm>
              <a:off x="9110850" y="7569700"/>
              <a:ext cx="48375" cy="10350"/>
            </a:xfrm>
            <a:custGeom>
              <a:avLst/>
              <a:gdLst/>
              <a:ahLst/>
              <a:cxnLst/>
              <a:rect l="l" t="t" r="r" b="b"/>
              <a:pathLst>
                <a:path w="1935" h="414" extrusionOk="0">
                  <a:moveTo>
                    <a:pt x="1728" y="1"/>
                  </a:moveTo>
                  <a:cubicBezTo>
                    <a:pt x="1706" y="1"/>
                    <a:pt x="1686" y="5"/>
                    <a:pt x="1668" y="14"/>
                  </a:cubicBezTo>
                  <a:cubicBezTo>
                    <a:pt x="1562" y="74"/>
                    <a:pt x="1340" y="93"/>
                    <a:pt x="1088" y="93"/>
                  </a:cubicBezTo>
                  <a:cubicBezTo>
                    <a:pt x="784" y="93"/>
                    <a:pt x="438" y="65"/>
                    <a:pt x="200" y="47"/>
                  </a:cubicBezTo>
                  <a:cubicBezTo>
                    <a:pt x="183" y="41"/>
                    <a:pt x="166" y="38"/>
                    <a:pt x="151" y="38"/>
                  </a:cubicBezTo>
                  <a:cubicBezTo>
                    <a:pt x="79" y="38"/>
                    <a:pt x="34" y="98"/>
                    <a:pt x="34" y="180"/>
                  </a:cubicBezTo>
                  <a:cubicBezTo>
                    <a:pt x="0" y="247"/>
                    <a:pt x="67" y="314"/>
                    <a:pt x="167" y="347"/>
                  </a:cubicBezTo>
                  <a:cubicBezTo>
                    <a:pt x="234" y="347"/>
                    <a:pt x="701" y="414"/>
                    <a:pt x="1101" y="414"/>
                  </a:cubicBezTo>
                  <a:cubicBezTo>
                    <a:pt x="1401" y="414"/>
                    <a:pt x="1668" y="381"/>
                    <a:pt x="1802" y="314"/>
                  </a:cubicBezTo>
                  <a:cubicBezTo>
                    <a:pt x="1902" y="280"/>
                    <a:pt x="1935" y="180"/>
                    <a:pt x="1902" y="80"/>
                  </a:cubicBezTo>
                  <a:cubicBezTo>
                    <a:pt x="1853" y="31"/>
                    <a:pt x="1786" y="1"/>
                    <a:pt x="172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5" name="Google Shape;6026;p63">
              <a:extLst>
                <a:ext uri="{FF2B5EF4-FFF2-40B4-BE49-F238E27FC236}">
                  <a16:creationId xmlns:a16="http://schemas.microsoft.com/office/drawing/2014/main" id="{720C733D-B99A-DBEE-F206-B7D01A3FF85D}"/>
                </a:ext>
              </a:extLst>
            </p:cNvPr>
            <p:cNvSpPr/>
            <p:nvPr/>
          </p:nvSpPr>
          <p:spPr>
            <a:xfrm>
              <a:off x="9142525" y="7534675"/>
              <a:ext cx="48400" cy="9525"/>
            </a:xfrm>
            <a:custGeom>
              <a:avLst/>
              <a:gdLst/>
              <a:ahLst/>
              <a:cxnLst/>
              <a:rect l="l" t="t" r="r" b="b"/>
              <a:pathLst>
                <a:path w="1936" h="381" extrusionOk="0">
                  <a:moveTo>
                    <a:pt x="1728" y="1"/>
                  </a:moveTo>
                  <a:cubicBezTo>
                    <a:pt x="1707" y="1"/>
                    <a:pt x="1687" y="5"/>
                    <a:pt x="1669" y="14"/>
                  </a:cubicBezTo>
                  <a:cubicBezTo>
                    <a:pt x="1570" y="70"/>
                    <a:pt x="1370" y="91"/>
                    <a:pt x="1139" y="91"/>
                  </a:cubicBezTo>
                  <a:cubicBezTo>
                    <a:pt x="824" y="91"/>
                    <a:pt x="451" y="52"/>
                    <a:pt x="201" y="14"/>
                  </a:cubicBezTo>
                  <a:cubicBezTo>
                    <a:pt x="101" y="14"/>
                    <a:pt x="34" y="80"/>
                    <a:pt x="34" y="147"/>
                  </a:cubicBezTo>
                  <a:cubicBezTo>
                    <a:pt x="1" y="247"/>
                    <a:pt x="68" y="314"/>
                    <a:pt x="168" y="314"/>
                  </a:cubicBezTo>
                  <a:cubicBezTo>
                    <a:pt x="234" y="347"/>
                    <a:pt x="668" y="381"/>
                    <a:pt x="1102" y="381"/>
                  </a:cubicBezTo>
                  <a:cubicBezTo>
                    <a:pt x="1402" y="381"/>
                    <a:pt x="1669" y="381"/>
                    <a:pt x="1802" y="280"/>
                  </a:cubicBezTo>
                  <a:cubicBezTo>
                    <a:pt x="1902" y="247"/>
                    <a:pt x="1936" y="147"/>
                    <a:pt x="1869" y="80"/>
                  </a:cubicBezTo>
                  <a:cubicBezTo>
                    <a:pt x="1844" y="31"/>
                    <a:pt x="1784" y="1"/>
                    <a:pt x="172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6" name="Google Shape;6027;p63">
              <a:extLst>
                <a:ext uri="{FF2B5EF4-FFF2-40B4-BE49-F238E27FC236}">
                  <a16:creationId xmlns:a16="http://schemas.microsoft.com/office/drawing/2014/main" id="{4BB6E5D7-C7C7-8AB2-F972-17AA5DC071EE}"/>
                </a:ext>
              </a:extLst>
            </p:cNvPr>
            <p:cNvSpPr/>
            <p:nvPr/>
          </p:nvSpPr>
          <p:spPr>
            <a:xfrm>
              <a:off x="9215075" y="7514650"/>
              <a:ext cx="47575" cy="10375"/>
            </a:xfrm>
            <a:custGeom>
              <a:avLst/>
              <a:gdLst/>
              <a:ahLst/>
              <a:cxnLst/>
              <a:rect l="l" t="t" r="r" b="b"/>
              <a:pathLst>
                <a:path w="1903" h="415" extrusionOk="0">
                  <a:moveTo>
                    <a:pt x="1728" y="1"/>
                  </a:moveTo>
                  <a:cubicBezTo>
                    <a:pt x="1707" y="1"/>
                    <a:pt x="1687" y="5"/>
                    <a:pt x="1669" y="14"/>
                  </a:cubicBezTo>
                  <a:cubicBezTo>
                    <a:pt x="1570" y="70"/>
                    <a:pt x="1370" y="91"/>
                    <a:pt x="1137" y="91"/>
                  </a:cubicBezTo>
                  <a:cubicBezTo>
                    <a:pt x="818" y="91"/>
                    <a:pt x="437" y="53"/>
                    <a:pt x="168" y="14"/>
                  </a:cubicBezTo>
                  <a:cubicBezTo>
                    <a:pt x="101" y="14"/>
                    <a:pt x="1" y="81"/>
                    <a:pt x="1" y="147"/>
                  </a:cubicBezTo>
                  <a:cubicBezTo>
                    <a:pt x="1" y="248"/>
                    <a:pt x="68" y="314"/>
                    <a:pt x="134" y="348"/>
                  </a:cubicBezTo>
                  <a:cubicBezTo>
                    <a:pt x="201" y="348"/>
                    <a:pt x="668" y="414"/>
                    <a:pt x="1102" y="414"/>
                  </a:cubicBezTo>
                  <a:cubicBezTo>
                    <a:pt x="1369" y="414"/>
                    <a:pt x="1635" y="381"/>
                    <a:pt x="1802" y="314"/>
                  </a:cubicBezTo>
                  <a:cubicBezTo>
                    <a:pt x="1869" y="248"/>
                    <a:pt x="1902" y="181"/>
                    <a:pt x="1869" y="81"/>
                  </a:cubicBezTo>
                  <a:cubicBezTo>
                    <a:pt x="1844" y="32"/>
                    <a:pt x="1784" y="1"/>
                    <a:pt x="172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7" name="Google Shape;6028;p63">
              <a:extLst>
                <a:ext uri="{FF2B5EF4-FFF2-40B4-BE49-F238E27FC236}">
                  <a16:creationId xmlns:a16="http://schemas.microsoft.com/office/drawing/2014/main" id="{76EDBA54-CB4F-9D1C-4970-068D391084F1}"/>
                </a:ext>
              </a:extLst>
            </p:cNvPr>
            <p:cNvSpPr/>
            <p:nvPr/>
          </p:nvSpPr>
          <p:spPr>
            <a:xfrm>
              <a:off x="9275125" y="7567850"/>
              <a:ext cx="47550" cy="9700"/>
            </a:xfrm>
            <a:custGeom>
              <a:avLst/>
              <a:gdLst/>
              <a:ahLst/>
              <a:cxnLst/>
              <a:rect l="l" t="t" r="r" b="b"/>
              <a:pathLst>
                <a:path w="1902" h="388" extrusionOk="0">
                  <a:moveTo>
                    <a:pt x="1742" y="1"/>
                  </a:moveTo>
                  <a:cubicBezTo>
                    <a:pt x="1708" y="1"/>
                    <a:pt x="1672" y="9"/>
                    <a:pt x="1635" y="21"/>
                  </a:cubicBezTo>
                  <a:cubicBezTo>
                    <a:pt x="1545" y="66"/>
                    <a:pt x="1332" y="84"/>
                    <a:pt x="1083" y="84"/>
                  </a:cubicBezTo>
                  <a:cubicBezTo>
                    <a:pt x="780" y="84"/>
                    <a:pt x="424" y="57"/>
                    <a:pt x="167" y="21"/>
                  </a:cubicBezTo>
                  <a:cubicBezTo>
                    <a:pt x="156" y="15"/>
                    <a:pt x="143" y="12"/>
                    <a:pt x="130" y="12"/>
                  </a:cubicBezTo>
                  <a:cubicBezTo>
                    <a:pt x="68" y="12"/>
                    <a:pt x="1" y="72"/>
                    <a:pt x="1" y="154"/>
                  </a:cubicBezTo>
                  <a:cubicBezTo>
                    <a:pt x="1" y="221"/>
                    <a:pt x="34" y="321"/>
                    <a:pt x="134" y="321"/>
                  </a:cubicBezTo>
                  <a:cubicBezTo>
                    <a:pt x="201" y="321"/>
                    <a:pt x="668" y="388"/>
                    <a:pt x="1101" y="388"/>
                  </a:cubicBezTo>
                  <a:cubicBezTo>
                    <a:pt x="1368" y="388"/>
                    <a:pt x="1635" y="354"/>
                    <a:pt x="1802" y="288"/>
                  </a:cubicBezTo>
                  <a:cubicBezTo>
                    <a:pt x="1869" y="254"/>
                    <a:pt x="1902" y="154"/>
                    <a:pt x="1869" y="88"/>
                  </a:cubicBezTo>
                  <a:cubicBezTo>
                    <a:pt x="1847" y="24"/>
                    <a:pt x="1800" y="1"/>
                    <a:pt x="1742"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8" name="Google Shape;6029;p63">
              <a:extLst>
                <a:ext uri="{FF2B5EF4-FFF2-40B4-BE49-F238E27FC236}">
                  <a16:creationId xmlns:a16="http://schemas.microsoft.com/office/drawing/2014/main" id="{FFB7153B-A94C-C6F9-22EB-3F2C69AE726E}"/>
                </a:ext>
              </a:extLst>
            </p:cNvPr>
            <p:cNvSpPr/>
            <p:nvPr/>
          </p:nvSpPr>
          <p:spPr>
            <a:xfrm>
              <a:off x="9267625" y="7536175"/>
              <a:ext cx="48400" cy="9700"/>
            </a:xfrm>
            <a:custGeom>
              <a:avLst/>
              <a:gdLst/>
              <a:ahLst/>
              <a:cxnLst/>
              <a:rect l="l" t="t" r="r" b="b"/>
              <a:pathLst>
                <a:path w="1936" h="388" extrusionOk="0">
                  <a:moveTo>
                    <a:pt x="1766" y="0"/>
                  </a:moveTo>
                  <a:cubicBezTo>
                    <a:pt x="1737" y="0"/>
                    <a:pt x="1705" y="8"/>
                    <a:pt x="1668" y="20"/>
                  </a:cubicBezTo>
                  <a:cubicBezTo>
                    <a:pt x="1563" y="66"/>
                    <a:pt x="1349" y="83"/>
                    <a:pt x="1102" y="83"/>
                  </a:cubicBezTo>
                  <a:cubicBezTo>
                    <a:pt x="803" y="83"/>
                    <a:pt x="457" y="57"/>
                    <a:pt x="201" y="20"/>
                  </a:cubicBezTo>
                  <a:cubicBezTo>
                    <a:pt x="183" y="14"/>
                    <a:pt x="166" y="12"/>
                    <a:pt x="151" y="12"/>
                  </a:cubicBezTo>
                  <a:cubicBezTo>
                    <a:pt x="79" y="12"/>
                    <a:pt x="34" y="71"/>
                    <a:pt x="34" y="154"/>
                  </a:cubicBezTo>
                  <a:cubicBezTo>
                    <a:pt x="0" y="220"/>
                    <a:pt x="67" y="321"/>
                    <a:pt x="167" y="321"/>
                  </a:cubicBezTo>
                  <a:cubicBezTo>
                    <a:pt x="234" y="321"/>
                    <a:pt x="701" y="387"/>
                    <a:pt x="1101" y="387"/>
                  </a:cubicBezTo>
                  <a:cubicBezTo>
                    <a:pt x="1401" y="387"/>
                    <a:pt x="1668" y="387"/>
                    <a:pt x="1835" y="287"/>
                  </a:cubicBezTo>
                  <a:cubicBezTo>
                    <a:pt x="1902" y="254"/>
                    <a:pt x="1935" y="154"/>
                    <a:pt x="1902" y="87"/>
                  </a:cubicBezTo>
                  <a:cubicBezTo>
                    <a:pt x="1859" y="24"/>
                    <a:pt x="1817" y="0"/>
                    <a:pt x="1766"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9" name="Google Shape;6030;p63">
              <a:extLst>
                <a:ext uri="{FF2B5EF4-FFF2-40B4-BE49-F238E27FC236}">
                  <a16:creationId xmlns:a16="http://schemas.microsoft.com/office/drawing/2014/main" id="{A6BDFA8C-3E38-1D64-9EF9-9F297864939C}"/>
                </a:ext>
              </a:extLst>
            </p:cNvPr>
            <p:cNvSpPr/>
            <p:nvPr/>
          </p:nvSpPr>
          <p:spPr>
            <a:xfrm>
              <a:off x="9336850" y="7517175"/>
              <a:ext cx="47550" cy="9525"/>
            </a:xfrm>
            <a:custGeom>
              <a:avLst/>
              <a:gdLst/>
              <a:ahLst/>
              <a:cxnLst/>
              <a:rect l="l" t="t" r="r" b="b"/>
              <a:pathLst>
                <a:path w="1902" h="381" extrusionOk="0">
                  <a:moveTo>
                    <a:pt x="1714" y="0"/>
                  </a:moveTo>
                  <a:cubicBezTo>
                    <a:pt x="1688" y="0"/>
                    <a:pt x="1661" y="4"/>
                    <a:pt x="1635" y="13"/>
                  </a:cubicBezTo>
                  <a:cubicBezTo>
                    <a:pt x="1544" y="58"/>
                    <a:pt x="1332" y="76"/>
                    <a:pt x="1082" y="76"/>
                  </a:cubicBezTo>
                  <a:cubicBezTo>
                    <a:pt x="780" y="76"/>
                    <a:pt x="423" y="50"/>
                    <a:pt x="167" y="13"/>
                  </a:cubicBezTo>
                  <a:cubicBezTo>
                    <a:pt x="100" y="13"/>
                    <a:pt x="0" y="46"/>
                    <a:pt x="0" y="147"/>
                  </a:cubicBezTo>
                  <a:cubicBezTo>
                    <a:pt x="0" y="247"/>
                    <a:pt x="33" y="313"/>
                    <a:pt x="133" y="313"/>
                  </a:cubicBezTo>
                  <a:cubicBezTo>
                    <a:pt x="200" y="347"/>
                    <a:pt x="667" y="380"/>
                    <a:pt x="1101" y="380"/>
                  </a:cubicBezTo>
                  <a:cubicBezTo>
                    <a:pt x="1368" y="380"/>
                    <a:pt x="1635" y="380"/>
                    <a:pt x="1801" y="280"/>
                  </a:cubicBezTo>
                  <a:cubicBezTo>
                    <a:pt x="1868" y="247"/>
                    <a:pt x="1901" y="147"/>
                    <a:pt x="1868" y="80"/>
                  </a:cubicBezTo>
                  <a:cubicBezTo>
                    <a:pt x="1844" y="31"/>
                    <a:pt x="1783" y="0"/>
                    <a:pt x="1714" y="0"/>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0" name="Google Shape;6031;p63">
              <a:extLst>
                <a:ext uri="{FF2B5EF4-FFF2-40B4-BE49-F238E27FC236}">
                  <a16:creationId xmlns:a16="http://schemas.microsoft.com/office/drawing/2014/main" id="{72D6858F-EF38-4826-8400-D58FC070DB2B}"/>
                </a:ext>
              </a:extLst>
            </p:cNvPr>
            <p:cNvSpPr/>
            <p:nvPr/>
          </p:nvSpPr>
          <p:spPr>
            <a:xfrm>
              <a:off x="9356850" y="7549675"/>
              <a:ext cx="48400" cy="10375"/>
            </a:xfrm>
            <a:custGeom>
              <a:avLst/>
              <a:gdLst/>
              <a:ahLst/>
              <a:cxnLst/>
              <a:rect l="l" t="t" r="r" b="b"/>
              <a:pathLst>
                <a:path w="1936" h="415" extrusionOk="0">
                  <a:moveTo>
                    <a:pt x="1727" y="1"/>
                  </a:moveTo>
                  <a:cubicBezTo>
                    <a:pt x="1707" y="1"/>
                    <a:pt x="1686" y="5"/>
                    <a:pt x="1668" y="14"/>
                  </a:cubicBezTo>
                  <a:cubicBezTo>
                    <a:pt x="1570" y="70"/>
                    <a:pt x="1370" y="91"/>
                    <a:pt x="1139" y="91"/>
                  </a:cubicBezTo>
                  <a:cubicBezTo>
                    <a:pt x="824" y="91"/>
                    <a:pt x="451" y="53"/>
                    <a:pt x="201" y="14"/>
                  </a:cubicBezTo>
                  <a:cubicBezTo>
                    <a:pt x="101" y="14"/>
                    <a:pt x="34" y="81"/>
                    <a:pt x="34" y="147"/>
                  </a:cubicBezTo>
                  <a:cubicBezTo>
                    <a:pt x="1" y="248"/>
                    <a:pt x="67" y="314"/>
                    <a:pt x="167" y="348"/>
                  </a:cubicBezTo>
                  <a:cubicBezTo>
                    <a:pt x="234" y="348"/>
                    <a:pt x="668" y="414"/>
                    <a:pt x="1101" y="414"/>
                  </a:cubicBezTo>
                  <a:cubicBezTo>
                    <a:pt x="1402" y="414"/>
                    <a:pt x="1668" y="381"/>
                    <a:pt x="1802" y="314"/>
                  </a:cubicBezTo>
                  <a:cubicBezTo>
                    <a:pt x="1902" y="281"/>
                    <a:pt x="1935" y="181"/>
                    <a:pt x="1869" y="81"/>
                  </a:cubicBezTo>
                  <a:cubicBezTo>
                    <a:pt x="1844" y="32"/>
                    <a:pt x="1784" y="1"/>
                    <a:pt x="1727"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1" name="Google Shape;6032;p63">
              <a:extLst>
                <a:ext uri="{FF2B5EF4-FFF2-40B4-BE49-F238E27FC236}">
                  <a16:creationId xmlns:a16="http://schemas.microsoft.com/office/drawing/2014/main" id="{5889F9B9-8ADA-706F-118F-E5550B979936}"/>
                </a:ext>
              </a:extLst>
            </p:cNvPr>
            <p:cNvSpPr/>
            <p:nvPr/>
          </p:nvSpPr>
          <p:spPr>
            <a:xfrm>
              <a:off x="9189225" y="7570525"/>
              <a:ext cx="47575" cy="10375"/>
            </a:xfrm>
            <a:custGeom>
              <a:avLst/>
              <a:gdLst/>
              <a:ahLst/>
              <a:cxnLst/>
              <a:rect l="l" t="t" r="r" b="b"/>
              <a:pathLst>
                <a:path w="1903" h="415" extrusionOk="0">
                  <a:moveTo>
                    <a:pt x="1728" y="1"/>
                  </a:moveTo>
                  <a:cubicBezTo>
                    <a:pt x="1707" y="1"/>
                    <a:pt x="1687" y="5"/>
                    <a:pt x="1669" y="14"/>
                  </a:cubicBezTo>
                  <a:cubicBezTo>
                    <a:pt x="1570" y="70"/>
                    <a:pt x="1370" y="91"/>
                    <a:pt x="1139" y="91"/>
                  </a:cubicBezTo>
                  <a:cubicBezTo>
                    <a:pt x="824" y="91"/>
                    <a:pt x="451" y="52"/>
                    <a:pt x="201" y="14"/>
                  </a:cubicBezTo>
                  <a:cubicBezTo>
                    <a:pt x="101" y="14"/>
                    <a:pt x="34" y="81"/>
                    <a:pt x="1" y="147"/>
                  </a:cubicBezTo>
                  <a:cubicBezTo>
                    <a:pt x="1" y="247"/>
                    <a:pt x="68" y="314"/>
                    <a:pt x="134" y="348"/>
                  </a:cubicBezTo>
                  <a:cubicBezTo>
                    <a:pt x="234" y="348"/>
                    <a:pt x="668" y="414"/>
                    <a:pt x="1102" y="414"/>
                  </a:cubicBezTo>
                  <a:cubicBezTo>
                    <a:pt x="1368" y="414"/>
                    <a:pt x="1635" y="381"/>
                    <a:pt x="1802" y="314"/>
                  </a:cubicBezTo>
                  <a:cubicBezTo>
                    <a:pt x="1869" y="281"/>
                    <a:pt x="1902" y="181"/>
                    <a:pt x="1869" y="81"/>
                  </a:cubicBezTo>
                  <a:cubicBezTo>
                    <a:pt x="1844" y="32"/>
                    <a:pt x="1784" y="1"/>
                    <a:pt x="1728" y="1"/>
                  </a:cubicBezTo>
                  <a:close/>
                </a:path>
              </a:pathLst>
            </a:custGeom>
            <a:solidFill>
              <a:srgbClr val="2619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2" name="Google Shape;6033;p63">
              <a:extLst>
                <a:ext uri="{FF2B5EF4-FFF2-40B4-BE49-F238E27FC236}">
                  <a16:creationId xmlns:a16="http://schemas.microsoft.com/office/drawing/2014/main" id="{62867D87-F70F-E977-A685-EC1B00C97C19}"/>
                </a:ext>
              </a:extLst>
            </p:cNvPr>
            <p:cNvSpPr/>
            <p:nvPr/>
          </p:nvSpPr>
          <p:spPr>
            <a:xfrm>
              <a:off x="8917375" y="7987825"/>
              <a:ext cx="95925" cy="75075"/>
            </a:xfrm>
            <a:custGeom>
              <a:avLst/>
              <a:gdLst/>
              <a:ahLst/>
              <a:cxnLst/>
              <a:rect l="l" t="t" r="r" b="b"/>
              <a:pathLst>
                <a:path w="3837" h="3003" extrusionOk="0">
                  <a:moveTo>
                    <a:pt x="3836" y="1"/>
                  </a:moveTo>
                  <a:lnTo>
                    <a:pt x="334" y="201"/>
                  </a:lnTo>
                  <a:lnTo>
                    <a:pt x="0" y="3003"/>
                  </a:lnTo>
                  <a:lnTo>
                    <a:pt x="3770" y="3003"/>
                  </a:lnTo>
                  <a:lnTo>
                    <a:pt x="3836"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3" name="Google Shape;6034;p63">
              <a:extLst>
                <a:ext uri="{FF2B5EF4-FFF2-40B4-BE49-F238E27FC236}">
                  <a16:creationId xmlns:a16="http://schemas.microsoft.com/office/drawing/2014/main" id="{64C63D7C-7ACB-A739-EA53-1A7B6E09D810}"/>
                </a:ext>
              </a:extLst>
            </p:cNvPr>
            <p:cNvSpPr/>
            <p:nvPr/>
          </p:nvSpPr>
          <p:spPr>
            <a:xfrm>
              <a:off x="9347675" y="7987825"/>
              <a:ext cx="95925" cy="75075"/>
            </a:xfrm>
            <a:custGeom>
              <a:avLst/>
              <a:gdLst/>
              <a:ahLst/>
              <a:cxnLst/>
              <a:rect l="l" t="t" r="r" b="b"/>
              <a:pathLst>
                <a:path w="3837" h="3003" extrusionOk="0">
                  <a:moveTo>
                    <a:pt x="3837" y="1"/>
                  </a:moveTo>
                  <a:lnTo>
                    <a:pt x="334" y="201"/>
                  </a:lnTo>
                  <a:lnTo>
                    <a:pt x="1" y="3003"/>
                  </a:lnTo>
                  <a:lnTo>
                    <a:pt x="3770" y="3003"/>
                  </a:lnTo>
                  <a:lnTo>
                    <a:pt x="3837"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4" name="Google Shape;6035;p63">
              <a:extLst>
                <a:ext uri="{FF2B5EF4-FFF2-40B4-BE49-F238E27FC236}">
                  <a16:creationId xmlns:a16="http://schemas.microsoft.com/office/drawing/2014/main" id="{E6A9B9ED-9987-8343-2890-0DD4D145CB53}"/>
                </a:ext>
              </a:extLst>
            </p:cNvPr>
            <p:cNvSpPr/>
            <p:nvPr/>
          </p:nvSpPr>
          <p:spPr>
            <a:xfrm>
              <a:off x="9491950" y="7987825"/>
              <a:ext cx="96750" cy="75075"/>
            </a:xfrm>
            <a:custGeom>
              <a:avLst/>
              <a:gdLst/>
              <a:ahLst/>
              <a:cxnLst/>
              <a:rect l="l" t="t" r="r" b="b"/>
              <a:pathLst>
                <a:path w="3870" h="3003" extrusionOk="0">
                  <a:moveTo>
                    <a:pt x="3870" y="1"/>
                  </a:moveTo>
                  <a:lnTo>
                    <a:pt x="334" y="201"/>
                  </a:lnTo>
                  <a:lnTo>
                    <a:pt x="0" y="3003"/>
                  </a:lnTo>
                  <a:lnTo>
                    <a:pt x="3803" y="3003"/>
                  </a:lnTo>
                  <a:lnTo>
                    <a:pt x="3870"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5" name="Google Shape;6036;p63">
              <a:extLst>
                <a:ext uri="{FF2B5EF4-FFF2-40B4-BE49-F238E27FC236}">
                  <a16:creationId xmlns:a16="http://schemas.microsoft.com/office/drawing/2014/main" id="{9511B3AD-4431-0DEE-E63B-FE31EAFE25DC}"/>
                </a:ext>
              </a:extLst>
            </p:cNvPr>
            <p:cNvSpPr/>
            <p:nvPr/>
          </p:nvSpPr>
          <p:spPr>
            <a:xfrm>
              <a:off x="8780600" y="7707625"/>
              <a:ext cx="86750" cy="118450"/>
            </a:xfrm>
            <a:custGeom>
              <a:avLst/>
              <a:gdLst/>
              <a:ahLst/>
              <a:cxnLst/>
              <a:rect l="l" t="t" r="r" b="b"/>
              <a:pathLst>
                <a:path w="3470" h="4738" extrusionOk="0">
                  <a:moveTo>
                    <a:pt x="301" y="1"/>
                  </a:moveTo>
                  <a:lnTo>
                    <a:pt x="1" y="4003"/>
                  </a:lnTo>
                  <a:lnTo>
                    <a:pt x="2870" y="4737"/>
                  </a:lnTo>
                  <a:lnTo>
                    <a:pt x="3470" y="568"/>
                  </a:lnTo>
                  <a:lnTo>
                    <a:pt x="301"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66" name="Google Shape;6037;p63">
            <a:extLst>
              <a:ext uri="{FF2B5EF4-FFF2-40B4-BE49-F238E27FC236}">
                <a16:creationId xmlns:a16="http://schemas.microsoft.com/office/drawing/2014/main" id="{5A09768B-1F87-E697-B108-02D2A27A4A0E}"/>
              </a:ext>
            </a:extLst>
          </p:cNvPr>
          <p:cNvGrpSpPr/>
          <p:nvPr/>
        </p:nvGrpSpPr>
        <p:grpSpPr>
          <a:xfrm rot="-1673854" flipH="1">
            <a:off x="10679102" y="554778"/>
            <a:ext cx="1138652" cy="1348789"/>
            <a:chOff x="941900" y="657400"/>
            <a:chExt cx="853975" cy="1011575"/>
          </a:xfrm>
        </p:grpSpPr>
        <p:sp>
          <p:nvSpPr>
            <p:cNvPr id="67" name="Google Shape;6038;p63">
              <a:extLst>
                <a:ext uri="{FF2B5EF4-FFF2-40B4-BE49-F238E27FC236}">
                  <a16:creationId xmlns:a16="http://schemas.microsoft.com/office/drawing/2014/main" id="{60733716-4808-30DE-3248-563F2B0488B7}"/>
                </a:ext>
              </a:extLst>
            </p:cNvPr>
            <p:cNvSpPr/>
            <p:nvPr/>
          </p:nvSpPr>
          <p:spPr>
            <a:xfrm>
              <a:off x="1310500" y="657400"/>
              <a:ext cx="485375" cy="464525"/>
            </a:xfrm>
            <a:custGeom>
              <a:avLst/>
              <a:gdLst/>
              <a:ahLst/>
              <a:cxnLst/>
              <a:rect l="l" t="t" r="r" b="b"/>
              <a:pathLst>
                <a:path w="19415" h="18581" extrusionOk="0">
                  <a:moveTo>
                    <a:pt x="16179" y="0"/>
                  </a:moveTo>
                  <a:cubicBezTo>
                    <a:pt x="15578" y="0"/>
                    <a:pt x="14911" y="167"/>
                    <a:pt x="13477" y="667"/>
                  </a:cubicBezTo>
                  <a:cubicBezTo>
                    <a:pt x="13043" y="434"/>
                    <a:pt x="12576" y="267"/>
                    <a:pt x="12076" y="200"/>
                  </a:cubicBezTo>
                  <a:cubicBezTo>
                    <a:pt x="11809" y="167"/>
                    <a:pt x="11576" y="100"/>
                    <a:pt x="11275" y="100"/>
                  </a:cubicBezTo>
                  <a:cubicBezTo>
                    <a:pt x="10141" y="100"/>
                    <a:pt x="9074" y="567"/>
                    <a:pt x="8307" y="1434"/>
                  </a:cubicBezTo>
                  <a:lnTo>
                    <a:pt x="7940" y="1935"/>
                  </a:lnTo>
                  <a:cubicBezTo>
                    <a:pt x="6772" y="1068"/>
                    <a:pt x="5505" y="400"/>
                    <a:pt x="4270" y="400"/>
                  </a:cubicBezTo>
                  <a:cubicBezTo>
                    <a:pt x="3970" y="400"/>
                    <a:pt x="3670" y="434"/>
                    <a:pt x="3436" y="500"/>
                  </a:cubicBezTo>
                  <a:cubicBezTo>
                    <a:pt x="2302" y="734"/>
                    <a:pt x="1435" y="1501"/>
                    <a:pt x="1068" y="2569"/>
                  </a:cubicBezTo>
                  <a:cubicBezTo>
                    <a:pt x="734" y="3503"/>
                    <a:pt x="835" y="4537"/>
                    <a:pt x="1235" y="5537"/>
                  </a:cubicBezTo>
                  <a:cubicBezTo>
                    <a:pt x="801" y="6038"/>
                    <a:pt x="401" y="6838"/>
                    <a:pt x="468" y="8039"/>
                  </a:cubicBezTo>
                  <a:cubicBezTo>
                    <a:pt x="468" y="8506"/>
                    <a:pt x="634" y="9574"/>
                    <a:pt x="1502" y="10875"/>
                  </a:cubicBezTo>
                  <a:cubicBezTo>
                    <a:pt x="901" y="11175"/>
                    <a:pt x="434" y="11708"/>
                    <a:pt x="234" y="12376"/>
                  </a:cubicBezTo>
                  <a:cubicBezTo>
                    <a:pt x="1" y="13076"/>
                    <a:pt x="101" y="13877"/>
                    <a:pt x="501" y="14510"/>
                  </a:cubicBezTo>
                  <a:cubicBezTo>
                    <a:pt x="1502" y="16045"/>
                    <a:pt x="4304" y="18580"/>
                    <a:pt x="8340" y="18580"/>
                  </a:cubicBezTo>
                  <a:cubicBezTo>
                    <a:pt x="9974" y="18580"/>
                    <a:pt x="11642" y="18180"/>
                    <a:pt x="13343" y="17379"/>
                  </a:cubicBezTo>
                  <a:cubicBezTo>
                    <a:pt x="15612" y="16278"/>
                    <a:pt x="17146" y="14544"/>
                    <a:pt x="17913" y="12342"/>
                  </a:cubicBezTo>
                  <a:cubicBezTo>
                    <a:pt x="18581" y="10341"/>
                    <a:pt x="18480" y="8006"/>
                    <a:pt x="17747" y="5838"/>
                  </a:cubicBezTo>
                  <a:cubicBezTo>
                    <a:pt x="18881" y="4170"/>
                    <a:pt x="19414" y="2869"/>
                    <a:pt x="18747" y="1535"/>
                  </a:cubicBezTo>
                  <a:cubicBezTo>
                    <a:pt x="18247" y="567"/>
                    <a:pt x="17313" y="0"/>
                    <a:pt x="16179"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8" name="Google Shape;6039;p63">
              <a:extLst>
                <a:ext uri="{FF2B5EF4-FFF2-40B4-BE49-F238E27FC236}">
                  <a16:creationId xmlns:a16="http://schemas.microsoft.com/office/drawing/2014/main" id="{9EF022B9-67E0-7DB7-2629-B8C2F841B1DC}"/>
                </a:ext>
              </a:extLst>
            </p:cNvPr>
            <p:cNvSpPr/>
            <p:nvPr/>
          </p:nvSpPr>
          <p:spPr>
            <a:xfrm>
              <a:off x="1611550" y="719375"/>
              <a:ext cx="118450" cy="97325"/>
            </a:xfrm>
            <a:custGeom>
              <a:avLst/>
              <a:gdLst/>
              <a:ahLst/>
              <a:cxnLst/>
              <a:rect l="l" t="t" r="r" b="b"/>
              <a:pathLst>
                <a:path w="4738" h="3893" extrusionOk="0">
                  <a:moveTo>
                    <a:pt x="4184" y="0"/>
                  </a:moveTo>
                  <a:cubicBezTo>
                    <a:pt x="3790" y="0"/>
                    <a:pt x="2837" y="293"/>
                    <a:pt x="234" y="1290"/>
                  </a:cubicBezTo>
                  <a:cubicBezTo>
                    <a:pt x="67" y="1391"/>
                    <a:pt x="1" y="1557"/>
                    <a:pt x="67" y="1724"/>
                  </a:cubicBezTo>
                  <a:cubicBezTo>
                    <a:pt x="141" y="1848"/>
                    <a:pt x="252" y="1916"/>
                    <a:pt x="373" y="1916"/>
                  </a:cubicBezTo>
                  <a:cubicBezTo>
                    <a:pt x="415" y="1916"/>
                    <a:pt x="458" y="1908"/>
                    <a:pt x="501" y="1891"/>
                  </a:cubicBezTo>
                  <a:cubicBezTo>
                    <a:pt x="1635" y="1424"/>
                    <a:pt x="2936" y="957"/>
                    <a:pt x="3670" y="757"/>
                  </a:cubicBezTo>
                  <a:lnTo>
                    <a:pt x="3670" y="757"/>
                  </a:lnTo>
                  <a:cubicBezTo>
                    <a:pt x="3169" y="1591"/>
                    <a:pt x="2069" y="3125"/>
                    <a:pt x="1902" y="3359"/>
                  </a:cubicBezTo>
                  <a:cubicBezTo>
                    <a:pt x="1768" y="3459"/>
                    <a:pt x="1768" y="3692"/>
                    <a:pt x="1902" y="3792"/>
                  </a:cubicBezTo>
                  <a:cubicBezTo>
                    <a:pt x="1935" y="3859"/>
                    <a:pt x="2035" y="3892"/>
                    <a:pt x="2102" y="3892"/>
                  </a:cubicBezTo>
                  <a:cubicBezTo>
                    <a:pt x="2202" y="3892"/>
                    <a:pt x="2269" y="3859"/>
                    <a:pt x="2369" y="3759"/>
                  </a:cubicBezTo>
                  <a:cubicBezTo>
                    <a:pt x="2402" y="3759"/>
                    <a:pt x="4737" y="690"/>
                    <a:pt x="4504" y="190"/>
                  </a:cubicBezTo>
                  <a:cubicBezTo>
                    <a:pt x="4445" y="85"/>
                    <a:pt x="4395" y="0"/>
                    <a:pt x="418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9" name="Google Shape;6040;p63">
              <a:extLst>
                <a:ext uri="{FF2B5EF4-FFF2-40B4-BE49-F238E27FC236}">
                  <a16:creationId xmlns:a16="http://schemas.microsoft.com/office/drawing/2014/main" id="{64A97DFA-0380-2714-5C1A-54ACE3BBDD74}"/>
                </a:ext>
              </a:extLst>
            </p:cNvPr>
            <p:cNvSpPr/>
            <p:nvPr/>
          </p:nvSpPr>
          <p:spPr>
            <a:xfrm>
              <a:off x="1363875" y="723200"/>
              <a:ext cx="412825" cy="336650"/>
            </a:xfrm>
            <a:custGeom>
              <a:avLst/>
              <a:gdLst/>
              <a:ahLst/>
              <a:cxnLst/>
              <a:rect l="l" t="t" r="r" b="b"/>
              <a:pathLst>
                <a:path w="16513" h="13466" extrusionOk="0">
                  <a:moveTo>
                    <a:pt x="9199" y="1"/>
                  </a:moveTo>
                  <a:cubicBezTo>
                    <a:pt x="6892" y="1"/>
                    <a:pt x="7406" y="4440"/>
                    <a:pt x="7406" y="4440"/>
                  </a:cubicBezTo>
                  <a:cubicBezTo>
                    <a:pt x="7406" y="4440"/>
                    <a:pt x="4099" y="245"/>
                    <a:pt x="2179" y="245"/>
                  </a:cubicBezTo>
                  <a:cubicBezTo>
                    <a:pt x="2095" y="245"/>
                    <a:pt x="2014" y="253"/>
                    <a:pt x="1935" y="270"/>
                  </a:cubicBezTo>
                  <a:cubicBezTo>
                    <a:pt x="0" y="737"/>
                    <a:pt x="3103" y="4707"/>
                    <a:pt x="3103" y="4707"/>
                  </a:cubicBezTo>
                  <a:cubicBezTo>
                    <a:pt x="3103" y="4707"/>
                    <a:pt x="2318" y="4252"/>
                    <a:pt x="1685" y="4252"/>
                  </a:cubicBezTo>
                  <a:cubicBezTo>
                    <a:pt x="1234" y="4252"/>
                    <a:pt x="859" y="4483"/>
                    <a:pt x="901" y="5274"/>
                  </a:cubicBezTo>
                  <a:cubicBezTo>
                    <a:pt x="968" y="7208"/>
                    <a:pt x="3937" y="9076"/>
                    <a:pt x="3937" y="9076"/>
                  </a:cubicBezTo>
                  <a:lnTo>
                    <a:pt x="501" y="10477"/>
                  </a:lnTo>
                  <a:cubicBezTo>
                    <a:pt x="501" y="10477"/>
                    <a:pt x="2506" y="13466"/>
                    <a:pt x="6275" y="13466"/>
                  </a:cubicBezTo>
                  <a:cubicBezTo>
                    <a:pt x="7415" y="13466"/>
                    <a:pt x="8717" y="13192"/>
                    <a:pt x="10174" y="12479"/>
                  </a:cubicBezTo>
                  <a:cubicBezTo>
                    <a:pt x="16512" y="9443"/>
                    <a:pt x="13310" y="637"/>
                    <a:pt x="9574" y="37"/>
                  </a:cubicBezTo>
                  <a:cubicBezTo>
                    <a:pt x="9441" y="12"/>
                    <a:pt x="9316" y="1"/>
                    <a:pt x="9199"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0" name="Google Shape;6041;p63">
              <a:extLst>
                <a:ext uri="{FF2B5EF4-FFF2-40B4-BE49-F238E27FC236}">
                  <a16:creationId xmlns:a16="http://schemas.microsoft.com/office/drawing/2014/main" id="{194DED43-FEE2-8E01-23BB-656037103220}"/>
                </a:ext>
              </a:extLst>
            </p:cNvPr>
            <p:cNvSpPr/>
            <p:nvPr/>
          </p:nvSpPr>
          <p:spPr>
            <a:xfrm>
              <a:off x="1425575" y="822675"/>
              <a:ext cx="131800" cy="124950"/>
            </a:xfrm>
            <a:custGeom>
              <a:avLst/>
              <a:gdLst/>
              <a:ahLst/>
              <a:cxnLst/>
              <a:rect l="l" t="t" r="r" b="b"/>
              <a:pathLst>
                <a:path w="5272" h="4998" extrusionOk="0">
                  <a:moveTo>
                    <a:pt x="2010" y="1"/>
                  </a:moveTo>
                  <a:cubicBezTo>
                    <a:pt x="1903" y="1"/>
                    <a:pt x="1842" y="36"/>
                    <a:pt x="1802" y="61"/>
                  </a:cubicBezTo>
                  <a:cubicBezTo>
                    <a:pt x="1369" y="261"/>
                    <a:pt x="1369" y="928"/>
                    <a:pt x="1802" y="2095"/>
                  </a:cubicBezTo>
                  <a:cubicBezTo>
                    <a:pt x="1469" y="1917"/>
                    <a:pt x="1076" y="1784"/>
                    <a:pt x="752" y="1784"/>
                  </a:cubicBezTo>
                  <a:cubicBezTo>
                    <a:pt x="590" y="1784"/>
                    <a:pt x="446" y="1817"/>
                    <a:pt x="334" y="1895"/>
                  </a:cubicBezTo>
                  <a:cubicBezTo>
                    <a:pt x="201" y="1929"/>
                    <a:pt x="1" y="2129"/>
                    <a:pt x="34" y="2496"/>
                  </a:cubicBezTo>
                  <a:cubicBezTo>
                    <a:pt x="134" y="3663"/>
                    <a:pt x="2036" y="4831"/>
                    <a:pt x="2269" y="4964"/>
                  </a:cubicBezTo>
                  <a:cubicBezTo>
                    <a:pt x="2303" y="4997"/>
                    <a:pt x="2369" y="4997"/>
                    <a:pt x="2436" y="4997"/>
                  </a:cubicBezTo>
                  <a:cubicBezTo>
                    <a:pt x="2536" y="4997"/>
                    <a:pt x="2636" y="4964"/>
                    <a:pt x="2703" y="4864"/>
                  </a:cubicBezTo>
                  <a:cubicBezTo>
                    <a:pt x="2803" y="4764"/>
                    <a:pt x="2770" y="4530"/>
                    <a:pt x="2603" y="4464"/>
                  </a:cubicBezTo>
                  <a:cubicBezTo>
                    <a:pt x="1836" y="4030"/>
                    <a:pt x="701" y="3129"/>
                    <a:pt x="668" y="2496"/>
                  </a:cubicBezTo>
                  <a:lnTo>
                    <a:pt x="668" y="2462"/>
                  </a:lnTo>
                  <a:cubicBezTo>
                    <a:pt x="678" y="2461"/>
                    <a:pt x="690" y="2460"/>
                    <a:pt x="703" y="2460"/>
                  </a:cubicBezTo>
                  <a:cubicBezTo>
                    <a:pt x="946" y="2460"/>
                    <a:pt x="1668" y="2748"/>
                    <a:pt x="2269" y="3096"/>
                  </a:cubicBezTo>
                  <a:cubicBezTo>
                    <a:pt x="2307" y="3122"/>
                    <a:pt x="2355" y="3132"/>
                    <a:pt x="2406" y="3132"/>
                  </a:cubicBezTo>
                  <a:cubicBezTo>
                    <a:pt x="2487" y="3132"/>
                    <a:pt x="2574" y="3104"/>
                    <a:pt x="2636" y="3063"/>
                  </a:cubicBezTo>
                  <a:cubicBezTo>
                    <a:pt x="2770" y="2963"/>
                    <a:pt x="2770" y="2796"/>
                    <a:pt x="2703" y="2662"/>
                  </a:cubicBezTo>
                  <a:cubicBezTo>
                    <a:pt x="2369" y="1895"/>
                    <a:pt x="2136" y="995"/>
                    <a:pt x="2136" y="661"/>
                  </a:cubicBezTo>
                  <a:lnTo>
                    <a:pt x="2136" y="661"/>
                  </a:lnTo>
                  <a:cubicBezTo>
                    <a:pt x="2603" y="894"/>
                    <a:pt x="3770" y="1995"/>
                    <a:pt x="4671" y="2996"/>
                  </a:cubicBezTo>
                  <a:cubicBezTo>
                    <a:pt x="4738" y="3063"/>
                    <a:pt x="4821" y="3096"/>
                    <a:pt x="4904" y="3096"/>
                  </a:cubicBezTo>
                  <a:cubicBezTo>
                    <a:pt x="4988" y="3096"/>
                    <a:pt x="5071" y="3063"/>
                    <a:pt x="5138" y="2996"/>
                  </a:cubicBezTo>
                  <a:cubicBezTo>
                    <a:pt x="5271" y="2896"/>
                    <a:pt x="5271" y="2662"/>
                    <a:pt x="5138" y="2562"/>
                  </a:cubicBezTo>
                  <a:cubicBezTo>
                    <a:pt x="3135" y="357"/>
                    <a:pt x="2346" y="1"/>
                    <a:pt x="201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dirty="0">
                <a:latin typeface="UTM Avo" panose="02040603050506020204" pitchFamily="18" charset="0"/>
              </a:endParaRPr>
            </a:p>
          </p:txBody>
        </p:sp>
        <p:sp>
          <p:nvSpPr>
            <p:cNvPr id="71" name="Google Shape;6042;p63">
              <a:extLst>
                <a:ext uri="{FF2B5EF4-FFF2-40B4-BE49-F238E27FC236}">
                  <a16:creationId xmlns:a16="http://schemas.microsoft.com/office/drawing/2014/main" id="{4D2D9416-CA59-2EAF-1D50-1A04BC4C6462}"/>
                </a:ext>
              </a:extLst>
            </p:cNvPr>
            <p:cNvSpPr/>
            <p:nvPr/>
          </p:nvSpPr>
          <p:spPr>
            <a:xfrm>
              <a:off x="1522325" y="861700"/>
              <a:ext cx="166800" cy="156800"/>
            </a:xfrm>
            <a:custGeom>
              <a:avLst/>
              <a:gdLst/>
              <a:ahLst/>
              <a:cxnLst/>
              <a:rect l="l" t="t" r="r" b="b"/>
              <a:pathLst>
                <a:path w="6672" h="6272" extrusionOk="0">
                  <a:moveTo>
                    <a:pt x="6305" y="1"/>
                  </a:moveTo>
                  <a:cubicBezTo>
                    <a:pt x="6138" y="1"/>
                    <a:pt x="6005" y="167"/>
                    <a:pt x="6005" y="334"/>
                  </a:cubicBezTo>
                  <a:cubicBezTo>
                    <a:pt x="6038" y="2102"/>
                    <a:pt x="5604" y="3436"/>
                    <a:pt x="4604" y="4370"/>
                  </a:cubicBezTo>
                  <a:cubicBezTo>
                    <a:pt x="3373" y="5478"/>
                    <a:pt x="1671" y="5623"/>
                    <a:pt x="836" y="5623"/>
                  </a:cubicBezTo>
                  <a:cubicBezTo>
                    <a:pt x="539" y="5623"/>
                    <a:pt x="351" y="5605"/>
                    <a:pt x="334" y="5605"/>
                  </a:cubicBezTo>
                  <a:cubicBezTo>
                    <a:pt x="167" y="5605"/>
                    <a:pt x="0" y="5738"/>
                    <a:pt x="0" y="5905"/>
                  </a:cubicBezTo>
                  <a:cubicBezTo>
                    <a:pt x="0" y="6072"/>
                    <a:pt x="134" y="6238"/>
                    <a:pt x="301" y="6238"/>
                  </a:cubicBezTo>
                  <a:cubicBezTo>
                    <a:pt x="334" y="6272"/>
                    <a:pt x="567" y="6272"/>
                    <a:pt x="834" y="6272"/>
                  </a:cubicBezTo>
                  <a:cubicBezTo>
                    <a:pt x="1768" y="6272"/>
                    <a:pt x="3670" y="6105"/>
                    <a:pt x="5004" y="4837"/>
                  </a:cubicBezTo>
                  <a:cubicBezTo>
                    <a:pt x="6138" y="3770"/>
                    <a:pt x="6672" y="2236"/>
                    <a:pt x="6638" y="267"/>
                  </a:cubicBezTo>
                  <a:cubicBezTo>
                    <a:pt x="6638" y="101"/>
                    <a:pt x="6472" y="1"/>
                    <a:pt x="630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2" name="Google Shape;6043;p63">
              <a:extLst>
                <a:ext uri="{FF2B5EF4-FFF2-40B4-BE49-F238E27FC236}">
                  <a16:creationId xmlns:a16="http://schemas.microsoft.com/office/drawing/2014/main" id="{33D96AE4-C95F-27D2-6D04-E5D71CC3026E}"/>
                </a:ext>
              </a:extLst>
            </p:cNvPr>
            <p:cNvSpPr/>
            <p:nvPr/>
          </p:nvSpPr>
          <p:spPr>
            <a:xfrm>
              <a:off x="941900" y="1133400"/>
              <a:ext cx="797275" cy="535575"/>
            </a:xfrm>
            <a:custGeom>
              <a:avLst/>
              <a:gdLst/>
              <a:ahLst/>
              <a:cxnLst/>
              <a:rect l="l" t="t" r="r" b="b"/>
              <a:pathLst>
                <a:path w="31891" h="21423" extrusionOk="0">
                  <a:moveTo>
                    <a:pt x="27623" y="1"/>
                  </a:moveTo>
                  <a:cubicBezTo>
                    <a:pt x="27480" y="1"/>
                    <a:pt x="27349" y="95"/>
                    <a:pt x="27320" y="241"/>
                  </a:cubicBezTo>
                  <a:cubicBezTo>
                    <a:pt x="27287" y="407"/>
                    <a:pt x="27387" y="574"/>
                    <a:pt x="27554" y="641"/>
                  </a:cubicBezTo>
                  <a:cubicBezTo>
                    <a:pt x="27954" y="708"/>
                    <a:pt x="28321" y="841"/>
                    <a:pt x="28655" y="1041"/>
                  </a:cubicBezTo>
                  <a:cubicBezTo>
                    <a:pt x="28688" y="1074"/>
                    <a:pt x="28788" y="1074"/>
                    <a:pt x="28821" y="1074"/>
                  </a:cubicBezTo>
                  <a:cubicBezTo>
                    <a:pt x="28888" y="1074"/>
                    <a:pt x="29021" y="1041"/>
                    <a:pt x="29122" y="908"/>
                  </a:cubicBezTo>
                  <a:cubicBezTo>
                    <a:pt x="29188" y="774"/>
                    <a:pt x="29155" y="574"/>
                    <a:pt x="28988" y="507"/>
                  </a:cubicBezTo>
                  <a:cubicBezTo>
                    <a:pt x="28554" y="241"/>
                    <a:pt x="28154" y="74"/>
                    <a:pt x="27687" y="7"/>
                  </a:cubicBezTo>
                  <a:cubicBezTo>
                    <a:pt x="27666" y="3"/>
                    <a:pt x="27644" y="1"/>
                    <a:pt x="27623" y="1"/>
                  </a:cubicBezTo>
                  <a:close/>
                  <a:moveTo>
                    <a:pt x="29789" y="1208"/>
                  </a:moveTo>
                  <a:cubicBezTo>
                    <a:pt x="29705" y="1208"/>
                    <a:pt x="29622" y="1241"/>
                    <a:pt x="29555" y="1308"/>
                  </a:cubicBezTo>
                  <a:cubicBezTo>
                    <a:pt x="29455" y="1408"/>
                    <a:pt x="29455" y="1608"/>
                    <a:pt x="29555" y="1742"/>
                  </a:cubicBezTo>
                  <a:cubicBezTo>
                    <a:pt x="29822" y="2042"/>
                    <a:pt x="30056" y="2342"/>
                    <a:pt x="30289" y="2709"/>
                  </a:cubicBezTo>
                  <a:cubicBezTo>
                    <a:pt x="30356" y="2842"/>
                    <a:pt x="30456" y="2876"/>
                    <a:pt x="30556" y="2876"/>
                  </a:cubicBezTo>
                  <a:cubicBezTo>
                    <a:pt x="30623" y="2876"/>
                    <a:pt x="30656" y="2876"/>
                    <a:pt x="30689" y="2809"/>
                  </a:cubicBezTo>
                  <a:cubicBezTo>
                    <a:pt x="30856" y="2709"/>
                    <a:pt x="30889" y="2542"/>
                    <a:pt x="30823" y="2375"/>
                  </a:cubicBezTo>
                  <a:cubicBezTo>
                    <a:pt x="30623" y="1975"/>
                    <a:pt x="30322" y="1575"/>
                    <a:pt x="30022" y="1308"/>
                  </a:cubicBezTo>
                  <a:cubicBezTo>
                    <a:pt x="29955" y="1241"/>
                    <a:pt x="29872" y="1208"/>
                    <a:pt x="29789" y="1208"/>
                  </a:cubicBezTo>
                  <a:close/>
                  <a:moveTo>
                    <a:pt x="31056" y="3403"/>
                  </a:moveTo>
                  <a:cubicBezTo>
                    <a:pt x="31034" y="3403"/>
                    <a:pt x="31012" y="3405"/>
                    <a:pt x="30990" y="3409"/>
                  </a:cubicBezTo>
                  <a:cubicBezTo>
                    <a:pt x="30856" y="3510"/>
                    <a:pt x="30789" y="3676"/>
                    <a:pt x="30823" y="3843"/>
                  </a:cubicBezTo>
                  <a:cubicBezTo>
                    <a:pt x="30956" y="4210"/>
                    <a:pt x="31056" y="4577"/>
                    <a:pt x="31156" y="5011"/>
                  </a:cubicBezTo>
                  <a:cubicBezTo>
                    <a:pt x="31156" y="5144"/>
                    <a:pt x="31290" y="5244"/>
                    <a:pt x="31457" y="5244"/>
                  </a:cubicBezTo>
                  <a:lnTo>
                    <a:pt x="31523" y="5244"/>
                  </a:lnTo>
                  <a:cubicBezTo>
                    <a:pt x="31690" y="5211"/>
                    <a:pt x="31823" y="5044"/>
                    <a:pt x="31757" y="4877"/>
                  </a:cubicBezTo>
                  <a:cubicBezTo>
                    <a:pt x="31690" y="4410"/>
                    <a:pt x="31557" y="4010"/>
                    <a:pt x="31390" y="3576"/>
                  </a:cubicBezTo>
                  <a:cubicBezTo>
                    <a:pt x="31332" y="3490"/>
                    <a:pt x="31199" y="3403"/>
                    <a:pt x="31056" y="3403"/>
                  </a:cubicBezTo>
                  <a:close/>
                  <a:moveTo>
                    <a:pt x="31557" y="5845"/>
                  </a:moveTo>
                  <a:cubicBezTo>
                    <a:pt x="31390" y="5845"/>
                    <a:pt x="31290" y="6011"/>
                    <a:pt x="31290" y="6178"/>
                  </a:cubicBezTo>
                  <a:lnTo>
                    <a:pt x="31290" y="6545"/>
                  </a:lnTo>
                  <a:cubicBezTo>
                    <a:pt x="31290" y="6845"/>
                    <a:pt x="31290" y="7145"/>
                    <a:pt x="31223" y="7412"/>
                  </a:cubicBezTo>
                  <a:cubicBezTo>
                    <a:pt x="31223" y="7646"/>
                    <a:pt x="31356" y="7746"/>
                    <a:pt x="31557" y="7813"/>
                  </a:cubicBezTo>
                  <a:cubicBezTo>
                    <a:pt x="31723" y="7813"/>
                    <a:pt x="31857" y="7679"/>
                    <a:pt x="31857" y="7412"/>
                  </a:cubicBezTo>
                  <a:cubicBezTo>
                    <a:pt x="31890" y="7112"/>
                    <a:pt x="31890" y="6845"/>
                    <a:pt x="31890" y="6512"/>
                  </a:cubicBezTo>
                  <a:lnTo>
                    <a:pt x="31890" y="6111"/>
                  </a:lnTo>
                  <a:cubicBezTo>
                    <a:pt x="31890" y="5978"/>
                    <a:pt x="31723" y="5845"/>
                    <a:pt x="31557" y="5845"/>
                  </a:cubicBezTo>
                  <a:close/>
                  <a:moveTo>
                    <a:pt x="31292" y="8407"/>
                  </a:moveTo>
                  <a:cubicBezTo>
                    <a:pt x="31149" y="8407"/>
                    <a:pt x="31019" y="8501"/>
                    <a:pt x="30990" y="8647"/>
                  </a:cubicBezTo>
                  <a:cubicBezTo>
                    <a:pt x="30856" y="9047"/>
                    <a:pt x="30689" y="9414"/>
                    <a:pt x="30523" y="9747"/>
                  </a:cubicBezTo>
                  <a:cubicBezTo>
                    <a:pt x="30456" y="9881"/>
                    <a:pt x="30489" y="10081"/>
                    <a:pt x="30656" y="10181"/>
                  </a:cubicBezTo>
                  <a:cubicBezTo>
                    <a:pt x="30723" y="10214"/>
                    <a:pt x="30789" y="10214"/>
                    <a:pt x="30823" y="10214"/>
                  </a:cubicBezTo>
                  <a:cubicBezTo>
                    <a:pt x="30923" y="10214"/>
                    <a:pt x="31056" y="10181"/>
                    <a:pt x="31056" y="10048"/>
                  </a:cubicBezTo>
                  <a:cubicBezTo>
                    <a:pt x="31290" y="9647"/>
                    <a:pt x="31457" y="9214"/>
                    <a:pt x="31557" y="8813"/>
                  </a:cubicBezTo>
                  <a:cubicBezTo>
                    <a:pt x="31623" y="8647"/>
                    <a:pt x="31523" y="8480"/>
                    <a:pt x="31356" y="8413"/>
                  </a:cubicBezTo>
                  <a:cubicBezTo>
                    <a:pt x="31335" y="8409"/>
                    <a:pt x="31313" y="8407"/>
                    <a:pt x="31292" y="8407"/>
                  </a:cubicBezTo>
                  <a:close/>
                  <a:moveTo>
                    <a:pt x="23284" y="9714"/>
                  </a:moveTo>
                  <a:cubicBezTo>
                    <a:pt x="23117" y="9714"/>
                    <a:pt x="22984" y="9881"/>
                    <a:pt x="22984" y="10048"/>
                  </a:cubicBezTo>
                  <a:cubicBezTo>
                    <a:pt x="22984" y="10214"/>
                    <a:pt x="23151" y="10348"/>
                    <a:pt x="23317" y="10348"/>
                  </a:cubicBezTo>
                  <a:cubicBezTo>
                    <a:pt x="23551" y="10348"/>
                    <a:pt x="23718" y="10648"/>
                    <a:pt x="23818" y="10915"/>
                  </a:cubicBezTo>
                  <a:cubicBezTo>
                    <a:pt x="23851" y="11048"/>
                    <a:pt x="23985" y="11148"/>
                    <a:pt x="24118" y="11148"/>
                  </a:cubicBezTo>
                  <a:cubicBezTo>
                    <a:pt x="24151" y="11148"/>
                    <a:pt x="24185" y="11148"/>
                    <a:pt x="24218" y="11182"/>
                  </a:cubicBezTo>
                  <a:cubicBezTo>
                    <a:pt x="24385" y="11082"/>
                    <a:pt x="24485" y="10915"/>
                    <a:pt x="24452" y="10748"/>
                  </a:cubicBezTo>
                  <a:cubicBezTo>
                    <a:pt x="24151" y="9847"/>
                    <a:pt x="23618" y="9714"/>
                    <a:pt x="23284" y="9714"/>
                  </a:cubicBezTo>
                  <a:close/>
                  <a:moveTo>
                    <a:pt x="22084" y="10181"/>
                  </a:moveTo>
                  <a:cubicBezTo>
                    <a:pt x="22031" y="10181"/>
                    <a:pt x="21983" y="10192"/>
                    <a:pt x="21950" y="10214"/>
                  </a:cubicBezTo>
                  <a:cubicBezTo>
                    <a:pt x="21449" y="10548"/>
                    <a:pt x="21116" y="10915"/>
                    <a:pt x="20982" y="11349"/>
                  </a:cubicBezTo>
                  <a:cubicBezTo>
                    <a:pt x="20949" y="11515"/>
                    <a:pt x="21016" y="11715"/>
                    <a:pt x="21183" y="11749"/>
                  </a:cubicBezTo>
                  <a:lnTo>
                    <a:pt x="21283" y="11749"/>
                  </a:lnTo>
                  <a:cubicBezTo>
                    <a:pt x="21449" y="11749"/>
                    <a:pt x="21549" y="11682"/>
                    <a:pt x="21616" y="11549"/>
                  </a:cubicBezTo>
                  <a:cubicBezTo>
                    <a:pt x="21683" y="11315"/>
                    <a:pt x="21983" y="11015"/>
                    <a:pt x="22317" y="10748"/>
                  </a:cubicBezTo>
                  <a:cubicBezTo>
                    <a:pt x="22450" y="10648"/>
                    <a:pt x="22483" y="10481"/>
                    <a:pt x="22383" y="10314"/>
                  </a:cubicBezTo>
                  <a:cubicBezTo>
                    <a:pt x="22317" y="10225"/>
                    <a:pt x="22191" y="10181"/>
                    <a:pt x="22084" y="10181"/>
                  </a:cubicBezTo>
                  <a:close/>
                  <a:moveTo>
                    <a:pt x="30107" y="10643"/>
                  </a:moveTo>
                  <a:cubicBezTo>
                    <a:pt x="30018" y="10643"/>
                    <a:pt x="29927" y="10677"/>
                    <a:pt x="29855" y="10748"/>
                  </a:cubicBezTo>
                  <a:cubicBezTo>
                    <a:pt x="29622" y="11048"/>
                    <a:pt x="29322" y="11349"/>
                    <a:pt x="28988" y="11549"/>
                  </a:cubicBezTo>
                  <a:cubicBezTo>
                    <a:pt x="28855" y="11682"/>
                    <a:pt x="28821" y="11882"/>
                    <a:pt x="28888" y="12016"/>
                  </a:cubicBezTo>
                  <a:cubicBezTo>
                    <a:pt x="28955" y="12082"/>
                    <a:pt x="29055" y="12149"/>
                    <a:pt x="29155" y="12149"/>
                  </a:cubicBezTo>
                  <a:cubicBezTo>
                    <a:pt x="29188" y="12149"/>
                    <a:pt x="29255" y="12082"/>
                    <a:pt x="29355" y="12049"/>
                  </a:cubicBezTo>
                  <a:cubicBezTo>
                    <a:pt x="29722" y="11816"/>
                    <a:pt x="30056" y="11515"/>
                    <a:pt x="30356" y="11182"/>
                  </a:cubicBezTo>
                  <a:cubicBezTo>
                    <a:pt x="30456" y="11048"/>
                    <a:pt x="30456" y="10848"/>
                    <a:pt x="30322" y="10715"/>
                  </a:cubicBezTo>
                  <a:cubicBezTo>
                    <a:pt x="30260" y="10668"/>
                    <a:pt x="30184" y="10643"/>
                    <a:pt x="30107" y="10643"/>
                  </a:cubicBezTo>
                  <a:close/>
                  <a:moveTo>
                    <a:pt x="27921" y="12076"/>
                  </a:moveTo>
                  <a:cubicBezTo>
                    <a:pt x="27899" y="12076"/>
                    <a:pt x="27876" y="12078"/>
                    <a:pt x="27854" y="12082"/>
                  </a:cubicBezTo>
                  <a:cubicBezTo>
                    <a:pt x="27487" y="12216"/>
                    <a:pt x="27120" y="12316"/>
                    <a:pt x="26686" y="12383"/>
                  </a:cubicBezTo>
                  <a:cubicBezTo>
                    <a:pt x="26520" y="12416"/>
                    <a:pt x="26386" y="12583"/>
                    <a:pt x="26453" y="12750"/>
                  </a:cubicBezTo>
                  <a:cubicBezTo>
                    <a:pt x="26486" y="12883"/>
                    <a:pt x="26620" y="13016"/>
                    <a:pt x="26787" y="13016"/>
                  </a:cubicBezTo>
                  <a:lnTo>
                    <a:pt x="26820" y="13016"/>
                  </a:lnTo>
                  <a:cubicBezTo>
                    <a:pt x="27287" y="12916"/>
                    <a:pt x="27687" y="12850"/>
                    <a:pt x="28121" y="12683"/>
                  </a:cubicBezTo>
                  <a:cubicBezTo>
                    <a:pt x="28221" y="12583"/>
                    <a:pt x="28321" y="12416"/>
                    <a:pt x="28288" y="12249"/>
                  </a:cubicBezTo>
                  <a:cubicBezTo>
                    <a:pt x="28201" y="12162"/>
                    <a:pt x="28064" y="12076"/>
                    <a:pt x="27921" y="12076"/>
                  </a:cubicBezTo>
                  <a:close/>
                  <a:moveTo>
                    <a:pt x="21757" y="12184"/>
                  </a:moveTo>
                  <a:cubicBezTo>
                    <a:pt x="21652" y="12184"/>
                    <a:pt x="21528" y="12235"/>
                    <a:pt x="21483" y="12349"/>
                  </a:cubicBezTo>
                  <a:cubicBezTo>
                    <a:pt x="21383" y="12483"/>
                    <a:pt x="21449" y="12683"/>
                    <a:pt x="21616" y="12750"/>
                  </a:cubicBezTo>
                  <a:cubicBezTo>
                    <a:pt x="21950" y="12983"/>
                    <a:pt x="22383" y="13083"/>
                    <a:pt x="22950" y="13183"/>
                  </a:cubicBezTo>
                  <a:lnTo>
                    <a:pt x="22984" y="13183"/>
                  </a:lnTo>
                  <a:cubicBezTo>
                    <a:pt x="23151" y="13183"/>
                    <a:pt x="23284" y="13050"/>
                    <a:pt x="23284" y="12916"/>
                  </a:cubicBezTo>
                  <a:cubicBezTo>
                    <a:pt x="23284" y="12716"/>
                    <a:pt x="23151" y="12583"/>
                    <a:pt x="22984" y="12549"/>
                  </a:cubicBezTo>
                  <a:cubicBezTo>
                    <a:pt x="22517" y="12449"/>
                    <a:pt x="22150" y="12383"/>
                    <a:pt x="21883" y="12216"/>
                  </a:cubicBezTo>
                  <a:cubicBezTo>
                    <a:pt x="21851" y="12195"/>
                    <a:pt x="21806" y="12184"/>
                    <a:pt x="21757" y="12184"/>
                  </a:cubicBezTo>
                  <a:close/>
                  <a:moveTo>
                    <a:pt x="24318" y="11749"/>
                  </a:moveTo>
                  <a:cubicBezTo>
                    <a:pt x="24118" y="11749"/>
                    <a:pt x="23985" y="11916"/>
                    <a:pt x="23985" y="12082"/>
                  </a:cubicBezTo>
                  <a:cubicBezTo>
                    <a:pt x="23985" y="12483"/>
                    <a:pt x="23951" y="12883"/>
                    <a:pt x="23851" y="13317"/>
                  </a:cubicBezTo>
                  <a:cubicBezTo>
                    <a:pt x="23818" y="13483"/>
                    <a:pt x="23951" y="13650"/>
                    <a:pt x="24118" y="13684"/>
                  </a:cubicBezTo>
                  <a:lnTo>
                    <a:pt x="24151" y="13684"/>
                  </a:lnTo>
                  <a:cubicBezTo>
                    <a:pt x="24318" y="13684"/>
                    <a:pt x="24452" y="13550"/>
                    <a:pt x="24452" y="13383"/>
                  </a:cubicBezTo>
                  <a:cubicBezTo>
                    <a:pt x="24485" y="13350"/>
                    <a:pt x="24485" y="13250"/>
                    <a:pt x="24485" y="13217"/>
                  </a:cubicBezTo>
                  <a:cubicBezTo>
                    <a:pt x="24818" y="13183"/>
                    <a:pt x="25185" y="13183"/>
                    <a:pt x="25552" y="13150"/>
                  </a:cubicBezTo>
                  <a:cubicBezTo>
                    <a:pt x="25719" y="13150"/>
                    <a:pt x="25853" y="12983"/>
                    <a:pt x="25853" y="12816"/>
                  </a:cubicBezTo>
                  <a:cubicBezTo>
                    <a:pt x="25853" y="12649"/>
                    <a:pt x="25686" y="12516"/>
                    <a:pt x="25519" y="12516"/>
                  </a:cubicBezTo>
                  <a:cubicBezTo>
                    <a:pt x="25219" y="12549"/>
                    <a:pt x="24885" y="12583"/>
                    <a:pt x="24618" y="12583"/>
                  </a:cubicBezTo>
                  <a:cubicBezTo>
                    <a:pt x="24652" y="12416"/>
                    <a:pt x="24652" y="12249"/>
                    <a:pt x="24652" y="12082"/>
                  </a:cubicBezTo>
                  <a:cubicBezTo>
                    <a:pt x="24652" y="11882"/>
                    <a:pt x="24485" y="11749"/>
                    <a:pt x="24318" y="11749"/>
                  </a:cubicBezTo>
                  <a:close/>
                  <a:moveTo>
                    <a:pt x="583" y="12007"/>
                  </a:moveTo>
                  <a:cubicBezTo>
                    <a:pt x="439" y="12007"/>
                    <a:pt x="295" y="12077"/>
                    <a:pt x="268" y="12216"/>
                  </a:cubicBezTo>
                  <a:cubicBezTo>
                    <a:pt x="201" y="12249"/>
                    <a:pt x="34" y="12750"/>
                    <a:pt x="1" y="13550"/>
                  </a:cubicBezTo>
                  <a:cubicBezTo>
                    <a:pt x="1" y="13717"/>
                    <a:pt x="134" y="13884"/>
                    <a:pt x="334" y="13884"/>
                  </a:cubicBezTo>
                  <a:cubicBezTo>
                    <a:pt x="501" y="13884"/>
                    <a:pt x="635" y="13750"/>
                    <a:pt x="668" y="13583"/>
                  </a:cubicBezTo>
                  <a:cubicBezTo>
                    <a:pt x="701" y="12883"/>
                    <a:pt x="868" y="12416"/>
                    <a:pt x="868" y="12416"/>
                  </a:cubicBezTo>
                  <a:cubicBezTo>
                    <a:pt x="901" y="12249"/>
                    <a:pt x="835" y="12049"/>
                    <a:pt x="668" y="12016"/>
                  </a:cubicBezTo>
                  <a:cubicBezTo>
                    <a:pt x="640" y="12010"/>
                    <a:pt x="611" y="12007"/>
                    <a:pt x="583" y="12007"/>
                  </a:cubicBezTo>
                  <a:close/>
                  <a:moveTo>
                    <a:pt x="13083" y="13963"/>
                  </a:moveTo>
                  <a:cubicBezTo>
                    <a:pt x="13048" y="13963"/>
                    <a:pt x="13012" y="13969"/>
                    <a:pt x="12977" y="13984"/>
                  </a:cubicBezTo>
                  <a:cubicBezTo>
                    <a:pt x="12376" y="14151"/>
                    <a:pt x="12009" y="14584"/>
                    <a:pt x="11976" y="15151"/>
                  </a:cubicBezTo>
                  <a:cubicBezTo>
                    <a:pt x="11976" y="15318"/>
                    <a:pt x="12109" y="15485"/>
                    <a:pt x="12310" y="15485"/>
                  </a:cubicBezTo>
                  <a:cubicBezTo>
                    <a:pt x="12476" y="15485"/>
                    <a:pt x="12610" y="15351"/>
                    <a:pt x="12576" y="15218"/>
                  </a:cubicBezTo>
                  <a:cubicBezTo>
                    <a:pt x="12643" y="14851"/>
                    <a:pt x="12943" y="14684"/>
                    <a:pt x="13177" y="14584"/>
                  </a:cubicBezTo>
                  <a:cubicBezTo>
                    <a:pt x="13344" y="14517"/>
                    <a:pt x="13410" y="14351"/>
                    <a:pt x="13377" y="14184"/>
                  </a:cubicBezTo>
                  <a:cubicBezTo>
                    <a:pt x="13325" y="14053"/>
                    <a:pt x="13210" y="13963"/>
                    <a:pt x="13083" y="13963"/>
                  </a:cubicBezTo>
                  <a:close/>
                  <a:moveTo>
                    <a:pt x="14334" y="13875"/>
                  </a:moveTo>
                  <a:cubicBezTo>
                    <a:pt x="14159" y="13875"/>
                    <a:pt x="14039" y="13945"/>
                    <a:pt x="14011" y="14084"/>
                  </a:cubicBezTo>
                  <a:cubicBezTo>
                    <a:pt x="13977" y="14251"/>
                    <a:pt x="14044" y="14451"/>
                    <a:pt x="14211" y="14517"/>
                  </a:cubicBezTo>
                  <a:cubicBezTo>
                    <a:pt x="14344" y="14551"/>
                    <a:pt x="14544" y="14618"/>
                    <a:pt x="14544" y="15051"/>
                  </a:cubicBezTo>
                  <a:lnTo>
                    <a:pt x="14544" y="15185"/>
                  </a:lnTo>
                  <a:cubicBezTo>
                    <a:pt x="14544" y="15351"/>
                    <a:pt x="14678" y="15518"/>
                    <a:pt x="14878" y="15518"/>
                  </a:cubicBezTo>
                  <a:cubicBezTo>
                    <a:pt x="15045" y="15518"/>
                    <a:pt x="15178" y="15385"/>
                    <a:pt x="15212" y="15218"/>
                  </a:cubicBezTo>
                  <a:lnTo>
                    <a:pt x="15212" y="15051"/>
                  </a:lnTo>
                  <a:cubicBezTo>
                    <a:pt x="15212" y="14451"/>
                    <a:pt x="14911" y="14050"/>
                    <a:pt x="14444" y="13884"/>
                  </a:cubicBezTo>
                  <a:cubicBezTo>
                    <a:pt x="14405" y="13878"/>
                    <a:pt x="14368" y="13875"/>
                    <a:pt x="14334" y="13875"/>
                  </a:cubicBezTo>
                  <a:close/>
                  <a:moveTo>
                    <a:pt x="23808" y="14296"/>
                  </a:moveTo>
                  <a:cubicBezTo>
                    <a:pt x="23673" y="14296"/>
                    <a:pt x="23544" y="14386"/>
                    <a:pt x="23518" y="14517"/>
                  </a:cubicBezTo>
                  <a:cubicBezTo>
                    <a:pt x="23384" y="14884"/>
                    <a:pt x="23217" y="15251"/>
                    <a:pt x="23051" y="15652"/>
                  </a:cubicBezTo>
                  <a:cubicBezTo>
                    <a:pt x="23017" y="15785"/>
                    <a:pt x="23051" y="15985"/>
                    <a:pt x="23217" y="16052"/>
                  </a:cubicBezTo>
                  <a:cubicBezTo>
                    <a:pt x="23284" y="16085"/>
                    <a:pt x="23317" y="16085"/>
                    <a:pt x="23351" y="16085"/>
                  </a:cubicBezTo>
                  <a:cubicBezTo>
                    <a:pt x="23484" y="16085"/>
                    <a:pt x="23618" y="16052"/>
                    <a:pt x="23651" y="15918"/>
                  </a:cubicBezTo>
                  <a:cubicBezTo>
                    <a:pt x="23851" y="15552"/>
                    <a:pt x="24018" y="15151"/>
                    <a:pt x="24151" y="14718"/>
                  </a:cubicBezTo>
                  <a:cubicBezTo>
                    <a:pt x="24185" y="14551"/>
                    <a:pt x="24085" y="14351"/>
                    <a:pt x="23918" y="14317"/>
                  </a:cubicBezTo>
                  <a:cubicBezTo>
                    <a:pt x="23882" y="14303"/>
                    <a:pt x="23845" y="14296"/>
                    <a:pt x="23808" y="14296"/>
                  </a:cubicBezTo>
                  <a:close/>
                  <a:moveTo>
                    <a:pt x="334" y="14551"/>
                  </a:moveTo>
                  <a:cubicBezTo>
                    <a:pt x="168" y="14551"/>
                    <a:pt x="34" y="14718"/>
                    <a:pt x="34" y="14884"/>
                  </a:cubicBezTo>
                  <a:cubicBezTo>
                    <a:pt x="134" y="15318"/>
                    <a:pt x="201" y="15752"/>
                    <a:pt x="334" y="16185"/>
                  </a:cubicBezTo>
                  <a:cubicBezTo>
                    <a:pt x="368" y="16319"/>
                    <a:pt x="501" y="16385"/>
                    <a:pt x="635" y="16385"/>
                  </a:cubicBezTo>
                  <a:cubicBezTo>
                    <a:pt x="668" y="16385"/>
                    <a:pt x="701" y="16385"/>
                    <a:pt x="701" y="16419"/>
                  </a:cubicBezTo>
                  <a:cubicBezTo>
                    <a:pt x="868" y="16352"/>
                    <a:pt x="968" y="16185"/>
                    <a:pt x="935" y="16019"/>
                  </a:cubicBezTo>
                  <a:cubicBezTo>
                    <a:pt x="801" y="15618"/>
                    <a:pt x="701" y="15251"/>
                    <a:pt x="668" y="14851"/>
                  </a:cubicBezTo>
                  <a:cubicBezTo>
                    <a:pt x="668" y="14684"/>
                    <a:pt x="501" y="14551"/>
                    <a:pt x="334" y="14551"/>
                  </a:cubicBezTo>
                  <a:close/>
                  <a:moveTo>
                    <a:pt x="12735" y="15970"/>
                  </a:moveTo>
                  <a:cubicBezTo>
                    <a:pt x="12666" y="15970"/>
                    <a:pt x="12599" y="15996"/>
                    <a:pt x="12543" y="16052"/>
                  </a:cubicBezTo>
                  <a:cubicBezTo>
                    <a:pt x="12376" y="16185"/>
                    <a:pt x="12343" y="16385"/>
                    <a:pt x="12476" y="16519"/>
                  </a:cubicBezTo>
                  <a:cubicBezTo>
                    <a:pt x="12676" y="16852"/>
                    <a:pt x="13010" y="17186"/>
                    <a:pt x="13444" y="17453"/>
                  </a:cubicBezTo>
                  <a:cubicBezTo>
                    <a:pt x="13477" y="17453"/>
                    <a:pt x="13477" y="17520"/>
                    <a:pt x="13510" y="17520"/>
                  </a:cubicBezTo>
                  <a:cubicBezTo>
                    <a:pt x="13510" y="17586"/>
                    <a:pt x="13544" y="17720"/>
                    <a:pt x="13644" y="17753"/>
                  </a:cubicBezTo>
                  <a:cubicBezTo>
                    <a:pt x="13711" y="17820"/>
                    <a:pt x="13777" y="17820"/>
                    <a:pt x="13844" y="17820"/>
                  </a:cubicBezTo>
                  <a:cubicBezTo>
                    <a:pt x="13944" y="17820"/>
                    <a:pt x="14011" y="17753"/>
                    <a:pt x="14044" y="17720"/>
                  </a:cubicBezTo>
                  <a:cubicBezTo>
                    <a:pt x="14344" y="17353"/>
                    <a:pt x="14611" y="16953"/>
                    <a:pt x="14778" y="16586"/>
                  </a:cubicBezTo>
                  <a:cubicBezTo>
                    <a:pt x="14845" y="16419"/>
                    <a:pt x="14811" y="16252"/>
                    <a:pt x="14645" y="16185"/>
                  </a:cubicBezTo>
                  <a:cubicBezTo>
                    <a:pt x="14582" y="16148"/>
                    <a:pt x="14519" y="16129"/>
                    <a:pt x="14460" y="16129"/>
                  </a:cubicBezTo>
                  <a:cubicBezTo>
                    <a:pt x="14362" y="16129"/>
                    <a:pt x="14273" y="16181"/>
                    <a:pt x="14211" y="16285"/>
                  </a:cubicBezTo>
                  <a:cubicBezTo>
                    <a:pt x="14144" y="16519"/>
                    <a:pt x="14011" y="16719"/>
                    <a:pt x="13844" y="16953"/>
                  </a:cubicBezTo>
                  <a:cubicBezTo>
                    <a:pt x="13510" y="16686"/>
                    <a:pt x="13210" y="16419"/>
                    <a:pt x="13010" y="16119"/>
                  </a:cubicBezTo>
                  <a:cubicBezTo>
                    <a:pt x="12932" y="16021"/>
                    <a:pt x="12832" y="15970"/>
                    <a:pt x="12735" y="15970"/>
                  </a:cubicBezTo>
                  <a:close/>
                  <a:moveTo>
                    <a:pt x="22758" y="16518"/>
                  </a:moveTo>
                  <a:cubicBezTo>
                    <a:pt x="22639" y="16518"/>
                    <a:pt x="22527" y="16554"/>
                    <a:pt x="22483" y="16619"/>
                  </a:cubicBezTo>
                  <a:cubicBezTo>
                    <a:pt x="22217" y="17019"/>
                    <a:pt x="21983" y="17286"/>
                    <a:pt x="21683" y="17553"/>
                  </a:cubicBezTo>
                  <a:cubicBezTo>
                    <a:pt x="21516" y="17686"/>
                    <a:pt x="21516" y="17887"/>
                    <a:pt x="21650" y="18020"/>
                  </a:cubicBezTo>
                  <a:cubicBezTo>
                    <a:pt x="21716" y="18087"/>
                    <a:pt x="21816" y="18153"/>
                    <a:pt x="21883" y="18153"/>
                  </a:cubicBezTo>
                  <a:cubicBezTo>
                    <a:pt x="21983" y="18153"/>
                    <a:pt x="22016" y="18153"/>
                    <a:pt x="22150" y="18020"/>
                  </a:cubicBezTo>
                  <a:cubicBezTo>
                    <a:pt x="22417" y="17720"/>
                    <a:pt x="22784" y="17386"/>
                    <a:pt x="23017" y="17019"/>
                  </a:cubicBezTo>
                  <a:cubicBezTo>
                    <a:pt x="23117" y="16852"/>
                    <a:pt x="23051" y="16619"/>
                    <a:pt x="22950" y="16552"/>
                  </a:cubicBezTo>
                  <a:cubicBezTo>
                    <a:pt x="22891" y="16529"/>
                    <a:pt x="22824" y="16518"/>
                    <a:pt x="22758" y="16518"/>
                  </a:cubicBezTo>
                  <a:close/>
                  <a:moveTo>
                    <a:pt x="1186" y="16930"/>
                  </a:moveTo>
                  <a:cubicBezTo>
                    <a:pt x="1127" y="16930"/>
                    <a:pt x="1064" y="16948"/>
                    <a:pt x="1001" y="16986"/>
                  </a:cubicBezTo>
                  <a:cubicBezTo>
                    <a:pt x="835" y="17053"/>
                    <a:pt x="801" y="17219"/>
                    <a:pt x="868" y="17386"/>
                  </a:cubicBezTo>
                  <a:cubicBezTo>
                    <a:pt x="1102" y="17753"/>
                    <a:pt x="1335" y="18153"/>
                    <a:pt x="1635" y="18487"/>
                  </a:cubicBezTo>
                  <a:cubicBezTo>
                    <a:pt x="1702" y="18554"/>
                    <a:pt x="1802" y="18587"/>
                    <a:pt x="1869" y="18587"/>
                  </a:cubicBezTo>
                  <a:cubicBezTo>
                    <a:pt x="1969" y="18587"/>
                    <a:pt x="2002" y="18587"/>
                    <a:pt x="2102" y="18554"/>
                  </a:cubicBezTo>
                  <a:cubicBezTo>
                    <a:pt x="2202" y="18420"/>
                    <a:pt x="2269" y="18220"/>
                    <a:pt x="2136" y="18087"/>
                  </a:cubicBezTo>
                  <a:cubicBezTo>
                    <a:pt x="1835" y="17753"/>
                    <a:pt x="1635" y="17420"/>
                    <a:pt x="1435" y="17086"/>
                  </a:cubicBezTo>
                  <a:cubicBezTo>
                    <a:pt x="1373" y="16982"/>
                    <a:pt x="1284" y="16930"/>
                    <a:pt x="1186" y="16930"/>
                  </a:cubicBezTo>
                  <a:close/>
                  <a:moveTo>
                    <a:pt x="14662" y="17597"/>
                  </a:moveTo>
                  <a:cubicBezTo>
                    <a:pt x="14567" y="17597"/>
                    <a:pt x="14486" y="17649"/>
                    <a:pt x="14444" y="17753"/>
                  </a:cubicBezTo>
                  <a:cubicBezTo>
                    <a:pt x="14344" y="17920"/>
                    <a:pt x="14378" y="18087"/>
                    <a:pt x="14544" y="18187"/>
                  </a:cubicBezTo>
                  <a:cubicBezTo>
                    <a:pt x="14945" y="18354"/>
                    <a:pt x="15345" y="18520"/>
                    <a:pt x="15779" y="18687"/>
                  </a:cubicBezTo>
                  <a:lnTo>
                    <a:pt x="15879" y="18687"/>
                  </a:lnTo>
                  <a:cubicBezTo>
                    <a:pt x="16012" y="18687"/>
                    <a:pt x="16146" y="18587"/>
                    <a:pt x="16179" y="18520"/>
                  </a:cubicBezTo>
                  <a:cubicBezTo>
                    <a:pt x="16212" y="18354"/>
                    <a:pt x="16146" y="18153"/>
                    <a:pt x="15979" y="18087"/>
                  </a:cubicBezTo>
                  <a:cubicBezTo>
                    <a:pt x="15612" y="17987"/>
                    <a:pt x="15178" y="17820"/>
                    <a:pt x="14845" y="17653"/>
                  </a:cubicBezTo>
                  <a:cubicBezTo>
                    <a:pt x="14782" y="17615"/>
                    <a:pt x="14720" y="17597"/>
                    <a:pt x="14662" y="17597"/>
                  </a:cubicBezTo>
                  <a:close/>
                  <a:moveTo>
                    <a:pt x="17094" y="18382"/>
                  </a:moveTo>
                  <a:cubicBezTo>
                    <a:pt x="16946" y="18382"/>
                    <a:pt x="16806" y="18504"/>
                    <a:pt x="16746" y="18654"/>
                  </a:cubicBezTo>
                  <a:cubicBezTo>
                    <a:pt x="16713" y="18787"/>
                    <a:pt x="16846" y="18954"/>
                    <a:pt x="17013" y="19021"/>
                  </a:cubicBezTo>
                  <a:cubicBezTo>
                    <a:pt x="17313" y="19087"/>
                    <a:pt x="17647" y="19187"/>
                    <a:pt x="17980" y="19221"/>
                  </a:cubicBezTo>
                  <a:cubicBezTo>
                    <a:pt x="18114" y="19221"/>
                    <a:pt x="18180" y="19254"/>
                    <a:pt x="18347" y="19254"/>
                  </a:cubicBezTo>
                  <a:cubicBezTo>
                    <a:pt x="18514" y="19254"/>
                    <a:pt x="18647" y="19121"/>
                    <a:pt x="18647" y="18987"/>
                  </a:cubicBezTo>
                  <a:cubicBezTo>
                    <a:pt x="18647" y="18787"/>
                    <a:pt x="18514" y="18687"/>
                    <a:pt x="18347" y="18654"/>
                  </a:cubicBezTo>
                  <a:cubicBezTo>
                    <a:pt x="18247" y="18654"/>
                    <a:pt x="18147" y="18587"/>
                    <a:pt x="18047" y="18587"/>
                  </a:cubicBezTo>
                  <a:cubicBezTo>
                    <a:pt x="17713" y="18520"/>
                    <a:pt x="17413" y="18454"/>
                    <a:pt x="17146" y="18387"/>
                  </a:cubicBezTo>
                  <a:cubicBezTo>
                    <a:pt x="17129" y="18383"/>
                    <a:pt x="17112" y="18382"/>
                    <a:pt x="17094" y="18382"/>
                  </a:cubicBezTo>
                  <a:close/>
                  <a:moveTo>
                    <a:pt x="20815" y="18261"/>
                  </a:moveTo>
                  <a:cubicBezTo>
                    <a:pt x="20772" y="18261"/>
                    <a:pt x="20727" y="18269"/>
                    <a:pt x="20682" y="18287"/>
                  </a:cubicBezTo>
                  <a:cubicBezTo>
                    <a:pt x="20315" y="18487"/>
                    <a:pt x="19948" y="18587"/>
                    <a:pt x="19548" y="18654"/>
                  </a:cubicBezTo>
                  <a:cubicBezTo>
                    <a:pt x="19381" y="18687"/>
                    <a:pt x="19281" y="18854"/>
                    <a:pt x="19315" y="19021"/>
                  </a:cubicBezTo>
                  <a:cubicBezTo>
                    <a:pt x="19348" y="19121"/>
                    <a:pt x="19481" y="19254"/>
                    <a:pt x="19648" y="19254"/>
                  </a:cubicBezTo>
                  <a:lnTo>
                    <a:pt x="19681" y="19254"/>
                  </a:lnTo>
                  <a:cubicBezTo>
                    <a:pt x="20148" y="19187"/>
                    <a:pt x="20549" y="19054"/>
                    <a:pt x="20982" y="18854"/>
                  </a:cubicBezTo>
                  <a:cubicBezTo>
                    <a:pt x="21116" y="18754"/>
                    <a:pt x="21183" y="18587"/>
                    <a:pt x="21116" y="18420"/>
                  </a:cubicBezTo>
                  <a:cubicBezTo>
                    <a:pt x="21043" y="18323"/>
                    <a:pt x="20934" y="18261"/>
                    <a:pt x="20815" y="18261"/>
                  </a:cubicBezTo>
                  <a:close/>
                  <a:moveTo>
                    <a:pt x="13039" y="18120"/>
                  </a:moveTo>
                  <a:cubicBezTo>
                    <a:pt x="12960" y="18120"/>
                    <a:pt x="12877" y="18153"/>
                    <a:pt x="12810" y="18220"/>
                  </a:cubicBezTo>
                  <a:cubicBezTo>
                    <a:pt x="12510" y="18520"/>
                    <a:pt x="12209" y="18787"/>
                    <a:pt x="11876" y="19054"/>
                  </a:cubicBezTo>
                  <a:cubicBezTo>
                    <a:pt x="11776" y="19187"/>
                    <a:pt x="11709" y="19388"/>
                    <a:pt x="11843" y="19521"/>
                  </a:cubicBezTo>
                  <a:cubicBezTo>
                    <a:pt x="11943" y="19588"/>
                    <a:pt x="12009" y="19654"/>
                    <a:pt x="12109" y="19654"/>
                  </a:cubicBezTo>
                  <a:cubicBezTo>
                    <a:pt x="12143" y="19654"/>
                    <a:pt x="12209" y="19654"/>
                    <a:pt x="12310" y="19554"/>
                  </a:cubicBezTo>
                  <a:cubicBezTo>
                    <a:pt x="12643" y="19321"/>
                    <a:pt x="12977" y="19021"/>
                    <a:pt x="13244" y="18687"/>
                  </a:cubicBezTo>
                  <a:cubicBezTo>
                    <a:pt x="13377" y="18554"/>
                    <a:pt x="13377" y="18354"/>
                    <a:pt x="13244" y="18220"/>
                  </a:cubicBezTo>
                  <a:cubicBezTo>
                    <a:pt x="13194" y="18153"/>
                    <a:pt x="13118" y="18120"/>
                    <a:pt x="13039" y="18120"/>
                  </a:cubicBezTo>
                  <a:close/>
                  <a:moveTo>
                    <a:pt x="2819" y="18846"/>
                  </a:moveTo>
                  <a:cubicBezTo>
                    <a:pt x="2720" y="18846"/>
                    <a:pt x="2616" y="18894"/>
                    <a:pt x="2536" y="18954"/>
                  </a:cubicBezTo>
                  <a:cubicBezTo>
                    <a:pt x="2436" y="19087"/>
                    <a:pt x="2469" y="19288"/>
                    <a:pt x="2603" y="19421"/>
                  </a:cubicBezTo>
                  <a:cubicBezTo>
                    <a:pt x="2936" y="19688"/>
                    <a:pt x="3303" y="19921"/>
                    <a:pt x="3670" y="20188"/>
                  </a:cubicBezTo>
                  <a:cubicBezTo>
                    <a:pt x="3703" y="20222"/>
                    <a:pt x="3803" y="20222"/>
                    <a:pt x="3837" y="20222"/>
                  </a:cubicBezTo>
                  <a:cubicBezTo>
                    <a:pt x="3937" y="20222"/>
                    <a:pt x="4037" y="20188"/>
                    <a:pt x="4104" y="20088"/>
                  </a:cubicBezTo>
                  <a:cubicBezTo>
                    <a:pt x="4204" y="19921"/>
                    <a:pt x="4170" y="19721"/>
                    <a:pt x="4004" y="19621"/>
                  </a:cubicBezTo>
                  <a:cubicBezTo>
                    <a:pt x="3637" y="19421"/>
                    <a:pt x="3303" y="19187"/>
                    <a:pt x="3003" y="18921"/>
                  </a:cubicBezTo>
                  <a:cubicBezTo>
                    <a:pt x="2950" y="18867"/>
                    <a:pt x="2885" y="18846"/>
                    <a:pt x="2819" y="18846"/>
                  </a:cubicBezTo>
                  <a:close/>
                  <a:moveTo>
                    <a:pt x="10998" y="19722"/>
                  </a:moveTo>
                  <a:cubicBezTo>
                    <a:pt x="10947" y="19722"/>
                    <a:pt x="10895" y="19733"/>
                    <a:pt x="10842" y="19755"/>
                  </a:cubicBezTo>
                  <a:cubicBezTo>
                    <a:pt x="10508" y="19955"/>
                    <a:pt x="10141" y="20155"/>
                    <a:pt x="9774" y="20322"/>
                  </a:cubicBezTo>
                  <a:cubicBezTo>
                    <a:pt x="9608" y="20388"/>
                    <a:pt x="9508" y="20555"/>
                    <a:pt x="9608" y="20722"/>
                  </a:cubicBezTo>
                  <a:cubicBezTo>
                    <a:pt x="9641" y="20855"/>
                    <a:pt x="9774" y="20922"/>
                    <a:pt x="9874" y="20922"/>
                  </a:cubicBezTo>
                  <a:cubicBezTo>
                    <a:pt x="9941" y="20922"/>
                    <a:pt x="9975" y="20922"/>
                    <a:pt x="9975" y="20889"/>
                  </a:cubicBezTo>
                  <a:cubicBezTo>
                    <a:pt x="10341" y="20722"/>
                    <a:pt x="10775" y="20555"/>
                    <a:pt x="11142" y="20322"/>
                  </a:cubicBezTo>
                  <a:cubicBezTo>
                    <a:pt x="11309" y="20222"/>
                    <a:pt x="11342" y="20055"/>
                    <a:pt x="11275" y="19888"/>
                  </a:cubicBezTo>
                  <a:cubicBezTo>
                    <a:pt x="11207" y="19774"/>
                    <a:pt x="11108" y="19722"/>
                    <a:pt x="10998" y="19722"/>
                  </a:cubicBezTo>
                  <a:close/>
                  <a:moveTo>
                    <a:pt x="5104" y="20255"/>
                  </a:moveTo>
                  <a:lnTo>
                    <a:pt x="4938" y="20555"/>
                  </a:lnTo>
                  <a:lnTo>
                    <a:pt x="4838" y="20855"/>
                  </a:lnTo>
                  <a:cubicBezTo>
                    <a:pt x="5204" y="21022"/>
                    <a:pt x="5638" y="21189"/>
                    <a:pt x="6038" y="21256"/>
                  </a:cubicBezTo>
                  <a:lnTo>
                    <a:pt x="6138" y="21256"/>
                  </a:lnTo>
                  <a:cubicBezTo>
                    <a:pt x="6305" y="21256"/>
                    <a:pt x="6439" y="21189"/>
                    <a:pt x="6472" y="21022"/>
                  </a:cubicBezTo>
                  <a:cubicBezTo>
                    <a:pt x="6505" y="20855"/>
                    <a:pt x="6372" y="20689"/>
                    <a:pt x="6205" y="20655"/>
                  </a:cubicBezTo>
                  <a:cubicBezTo>
                    <a:pt x="5838" y="20555"/>
                    <a:pt x="5471" y="20422"/>
                    <a:pt x="5104" y="20255"/>
                  </a:cubicBezTo>
                  <a:close/>
                  <a:moveTo>
                    <a:pt x="8659" y="20617"/>
                  </a:moveTo>
                  <a:cubicBezTo>
                    <a:pt x="8642" y="20617"/>
                    <a:pt x="8624" y="20618"/>
                    <a:pt x="8607" y="20622"/>
                  </a:cubicBezTo>
                  <a:cubicBezTo>
                    <a:pt x="8207" y="20722"/>
                    <a:pt x="7840" y="20755"/>
                    <a:pt x="7473" y="20755"/>
                  </a:cubicBezTo>
                  <a:lnTo>
                    <a:pt x="7373" y="20755"/>
                  </a:lnTo>
                  <a:cubicBezTo>
                    <a:pt x="7173" y="20755"/>
                    <a:pt x="7039" y="20922"/>
                    <a:pt x="7039" y="21089"/>
                  </a:cubicBezTo>
                  <a:cubicBezTo>
                    <a:pt x="7039" y="21256"/>
                    <a:pt x="7206" y="21422"/>
                    <a:pt x="7373" y="21422"/>
                  </a:cubicBezTo>
                  <a:lnTo>
                    <a:pt x="7473" y="21422"/>
                  </a:lnTo>
                  <a:cubicBezTo>
                    <a:pt x="7873" y="21422"/>
                    <a:pt x="8307" y="21389"/>
                    <a:pt x="8707" y="21256"/>
                  </a:cubicBezTo>
                  <a:cubicBezTo>
                    <a:pt x="8874" y="21222"/>
                    <a:pt x="9007" y="21055"/>
                    <a:pt x="8974" y="20889"/>
                  </a:cubicBezTo>
                  <a:cubicBezTo>
                    <a:pt x="8944" y="20739"/>
                    <a:pt x="8807" y="20617"/>
                    <a:pt x="8659" y="20617"/>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3" name="Google Shape;6044;p63">
              <a:extLst>
                <a:ext uri="{FF2B5EF4-FFF2-40B4-BE49-F238E27FC236}">
                  <a16:creationId xmlns:a16="http://schemas.microsoft.com/office/drawing/2014/main" id="{8B542392-BBAC-5242-6AE2-96698CB29C48}"/>
                </a:ext>
              </a:extLst>
            </p:cNvPr>
            <p:cNvSpPr/>
            <p:nvPr/>
          </p:nvSpPr>
          <p:spPr>
            <a:xfrm>
              <a:off x="1571525" y="748725"/>
              <a:ext cx="62575" cy="62975"/>
            </a:xfrm>
            <a:custGeom>
              <a:avLst/>
              <a:gdLst/>
              <a:ahLst/>
              <a:cxnLst/>
              <a:rect l="l" t="t" r="r" b="b"/>
              <a:pathLst>
                <a:path w="2503" h="2519" extrusionOk="0">
                  <a:moveTo>
                    <a:pt x="1306" y="0"/>
                  </a:moveTo>
                  <a:cubicBezTo>
                    <a:pt x="1251" y="0"/>
                    <a:pt x="1193" y="15"/>
                    <a:pt x="1135" y="50"/>
                  </a:cubicBezTo>
                  <a:cubicBezTo>
                    <a:pt x="1001" y="150"/>
                    <a:pt x="968" y="317"/>
                    <a:pt x="1034" y="517"/>
                  </a:cubicBezTo>
                  <a:cubicBezTo>
                    <a:pt x="1368" y="1017"/>
                    <a:pt x="1668" y="1618"/>
                    <a:pt x="1702" y="1884"/>
                  </a:cubicBezTo>
                  <a:cubicBezTo>
                    <a:pt x="1468" y="1851"/>
                    <a:pt x="968" y="1417"/>
                    <a:pt x="634" y="1050"/>
                  </a:cubicBezTo>
                  <a:cubicBezTo>
                    <a:pt x="559" y="976"/>
                    <a:pt x="463" y="932"/>
                    <a:pt x="370" y="932"/>
                  </a:cubicBezTo>
                  <a:cubicBezTo>
                    <a:pt x="297" y="932"/>
                    <a:pt x="226" y="959"/>
                    <a:pt x="167" y="1017"/>
                  </a:cubicBezTo>
                  <a:cubicBezTo>
                    <a:pt x="34" y="1117"/>
                    <a:pt x="0" y="1351"/>
                    <a:pt x="134" y="1451"/>
                  </a:cubicBezTo>
                  <a:cubicBezTo>
                    <a:pt x="334" y="1718"/>
                    <a:pt x="1101" y="2518"/>
                    <a:pt x="1768" y="2518"/>
                  </a:cubicBezTo>
                  <a:cubicBezTo>
                    <a:pt x="1802" y="2518"/>
                    <a:pt x="1868" y="2518"/>
                    <a:pt x="1968" y="2451"/>
                  </a:cubicBezTo>
                  <a:cubicBezTo>
                    <a:pt x="2135" y="2418"/>
                    <a:pt x="2269" y="2351"/>
                    <a:pt x="2335" y="2185"/>
                  </a:cubicBezTo>
                  <a:cubicBezTo>
                    <a:pt x="2502" y="1718"/>
                    <a:pt x="1968" y="684"/>
                    <a:pt x="1568" y="116"/>
                  </a:cubicBezTo>
                  <a:cubicBezTo>
                    <a:pt x="1503" y="51"/>
                    <a:pt x="1410" y="0"/>
                    <a:pt x="130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
        <p:nvSpPr>
          <p:cNvPr id="74" name="TextBox 73">
            <a:extLst>
              <a:ext uri="{FF2B5EF4-FFF2-40B4-BE49-F238E27FC236}">
                <a16:creationId xmlns:a16="http://schemas.microsoft.com/office/drawing/2014/main" id="{2060139F-8B4E-B85E-30D9-99561FD5263C}"/>
              </a:ext>
            </a:extLst>
          </p:cNvPr>
          <p:cNvSpPr txBox="1"/>
          <p:nvPr/>
        </p:nvSpPr>
        <p:spPr>
          <a:xfrm>
            <a:off x="3732879" y="1937309"/>
            <a:ext cx="8071034" cy="1807867"/>
          </a:xfrm>
          <a:prstGeom prst="rect">
            <a:avLst/>
          </a:prstGeom>
          <a:noFill/>
        </p:spPr>
        <p:txBody>
          <a:bodyPr wrap="square" rtlCol="0">
            <a:spAutoFit/>
          </a:bodyPr>
          <a:lstStyle/>
          <a:p>
            <a:pPr algn="just" defTabSz="1219170">
              <a:lnSpc>
                <a:spcPct val="150000"/>
              </a:lnSpc>
            </a:pPr>
            <a:r>
              <a:rPr lang="en-US" sz="2600" dirty="0" err="1">
                <a:latin typeface="UTM Avo" panose="02040603050506020204" pitchFamily="18" charset="0"/>
              </a:rPr>
              <a:t>Sách</a:t>
            </a:r>
            <a:r>
              <a:rPr lang="en-US" sz="2600" dirty="0">
                <a:latin typeface="UTM Avo" panose="02040603050506020204" pitchFamily="18" charset="0"/>
              </a:rPr>
              <a:t>, </a:t>
            </a:r>
            <a:r>
              <a:rPr lang="en-US" sz="2600" dirty="0" err="1">
                <a:latin typeface="UTM Avo" panose="02040603050506020204" pitchFamily="18" charset="0"/>
              </a:rPr>
              <a:t>vở</a:t>
            </a:r>
            <a:r>
              <a:rPr lang="en-US" sz="2600" dirty="0">
                <a:latin typeface="UTM Avo" panose="02040603050506020204" pitchFamily="18" charset="0"/>
              </a:rPr>
              <a:t> </a:t>
            </a:r>
            <a:r>
              <a:rPr lang="en-US" sz="2600" dirty="0" err="1">
                <a:latin typeface="UTM Avo" panose="02040603050506020204" pitchFamily="18" charset="0"/>
              </a:rPr>
              <a:t>mà</a:t>
            </a:r>
            <a:r>
              <a:rPr lang="en-US" sz="2600" dirty="0">
                <a:latin typeface="UTM Avo" panose="02040603050506020204" pitchFamily="18" charset="0"/>
              </a:rPr>
              <a:t> </a:t>
            </a:r>
            <a:r>
              <a:rPr lang="en-US" sz="2600" dirty="0" err="1">
                <a:latin typeface="UTM Avo" panose="02040603050506020204" pitchFamily="18" charset="0"/>
              </a:rPr>
              <a:t>em</a:t>
            </a:r>
            <a:r>
              <a:rPr lang="en-US" sz="2600" dirty="0">
                <a:latin typeface="UTM Avo" panose="02040603050506020204" pitchFamily="18" charset="0"/>
              </a:rPr>
              <a:t> </a:t>
            </a:r>
            <a:r>
              <a:rPr lang="en-US" sz="2600" dirty="0" err="1">
                <a:latin typeface="UTM Avo" panose="02040603050506020204" pitchFamily="18" charset="0"/>
              </a:rPr>
              <a:t>đang</a:t>
            </a:r>
            <a:r>
              <a:rPr lang="en-US" sz="2600" dirty="0">
                <a:latin typeface="UTM Avo" panose="02040603050506020204" pitchFamily="18" charset="0"/>
              </a:rPr>
              <a:t> </a:t>
            </a:r>
            <a:r>
              <a:rPr lang="en-US" sz="2600" dirty="0" err="1">
                <a:latin typeface="UTM Avo" panose="02040603050506020204" pitchFamily="18" charset="0"/>
              </a:rPr>
              <a:t>sử</a:t>
            </a:r>
            <a:r>
              <a:rPr lang="en-US" sz="2600" dirty="0">
                <a:latin typeface="UTM Avo" panose="02040603050506020204" pitchFamily="18" charset="0"/>
              </a:rPr>
              <a:t> </a:t>
            </a:r>
            <a:r>
              <a:rPr lang="en-US" sz="2600" dirty="0" err="1">
                <a:latin typeface="UTM Avo" panose="02040603050506020204" pitchFamily="18" charset="0"/>
              </a:rPr>
              <a:t>dụng</a:t>
            </a:r>
            <a:r>
              <a:rPr lang="en-US" sz="2600" dirty="0">
                <a:latin typeface="UTM Avo" panose="02040603050506020204" pitchFamily="18" charset="0"/>
              </a:rPr>
              <a:t> </a:t>
            </a:r>
            <a:r>
              <a:rPr lang="en-US" sz="2600" dirty="0" err="1">
                <a:latin typeface="UTM Avo" panose="02040603050506020204" pitchFamily="18" charset="0"/>
              </a:rPr>
              <a:t>là</a:t>
            </a:r>
            <a:r>
              <a:rPr lang="en-US" sz="2600" dirty="0">
                <a:latin typeface="UTM Avo" panose="02040603050506020204" pitchFamily="18" charset="0"/>
              </a:rPr>
              <a:t> </a:t>
            </a:r>
            <a:r>
              <a:rPr lang="en-US" sz="2600" dirty="0" err="1">
                <a:latin typeface="UTM Avo" panose="02040603050506020204" pitchFamily="18" charset="0"/>
              </a:rPr>
              <a:t>các</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nghệ</a:t>
            </a:r>
            <a:r>
              <a:rPr lang="en-US" sz="2600" dirty="0">
                <a:latin typeface="UTM Avo" panose="02040603050506020204" pitchFamily="18" charset="0"/>
              </a:rPr>
              <a:t> </a:t>
            </a:r>
            <a:r>
              <a:rPr lang="en-US" sz="2600" dirty="0" err="1">
                <a:latin typeface="UTM Avo" panose="02040603050506020204" pitchFamily="18" charset="0"/>
              </a:rPr>
              <a:t>được</a:t>
            </a:r>
            <a:r>
              <a:rPr lang="en-US" sz="2600" dirty="0">
                <a:latin typeface="UTM Avo" panose="02040603050506020204" pitchFamily="18" charset="0"/>
              </a:rPr>
              <a:t> </a:t>
            </a:r>
            <a:r>
              <a:rPr lang="en-US" sz="2600" dirty="0" err="1">
                <a:latin typeface="UTM Avo" panose="02040603050506020204" pitchFamily="18" charset="0"/>
              </a:rPr>
              <a:t>làm</a:t>
            </a:r>
            <a:r>
              <a:rPr lang="en-US" sz="2600" dirty="0">
                <a:latin typeface="UTM Avo" panose="02040603050506020204" pitchFamily="18" charset="0"/>
              </a:rPr>
              <a:t> </a:t>
            </a:r>
            <a:r>
              <a:rPr lang="en-US" sz="2600" dirty="0" err="1">
                <a:latin typeface="UTM Avo" panose="02040603050506020204" pitchFamily="18" charset="0"/>
              </a:rPr>
              <a:t>từ</a:t>
            </a:r>
            <a:r>
              <a:rPr lang="en-US" sz="2600" dirty="0">
                <a:latin typeface="UTM Avo" panose="02040603050506020204" pitchFamily="18" charset="0"/>
              </a:rPr>
              <a:t> </a:t>
            </a:r>
            <a:r>
              <a:rPr lang="en-US" sz="2600" dirty="0" err="1">
                <a:latin typeface="UTM Avo" panose="02040603050506020204" pitchFamily="18" charset="0"/>
              </a:rPr>
              <a:t>đối</a:t>
            </a:r>
            <a:r>
              <a:rPr lang="en-US" sz="2600" dirty="0">
                <a:latin typeface="UTM Avo" panose="02040603050506020204" pitchFamily="18" charset="0"/>
              </a:rPr>
              <a:t> </a:t>
            </a:r>
            <a:r>
              <a:rPr lang="en-US" sz="2600" dirty="0" err="1">
                <a:latin typeface="UTM Avo" panose="02040603050506020204" pitchFamily="18" charset="0"/>
              </a:rPr>
              <a:t>tượng</a:t>
            </a:r>
            <a:r>
              <a:rPr lang="en-US" sz="2600" dirty="0">
                <a:latin typeface="UTM Avo" panose="02040603050506020204" pitchFamily="18" charset="0"/>
              </a:rPr>
              <a:t> </a:t>
            </a:r>
            <a:r>
              <a:rPr lang="en-US" sz="2600" dirty="0" err="1">
                <a:latin typeface="UTM Avo" panose="02040603050506020204" pitchFamily="18" charset="0"/>
              </a:rPr>
              <a:t>tự</a:t>
            </a:r>
            <a:r>
              <a:rPr lang="en-US" sz="2600" dirty="0">
                <a:latin typeface="UTM Avo" panose="02040603050506020204" pitchFamily="18" charset="0"/>
              </a:rPr>
              <a:t> </a:t>
            </a:r>
            <a:r>
              <a:rPr lang="en-US" sz="2600" dirty="0" err="1">
                <a:latin typeface="UTM Avo" panose="02040603050506020204" pitchFamily="18" charset="0"/>
              </a:rPr>
              <a:t>nhiên</a:t>
            </a:r>
            <a:r>
              <a:rPr lang="en-US" sz="2600" dirty="0">
                <a:latin typeface="UTM Avo" panose="02040603050506020204" pitchFamily="18" charset="0"/>
              </a:rPr>
              <a:t> </a:t>
            </a:r>
            <a:r>
              <a:rPr lang="en-US" sz="2600" dirty="0" err="1">
                <a:latin typeface="UTM Avo" panose="02040603050506020204" pitchFamily="18" charset="0"/>
              </a:rPr>
              <a:t>như</a:t>
            </a:r>
            <a:r>
              <a:rPr lang="en-US" sz="2600" dirty="0">
                <a:latin typeface="UTM Avo" panose="02040603050506020204" pitchFamily="18" charset="0"/>
              </a:rPr>
              <a:t>: </a:t>
            </a:r>
            <a:r>
              <a:rPr lang="en-US" sz="2600" dirty="0" err="1">
                <a:latin typeface="UTM Avo" panose="02040603050506020204" pitchFamily="18" charset="0"/>
              </a:rPr>
              <a:t>tre</a:t>
            </a:r>
            <a:r>
              <a:rPr lang="en-US" sz="2600" dirty="0">
                <a:latin typeface="UTM Avo" panose="02040603050506020204" pitchFamily="18" charset="0"/>
              </a:rPr>
              <a:t>, </a:t>
            </a:r>
            <a:r>
              <a:rPr lang="en-US" sz="2600" dirty="0" err="1">
                <a:latin typeface="UTM Avo" panose="02040603050506020204" pitchFamily="18" charset="0"/>
              </a:rPr>
              <a:t>gỗ</a:t>
            </a:r>
            <a:r>
              <a:rPr lang="en-US" sz="2600" dirty="0">
                <a:latin typeface="UTM Avo" panose="02040603050506020204" pitchFamily="18" charset="0"/>
              </a:rPr>
              <a:t>.</a:t>
            </a:r>
          </a:p>
        </p:txBody>
      </p:sp>
      <p:pic>
        <p:nvPicPr>
          <p:cNvPr id="75" name="Picture 74">
            <a:extLst>
              <a:ext uri="{FF2B5EF4-FFF2-40B4-BE49-F238E27FC236}">
                <a16:creationId xmlns:a16="http://schemas.microsoft.com/office/drawing/2014/main" id="{8D6EF6CD-D702-B394-EEF5-E450676E9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1772" y="3125468"/>
            <a:ext cx="4325472" cy="4325472"/>
          </a:xfrm>
          <a:prstGeom prst="rect">
            <a:avLst/>
          </a:prstGeom>
        </p:spPr>
      </p:pic>
    </p:spTree>
    <p:extLst>
      <p:ext uri="{BB962C8B-B14F-4D97-AF65-F5344CB8AC3E}">
        <p14:creationId xmlns:p14="http://schemas.microsoft.com/office/powerpoint/2010/main" val="111828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wipe(left)">
                                      <p:cBhvr>
                                        <p:cTn id="19" dur="500"/>
                                        <p:tgtEl>
                                          <p:spTgt spid="74"/>
                                        </p:tgtEl>
                                      </p:cBhvr>
                                    </p:animEffect>
                                  </p:childTnLst>
                                </p:cTn>
                              </p:par>
                              <p:par>
                                <p:cTn id="20" presetID="10" presetClass="entr" presetSubtype="0" fill="hold" nodeType="with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783;p54">
            <a:extLst>
              <a:ext uri="{FF2B5EF4-FFF2-40B4-BE49-F238E27FC236}">
                <a16:creationId xmlns:a16="http://schemas.microsoft.com/office/drawing/2014/main" id="{99DC3DEF-805E-4AA9-CC89-EE3C4407B098}"/>
              </a:ext>
            </a:extLst>
          </p:cNvPr>
          <p:cNvSpPr txBox="1">
            <a:spLocks/>
          </p:cNvSpPr>
          <p:nvPr/>
        </p:nvSpPr>
        <p:spPr>
          <a:xfrm>
            <a:off x="1528751" y="1660377"/>
            <a:ext cx="6420000" cy="849457"/>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00" b="1" dirty="0">
                <a:solidFill>
                  <a:schemeClr val="accent3">
                    <a:lumMod val="50000"/>
                  </a:schemeClr>
                </a:solidFill>
                <a:latin typeface="UTM Avo" panose="02040603050506020204" pitchFamily="18" charset="0"/>
              </a:rPr>
              <a:t>KẾT LUẬN</a:t>
            </a:r>
          </a:p>
        </p:txBody>
      </p:sp>
      <p:grpSp>
        <p:nvGrpSpPr>
          <p:cNvPr id="3" name="Google Shape;5016;p54">
            <a:extLst>
              <a:ext uri="{FF2B5EF4-FFF2-40B4-BE49-F238E27FC236}">
                <a16:creationId xmlns:a16="http://schemas.microsoft.com/office/drawing/2014/main" id="{ED94B54F-0FEB-620C-A854-14215842249D}"/>
              </a:ext>
            </a:extLst>
          </p:cNvPr>
          <p:cNvGrpSpPr/>
          <p:nvPr/>
        </p:nvGrpSpPr>
        <p:grpSpPr>
          <a:xfrm>
            <a:off x="10393875" y="643969"/>
            <a:ext cx="716292" cy="645732"/>
            <a:chOff x="1452875" y="3070150"/>
            <a:chExt cx="787250" cy="709700"/>
          </a:xfrm>
        </p:grpSpPr>
        <p:sp>
          <p:nvSpPr>
            <p:cNvPr id="4" name="Google Shape;5017;p54">
              <a:extLst>
                <a:ext uri="{FF2B5EF4-FFF2-40B4-BE49-F238E27FC236}">
                  <a16:creationId xmlns:a16="http://schemas.microsoft.com/office/drawing/2014/main" id="{5EE333EF-D633-0161-329D-5D5B235A9A9F}"/>
                </a:ext>
              </a:extLst>
            </p:cNvPr>
            <p:cNvSpPr/>
            <p:nvPr/>
          </p:nvSpPr>
          <p:spPr>
            <a:xfrm>
              <a:off x="1452875" y="3070150"/>
              <a:ext cx="787250" cy="709700"/>
            </a:xfrm>
            <a:custGeom>
              <a:avLst/>
              <a:gdLst/>
              <a:ahLst/>
              <a:cxnLst/>
              <a:rect l="l" t="t" r="r" b="b"/>
              <a:pathLst>
                <a:path w="31490" h="28388" extrusionOk="0">
                  <a:moveTo>
                    <a:pt x="15111" y="0"/>
                  </a:moveTo>
                  <a:cubicBezTo>
                    <a:pt x="13610" y="0"/>
                    <a:pt x="12376" y="967"/>
                    <a:pt x="11942" y="2469"/>
                  </a:cubicBezTo>
                  <a:cubicBezTo>
                    <a:pt x="11809" y="2969"/>
                    <a:pt x="11442" y="4270"/>
                    <a:pt x="11575" y="9007"/>
                  </a:cubicBezTo>
                  <a:lnTo>
                    <a:pt x="10942" y="9007"/>
                  </a:lnTo>
                  <a:cubicBezTo>
                    <a:pt x="9908" y="9007"/>
                    <a:pt x="8874" y="9207"/>
                    <a:pt x="7906" y="9640"/>
                  </a:cubicBezTo>
                  <a:cubicBezTo>
                    <a:pt x="5905" y="10574"/>
                    <a:pt x="4537" y="12075"/>
                    <a:pt x="4037" y="13943"/>
                  </a:cubicBezTo>
                  <a:cubicBezTo>
                    <a:pt x="1502" y="15178"/>
                    <a:pt x="568" y="15978"/>
                    <a:pt x="234" y="17112"/>
                  </a:cubicBezTo>
                  <a:cubicBezTo>
                    <a:pt x="1" y="17946"/>
                    <a:pt x="134" y="18780"/>
                    <a:pt x="568" y="19514"/>
                  </a:cubicBezTo>
                  <a:cubicBezTo>
                    <a:pt x="1201" y="20515"/>
                    <a:pt x="1935" y="20948"/>
                    <a:pt x="7573" y="22183"/>
                  </a:cubicBezTo>
                  <a:lnTo>
                    <a:pt x="7606" y="22183"/>
                  </a:lnTo>
                  <a:cubicBezTo>
                    <a:pt x="7739" y="22216"/>
                    <a:pt x="7839" y="22249"/>
                    <a:pt x="7973" y="22249"/>
                  </a:cubicBezTo>
                  <a:cubicBezTo>
                    <a:pt x="8840" y="22650"/>
                    <a:pt x="9674" y="22850"/>
                    <a:pt x="10541" y="22850"/>
                  </a:cubicBezTo>
                  <a:cubicBezTo>
                    <a:pt x="10908" y="22850"/>
                    <a:pt x="11275" y="22816"/>
                    <a:pt x="11609" y="22750"/>
                  </a:cubicBezTo>
                  <a:cubicBezTo>
                    <a:pt x="12910" y="24818"/>
                    <a:pt x="15211" y="27520"/>
                    <a:pt x="18514" y="28254"/>
                  </a:cubicBezTo>
                  <a:cubicBezTo>
                    <a:pt x="18947" y="28354"/>
                    <a:pt x="19381" y="28387"/>
                    <a:pt x="19781" y="28387"/>
                  </a:cubicBezTo>
                  <a:lnTo>
                    <a:pt x="19815" y="28387"/>
                  </a:lnTo>
                  <a:cubicBezTo>
                    <a:pt x="25219" y="28387"/>
                    <a:pt x="30089" y="20915"/>
                    <a:pt x="30989" y="19414"/>
                  </a:cubicBezTo>
                  <a:cubicBezTo>
                    <a:pt x="31456" y="18613"/>
                    <a:pt x="31490" y="17679"/>
                    <a:pt x="31056" y="16879"/>
                  </a:cubicBezTo>
                  <a:cubicBezTo>
                    <a:pt x="30622" y="16078"/>
                    <a:pt x="29788" y="15611"/>
                    <a:pt x="28888" y="15578"/>
                  </a:cubicBezTo>
                  <a:lnTo>
                    <a:pt x="28321" y="15578"/>
                  </a:lnTo>
                  <a:cubicBezTo>
                    <a:pt x="28955" y="13576"/>
                    <a:pt x="29021" y="11208"/>
                    <a:pt x="28688" y="9007"/>
                  </a:cubicBezTo>
                  <a:cubicBezTo>
                    <a:pt x="28021" y="4570"/>
                    <a:pt x="25852" y="1801"/>
                    <a:pt x="23017" y="1701"/>
                  </a:cubicBezTo>
                  <a:lnTo>
                    <a:pt x="22950" y="1701"/>
                  </a:lnTo>
                  <a:cubicBezTo>
                    <a:pt x="21716" y="1701"/>
                    <a:pt x="20915" y="2402"/>
                    <a:pt x="20248" y="3636"/>
                  </a:cubicBezTo>
                  <a:cubicBezTo>
                    <a:pt x="20082" y="3369"/>
                    <a:pt x="19915" y="3102"/>
                    <a:pt x="19715" y="2869"/>
                  </a:cubicBezTo>
                  <a:cubicBezTo>
                    <a:pt x="18881" y="1801"/>
                    <a:pt x="17179" y="0"/>
                    <a:pt x="15111"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 name="Google Shape;5018;p54">
              <a:extLst>
                <a:ext uri="{FF2B5EF4-FFF2-40B4-BE49-F238E27FC236}">
                  <a16:creationId xmlns:a16="http://schemas.microsoft.com/office/drawing/2014/main" id="{66B79A6E-5178-9509-CB41-368427E46E03}"/>
                </a:ext>
              </a:extLst>
            </p:cNvPr>
            <p:cNvSpPr/>
            <p:nvPr/>
          </p:nvSpPr>
          <p:spPr>
            <a:xfrm>
              <a:off x="1570450" y="3132850"/>
              <a:ext cx="603800" cy="584775"/>
            </a:xfrm>
            <a:custGeom>
              <a:avLst/>
              <a:gdLst/>
              <a:ahLst/>
              <a:cxnLst/>
              <a:rect l="l" t="t" r="r" b="b"/>
              <a:pathLst>
                <a:path w="24152" h="23391" extrusionOk="0">
                  <a:moveTo>
                    <a:pt x="10431" y="1"/>
                  </a:moveTo>
                  <a:cubicBezTo>
                    <a:pt x="10068" y="1"/>
                    <a:pt x="9795" y="199"/>
                    <a:pt x="9674" y="628"/>
                  </a:cubicBezTo>
                  <a:cubicBezTo>
                    <a:pt x="9155" y="2471"/>
                    <a:pt x="9388" y="7762"/>
                    <a:pt x="9568" y="10691"/>
                  </a:cubicBezTo>
                  <a:lnTo>
                    <a:pt x="9568" y="10691"/>
                  </a:lnTo>
                  <a:cubicBezTo>
                    <a:pt x="9001" y="9694"/>
                    <a:pt x="7719" y="8987"/>
                    <a:pt x="6247" y="8987"/>
                  </a:cubicBezTo>
                  <a:cubicBezTo>
                    <a:pt x="5599" y="8987"/>
                    <a:pt x="4914" y="9124"/>
                    <a:pt x="4237" y="9434"/>
                  </a:cubicBezTo>
                  <a:cubicBezTo>
                    <a:pt x="1" y="11335"/>
                    <a:pt x="1635" y="16105"/>
                    <a:pt x="4171" y="17406"/>
                  </a:cubicBezTo>
                  <a:cubicBezTo>
                    <a:pt x="4804" y="17723"/>
                    <a:pt x="5353" y="17842"/>
                    <a:pt x="5819" y="17842"/>
                  </a:cubicBezTo>
                  <a:cubicBezTo>
                    <a:pt x="7216" y="17842"/>
                    <a:pt x="7873" y="16773"/>
                    <a:pt x="7873" y="16773"/>
                  </a:cubicBezTo>
                  <a:cubicBezTo>
                    <a:pt x="7873" y="16773"/>
                    <a:pt x="10208" y="22377"/>
                    <a:pt x="14378" y="23311"/>
                  </a:cubicBezTo>
                  <a:cubicBezTo>
                    <a:pt x="14618" y="23365"/>
                    <a:pt x="14861" y="23390"/>
                    <a:pt x="15105" y="23390"/>
                  </a:cubicBezTo>
                  <a:cubicBezTo>
                    <a:pt x="19377" y="23390"/>
                    <a:pt x="24151" y="15572"/>
                    <a:pt x="24151" y="15572"/>
                  </a:cubicBezTo>
                  <a:lnTo>
                    <a:pt x="18481" y="15538"/>
                  </a:lnTo>
                  <a:cubicBezTo>
                    <a:pt x="23518" y="13837"/>
                    <a:pt x="21983" y="1795"/>
                    <a:pt x="18247" y="1695"/>
                  </a:cubicBezTo>
                  <a:cubicBezTo>
                    <a:pt x="17480" y="1695"/>
                    <a:pt x="14978" y="10835"/>
                    <a:pt x="14978" y="10835"/>
                  </a:cubicBezTo>
                  <a:cubicBezTo>
                    <a:pt x="16427" y="5069"/>
                    <a:pt x="12269" y="1"/>
                    <a:pt x="10431"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5019;p54">
              <a:extLst>
                <a:ext uri="{FF2B5EF4-FFF2-40B4-BE49-F238E27FC236}">
                  <a16:creationId xmlns:a16="http://schemas.microsoft.com/office/drawing/2014/main" id="{5F393FC6-0E37-C0B7-4A23-4D4B252A9E5A}"/>
                </a:ext>
              </a:extLst>
            </p:cNvPr>
            <p:cNvSpPr/>
            <p:nvPr/>
          </p:nvSpPr>
          <p:spPr>
            <a:xfrm>
              <a:off x="1517925" y="3461450"/>
              <a:ext cx="147625" cy="102400"/>
            </a:xfrm>
            <a:custGeom>
              <a:avLst/>
              <a:gdLst/>
              <a:ahLst/>
              <a:cxnLst/>
              <a:rect l="l" t="t" r="r" b="b"/>
              <a:pathLst>
                <a:path w="5905" h="4096" extrusionOk="0">
                  <a:moveTo>
                    <a:pt x="3750" y="0"/>
                  </a:moveTo>
                  <a:cubicBezTo>
                    <a:pt x="3710" y="0"/>
                    <a:pt x="3671" y="9"/>
                    <a:pt x="3636" y="26"/>
                  </a:cubicBezTo>
                  <a:cubicBezTo>
                    <a:pt x="2069" y="760"/>
                    <a:pt x="167" y="1694"/>
                    <a:pt x="34" y="2194"/>
                  </a:cubicBezTo>
                  <a:cubicBezTo>
                    <a:pt x="0" y="2294"/>
                    <a:pt x="34" y="2394"/>
                    <a:pt x="67" y="2494"/>
                  </a:cubicBezTo>
                  <a:cubicBezTo>
                    <a:pt x="167" y="2628"/>
                    <a:pt x="367" y="2961"/>
                    <a:pt x="5504" y="4096"/>
                  </a:cubicBezTo>
                  <a:lnTo>
                    <a:pt x="5571" y="4096"/>
                  </a:lnTo>
                  <a:cubicBezTo>
                    <a:pt x="5704" y="4096"/>
                    <a:pt x="5838" y="3995"/>
                    <a:pt x="5871" y="3862"/>
                  </a:cubicBezTo>
                  <a:cubicBezTo>
                    <a:pt x="5905" y="3695"/>
                    <a:pt x="5805" y="3528"/>
                    <a:pt x="5638" y="3495"/>
                  </a:cubicBezTo>
                  <a:cubicBezTo>
                    <a:pt x="3636" y="3061"/>
                    <a:pt x="1401" y="2494"/>
                    <a:pt x="768" y="2261"/>
                  </a:cubicBezTo>
                  <a:cubicBezTo>
                    <a:pt x="1235" y="1894"/>
                    <a:pt x="2636" y="1160"/>
                    <a:pt x="3870" y="593"/>
                  </a:cubicBezTo>
                  <a:cubicBezTo>
                    <a:pt x="4037" y="526"/>
                    <a:pt x="4103" y="360"/>
                    <a:pt x="4037" y="193"/>
                  </a:cubicBezTo>
                  <a:cubicBezTo>
                    <a:pt x="3987" y="69"/>
                    <a:pt x="3864" y="0"/>
                    <a:pt x="375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5020;p54">
              <a:extLst>
                <a:ext uri="{FF2B5EF4-FFF2-40B4-BE49-F238E27FC236}">
                  <a16:creationId xmlns:a16="http://schemas.microsoft.com/office/drawing/2014/main" id="{7756C6AE-68AF-E320-B648-E9882D4B845F}"/>
                </a:ext>
              </a:extLst>
            </p:cNvPr>
            <p:cNvSpPr/>
            <p:nvPr/>
          </p:nvSpPr>
          <p:spPr>
            <a:xfrm>
              <a:off x="1668875" y="3408725"/>
              <a:ext cx="64225" cy="76725"/>
            </a:xfrm>
            <a:custGeom>
              <a:avLst/>
              <a:gdLst/>
              <a:ahLst/>
              <a:cxnLst/>
              <a:rect l="l" t="t" r="r" b="b"/>
              <a:pathLst>
                <a:path w="2569" h="3069" extrusionOk="0">
                  <a:moveTo>
                    <a:pt x="300" y="0"/>
                  </a:moveTo>
                  <a:cubicBezTo>
                    <a:pt x="133" y="33"/>
                    <a:pt x="0" y="167"/>
                    <a:pt x="33" y="334"/>
                  </a:cubicBezTo>
                  <a:cubicBezTo>
                    <a:pt x="67" y="1134"/>
                    <a:pt x="300" y="2969"/>
                    <a:pt x="1168" y="3069"/>
                  </a:cubicBezTo>
                  <a:lnTo>
                    <a:pt x="1234" y="3069"/>
                  </a:lnTo>
                  <a:cubicBezTo>
                    <a:pt x="2068" y="3069"/>
                    <a:pt x="2435" y="1301"/>
                    <a:pt x="2535" y="500"/>
                  </a:cubicBezTo>
                  <a:cubicBezTo>
                    <a:pt x="2569" y="334"/>
                    <a:pt x="2435" y="167"/>
                    <a:pt x="2268" y="167"/>
                  </a:cubicBezTo>
                  <a:cubicBezTo>
                    <a:pt x="2247" y="163"/>
                    <a:pt x="2225" y="161"/>
                    <a:pt x="2204" y="161"/>
                  </a:cubicBezTo>
                  <a:cubicBezTo>
                    <a:pt x="2061" y="161"/>
                    <a:pt x="1935" y="255"/>
                    <a:pt x="1935" y="400"/>
                  </a:cubicBezTo>
                  <a:cubicBezTo>
                    <a:pt x="1768" y="1401"/>
                    <a:pt x="1434" y="2402"/>
                    <a:pt x="1234" y="2469"/>
                  </a:cubicBezTo>
                  <a:cubicBezTo>
                    <a:pt x="1034" y="2435"/>
                    <a:pt x="734" y="1434"/>
                    <a:pt x="634" y="300"/>
                  </a:cubicBezTo>
                  <a:cubicBezTo>
                    <a:pt x="634" y="134"/>
                    <a:pt x="467" y="0"/>
                    <a:pt x="300"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5021;p54">
              <a:extLst>
                <a:ext uri="{FF2B5EF4-FFF2-40B4-BE49-F238E27FC236}">
                  <a16:creationId xmlns:a16="http://schemas.microsoft.com/office/drawing/2014/main" id="{482A1410-0064-19D0-1A6E-E3F3E12BD275}"/>
                </a:ext>
              </a:extLst>
            </p:cNvPr>
            <p:cNvSpPr/>
            <p:nvPr/>
          </p:nvSpPr>
          <p:spPr>
            <a:xfrm>
              <a:off x="1868175" y="3268075"/>
              <a:ext cx="74250" cy="194025"/>
            </a:xfrm>
            <a:custGeom>
              <a:avLst/>
              <a:gdLst/>
              <a:ahLst/>
              <a:cxnLst/>
              <a:rect l="l" t="t" r="r" b="b"/>
              <a:pathLst>
                <a:path w="2970" h="7761" extrusionOk="0">
                  <a:moveTo>
                    <a:pt x="343" y="1"/>
                  </a:moveTo>
                  <a:cubicBezTo>
                    <a:pt x="307" y="1"/>
                    <a:pt x="270" y="7"/>
                    <a:pt x="234" y="22"/>
                  </a:cubicBezTo>
                  <a:cubicBezTo>
                    <a:pt x="100" y="89"/>
                    <a:pt x="0" y="289"/>
                    <a:pt x="67" y="422"/>
                  </a:cubicBezTo>
                  <a:cubicBezTo>
                    <a:pt x="701" y="1890"/>
                    <a:pt x="2202" y="5960"/>
                    <a:pt x="1668" y="7361"/>
                  </a:cubicBezTo>
                  <a:cubicBezTo>
                    <a:pt x="1602" y="7494"/>
                    <a:pt x="1702" y="7694"/>
                    <a:pt x="1835" y="7761"/>
                  </a:cubicBezTo>
                  <a:lnTo>
                    <a:pt x="1968" y="7761"/>
                  </a:lnTo>
                  <a:cubicBezTo>
                    <a:pt x="2069" y="7761"/>
                    <a:pt x="2202" y="7694"/>
                    <a:pt x="2235" y="7561"/>
                  </a:cubicBezTo>
                  <a:cubicBezTo>
                    <a:pt x="2969" y="5659"/>
                    <a:pt x="734" y="422"/>
                    <a:pt x="634" y="189"/>
                  </a:cubicBezTo>
                  <a:cubicBezTo>
                    <a:pt x="582" y="85"/>
                    <a:pt x="469" y="1"/>
                    <a:pt x="343"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5022;p54">
              <a:extLst>
                <a:ext uri="{FF2B5EF4-FFF2-40B4-BE49-F238E27FC236}">
                  <a16:creationId xmlns:a16="http://schemas.microsoft.com/office/drawing/2014/main" id="{4C062690-8A84-5D34-8E87-0677C673517E}"/>
                </a:ext>
              </a:extLst>
            </p:cNvPr>
            <p:cNvSpPr/>
            <p:nvPr/>
          </p:nvSpPr>
          <p:spPr>
            <a:xfrm>
              <a:off x="1950725" y="3294775"/>
              <a:ext cx="125125" cy="180675"/>
            </a:xfrm>
            <a:custGeom>
              <a:avLst/>
              <a:gdLst/>
              <a:ahLst/>
              <a:cxnLst/>
              <a:rect l="l" t="t" r="r" b="b"/>
              <a:pathLst>
                <a:path w="5005" h="7227" extrusionOk="0">
                  <a:moveTo>
                    <a:pt x="4631" y="1"/>
                  </a:moveTo>
                  <a:cubicBezTo>
                    <a:pt x="4504" y="1"/>
                    <a:pt x="4390" y="91"/>
                    <a:pt x="4337" y="222"/>
                  </a:cubicBezTo>
                  <a:cubicBezTo>
                    <a:pt x="4337" y="288"/>
                    <a:pt x="2703" y="5826"/>
                    <a:pt x="268" y="6626"/>
                  </a:cubicBezTo>
                  <a:cubicBezTo>
                    <a:pt x="101" y="6660"/>
                    <a:pt x="1" y="6826"/>
                    <a:pt x="67" y="6993"/>
                  </a:cubicBezTo>
                  <a:cubicBezTo>
                    <a:pt x="101" y="7127"/>
                    <a:pt x="234" y="7227"/>
                    <a:pt x="334" y="7227"/>
                  </a:cubicBezTo>
                  <a:cubicBezTo>
                    <a:pt x="368" y="7227"/>
                    <a:pt x="401" y="7193"/>
                    <a:pt x="434" y="7193"/>
                  </a:cubicBezTo>
                  <a:cubicBezTo>
                    <a:pt x="3203" y="6326"/>
                    <a:pt x="4871" y="622"/>
                    <a:pt x="4938" y="388"/>
                  </a:cubicBezTo>
                  <a:cubicBezTo>
                    <a:pt x="5004" y="222"/>
                    <a:pt x="4904" y="55"/>
                    <a:pt x="4737" y="22"/>
                  </a:cubicBezTo>
                  <a:cubicBezTo>
                    <a:pt x="4702" y="7"/>
                    <a:pt x="4666" y="1"/>
                    <a:pt x="4631"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5023;p54">
              <a:extLst>
                <a:ext uri="{FF2B5EF4-FFF2-40B4-BE49-F238E27FC236}">
                  <a16:creationId xmlns:a16="http://schemas.microsoft.com/office/drawing/2014/main" id="{785F75E7-E18A-1192-BC38-3D01F9429BE4}"/>
                </a:ext>
              </a:extLst>
            </p:cNvPr>
            <p:cNvSpPr/>
            <p:nvPr/>
          </p:nvSpPr>
          <p:spPr>
            <a:xfrm>
              <a:off x="1826475" y="3611400"/>
              <a:ext cx="51725" cy="47525"/>
            </a:xfrm>
            <a:custGeom>
              <a:avLst/>
              <a:gdLst/>
              <a:ahLst/>
              <a:cxnLst/>
              <a:rect l="l" t="t" r="r" b="b"/>
              <a:pathLst>
                <a:path w="2069" h="1901" extrusionOk="0">
                  <a:moveTo>
                    <a:pt x="374" y="0"/>
                  </a:moveTo>
                  <a:cubicBezTo>
                    <a:pt x="325" y="0"/>
                    <a:pt x="276" y="11"/>
                    <a:pt x="234" y="32"/>
                  </a:cubicBezTo>
                  <a:cubicBezTo>
                    <a:pt x="67" y="132"/>
                    <a:pt x="1" y="299"/>
                    <a:pt x="101" y="466"/>
                  </a:cubicBezTo>
                  <a:cubicBezTo>
                    <a:pt x="234" y="699"/>
                    <a:pt x="935" y="1900"/>
                    <a:pt x="1735" y="1900"/>
                  </a:cubicBezTo>
                  <a:lnTo>
                    <a:pt x="1768" y="1900"/>
                  </a:lnTo>
                  <a:cubicBezTo>
                    <a:pt x="1935" y="1900"/>
                    <a:pt x="2069" y="1734"/>
                    <a:pt x="2069" y="1567"/>
                  </a:cubicBezTo>
                  <a:cubicBezTo>
                    <a:pt x="2039" y="1417"/>
                    <a:pt x="1929" y="1295"/>
                    <a:pt x="1786" y="1295"/>
                  </a:cubicBezTo>
                  <a:cubicBezTo>
                    <a:pt x="1770" y="1295"/>
                    <a:pt x="1752" y="1296"/>
                    <a:pt x="1735" y="1300"/>
                  </a:cubicBezTo>
                  <a:lnTo>
                    <a:pt x="1702" y="1300"/>
                  </a:lnTo>
                  <a:cubicBezTo>
                    <a:pt x="1435" y="1300"/>
                    <a:pt x="901" y="633"/>
                    <a:pt x="634" y="166"/>
                  </a:cubicBezTo>
                  <a:cubicBezTo>
                    <a:pt x="589" y="52"/>
                    <a:pt x="481" y="0"/>
                    <a:pt x="374"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5024;p54">
              <a:extLst>
                <a:ext uri="{FF2B5EF4-FFF2-40B4-BE49-F238E27FC236}">
                  <a16:creationId xmlns:a16="http://schemas.microsoft.com/office/drawing/2014/main" id="{19A6B91D-B18C-7357-F1C4-9342122A64B2}"/>
                </a:ext>
              </a:extLst>
            </p:cNvPr>
            <p:cNvSpPr/>
            <p:nvPr/>
          </p:nvSpPr>
          <p:spPr>
            <a:xfrm>
              <a:off x="1884850" y="3595150"/>
              <a:ext cx="51725" cy="47925"/>
            </a:xfrm>
            <a:custGeom>
              <a:avLst/>
              <a:gdLst/>
              <a:ahLst/>
              <a:cxnLst/>
              <a:rect l="l" t="t" r="r" b="b"/>
              <a:pathLst>
                <a:path w="2069" h="1917" extrusionOk="0">
                  <a:moveTo>
                    <a:pt x="365" y="0"/>
                  </a:moveTo>
                  <a:cubicBezTo>
                    <a:pt x="312" y="0"/>
                    <a:pt x="256" y="15"/>
                    <a:pt x="201" y="48"/>
                  </a:cubicBezTo>
                  <a:cubicBezTo>
                    <a:pt x="67" y="115"/>
                    <a:pt x="1" y="315"/>
                    <a:pt x="101" y="449"/>
                  </a:cubicBezTo>
                  <a:cubicBezTo>
                    <a:pt x="234" y="716"/>
                    <a:pt x="935" y="1917"/>
                    <a:pt x="1702" y="1917"/>
                  </a:cubicBezTo>
                  <a:lnTo>
                    <a:pt x="1768" y="1917"/>
                  </a:lnTo>
                  <a:cubicBezTo>
                    <a:pt x="1935" y="1883"/>
                    <a:pt x="2069" y="1750"/>
                    <a:pt x="2069" y="1583"/>
                  </a:cubicBezTo>
                  <a:cubicBezTo>
                    <a:pt x="2035" y="1416"/>
                    <a:pt x="1902" y="1283"/>
                    <a:pt x="1735" y="1283"/>
                  </a:cubicBezTo>
                  <a:cubicBezTo>
                    <a:pt x="1729" y="1284"/>
                    <a:pt x="1722" y="1284"/>
                    <a:pt x="1715" y="1284"/>
                  </a:cubicBezTo>
                  <a:cubicBezTo>
                    <a:pt x="1441" y="1284"/>
                    <a:pt x="895" y="637"/>
                    <a:pt x="634" y="149"/>
                  </a:cubicBezTo>
                  <a:cubicBezTo>
                    <a:pt x="568" y="60"/>
                    <a:pt x="471" y="0"/>
                    <a:pt x="36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5025;p54">
              <a:extLst>
                <a:ext uri="{FF2B5EF4-FFF2-40B4-BE49-F238E27FC236}">
                  <a16:creationId xmlns:a16="http://schemas.microsoft.com/office/drawing/2014/main" id="{B7D07558-EA7E-6354-14C0-D40A4A41D825}"/>
                </a:ext>
              </a:extLst>
            </p:cNvPr>
            <p:cNvSpPr/>
            <p:nvPr/>
          </p:nvSpPr>
          <p:spPr>
            <a:xfrm>
              <a:off x="1902375" y="3653775"/>
              <a:ext cx="60900" cy="35175"/>
            </a:xfrm>
            <a:custGeom>
              <a:avLst/>
              <a:gdLst/>
              <a:ahLst/>
              <a:cxnLst/>
              <a:rect l="l" t="t" r="r" b="b"/>
              <a:pathLst>
                <a:path w="2436" h="1407" extrusionOk="0">
                  <a:moveTo>
                    <a:pt x="346" y="1"/>
                  </a:moveTo>
                  <a:cubicBezTo>
                    <a:pt x="262" y="1"/>
                    <a:pt x="172" y="34"/>
                    <a:pt x="100" y="105"/>
                  </a:cubicBezTo>
                  <a:cubicBezTo>
                    <a:pt x="0" y="239"/>
                    <a:pt x="0" y="405"/>
                    <a:pt x="133" y="539"/>
                  </a:cubicBezTo>
                  <a:cubicBezTo>
                    <a:pt x="334" y="706"/>
                    <a:pt x="1168" y="1406"/>
                    <a:pt x="1868" y="1406"/>
                  </a:cubicBezTo>
                  <a:cubicBezTo>
                    <a:pt x="1968" y="1406"/>
                    <a:pt x="2102" y="1406"/>
                    <a:pt x="2202" y="1339"/>
                  </a:cubicBezTo>
                  <a:cubicBezTo>
                    <a:pt x="2368" y="1273"/>
                    <a:pt x="2435" y="1106"/>
                    <a:pt x="2368" y="939"/>
                  </a:cubicBezTo>
                  <a:cubicBezTo>
                    <a:pt x="2319" y="815"/>
                    <a:pt x="2196" y="747"/>
                    <a:pt x="2081" y="747"/>
                  </a:cubicBezTo>
                  <a:cubicBezTo>
                    <a:pt x="2041" y="747"/>
                    <a:pt x="2003" y="755"/>
                    <a:pt x="1968" y="772"/>
                  </a:cubicBezTo>
                  <a:cubicBezTo>
                    <a:pt x="1936" y="788"/>
                    <a:pt x="1898" y="796"/>
                    <a:pt x="1854" y="796"/>
                  </a:cubicBezTo>
                  <a:cubicBezTo>
                    <a:pt x="1530" y="796"/>
                    <a:pt x="916" y="395"/>
                    <a:pt x="534" y="72"/>
                  </a:cubicBezTo>
                  <a:cubicBezTo>
                    <a:pt x="487" y="25"/>
                    <a:pt x="419" y="1"/>
                    <a:pt x="346" y="1"/>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5026;p54">
              <a:extLst>
                <a:ext uri="{FF2B5EF4-FFF2-40B4-BE49-F238E27FC236}">
                  <a16:creationId xmlns:a16="http://schemas.microsoft.com/office/drawing/2014/main" id="{6549B490-61D8-EB27-AE7F-D0DF7553927E}"/>
                </a:ext>
              </a:extLst>
            </p:cNvPr>
            <p:cNvSpPr/>
            <p:nvPr/>
          </p:nvSpPr>
          <p:spPr>
            <a:xfrm>
              <a:off x="1963250" y="3627925"/>
              <a:ext cx="60900" cy="35175"/>
            </a:xfrm>
            <a:custGeom>
              <a:avLst/>
              <a:gdLst/>
              <a:ahLst/>
              <a:cxnLst/>
              <a:rect l="l" t="t" r="r" b="b"/>
              <a:pathLst>
                <a:path w="2436" h="1407" extrusionOk="0">
                  <a:moveTo>
                    <a:pt x="355" y="0"/>
                  </a:moveTo>
                  <a:cubicBezTo>
                    <a:pt x="270" y="0"/>
                    <a:pt x="187" y="34"/>
                    <a:pt x="134" y="105"/>
                  </a:cubicBezTo>
                  <a:cubicBezTo>
                    <a:pt x="0" y="239"/>
                    <a:pt x="33" y="405"/>
                    <a:pt x="167" y="539"/>
                  </a:cubicBezTo>
                  <a:cubicBezTo>
                    <a:pt x="334" y="706"/>
                    <a:pt x="1168" y="1406"/>
                    <a:pt x="1868" y="1406"/>
                  </a:cubicBezTo>
                  <a:cubicBezTo>
                    <a:pt x="2002" y="1406"/>
                    <a:pt x="2102" y="1406"/>
                    <a:pt x="2202" y="1339"/>
                  </a:cubicBezTo>
                  <a:cubicBezTo>
                    <a:pt x="2368" y="1273"/>
                    <a:pt x="2435" y="1106"/>
                    <a:pt x="2368" y="939"/>
                  </a:cubicBezTo>
                  <a:cubicBezTo>
                    <a:pt x="2319" y="815"/>
                    <a:pt x="2214" y="747"/>
                    <a:pt x="2096" y="747"/>
                  </a:cubicBezTo>
                  <a:cubicBezTo>
                    <a:pt x="2054" y="747"/>
                    <a:pt x="2011" y="755"/>
                    <a:pt x="1968" y="772"/>
                  </a:cubicBezTo>
                  <a:cubicBezTo>
                    <a:pt x="1936" y="788"/>
                    <a:pt x="1898" y="796"/>
                    <a:pt x="1854" y="796"/>
                  </a:cubicBezTo>
                  <a:cubicBezTo>
                    <a:pt x="1531" y="796"/>
                    <a:pt x="920" y="395"/>
                    <a:pt x="567" y="72"/>
                  </a:cubicBezTo>
                  <a:cubicBezTo>
                    <a:pt x="505" y="25"/>
                    <a:pt x="429" y="0"/>
                    <a:pt x="355" y="0"/>
                  </a:cubicBezTo>
                  <a:close/>
                </a:path>
              </a:pathLst>
            </a:custGeom>
            <a:solidFill>
              <a:srgbClr val="261C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pic>
        <p:nvPicPr>
          <p:cNvPr id="14" name="Picture 13">
            <a:extLst>
              <a:ext uri="{FF2B5EF4-FFF2-40B4-BE49-F238E27FC236}">
                <a16:creationId xmlns:a16="http://schemas.microsoft.com/office/drawing/2014/main" id="{2D0DFAA2-EA17-950F-D085-B70BB910B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03995" flipH="1">
            <a:off x="2976569" y="1584132"/>
            <a:ext cx="8433268" cy="4793516"/>
          </a:xfrm>
          <a:prstGeom prst="rect">
            <a:avLst/>
          </a:prstGeom>
          <a:ln>
            <a:noFill/>
          </a:ln>
          <a:effectLst>
            <a:outerShdw blurRad="190500" algn="tl" rotWithShape="0">
              <a:srgbClr val="000000">
                <a:alpha val="70000"/>
              </a:srgbClr>
            </a:outerShdw>
          </a:effectLst>
        </p:spPr>
      </p:pic>
      <p:sp>
        <p:nvSpPr>
          <p:cNvPr id="15" name="Rectangle 14">
            <a:extLst>
              <a:ext uri="{FF2B5EF4-FFF2-40B4-BE49-F238E27FC236}">
                <a16:creationId xmlns:a16="http://schemas.microsoft.com/office/drawing/2014/main" id="{DE13FAAF-2D16-955D-23CD-E6A4F01D6EF5}"/>
              </a:ext>
            </a:extLst>
          </p:cNvPr>
          <p:cNvSpPr/>
          <p:nvPr/>
        </p:nvSpPr>
        <p:spPr>
          <a:xfrm>
            <a:off x="4240131" y="2438963"/>
            <a:ext cx="6419999" cy="3377528"/>
          </a:xfrm>
          <a:prstGeom prst="rect">
            <a:avLst/>
          </a:prstGeom>
        </p:spPr>
        <p:txBody>
          <a:bodyPr wrap="square">
            <a:spAutoFit/>
          </a:bodyPr>
          <a:lstStyle/>
          <a:p>
            <a:pPr algn="just" defTabSz="1219170">
              <a:lnSpc>
                <a:spcPct val="150000"/>
              </a:lnSpc>
            </a:pPr>
            <a:r>
              <a:rPr lang="vi-VN" sz="2400" dirty="0">
                <a:latin typeface="UTM Avo" panose="02040603050506020204" pitchFamily="18" charset="0"/>
              </a:rPr>
              <a:t>Sản phẩm công nghệ thường được làm từ các đối tượng tự nhiên, nên chúng ta phải sử dụng sản phẩm công nghệ phù hợp, an toàn và hiệu quả để bảo vệ tự nhiên và môi trường.</a:t>
            </a:r>
          </a:p>
          <a:p>
            <a:pPr algn="just" defTabSz="1219170">
              <a:lnSpc>
                <a:spcPct val="150000"/>
              </a:lnSpc>
            </a:pPr>
            <a:endParaRPr lang="en-US" sz="2600" dirty="0">
              <a:latin typeface="UTM Avo" panose="02040603050506020204" pitchFamily="18" charset="0"/>
            </a:endParaRPr>
          </a:p>
        </p:txBody>
      </p:sp>
      <p:pic>
        <p:nvPicPr>
          <p:cNvPr id="18" name="Picture 17">
            <a:extLst>
              <a:ext uri="{FF2B5EF4-FFF2-40B4-BE49-F238E27FC236}">
                <a16:creationId xmlns:a16="http://schemas.microsoft.com/office/drawing/2014/main" id="{A52D654C-538A-B9BF-B4D6-267F4CD61E8A}"/>
              </a:ext>
            </a:extLst>
          </p:cNvPr>
          <p:cNvPicPr>
            <a:picLocks noChangeAspect="1"/>
          </p:cNvPicPr>
          <p:nvPr/>
        </p:nvPicPr>
        <p:blipFill>
          <a:blip r:embed="rId5"/>
          <a:stretch>
            <a:fillRect/>
          </a:stretch>
        </p:blipFill>
        <p:spPr>
          <a:xfrm>
            <a:off x="111458" y="3036090"/>
            <a:ext cx="3348434" cy="3348434"/>
          </a:xfrm>
          <a:prstGeom prst="rect">
            <a:avLst/>
          </a:prstGeom>
        </p:spPr>
      </p:pic>
    </p:spTree>
    <p:extLst>
      <p:ext uri="{BB962C8B-B14F-4D97-AF65-F5344CB8AC3E}">
        <p14:creationId xmlns:p14="http://schemas.microsoft.com/office/powerpoint/2010/main" val="416878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anim calcmode="lin" valueType="num">
                                      <p:cBhvr>
                                        <p:cTn id="11" dur="500" fill="hold"/>
                                        <p:tgtEl>
                                          <p:spTgt spid="15"/>
                                        </p:tgtEl>
                                        <p:attrNameLst>
                                          <p:attrName>ppt_x</p:attrName>
                                        </p:attrNameLst>
                                      </p:cBhvr>
                                      <p:tavLst>
                                        <p:tav tm="0">
                                          <p:val>
                                            <p:strVal val="#ppt_x"/>
                                          </p:val>
                                        </p:tav>
                                        <p:tav tm="100000">
                                          <p:val>
                                            <p:strVal val="#ppt_x"/>
                                          </p:val>
                                        </p:tav>
                                      </p:tavLst>
                                    </p:anim>
                                    <p:anim calcmode="lin" valueType="num">
                                      <p:cBhvr>
                                        <p:cTn id="12" dur="500" fill="hold"/>
                                        <p:tgtEl>
                                          <p:spTgt spid="1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anim calcmode="lin" valueType="num">
                                      <p:cBhvr>
                                        <p:cTn id="16" dur="500" fill="hold"/>
                                        <p:tgtEl>
                                          <p:spTgt spid="14"/>
                                        </p:tgtEl>
                                        <p:attrNameLst>
                                          <p:attrName>ppt_x</p:attrName>
                                        </p:attrNameLst>
                                      </p:cBhvr>
                                      <p:tavLst>
                                        <p:tav tm="0">
                                          <p:val>
                                            <p:strVal val="#ppt_x"/>
                                          </p:val>
                                        </p:tav>
                                        <p:tav tm="100000">
                                          <p:val>
                                            <p:strVal val="#ppt_x"/>
                                          </p:val>
                                        </p:tav>
                                      </p:tavLst>
                                    </p:anim>
                                    <p:anim calcmode="lin" valueType="num">
                                      <p:cBhvr>
                                        <p:cTn id="17"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4739;p53">
            <a:extLst>
              <a:ext uri="{FF2B5EF4-FFF2-40B4-BE49-F238E27FC236}">
                <a16:creationId xmlns:a16="http://schemas.microsoft.com/office/drawing/2014/main" id="{3B0805EE-E2BB-580A-F7A3-1CE1977F88AC}"/>
              </a:ext>
            </a:extLst>
          </p:cNvPr>
          <p:cNvSpPr/>
          <p:nvPr/>
        </p:nvSpPr>
        <p:spPr>
          <a:xfrm>
            <a:off x="3470250" y="1385658"/>
            <a:ext cx="912945" cy="890226"/>
          </a:xfrm>
          <a:prstGeom prst="ellipse">
            <a:avLst/>
          </a:prstGeom>
          <a:solidFill>
            <a:schemeClr val="accent5">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dirty="0">
              <a:latin typeface="UTM Avo" panose="02040603050506020204" pitchFamily="18" charset="0"/>
            </a:endParaRPr>
          </a:p>
        </p:txBody>
      </p:sp>
      <p:sp>
        <p:nvSpPr>
          <p:cNvPr id="3" name="Google Shape;4743;p53">
            <a:extLst>
              <a:ext uri="{FF2B5EF4-FFF2-40B4-BE49-F238E27FC236}">
                <a16:creationId xmlns:a16="http://schemas.microsoft.com/office/drawing/2014/main" id="{44E461E8-F623-9343-CF13-8DEE8114631F}"/>
              </a:ext>
            </a:extLst>
          </p:cNvPr>
          <p:cNvSpPr txBox="1"/>
          <p:nvPr/>
        </p:nvSpPr>
        <p:spPr>
          <a:xfrm>
            <a:off x="3403826" y="1562734"/>
            <a:ext cx="1036800" cy="478800"/>
          </a:xfrm>
          <a:prstGeom prst="rect">
            <a:avLst/>
          </a:prstGeom>
          <a:noFill/>
          <a:ln>
            <a:noFill/>
          </a:ln>
        </p:spPr>
        <p:txBody>
          <a:bodyPr spcFirstLastPara="1" wrap="square" lIns="121900" tIns="121900" rIns="121900" bIns="121900" anchor="ctr" anchorCtr="0">
            <a:noAutofit/>
          </a:bodyPr>
          <a:lstStyle/>
          <a:p>
            <a:pPr algn="ctr"/>
            <a:r>
              <a:rPr lang="en" sz="2600" b="1" dirty="0">
                <a:solidFill>
                  <a:schemeClr val="dk1"/>
                </a:solidFill>
                <a:latin typeface="UTM Avo" panose="02040603050506020204" pitchFamily="18" charset="0"/>
                <a:ea typeface="Changa One"/>
                <a:cs typeface="Changa One"/>
                <a:sym typeface="Changa One"/>
              </a:rPr>
              <a:t>02</a:t>
            </a:r>
            <a:endParaRPr sz="2600" b="1" dirty="0">
              <a:solidFill>
                <a:schemeClr val="dk1"/>
              </a:solidFill>
              <a:latin typeface="UTM Avo" panose="02040603050506020204" pitchFamily="18" charset="0"/>
              <a:ea typeface="Changa One"/>
              <a:cs typeface="Changa One"/>
              <a:sym typeface="Changa One"/>
            </a:endParaRPr>
          </a:p>
        </p:txBody>
      </p:sp>
      <p:grpSp>
        <p:nvGrpSpPr>
          <p:cNvPr id="4" name="Google Shape;4763;p53">
            <a:extLst>
              <a:ext uri="{FF2B5EF4-FFF2-40B4-BE49-F238E27FC236}">
                <a16:creationId xmlns:a16="http://schemas.microsoft.com/office/drawing/2014/main" id="{BD05DC47-FC51-8791-C67F-1C2994240F37}"/>
              </a:ext>
            </a:extLst>
          </p:cNvPr>
          <p:cNvGrpSpPr/>
          <p:nvPr/>
        </p:nvGrpSpPr>
        <p:grpSpPr>
          <a:xfrm>
            <a:off x="149813" y="1427052"/>
            <a:ext cx="1101933" cy="1485567"/>
            <a:chOff x="200650" y="1321813"/>
            <a:chExt cx="826450" cy="1114175"/>
          </a:xfrm>
        </p:grpSpPr>
        <p:sp>
          <p:nvSpPr>
            <p:cNvPr id="5" name="Google Shape;4764;p53">
              <a:extLst>
                <a:ext uri="{FF2B5EF4-FFF2-40B4-BE49-F238E27FC236}">
                  <a16:creationId xmlns:a16="http://schemas.microsoft.com/office/drawing/2014/main" id="{0C00DE0C-C33A-CED0-7B7A-697C32C59A8F}"/>
                </a:ext>
              </a:extLst>
            </p:cNvPr>
            <p:cNvSpPr/>
            <p:nvPr/>
          </p:nvSpPr>
          <p:spPr>
            <a:xfrm>
              <a:off x="645150" y="1321813"/>
              <a:ext cx="381950" cy="350275"/>
            </a:xfrm>
            <a:custGeom>
              <a:avLst/>
              <a:gdLst/>
              <a:ahLst/>
              <a:cxnLst/>
              <a:rect l="l" t="t" r="r" b="b"/>
              <a:pathLst>
                <a:path w="15278" h="14011" extrusionOk="0">
                  <a:moveTo>
                    <a:pt x="6872" y="1"/>
                  </a:moveTo>
                  <a:cubicBezTo>
                    <a:pt x="6572" y="1"/>
                    <a:pt x="6271" y="34"/>
                    <a:pt x="5971" y="134"/>
                  </a:cubicBezTo>
                  <a:cubicBezTo>
                    <a:pt x="5337" y="268"/>
                    <a:pt x="4804" y="635"/>
                    <a:pt x="4370" y="1102"/>
                  </a:cubicBezTo>
                  <a:cubicBezTo>
                    <a:pt x="3770" y="1735"/>
                    <a:pt x="3503" y="2603"/>
                    <a:pt x="3469" y="3470"/>
                  </a:cubicBezTo>
                  <a:cubicBezTo>
                    <a:pt x="3136" y="3637"/>
                    <a:pt x="2869" y="3804"/>
                    <a:pt x="2635" y="4070"/>
                  </a:cubicBezTo>
                  <a:cubicBezTo>
                    <a:pt x="1468" y="4738"/>
                    <a:pt x="634" y="5672"/>
                    <a:pt x="300" y="6706"/>
                  </a:cubicBezTo>
                  <a:cubicBezTo>
                    <a:pt x="0" y="7673"/>
                    <a:pt x="134" y="8674"/>
                    <a:pt x="667" y="9508"/>
                  </a:cubicBezTo>
                  <a:cubicBezTo>
                    <a:pt x="1068" y="10141"/>
                    <a:pt x="1635" y="10709"/>
                    <a:pt x="2302" y="11109"/>
                  </a:cubicBezTo>
                  <a:cubicBezTo>
                    <a:pt x="2335" y="11142"/>
                    <a:pt x="2369" y="11176"/>
                    <a:pt x="2402" y="11209"/>
                  </a:cubicBezTo>
                  <a:cubicBezTo>
                    <a:pt x="2902" y="11709"/>
                    <a:pt x="3569" y="11976"/>
                    <a:pt x="4303" y="11976"/>
                  </a:cubicBezTo>
                  <a:cubicBezTo>
                    <a:pt x="4370" y="11976"/>
                    <a:pt x="4437" y="11943"/>
                    <a:pt x="4503" y="11943"/>
                  </a:cubicBezTo>
                  <a:cubicBezTo>
                    <a:pt x="4970" y="12977"/>
                    <a:pt x="5838" y="13744"/>
                    <a:pt x="6905" y="13944"/>
                  </a:cubicBezTo>
                  <a:cubicBezTo>
                    <a:pt x="7139" y="13978"/>
                    <a:pt x="7372" y="14011"/>
                    <a:pt x="7606" y="14011"/>
                  </a:cubicBezTo>
                  <a:cubicBezTo>
                    <a:pt x="8173" y="14011"/>
                    <a:pt x="8740" y="13877"/>
                    <a:pt x="9273" y="13611"/>
                  </a:cubicBezTo>
                  <a:cubicBezTo>
                    <a:pt x="9574" y="13711"/>
                    <a:pt x="9907" y="13777"/>
                    <a:pt x="10207" y="13777"/>
                  </a:cubicBezTo>
                  <a:lnTo>
                    <a:pt x="10441" y="13777"/>
                  </a:lnTo>
                  <a:cubicBezTo>
                    <a:pt x="11575" y="13777"/>
                    <a:pt x="12643" y="13244"/>
                    <a:pt x="13310" y="12243"/>
                  </a:cubicBezTo>
                  <a:cubicBezTo>
                    <a:pt x="13743" y="11609"/>
                    <a:pt x="13977" y="10875"/>
                    <a:pt x="14010" y="10141"/>
                  </a:cubicBezTo>
                  <a:cubicBezTo>
                    <a:pt x="14944" y="9374"/>
                    <a:pt x="15278" y="8040"/>
                    <a:pt x="14744" y="6906"/>
                  </a:cubicBezTo>
                  <a:cubicBezTo>
                    <a:pt x="14611" y="6639"/>
                    <a:pt x="14410" y="6339"/>
                    <a:pt x="14144" y="6005"/>
                  </a:cubicBezTo>
                  <a:cubicBezTo>
                    <a:pt x="14244" y="5805"/>
                    <a:pt x="14310" y="5605"/>
                    <a:pt x="14344" y="5371"/>
                  </a:cubicBezTo>
                  <a:cubicBezTo>
                    <a:pt x="14544" y="4671"/>
                    <a:pt x="14410" y="3937"/>
                    <a:pt x="14044" y="3303"/>
                  </a:cubicBezTo>
                  <a:cubicBezTo>
                    <a:pt x="13777" y="2870"/>
                    <a:pt x="13376" y="2503"/>
                    <a:pt x="12943" y="2303"/>
                  </a:cubicBezTo>
                  <a:cubicBezTo>
                    <a:pt x="12809" y="2002"/>
                    <a:pt x="12643" y="1735"/>
                    <a:pt x="12442" y="1469"/>
                  </a:cubicBezTo>
                  <a:cubicBezTo>
                    <a:pt x="11809" y="635"/>
                    <a:pt x="10841" y="134"/>
                    <a:pt x="9807" y="101"/>
                  </a:cubicBezTo>
                  <a:lnTo>
                    <a:pt x="9674" y="101"/>
                  </a:lnTo>
                  <a:cubicBezTo>
                    <a:pt x="9240" y="101"/>
                    <a:pt x="8806" y="168"/>
                    <a:pt x="8373" y="334"/>
                  </a:cubicBezTo>
                  <a:cubicBezTo>
                    <a:pt x="7906" y="134"/>
                    <a:pt x="7405" y="1"/>
                    <a:pt x="6872"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 name="Google Shape;4765;p53">
              <a:extLst>
                <a:ext uri="{FF2B5EF4-FFF2-40B4-BE49-F238E27FC236}">
                  <a16:creationId xmlns:a16="http://schemas.microsoft.com/office/drawing/2014/main" id="{8AC64223-574F-A41D-66D7-5D62212D0A34}"/>
                </a:ext>
              </a:extLst>
            </p:cNvPr>
            <p:cNvSpPr/>
            <p:nvPr/>
          </p:nvSpPr>
          <p:spPr>
            <a:xfrm>
              <a:off x="783775" y="1389588"/>
              <a:ext cx="146600" cy="93775"/>
            </a:xfrm>
            <a:custGeom>
              <a:avLst/>
              <a:gdLst/>
              <a:ahLst/>
              <a:cxnLst/>
              <a:rect l="l" t="t" r="r" b="b"/>
              <a:pathLst>
                <a:path w="5864" h="3751" extrusionOk="0">
                  <a:moveTo>
                    <a:pt x="1299" y="1"/>
                  </a:moveTo>
                  <a:cubicBezTo>
                    <a:pt x="1232" y="1"/>
                    <a:pt x="1163" y="9"/>
                    <a:pt x="1093" y="25"/>
                  </a:cubicBezTo>
                  <a:cubicBezTo>
                    <a:pt x="0" y="313"/>
                    <a:pt x="842" y="3751"/>
                    <a:pt x="2592" y="3751"/>
                  </a:cubicBezTo>
                  <a:cubicBezTo>
                    <a:pt x="2871" y="3751"/>
                    <a:pt x="3174" y="3663"/>
                    <a:pt x="3495" y="3461"/>
                  </a:cubicBezTo>
                  <a:cubicBezTo>
                    <a:pt x="3495" y="3461"/>
                    <a:pt x="5863" y="1860"/>
                    <a:pt x="4763" y="425"/>
                  </a:cubicBezTo>
                  <a:cubicBezTo>
                    <a:pt x="4579" y="186"/>
                    <a:pt x="4364" y="87"/>
                    <a:pt x="4139" y="87"/>
                  </a:cubicBezTo>
                  <a:cubicBezTo>
                    <a:pt x="3601" y="87"/>
                    <a:pt x="3005" y="653"/>
                    <a:pt x="2646" y="1225"/>
                  </a:cubicBezTo>
                  <a:lnTo>
                    <a:pt x="2646" y="1225"/>
                  </a:lnTo>
                  <a:cubicBezTo>
                    <a:pt x="2384" y="617"/>
                    <a:pt x="1896" y="1"/>
                    <a:pt x="1299"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 name="Google Shape;4766;p53">
              <a:extLst>
                <a:ext uri="{FF2B5EF4-FFF2-40B4-BE49-F238E27FC236}">
                  <a16:creationId xmlns:a16="http://schemas.microsoft.com/office/drawing/2014/main" id="{B674F023-A137-A765-1730-D37362C6032A}"/>
                </a:ext>
              </a:extLst>
            </p:cNvPr>
            <p:cNvSpPr/>
            <p:nvPr/>
          </p:nvSpPr>
          <p:spPr>
            <a:xfrm>
              <a:off x="786900" y="1384438"/>
              <a:ext cx="133475" cy="104275"/>
            </a:xfrm>
            <a:custGeom>
              <a:avLst/>
              <a:gdLst/>
              <a:ahLst/>
              <a:cxnLst/>
              <a:rect l="l" t="t" r="r" b="b"/>
              <a:pathLst>
                <a:path w="5339" h="4171" extrusionOk="0">
                  <a:moveTo>
                    <a:pt x="2503" y="1966"/>
                  </a:moveTo>
                  <a:cubicBezTo>
                    <a:pt x="2536" y="2199"/>
                    <a:pt x="2536" y="2366"/>
                    <a:pt x="2536" y="2399"/>
                  </a:cubicBezTo>
                  <a:lnTo>
                    <a:pt x="2436" y="2399"/>
                  </a:lnTo>
                  <a:cubicBezTo>
                    <a:pt x="2403" y="2333"/>
                    <a:pt x="2403" y="2199"/>
                    <a:pt x="2503" y="1966"/>
                  </a:cubicBezTo>
                  <a:close/>
                  <a:moveTo>
                    <a:pt x="1193" y="412"/>
                  </a:moveTo>
                  <a:cubicBezTo>
                    <a:pt x="1660" y="412"/>
                    <a:pt x="2062" y="922"/>
                    <a:pt x="2303" y="1432"/>
                  </a:cubicBezTo>
                  <a:cubicBezTo>
                    <a:pt x="2102" y="1732"/>
                    <a:pt x="1836" y="2299"/>
                    <a:pt x="2069" y="2633"/>
                  </a:cubicBezTo>
                  <a:cubicBezTo>
                    <a:pt x="2125" y="2689"/>
                    <a:pt x="2251" y="2815"/>
                    <a:pt x="2468" y="2815"/>
                  </a:cubicBezTo>
                  <a:cubicBezTo>
                    <a:pt x="2509" y="2815"/>
                    <a:pt x="2554" y="2810"/>
                    <a:pt x="2603" y="2800"/>
                  </a:cubicBezTo>
                  <a:cubicBezTo>
                    <a:pt x="2703" y="2800"/>
                    <a:pt x="2770" y="2766"/>
                    <a:pt x="2803" y="2700"/>
                  </a:cubicBezTo>
                  <a:cubicBezTo>
                    <a:pt x="3036" y="2433"/>
                    <a:pt x="2936" y="1899"/>
                    <a:pt x="2770" y="1465"/>
                  </a:cubicBezTo>
                  <a:cubicBezTo>
                    <a:pt x="2836" y="1332"/>
                    <a:pt x="2936" y="1199"/>
                    <a:pt x="3036" y="1098"/>
                  </a:cubicBezTo>
                  <a:cubicBezTo>
                    <a:pt x="3403" y="698"/>
                    <a:pt x="3737" y="498"/>
                    <a:pt x="4037" y="498"/>
                  </a:cubicBezTo>
                  <a:cubicBezTo>
                    <a:pt x="4204" y="498"/>
                    <a:pt x="4337" y="598"/>
                    <a:pt x="4471" y="765"/>
                  </a:cubicBezTo>
                  <a:cubicBezTo>
                    <a:pt x="4904" y="1332"/>
                    <a:pt x="4771" y="1999"/>
                    <a:pt x="4070" y="2766"/>
                  </a:cubicBezTo>
                  <a:cubicBezTo>
                    <a:pt x="3670" y="3200"/>
                    <a:pt x="3270" y="3500"/>
                    <a:pt x="3270" y="3500"/>
                  </a:cubicBezTo>
                  <a:cubicBezTo>
                    <a:pt x="2973" y="3683"/>
                    <a:pt x="2704" y="3756"/>
                    <a:pt x="2463" y="3756"/>
                  </a:cubicBezTo>
                  <a:cubicBezTo>
                    <a:pt x="2000" y="3756"/>
                    <a:pt x="1643" y="3485"/>
                    <a:pt x="1402" y="3200"/>
                  </a:cubicBezTo>
                  <a:cubicBezTo>
                    <a:pt x="635" y="2266"/>
                    <a:pt x="468" y="598"/>
                    <a:pt x="1035" y="431"/>
                  </a:cubicBezTo>
                  <a:cubicBezTo>
                    <a:pt x="1089" y="418"/>
                    <a:pt x="1141" y="412"/>
                    <a:pt x="1193" y="412"/>
                  </a:cubicBezTo>
                  <a:close/>
                  <a:moveTo>
                    <a:pt x="1193" y="0"/>
                  </a:moveTo>
                  <a:cubicBezTo>
                    <a:pt x="1109" y="0"/>
                    <a:pt x="1023" y="10"/>
                    <a:pt x="935" y="31"/>
                  </a:cubicBezTo>
                  <a:cubicBezTo>
                    <a:pt x="768" y="64"/>
                    <a:pt x="668" y="164"/>
                    <a:pt x="568" y="265"/>
                  </a:cubicBezTo>
                  <a:cubicBezTo>
                    <a:pt x="1" y="865"/>
                    <a:pt x="301" y="2499"/>
                    <a:pt x="1102" y="3467"/>
                  </a:cubicBezTo>
                  <a:cubicBezTo>
                    <a:pt x="1501" y="3926"/>
                    <a:pt x="1973" y="4171"/>
                    <a:pt x="2473" y="4171"/>
                  </a:cubicBezTo>
                  <a:cubicBezTo>
                    <a:pt x="2808" y="4171"/>
                    <a:pt x="3156" y="4061"/>
                    <a:pt x="3503" y="3834"/>
                  </a:cubicBezTo>
                  <a:cubicBezTo>
                    <a:pt x="3537" y="3834"/>
                    <a:pt x="3970" y="3534"/>
                    <a:pt x="4371" y="3067"/>
                  </a:cubicBezTo>
                  <a:cubicBezTo>
                    <a:pt x="5205" y="2133"/>
                    <a:pt x="5338" y="1232"/>
                    <a:pt x="4804" y="498"/>
                  </a:cubicBezTo>
                  <a:cubicBezTo>
                    <a:pt x="4604" y="231"/>
                    <a:pt x="4337" y="98"/>
                    <a:pt x="4037" y="98"/>
                  </a:cubicBezTo>
                  <a:cubicBezTo>
                    <a:pt x="4019" y="97"/>
                    <a:pt x="4001" y="96"/>
                    <a:pt x="3983" y="96"/>
                  </a:cubicBezTo>
                  <a:cubicBezTo>
                    <a:pt x="3470" y="96"/>
                    <a:pt x="2994" y="540"/>
                    <a:pt x="2736" y="798"/>
                  </a:cubicBezTo>
                  <a:cubicBezTo>
                    <a:pt x="2669" y="865"/>
                    <a:pt x="2603" y="932"/>
                    <a:pt x="2569" y="1032"/>
                  </a:cubicBezTo>
                  <a:cubicBezTo>
                    <a:pt x="2249" y="478"/>
                    <a:pt x="1775" y="0"/>
                    <a:pt x="1193"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 name="Google Shape;4767;p53">
              <a:extLst>
                <a:ext uri="{FF2B5EF4-FFF2-40B4-BE49-F238E27FC236}">
                  <a16:creationId xmlns:a16="http://schemas.microsoft.com/office/drawing/2014/main" id="{4E1F47C0-E808-FCC4-BE74-1EE69DF06074}"/>
                </a:ext>
              </a:extLst>
            </p:cNvPr>
            <p:cNvSpPr/>
            <p:nvPr/>
          </p:nvSpPr>
          <p:spPr>
            <a:xfrm>
              <a:off x="802725" y="1509038"/>
              <a:ext cx="144325" cy="95150"/>
            </a:xfrm>
            <a:custGeom>
              <a:avLst/>
              <a:gdLst/>
              <a:ahLst/>
              <a:cxnLst/>
              <a:rect l="l" t="t" r="r" b="b"/>
              <a:pathLst>
                <a:path w="5773" h="3806" extrusionOk="0">
                  <a:moveTo>
                    <a:pt x="2498" y="0"/>
                  </a:moveTo>
                  <a:cubicBezTo>
                    <a:pt x="669" y="0"/>
                    <a:pt x="1" y="3583"/>
                    <a:pt x="1136" y="3787"/>
                  </a:cubicBezTo>
                  <a:cubicBezTo>
                    <a:pt x="1197" y="3799"/>
                    <a:pt x="1257" y="3806"/>
                    <a:pt x="1315" y="3806"/>
                  </a:cubicBezTo>
                  <a:cubicBezTo>
                    <a:pt x="1918" y="3806"/>
                    <a:pt x="2381" y="3155"/>
                    <a:pt x="2613" y="2524"/>
                  </a:cubicBezTo>
                  <a:lnTo>
                    <a:pt x="2613" y="2524"/>
                  </a:lnTo>
                  <a:cubicBezTo>
                    <a:pt x="2990" y="3067"/>
                    <a:pt x="3592" y="3594"/>
                    <a:pt x="4122" y="3594"/>
                  </a:cubicBezTo>
                  <a:cubicBezTo>
                    <a:pt x="4363" y="3594"/>
                    <a:pt x="4589" y="3485"/>
                    <a:pt x="4772" y="3220"/>
                  </a:cubicBezTo>
                  <a:cubicBezTo>
                    <a:pt x="5772" y="1752"/>
                    <a:pt x="3371" y="251"/>
                    <a:pt x="3371" y="251"/>
                  </a:cubicBezTo>
                  <a:cubicBezTo>
                    <a:pt x="3056" y="77"/>
                    <a:pt x="2765" y="0"/>
                    <a:pt x="2498"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 name="Google Shape;4768;p53">
              <a:extLst>
                <a:ext uri="{FF2B5EF4-FFF2-40B4-BE49-F238E27FC236}">
                  <a16:creationId xmlns:a16="http://schemas.microsoft.com/office/drawing/2014/main" id="{C7B62104-0D29-E3FF-25DA-7DC9388924EB}"/>
                </a:ext>
              </a:extLst>
            </p:cNvPr>
            <p:cNvSpPr/>
            <p:nvPr/>
          </p:nvSpPr>
          <p:spPr>
            <a:xfrm>
              <a:off x="808600" y="1503963"/>
              <a:ext cx="125950" cy="105475"/>
            </a:xfrm>
            <a:custGeom>
              <a:avLst/>
              <a:gdLst/>
              <a:ahLst/>
              <a:cxnLst/>
              <a:rect l="l" t="t" r="r" b="b"/>
              <a:pathLst>
                <a:path w="5038" h="4219" extrusionOk="0">
                  <a:moveTo>
                    <a:pt x="2302" y="1755"/>
                  </a:moveTo>
                  <a:cubicBezTo>
                    <a:pt x="2335" y="1788"/>
                    <a:pt x="2369" y="1955"/>
                    <a:pt x="2302" y="2188"/>
                  </a:cubicBezTo>
                  <a:cubicBezTo>
                    <a:pt x="2202" y="1955"/>
                    <a:pt x="2202" y="1821"/>
                    <a:pt x="2235" y="1788"/>
                  </a:cubicBezTo>
                  <a:cubicBezTo>
                    <a:pt x="2235" y="1788"/>
                    <a:pt x="2268" y="1755"/>
                    <a:pt x="2302" y="1755"/>
                  </a:cubicBezTo>
                  <a:close/>
                  <a:moveTo>
                    <a:pt x="2235" y="423"/>
                  </a:moveTo>
                  <a:cubicBezTo>
                    <a:pt x="2480" y="423"/>
                    <a:pt x="2738" y="501"/>
                    <a:pt x="3002" y="654"/>
                  </a:cubicBezTo>
                  <a:cubicBezTo>
                    <a:pt x="3036" y="654"/>
                    <a:pt x="4337" y="1454"/>
                    <a:pt x="4537" y="2422"/>
                  </a:cubicBezTo>
                  <a:cubicBezTo>
                    <a:pt x="4603" y="2722"/>
                    <a:pt x="4537" y="3022"/>
                    <a:pt x="4337" y="3322"/>
                  </a:cubicBezTo>
                  <a:cubicBezTo>
                    <a:pt x="4337" y="3356"/>
                    <a:pt x="4303" y="3389"/>
                    <a:pt x="4270" y="3389"/>
                  </a:cubicBezTo>
                  <a:cubicBezTo>
                    <a:pt x="4170" y="3523"/>
                    <a:pt x="4003" y="3589"/>
                    <a:pt x="3836" y="3589"/>
                  </a:cubicBezTo>
                  <a:cubicBezTo>
                    <a:pt x="3436" y="3556"/>
                    <a:pt x="2936" y="3122"/>
                    <a:pt x="2602" y="2689"/>
                  </a:cubicBezTo>
                  <a:cubicBezTo>
                    <a:pt x="2735" y="2288"/>
                    <a:pt x="2836" y="1788"/>
                    <a:pt x="2669" y="1521"/>
                  </a:cubicBezTo>
                  <a:cubicBezTo>
                    <a:pt x="2602" y="1421"/>
                    <a:pt x="2502" y="1354"/>
                    <a:pt x="2402" y="1354"/>
                  </a:cubicBezTo>
                  <a:cubicBezTo>
                    <a:pt x="2365" y="1350"/>
                    <a:pt x="2331" y="1348"/>
                    <a:pt x="2300" y="1348"/>
                  </a:cubicBezTo>
                  <a:cubicBezTo>
                    <a:pt x="2099" y="1348"/>
                    <a:pt x="1988" y="1430"/>
                    <a:pt x="1902" y="1488"/>
                  </a:cubicBezTo>
                  <a:cubicBezTo>
                    <a:pt x="1601" y="1821"/>
                    <a:pt x="1968" y="2455"/>
                    <a:pt x="2135" y="2755"/>
                  </a:cubicBezTo>
                  <a:cubicBezTo>
                    <a:pt x="2035" y="3022"/>
                    <a:pt x="1902" y="3289"/>
                    <a:pt x="1735" y="3456"/>
                  </a:cubicBezTo>
                  <a:cubicBezTo>
                    <a:pt x="1514" y="3677"/>
                    <a:pt x="1293" y="3806"/>
                    <a:pt x="1072" y="3806"/>
                  </a:cubicBezTo>
                  <a:cubicBezTo>
                    <a:pt x="1026" y="3806"/>
                    <a:pt x="980" y="3801"/>
                    <a:pt x="934" y="3789"/>
                  </a:cubicBezTo>
                  <a:cubicBezTo>
                    <a:pt x="801" y="3756"/>
                    <a:pt x="701" y="3656"/>
                    <a:pt x="634" y="3456"/>
                  </a:cubicBezTo>
                  <a:cubicBezTo>
                    <a:pt x="434" y="2822"/>
                    <a:pt x="667" y="1588"/>
                    <a:pt x="1301" y="887"/>
                  </a:cubicBezTo>
                  <a:cubicBezTo>
                    <a:pt x="1574" y="576"/>
                    <a:pt x="1892" y="423"/>
                    <a:pt x="2235" y="423"/>
                  </a:cubicBezTo>
                  <a:close/>
                  <a:moveTo>
                    <a:pt x="2243" y="1"/>
                  </a:moveTo>
                  <a:cubicBezTo>
                    <a:pt x="1778" y="1"/>
                    <a:pt x="1343" y="205"/>
                    <a:pt x="968" y="621"/>
                  </a:cubicBezTo>
                  <a:cubicBezTo>
                    <a:pt x="234" y="1454"/>
                    <a:pt x="0" y="2855"/>
                    <a:pt x="234" y="3589"/>
                  </a:cubicBezTo>
                  <a:cubicBezTo>
                    <a:pt x="367" y="4023"/>
                    <a:pt x="634" y="4156"/>
                    <a:pt x="867" y="4190"/>
                  </a:cubicBezTo>
                  <a:cubicBezTo>
                    <a:pt x="943" y="4209"/>
                    <a:pt x="1019" y="4218"/>
                    <a:pt x="1095" y="4218"/>
                  </a:cubicBezTo>
                  <a:cubicBezTo>
                    <a:pt x="1418" y="4218"/>
                    <a:pt x="1738" y="4047"/>
                    <a:pt x="2035" y="3723"/>
                  </a:cubicBezTo>
                  <a:cubicBezTo>
                    <a:pt x="2202" y="3556"/>
                    <a:pt x="2335" y="3322"/>
                    <a:pt x="2435" y="3156"/>
                  </a:cubicBezTo>
                  <a:cubicBezTo>
                    <a:pt x="2802" y="3589"/>
                    <a:pt x="3303" y="3956"/>
                    <a:pt x="3836" y="3990"/>
                  </a:cubicBezTo>
                  <a:cubicBezTo>
                    <a:pt x="3869" y="3993"/>
                    <a:pt x="3902" y="3995"/>
                    <a:pt x="3934" y="3995"/>
                  </a:cubicBezTo>
                  <a:cubicBezTo>
                    <a:pt x="4229" y="3995"/>
                    <a:pt x="4493" y="3857"/>
                    <a:pt x="4704" y="3556"/>
                  </a:cubicBezTo>
                  <a:cubicBezTo>
                    <a:pt x="4970" y="3156"/>
                    <a:pt x="5037" y="2755"/>
                    <a:pt x="4937" y="2322"/>
                  </a:cubicBezTo>
                  <a:cubicBezTo>
                    <a:pt x="4704" y="1188"/>
                    <a:pt x="3303" y="320"/>
                    <a:pt x="3236" y="287"/>
                  </a:cubicBezTo>
                  <a:cubicBezTo>
                    <a:pt x="2897" y="97"/>
                    <a:pt x="2563" y="1"/>
                    <a:pt x="2243"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 name="Google Shape;4769;p53">
              <a:extLst>
                <a:ext uri="{FF2B5EF4-FFF2-40B4-BE49-F238E27FC236}">
                  <a16:creationId xmlns:a16="http://schemas.microsoft.com/office/drawing/2014/main" id="{80494317-F698-A91C-225D-B87FD474DFE1}"/>
                </a:ext>
              </a:extLst>
            </p:cNvPr>
            <p:cNvSpPr/>
            <p:nvPr/>
          </p:nvSpPr>
          <p:spPr>
            <a:xfrm>
              <a:off x="701025" y="1466063"/>
              <a:ext cx="126775" cy="89300"/>
            </a:xfrm>
            <a:custGeom>
              <a:avLst/>
              <a:gdLst/>
              <a:ahLst/>
              <a:cxnLst/>
              <a:rect l="l" t="t" r="r" b="b"/>
              <a:pathLst>
                <a:path w="5071" h="3572" extrusionOk="0">
                  <a:moveTo>
                    <a:pt x="3006" y="1"/>
                  </a:moveTo>
                  <a:cubicBezTo>
                    <a:pt x="2824" y="1"/>
                    <a:pt x="2633" y="31"/>
                    <a:pt x="2435" y="102"/>
                  </a:cubicBezTo>
                  <a:cubicBezTo>
                    <a:pt x="1134" y="535"/>
                    <a:pt x="0" y="1569"/>
                    <a:pt x="534" y="2403"/>
                  </a:cubicBezTo>
                  <a:cubicBezTo>
                    <a:pt x="914" y="3021"/>
                    <a:pt x="1751" y="3571"/>
                    <a:pt x="2636" y="3571"/>
                  </a:cubicBezTo>
                  <a:cubicBezTo>
                    <a:pt x="2993" y="3571"/>
                    <a:pt x="3357" y="3482"/>
                    <a:pt x="3703" y="3271"/>
                  </a:cubicBezTo>
                  <a:cubicBezTo>
                    <a:pt x="4937" y="2570"/>
                    <a:pt x="5070" y="1303"/>
                    <a:pt x="4737" y="936"/>
                  </a:cubicBezTo>
                  <a:cubicBezTo>
                    <a:pt x="4737" y="936"/>
                    <a:pt x="4018" y="1"/>
                    <a:pt x="3006"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 name="Google Shape;4770;p53">
              <a:extLst>
                <a:ext uri="{FF2B5EF4-FFF2-40B4-BE49-F238E27FC236}">
                  <a16:creationId xmlns:a16="http://schemas.microsoft.com/office/drawing/2014/main" id="{673F8400-9975-477D-DA7A-9AD9AFBC7E0F}"/>
                </a:ext>
              </a:extLst>
            </p:cNvPr>
            <p:cNvSpPr/>
            <p:nvPr/>
          </p:nvSpPr>
          <p:spPr>
            <a:xfrm>
              <a:off x="790250" y="1468588"/>
              <a:ext cx="15025" cy="71750"/>
            </a:xfrm>
            <a:custGeom>
              <a:avLst/>
              <a:gdLst/>
              <a:ahLst/>
              <a:cxnLst/>
              <a:rect l="l" t="t" r="r" b="b"/>
              <a:pathLst>
                <a:path w="601" h="2870" extrusionOk="0">
                  <a:moveTo>
                    <a:pt x="0" y="1"/>
                  </a:moveTo>
                  <a:cubicBezTo>
                    <a:pt x="0" y="2"/>
                    <a:pt x="267" y="2503"/>
                    <a:pt x="601" y="28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 name="Google Shape;4771;p53">
              <a:extLst>
                <a:ext uri="{FF2B5EF4-FFF2-40B4-BE49-F238E27FC236}">
                  <a16:creationId xmlns:a16="http://schemas.microsoft.com/office/drawing/2014/main" id="{8DA0245E-B60A-BAF8-2218-C6001C4405ED}"/>
                </a:ext>
              </a:extLst>
            </p:cNvPr>
            <p:cNvSpPr/>
            <p:nvPr/>
          </p:nvSpPr>
          <p:spPr>
            <a:xfrm>
              <a:off x="785250" y="1463438"/>
              <a:ext cx="25025" cy="81825"/>
            </a:xfrm>
            <a:custGeom>
              <a:avLst/>
              <a:gdLst/>
              <a:ahLst/>
              <a:cxnLst/>
              <a:rect l="l" t="t" r="r" b="b"/>
              <a:pathLst>
                <a:path w="1001" h="3273" extrusionOk="0">
                  <a:moveTo>
                    <a:pt x="219" y="0"/>
                  </a:moveTo>
                  <a:cubicBezTo>
                    <a:pt x="202" y="0"/>
                    <a:pt x="185" y="2"/>
                    <a:pt x="167" y="7"/>
                  </a:cubicBezTo>
                  <a:cubicBezTo>
                    <a:pt x="134" y="7"/>
                    <a:pt x="67" y="40"/>
                    <a:pt x="34" y="73"/>
                  </a:cubicBezTo>
                  <a:cubicBezTo>
                    <a:pt x="0" y="107"/>
                    <a:pt x="0" y="173"/>
                    <a:pt x="0" y="240"/>
                  </a:cubicBezTo>
                  <a:cubicBezTo>
                    <a:pt x="67" y="841"/>
                    <a:pt x="300" y="2842"/>
                    <a:pt x="634" y="3209"/>
                  </a:cubicBezTo>
                  <a:cubicBezTo>
                    <a:pt x="671" y="3245"/>
                    <a:pt x="727" y="3272"/>
                    <a:pt x="787" y="3272"/>
                  </a:cubicBezTo>
                  <a:cubicBezTo>
                    <a:pt x="837" y="3272"/>
                    <a:pt x="889" y="3254"/>
                    <a:pt x="934" y="3209"/>
                  </a:cubicBezTo>
                  <a:cubicBezTo>
                    <a:pt x="1001" y="3142"/>
                    <a:pt x="1001" y="3009"/>
                    <a:pt x="934" y="2909"/>
                  </a:cubicBezTo>
                  <a:cubicBezTo>
                    <a:pt x="767" y="2742"/>
                    <a:pt x="534" y="1374"/>
                    <a:pt x="400" y="173"/>
                  </a:cubicBezTo>
                  <a:cubicBezTo>
                    <a:pt x="400" y="87"/>
                    <a:pt x="325" y="0"/>
                    <a:pt x="219"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 name="Google Shape;4772;p53">
              <a:extLst>
                <a:ext uri="{FF2B5EF4-FFF2-40B4-BE49-F238E27FC236}">
                  <a16:creationId xmlns:a16="http://schemas.microsoft.com/office/drawing/2014/main" id="{E4311C3E-A3A4-7FD8-A306-5A3E4102BAEF}"/>
                </a:ext>
              </a:extLst>
            </p:cNvPr>
            <p:cNvSpPr/>
            <p:nvPr/>
          </p:nvSpPr>
          <p:spPr>
            <a:xfrm>
              <a:off x="759400" y="1470263"/>
              <a:ext cx="20025" cy="84250"/>
            </a:xfrm>
            <a:custGeom>
              <a:avLst/>
              <a:gdLst/>
              <a:ahLst/>
              <a:cxnLst/>
              <a:rect l="l" t="t" r="r" b="b"/>
              <a:pathLst>
                <a:path w="801" h="3370" extrusionOk="0">
                  <a:moveTo>
                    <a:pt x="0" y="0"/>
                  </a:moveTo>
                  <a:cubicBezTo>
                    <a:pt x="0" y="1"/>
                    <a:pt x="400" y="2936"/>
                    <a:pt x="801" y="3370"/>
                  </a:cubicBezTo>
                  <a:lnTo>
                    <a:pt x="0" y="0"/>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 name="Google Shape;4773;p53">
              <a:extLst>
                <a:ext uri="{FF2B5EF4-FFF2-40B4-BE49-F238E27FC236}">
                  <a16:creationId xmlns:a16="http://schemas.microsoft.com/office/drawing/2014/main" id="{4BD6DE62-6ABF-C2DB-ECBE-7266EE6EBB18}"/>
                </a:ext>
              </a:extLst>
            </p:cNvPr>
            <p:cNvSpPr/>
            <p:nvPr/>
          </p:nvSpPr>
          <p:spPr>
            <a:xfrm>
              <a:off x="753550" y="1465263"/>
              <a:ext cx="31725" cy="94175"/>
            </a:xfrm>
            <a:custGeom>
              <a:avLst/>
              <a:gdLst/>
              <a:ahLst/>
              <a:cxnLst/>
              <a:rect l="l" t="t" r="r" b="b"/>
              <a:pathLst>
                <a:path w="1269" h="3767" extrusionOk="0">
                  <a:moveTo>
                    <a:pt x="201" y="0"/>
                  </a:moveTo>
                  <a:cubicBezTo>
                    <a:pt x="134" y="0"/>
                    <a:pt x="101" y="34"/>
                    <a:pt x="67" y="67"/>
                  </a:cubicBezTo>
                  <a:cubicBezTo>
                    <a:pt x="34" y="100"/>
                    <a:pt x="1" y="167"/>
                    <a:pt x="34" y="234"/>
                  </a:cubicBezTo>
                  <a:cubicBezTo>
                    <a:pt x="101" y="734"/>
                    <a:pt x="468" y="3236"/>
                    <a:pt x="868" y="3703"/>
                  </a:cubicBezTo>
                  <a:cubicBezTo>
                    <a:pt x="923" y="3740"/>
                    <a:pt x="988" y="3766"/>
                    <a:pt x="1046" y="3766"/>
                  </a:cubicBezTo>
                  <a:cubicBezTo>
                    <a:pt x="1094" y="3766"/>
                    <a:pt x="1138" y="3748"/>
                    <a:pt x="1168" y="3703"/>
                  </a:cubicBezTo>
                  <a:cubicBezTo>
                    <a:pt x="1268" y="3636"/>
                    <a:pt x="1268" y="3503"/>
                    <a:pt x="1201" y="3403"/>
                  </a:cubicBezTo>
                  <a:cubicBezTo>
                    <a:pt x="935" y="3169"/>
                    <a:pt x="601" y="1368"/>
                    <a:pt x="434" y="167"/>
                  </a:cubicBezTo>
                  <a:cubicBezTo>
                    <a:pt x="434" y="67"/>
                    <a:pt x="301"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 name="Google Shape;4774;p53">
              <a:extLst>
                <a:ext uri="{FF2B5EF4-FFF2-40B4-BE49-F238E27FC236}">
                  <a16:creationId xmlns:a16="http://schemas.microsoft.com/office/drawing/2014/main" id="{1F3F4000-4551-CAB7-7529-0F55B1F566F1}"/>
                </a:ext>
              </a:extLst>
            </p:cNvPr>
            <p:cNvSpPr/>
            <p:nvPr/>
          </p:nvSpPr>
          <p:spPr>
            <a:xfrm>
              <a:off x="880300" y="1434188"/>
              <a:ext cx="63425" cy="56950"/>
            </a:xfrm>
            <a:custGeom>
              <a:avLst/>
              <a:gdLst/>
              <a:ahLst/>
              <a:cxnLst/>
              <a:rect l="l" t="t" r="r" b="b"/>
              <a:pathLst>
                <a:path w="2537" h="2278" extrusionOk="0">
                  <a:moveTo>
                    <a:pt x="2315" y="1"/>
                  </a:moveTo>
                  <a:cubicBezTo>
                    <a:pt x="2226" y="1"/>
                    <a:pt x="2130" y="65"/>
                    <a:pt x="2102" y="176"/>
                  </a:cubicBezTo>
                  <a:cubicBezTo>
                    <a:pt x="1735" y="1710"/>
                    <a:pt x="268" y="1844"/>
                    <a:pt x="201" y="1844"/>
                  </a:cubicBezTo>
                  <a:cubicBezTo>
                    <a:pt x="134" y="1844"/>
                    <a:pt x="101" y="1877"/>
                    <a:pt x="68" y="1910"/>
                  </a:cubicBezTo>
                  <a:cubicBezTo>
                    <a:pt x="34" y="1977"/>
                    <a:pt x="1" y="2011"/>
                    <a:pt x="1" y="2077"/>
                  </a:cubicBezTo>
                  <a:cubicBezTo>
                    <a:pt x="34" y="2177"/>
                    <a:pt x="134" y="2277"/>
                    <a:pt x="234" y="2277"/>
                  </a:cubicBezTo>
                  <a:cubicBezTo>
                    <a:pt x="268" y="2277"/>
                    <a:pt x="2069" y="2111"/>
                    <a:pt x="2536" y="276"/>
                  </a:cubicBezTo>
                  <a:cubicBezTo>
                    <a:pt x="2536" y="143"/>
                    <a:pt x="2469" y="42"/>
                    <a:pt x="2369" y="9"/>
                  </a:cubicBezTo>
                  <a:cubicBezTo>
                    <a:pt x="2352" y="3"/>
                    <a:pt x="2334" y="1"/>
                    <a:pt x="2315"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 name="Google Shape;4775;p53">
              <a:extLst>
                <a:ext uri="{FF2B5EF4-FFF2-40B4-BE49-F238E27FC236}">
                  <a16:creationId xmlns:a16="http://schemas.microsoft.com/office/drawing/2014/main" id="{4FD5920C-F1D3-3028-0F96-F7565E799A32}"/>
                </a:ext>
              </a:extLst>
            </p:cNvPr>
            <p:cNvSpPr/>
            <p:nvPr/>
          </p:nvSpPr>
          <p:spPr>
            <a:xfrm>
              <a:off x="736050" y="1486938"/>
              <a:ext cx="15850" cy="66750"/>
            </a:xfrm>
            <a:custGeom>
              <a:avLst/>
              <a:gdLst/>
              <a:ahLst/>
              <a:cxnLst/>
              <a:rect l="l" t="t" r="r" b="b"/>
              <a:pathLst>
                <a:path w="634" h="2670" extrusionOk="0">
                  <a:moveTo>
                    <a:pt x="0" y="1"/>
                  </a:moveTo>
                  <a:lnTo>
                    <a:pt x="0" y="1"/>
                  </a:lnTo>
                  <a:cubicBezTo>
                    <a:pt x="0" y="1"/>
                    <a:pt x="134" y="2169"/>
                    <a:pt x="634" y="26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 name="Google Shape;4776;p53">
              <a:extLst>
                <a:ext uri="{FF2B5EF4-FFF2-40B4-BE49-F238E27FC236}">
                  <a16:creationId xmlns:a16="http://schemas.microsoft.com/office/drawing/2014/main" id="{73D83379-04AC-6AE0-CBCD-8A81138E4603}"/>
                </a:ext>
              </a:extLst>
            </p:cNvPr>
            <p:cNvSpPr/>
            <p:nvPr/>
          </p:nvSpPr>
          <p:spPr>
            <a:xfrm>
              <a:off x="731025" y="1481938"/>
              <a:ext cx="27550" cy="76325"/>
            </a:xfrm>
            <a:custGeom>
              <a:avLst/>
              <a:gdLst/>
              <a:ahLst/>
              <a:cxnLst/>
              <a:rect l="l" t="t" r="r" b="b"/>
              <a:pathLst>
                <a:path w="1102" h="3053" extrusionOk="0">
                  <a:moveTo>
                    <a:pt x="201" y="0"/>
                  </a:moveTo>
                  <a:cubicBezTo>
                    <a:pt x="134" y="0"/>
                    <a:pt x="101" y="34"/>
                    <a:pt x="68" y="67"/>
                  </a:cubicBezTo>
                  <a:cubicBezTo>
                    <a:pt x="34" y="101"/>
                    <a:pt x="1" y="167"/>
                    <a:pt x="1" y="234"/>
                  </a:cubicBezTo>
                  <a:cubicBezTo>
                    <a:pt x="34" y="434"/>
                    <a:pt x="168" y="2469"/>
                    <a:pt x="701" y="3003"/>
                  </a:cubicBezTo>
                  <a:cubicBezTo>
                    <a:pt x="752" y="3036"/>
                    <a:pt x="810" y="3053"/>
                    <a:pt x="864" y="3053"/>
                  </a:cubicBezTo>
                  <a:cubicBezTo>
                    <a:pt x="918" y="3053"/>
                    <a:pt x="968" y="3036"/>
                    <a:pt x="1002" y="3003"/>
                  </a:cubicBezTo>
                  <a:cubicBezTo>
                    <a:pt x="1102" y="2903"/>
                    <a:pt x="1068" y="2769"/>
                    <a:pt x="1002" y="2702"/>
                  </a:cubicBezTo>
                  <a:cubicBezTo>
                    <a:pt x="668" y="2402"/>
                    <a:pt x="468" y="1001"/>
                    <a:pt x="435" y="201"/>
                  </a:cubicBezTo>
                  <a:cubicBezTo>
                    <a:pt x="401" y="67"/>
                    <a:pt x="335"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8" name="Google Shape;4777;p53">
              <a:extLst>
                <a:ext uri="{FF2B5EF4-FFF2-40B4-BE49-F238E27FC236}">
                  <a16:creationId xmlns:a16="http://schemas.microsoft.com/office/drawing/2014/main" id="{432C3859-751C-1D27-C835-269D1F6CC565}"/>
                </a:ext>
              </a:extLst>
            </p:cNvPr>
            <p:cNvSpPr/>
            <p:nvPr/>
          </p:nvSpPr>
          <p:spPr>
            <a:xfrm>
              <a:off x="879475" y="1490613"/>
              <a:ext cx="78425" cy="37525"/>
            </a:xfrm>
            <a:custGeom>
              <a:avLst/>
              <a:gdLst/>
              <a:ahLst/>
              <a:cxnLst/>
              <a:rect l="l" t="t" r="r" b="b"/>
              <a:pathLst>
                <a:path w="3137" h="1501" extrusionOk="0">
                  <a:moveTo>
                    <a:pt x="940" y="0"/>
                  </a:moveTo>
                  <a:cubicBezTo>
                    <a:pt x="705" y="0"/>
                    <a:pt x="448" y="27"/>
                    <a:pt x="167" y="87"/>
                  </a:cubicBezTo>
                  <a:cubicBezTo>
                    <a:pt x="134" y="120"/>
                    <a:pt x="101" y="120"/>
                    <a:pt x="67" y="154"/>
                  </a:cubicBezTo>
                  <a:cubicBezTo>
                    <a:pt x="1" y="221"/>
                    <a:pt x="1" y="287"/>
                    <a:pt x="1" y="354"/>
                  </a:cubicBezTo>
                  <a:cubicBezTo>
                    <a:pt x="34" y="454"/>
                    <a:pt x="134" y="521"/>
                    <a:pt x="267" y="521"/>
                  </a:cubicBezTo>
                  <a:cubicBezTo>
                    <a:pt x="524" y="464"/>
                    <a:pt x="756" y="439"/>
                    <a:pt x="967" y="439"/>
                  </a:cubicBezTo>
                  <a:cubicBezTo>
                    <a:pt x="2237" y="439"/>
                    <a:pt x="2707" y="1331"/>
                    <a:pt x="2736" y="1388"/>
                  </a:cubicBezTo>
                  <a:cubicBezTo>
                    <a:pt x="2761" y="1463"/>
                    <a:pt x="2842" y="1501"/>
                    <a:pt x="2923" y="1501"/>
                  </a:cubicBezTo>
                  <a:cubicBezTo>
                    <a:pt x="2951" y="1501"/>
                    <a:pt x="2978" y="1496"/>
                    <a:pt x="3003" y="1488"/>
                  </a:cubicBezTo>
                  <a:cubicBezTo>
                    <a:pt x="3103" y="1421"/>
                    <a:pt x="3136" y="1321"/>
                    <a:pt x="3103" y="1221"/>
                  </a:cubicBezTo>
                  <a:cubicBezTo>
                    <a:pt x="3103" y="1192"/>
                    <a:pt x="2521" y="0"/>
                    <a:pt x="940"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9" name="Google Shape;4778;p53">
              <a:extLst>
                <a:ext uri="{FF2B5EF4-FFF2-40B4-BE49-F238E27FC236}">
                  <a16:creationId xmlns:a16="http://schemas.microsoft.com/office/drawing/2014/main" id="{927AAABB-987E-A8A8-CA90-B92C4FB902B2}"/>
                </a:ext>
              </a:extLst>
            </p:cNvPr>
            <p:cNvSpPr/>
            <p:nvPr/>
          </p:nvSpPr>
          <p:spPr>
            <a:xfrm>
              <a:off x="200650" y="1539488"/>
              <a:ext cx="386150" cy="896500"/>
            </a:xfrm>
            <a:custGeom>
              <a:avLst/>
              <a:gdLst/>
              <a:ahLst/>
              <a:cxnLst/>
              <a:rect l="l" t="t" r="r" b="b"/>
              <a:pathLst>
                <a:path w="15446" h="35860" extrusionOk="0">
                  <a:moveTo>
                    <a:pt x="13611" y="0"/>
                  </a:moveTo>
                  <a:cubicBezTo>
                    <a:pt x="13310" y="0"/>
                    <a:pt x="13043" y="0"/>
                    <a:pt x="12743" y="33"/>
                  </a:cubicBezTo>
                  <a:cubicBezTo>
                    <a:pt x="12677" y="33"/>
                    <a:pt x="12643" y="67"/>
                    <a:pt x="12610" y="100"/>
                  </a:cubicBezTo>
                  <a:cubicBezTo>
                    <a:pt x="12576" y="134"/>
                    <a:pt x="12543" y="200"/>
                    <a:pt x="12576" y="267"/>
                  </a:cubicBezTo>
                  <a:cubicBezTo>
                    <a:pt x="12576" y="354"/>
                    <a:pt x="12652" y="440"/>
                    <a:pt x="12758" y="440"/>
                  </a:cubicBezTo>
                  <a:cubicBezTo>
                    <a:pt x="12775" y="440"/>
                    <a:pt x="12792" y="438"/>
                    <a:pt x="12810" y="434"/>
                  </a:cubicBezTo>
                  <a:cubicBezTo>
                    <a:pt x="12927" y="417"/>
                    <a:pt x="13052" y="409"/>
                    <a:pt x="13181" y="409"/>
                  </a:cubicBezTo>
                  <a:cubicBezTo>
                    <a:pt x="13310" y="409"/>
                    <a:pt x="13444" y="417"/>
                    <a:pt x="13577" y="434"/>
                  </a:cubicBezTo>
                  <a:cubicBezTo>
                    <a:pt x="13711" y="434"/>
                    <a:pt x="13811" y="334"/>
                    <a:pt x="13811" y="234"/>
                  </a:cubicBezTo>
                  <a:cubicBezTo>
                    <a:pt x="13811" y="100"/>
                    <a:pt x="13744" y="0"/>
                    <a:pt x="13611" y="0"/>
                  </a:cubicBezTo>
                  <a:close/>
                  <a:moveTo>
                    <a:pt x="14419" y="154"/>
                  </a:moveTo>
                  <a:cubicBezTo>
                    <a:pt x="14362" y="154"/>
                    <a:pt x="14302" y="185"/>
                    <a:pt x="14278" y="234"/>
                  </a:cubicBezTo>
                  <a:cubicBezTo>
                    <a:pt x="14244" y="234"/>
                    <a:pt x="14244" y="267"/>
                    <a:pt x="14211" y="300"/>
                  </a:cubicBezTo>
                  <a:cubicBezTo>
                    <a:pt x="14178" y="400"/>
                    <a:pt x="14244" y="534"/>
                    <a:pt x="14378" y="567"/>
                  </a:cubicBezTo>
                  <a:cubicBezTo>
                    <a:pt x="14811" y="701"/>
                    <a:pt x="15078" y="834"/>
                    <a:pt x="15078" y="834"/>
                  </a:cubicBezTo>
                  <a:cubicBezTo>
                    <a:pt x="15114" y="858"/>
                    <a:pt x="15153" y="869"/>
                    <a:pt x="15193" y="869"/>
                  </a:cubicBezTo>
                  <a:cubicBezTo>
                    <a:pt x="15265" y="869"/>
                    <a:pt x="15335" y="832"/>
                    <a:pt x="15378" y="767"/>
                  </a:cubicBezTo>
                  <a:cubicBezTo>
                    <a:pt x="15445" y="667"/>
                    <a:pt x="15412" y="534"/>
                    <a:pt x="15312" y="500"/>
                  </a:cubicBezTo>
                  <a:cubicBezTo>
                    <a:pt x="15278" y="467"/>
                    <a:pt x="14978" y="300"/>
                    <a:pt x="14478" y="167"/>
                  </a:cubicBezTo>
                  <a:cubicBezTo>
                    <a:pt x="14460" y="158"/>
                    <a:pt x="14440" y="154"/>
                    <a:pt x="14419" y="154"/>
                  </a:cubicBezTo>
                  <a:close/>
                  <a:moveTo>
                    <a:pt x="11944" y="225"/>
                  </a:moveTo>
                  <a:cubicBezTo>
                    <a:pt x="11922" y="225"/>
                    <a:pt x="11900" y="228"/>
                    <a:pt x="11876" y="234"/>
                  </a:cubicBezTo>
                  <a:cubicBezTo>
                    <a:pt x="11609" y="334"/>
                    <a:pt x="11342" y="467"/>
                    <a:pt x="11109" y="634"/>
                  </a:cubicBezTo>
                  <a:cubicBezTo>
                    <a:pt x="11075" y="634"/>
                    <a:pt x="11075" y="667"/>
                    <a:pt x="11075" y="667"/>
                  </a:cubicBezTo>
                  <a:cubicBezTo>
                    <a:pt x="11009" y="734"/>
                    <a:pt x="10975" y="834"/>
                    <a:pt x="11042" y="901"/>
                  </a:cubicBezTo>
                  <a:cubicBezTo>
                    <a:pt x="11085" y="965"/>
                    <a:pt x="11156" y="1002"/>
                    <a:pt x="11228" y="1002"/>
                  </a:cubicBezTo>
                  <a:cubicBezTo>
                    <a:pt x="11267" y="1002"/>
                    <a:pt x="11307" y="991"/>
                    <a:pt x="11342" y="967"/>
                  </a:cubicBezTo>
                  <a:cubicBezTo>
                    <a:pt x="11542" y="834"/>
                    <a:pt x="11776" y="734"/>
                    <a:pt x="12043" y="634"/>
                  </a:cubicBezTo>
                  <a:cubicBezTo>
                    <a:pt x="12143" y="601"/>
                    <a:pt x="12210" y="467"/>
                    <a:pt x="12143" y="367"/>
                  </a:cubicBezTo>
                  <a:cubicBezTo>
                    <a:pt x="12115" y="285"/>
                    <a:pt x="12043" y="225"/>
                    <a:pt x="11944" y="225"/>
                  </a:cubicBezTo>
                  <a:close/>
                  <a:moveTo>
                    <a:pt x="10571" y="1093"/>
                  </a:moveTo>
                  <a:cubicBezTo>
                    <a:pt x="10517" y="1093"/>
                    <a:pt x="10458" y="1118"/>
                    <a:pt x="10408" y="1168"/>
                  </a:cubicBezTo>
                  <a:cubicBezTo>
                    <a:pt x="10275" y="1301"/>
                    <a:pt x="10108" y="1434"/>
                    <a:pt x="9975" y="1601"/>
                  </a:cubicBezTo>
                  <a:cubicBezTo>
                    <a:pt x="9908" y="1635"/>
                    <a:pt x="9875" y="1701"/>
                    <a:pt x="9808" y="1768"/>
                  </a:cubicBezTo>
                  <a:cubicBezTo>
                    <a:pt x="9741" y="1868"/>
                    <a:pt x="9741" y="2002"/>
                    <a:pt x="9841" y="2068"/>
                  </a:cubicBezTo>
                  <a:cubicBezTo>
                    <a:pt x="9886" y="2098"/>
                    <a:pt x="9938" y="2115"/>
                    <a:pt x="9987" y="2115"/>
                  </a:cubicBezTo>
                  <a:cubicBezTo>
                    <a:pt x="10048" y="2115"/>
                    <a:pt x="10105" y="2090"/>
                    <a:pt x="10141" y="2035"/>
                  </a:cubicBezTo>
                  <a:cubicBezTo>
                    <a:pt x="10308" y="1835"/>
                    <a:pt x="10508" y="1635"/>
                    <a:pt x="10708" y="1468"/>
                  </a:cubicBezTo>
                  <a:cubicBezTo>
                    <a:pt x="10775" y="1401"/>
                    <a:pt x="10775" y="1268"/>
                    <a:pt x="10708" y="1168"/>
                  </a:cubicBezTo>
                  <a:cubicBezTo>
                    <a:pt x="10675" y="1118"/>
                    <a:pt x="10625" y="1093"/>
                    <a:pt x="10571" y="1093"/>
                  </a:cubicBezTo>
                  <a:close/>
                  <a:moveTo>
                    <a:pt x="9495" y="2365"/>
                  </a:moveTo>
                  <a:cubicBezTo>
                    <a:pt x="9436" y="2365"/>
                    <a:pt x="9382" y="2394"/>
                    <a:pt x="9341" y="2435"/>
                  </a:cubicBezTo>
                  <a:cubicBezTo>
                    <a:pt x="9307" y="2435"/>
                    <a:pt x="9307" y="2469"/>
                    <a:pt x="9307" y="2469"/>
                  </a:cubicBezTo>
                  <a:cubicBezTo>
                    <a:pt x="9174" y="2702"/>
                    <a:pt x="9007" y="2936"/>
                    <a:pt x="8874" y="3202"/>
                  </a:cubicBezTo>
                  <a:cubicBezTo>
                    <a:pt x="8807" y="3302"/>
                    <a:pt x="8874" y="3436"/>
                    <a:pt x="8974" y="3469"/>
                  </a:cubicBezTo>
                  <a:cubicBezTo>
                    <a:pt x="9009" y="3493"/>
                    <a:pt x="9045" y="3504"/>
                    <a:pt x="9079" y="3504"/>
                  </a:cubicBezTo>
                  <a:cubicBezTo>
                    <a:pt x="9141" y="3504"/>
                    <a:pt x="9198" y="3467"/>
                    <a:pt x="9241" y="3403"/>
                  </a:cubicBezTo>
                  <a:cubicBezTo>
                    <a:pt x="9374" y="3136"/>
                    <a:pt x="9508" y="2902"/>
                    <a:pt x="9641" y="2702"/>
                  </a:cubicBezTo>
                  <a:cubicBezTo>
                    <a:pt x="9708" y="2602"/>
                    <a:pt x="9708" y="2469"/>
                    <a:pt x="9608" y="2402"/>
                  </a:cubicBezTo>
                  <a:cubicBezTo>
                    <a:pt x="9569" y="2376"/>
                    <a:pt x="9531" y="2365"/>
                    <a:pt x="9495" y="2365"/>
                  </a:cubicBezTo>
                  <a:close/>
                  <a:moveTo>
                    <a:pt x="8686" y="3833"/>
                  </a:moveTo>
                  <a:cubicBezTo>
                    <a:pt x="8635" y="3833"/>
                    <a:pt x="8582" y="3862"/>
                    <a:pt x="8540" y="3903"/>
                  </a:cubicBezTo>
                  <a:cubicBezTo>
                    <a:pt x="8540" y="3936"/>
                    <a:pt x="8507" y="3936"/>
                    <a:pt x="8507" y="3970"/>
                  </a:cubicBezTo>
                  <a:cubicBezTo>
                    <a:pt x="8407" y="4203"/>
                    <a:pt x="8273" y="4470"/>
                    <a:pt x="8173" y="4737"/>
                  </a:cubicBezTo>
                  <a:cubicBezTo>
                    <a:pt x="8140" y="4837"/>
                    <a:pt x="8207" y="4970"/>
                    <a:pt x="8307" y="5004"/>
                  </a:cubicBezTo>
                  <a:cubicBezTo>
                    <a:pt x="8332" y="5012"/>
                    <a:pt x="8359" y="5016"/>
                    <a:pt x="8386" y="5016"/>
                  </a:cubicBezTo>
                  <a:cubicBezTo>
                    <a:pt x="8467" y="5016"/>
                    <a:pt x="8549" y="4979"/>
                    <a:pt x="8574" y="4904"/>
                  </a:cubicBezTo>
                  <a:cubicBezTo>
                    <a:pt x="8674" y="4637"/>
                    <a:pt x="8774" y="4370"/>
                    <a:pt x="8874" y="4136"/>
                  </a:cubicBezTo>
                  <a:cubicBezTo>
                    <a:pt x="8941" y="4036"/>
                    <a:pt x="8874" y="3903"/>
                    <a:pt x="8774" y="3870"/>
                  </a:cubicBezTo>
                  <a:cubicBezTo>
                    <a:pt x="8748" y="3844"/>
                    <a:pt x="8718" y="3833"/>
                    <a:pt x="8686" y="3833"/>
                  </a:cubicBezTo>
                  <a:close/>
                  <a:moveTo>
                    <a:pt x="8099" y="5391"/>
                  </a:moveTo>
                  <a:cubicBezTo>
                    <a:pt x="8038" y="5391"/>
                    <a:pt x="7989" y="5422"/>
                    <a:pt x="7940" y="5471"/>
                  </a:cubicBezTo>
                  <a:cubicBezTo>
                    <a:pt x="7940" y="5504"/>
                    <a:pt x="7906" y="5504"/>
                    <a:pt x="7906" y="5537"/>
                  </a:cubicBezTo>
                  <a:cubicBezTo>
                    <a:pt x="7840" y="5738"/>
                    <a:pt x="7773" y="5938"/>
                    <a:pt x="7740" y="6138"/>
                  </a:cubicBezTo>
                  <a:lnTo>
                    <a:pt x="7673" y="6338"/>
                  </a:lnTo>
                  <a:cubicBezTo>
                    <a:pt x="7640" y="6471"/>
                    <a:pt x="7706" y="6571"/>
                    <a:pt x="7806" y="6605"/>
                  </a:cubicBezTo>
                  <a:cubicBezTo>
                    <a:pt x="7830" y="6611"/>
                    <a:pt x="7853" y="6614"/>
                    <a:pt x="7874" y="6614"/>
                  </a:cubicBezTo>
                  <a:cubicBezTo>
                    <a:pt x="7973" y="6614"/>
                    <a:pt x="8046" y="6554"/>
                    <a:pt x="8073" y="6471"/>
                  </a:cubicBezTo>
                  <a:lnTo>
                    <a:pt x="8140" y="6238"/>
                  </a:lnTo>
                  <a:cubicBezTo>
                    <a:pt x="8173" y="6038"/>
                    <a:pt x="8240" y="5871"/>
                    <a:pt x="8307" y="5671"/>
                  </a:cubicBezTo>
                  <a:cubicBezTo>
                    <a:pt x="8340" y="5571"/>
                    <a:pt x="8273" y="5437"/>
                    <a:pt x="8173" y="5404"/>
                  </a:cubicBezTo>
                  <a:cubicBezTo>
                    <a:pt x="8147" y="5395"/>
                    <a:pt x="8122" y="5391"/>
                    <a:pt x="8099" y="5391"/>
                  </a:cubicBezTo>
                  <a:close/>
                  <a:moveTo>
                    <a:pt x="7706" y="7005"/>
                  </a:moveTo>
                  <a:cubicBezTo>
                    <a:pt x="7640" y="7005"/>
                    <a:pt x="7573" y="7005"/>
                    <a:pt x="7506" y="7072"/>
                  </a:cubicBezTo>
                  <a:cubicBezTo>
                    <a:pt x="7473" y="7105"/>
                    <a:pt x="7473" y="7139"/>
                    <a:pt x="7473" y="7172"/>
                  </a:cubicBezTo>
                  <a:cubicBezTo>
                    <a:pt x="7406" y="7472"/>
                    <a:pt x="7339" y="7739"/>
                    <a:pt x="7306" y="8006"/>
                  </a:cubicBezTo>
                  <a:cubicBezTo>
                    <a:pt x="7306" y="8106"/>
                    <a:pt x="7373" y="8206"/>
                    <a:pt x="7473" y="8239"/>
                  </a:cubicBezTo>
                  <a:cubicBezTo>
                    <a:pt x="7491" y="8244"/>
                    <a:pt x="7508" y="8246"/>
                    <a:pt x="7525" y="8246"/>
                  </a:cubicBezTo>
                  <a:cubicBezTo>
                    <a:pt x="7631" y="8246"/>
                    <a:pt x="7706" y="8159"/>
                    <a:pt x="7706" y="8073"/>
                  </a:cubicBezTo>
                  <a:cubicBezTo>
                    <a:pt x="7773" y="7806"/>
                    <a:pt x="7806" y="7539"/>
                    <a:pt x="7873" y="7272"/>
                  </a:cubicBezTo>
                  <a:cubicBezTo>
                    <a:pt x="7906" y="7139"/>
                    <a:pt x="7840" y="7038"/>
                    <a:pt x="7706" y="7005"/>
                  </a:cubicBezTo>
                  <a:close/>
                  <a:moveTo>
                    <a:pt x="7439" y="8640"/>
                  </a:moveTo>
                  <a:cubicBezTo>
                    <a:pt x="7373" y="8640"/>
                    <a:pt x="7306" y="8673"/>
                    <a:pt x="7273" y="8706"/>
                  </a:cubicBezTo>
                  <a:cubicBezTo>
                    <a:pt x="7239" y="8740"/>
                    <a:pt x="7206" y="8806"/>
                    <a:pt x="7206" y="8840"/>
                  </a:cubicBezTo>
                  <a:cubicBezTo>
                    <a:pt x="7173" y="9140"/>
                    <a:pt x="7173" y="9440"/>
                    <a:pt x="7173" y="9707"/>
                  </a:cubicBezTo>
                  <a:cubicBezTo>
                    <a:pt x="7173" y="9807"/>
                    <a:pt x="7273" y="9907"/>
                    <a:pt x="7406" y="9907"/>
                  </a:cubicBezTo>
                  <a:cubicBezTo>
                    <a:pt x="7506" y="9907"/>
                    <a:pt x="7606" y="9807"/>
                    <a:pt x="7606" y="9674"/>
                  </a:cubicBezTo>
                  <a:cubicBezTo>
                    <a:pt x="7606" y="9440"/>
                    <a:pt x="7606" y="9173"/>
                    <a:pt x="7640" y="8873"/>
                  </a:cubicBezTo>
                  <a:cubicBezTo>
                    <a:pt x="7640" y="8773"/>
                    <a:pt x="7540" y="8673"/>
                    <a:pt x="7439" y="8640"/>
                  </a:cubicBezTo>
                  <a:close/>
                  <a:moveTo>
                    <a:pt x="8207" y="9874"/>
                  </a:moveTo>
                  <a:cubicBezTo>
                    <a:pt x="8140" y="9874"/>
                    <a:pt x="8107" y="9907"/>
                    <a:pt x="8073" y="9941"/>
                  </a:cubicBezTo>
                  <a:cubicBezTo>
                    <a:pt x="8040" y="9974"/>
                    <a:pt x="8007" y="10007"/>
                    <a:pt x="8007" y="10074"/>
                  </a:cubicBezTo>
                  <a:cubicBezTo>
                    <a:pt x="8007" y="10174"/>
                    <a:pt x="8107" y="10274"/>
                    <a:pt x="8207" y="10274"/>
                  </a:cubicBezTo>
                  <a:cubicBezTo>
                    <a:pt x="8474" y="10274"/>
                    <a:pt x="8740" y="10307"/>
                    <a:pt x="9007" y="10374"/>
                  </a:cubicBezTo>
                  <a:cubicBezTo>
                    <a:pt x="9021" y="10379"/>
                    <a:pt x="9035" y="10381"/>
                    <a:pt x="9049" y="10381"/>
                  </a:cubicBezTo>
                  <a:cubicBezTo>
                    <a:pt x="9141" y="10381"/>
                    <a:pt x="9241" y="10294"/>
                    <a:pt x="9241" y="10207"/>
                  </a:cubicBezTo>
                  <a:cubicBezTo>
                    <a:pt x="9274" y="10107"/>
                    <a:pt x="9207" y="9974"/>
                    <a:pt x="9074" y="9974"/>
                  </a:cubicBezTo>
                  <a:cubicBezTo>
                    <a:pt x="8807" y="9907"/>
                    <a:pt x="8507" y="9874"/>
                    <a:pt x="8207" y="9874"/>
                  </a:cubicBezTo>
                  <a:close/>
                  <a:moveTo>
                    <a:pt x="9813" y="10219"/>
                  </a:moveTo>
                  <a:cubicBezTo>
                    <a:pt x="9764" y="10219"/>
                    <a:pt x="9713" y="10235"/>
                    <a:pt x="9674" y="10274"/>
                  </a:cubicBezTo>
                  <a:cubicBezTo>
                    <a:pt x="9674" y="10307"/>
                    <a:pt x="9641" y="10307"/>
                    <a:pt x="9641" y="10341"/>
                  </a:cubicBezTo>
                  <a:cubicBezTo>
                    <a:pt x="9608" y="10441"/>
                    <a:pt x="9641" y="10574"/>
                    <a:pt x="9741" y="10608"/>
                  </a:cubicBezTo>
                  <a:cubicBezTo>
                    <a:pt x="9975" y="10708"/>
                    <a:pt x="10141" y="10841"/>
                    <a:pt x="10308" y="10975"/>
                  </a:cubicBezTo>
                  <a:cubicBezTo>
                    <a:pt x="10342" y="11008"/>
                    <a:pt x="10342" y="11008"/>
                    <a:pt x="10375" y="11041"/>
                  </a:cubicBezTo>
                  <a:cubicBezTo>
                    <a:pt x="10408" y="11075"/>
                    <a:pt x="10458" y="11091"/>
                    <a:pt x="10513" y="11091"/>
                  </a:cubicBezTo>
                  <a:cubicBezTo>
                    <a:pt x="10567" y="11091"/>
                    <a:pt x="10625" y="11075"/>
                    <a:pt x="10675" y="11041"/>
                  </a:cubicBezTo>
                  <a:cubicBezTo>
                    <a:pt x="10742" y="10941"/>
                    <a:pt x="10742" y="10808"/>
                    <a:pt x="10675" y="10741"/>
                  </a:cubicBezTo>
                  <a:cubicBezTo>
                    <a:pt x="10642" y="10708"/>
                    <a:pt x="10608" y="10674"/>
                    <a:pt x="10575" y="10674"/>
                  </a:cubicBezTo>
                  <a:cubicBezTo>
                    <a:pt x="10408" y="10508"/>
                    <a:pt x="10175" y="10341"/>
                    <a:pt x="9908" y="10241"/>
                  </a:cubicBezTo>
                  <a:cubicBezTo>
                    <a:pt x="9880" y="10227"/>
                    <a:pt x="9847" y="10219"/>
                    <a:pt x="9813" y="10219"/>
                  </a:cubicBezTo>
                  <a:close/>
                  <a:moveTo>
                    <a:pt x="5784" y="10362"/>
                  </a:moveTo>
                  <a:cubicBezTo>
                    <a:pt x="5757" y="10362"/>
                    <a:pt x="5730" y="10366"/>
                    <a:pt x="5705" y="10374"/>
                  </a:cubicBezTo>
                  <a:cubicBezTo>
                    <a:pt x="5438" y="10474"/>
                    <a:pt x="5171" y="10608"/>
                    <a:pt x="4938" y="10741"/>
                  </a:cubicBezTo>
                  <a:cubicBezTo>
                    <a:pt x="4904" y="10774"/>
                    <a:pt x="4904" y="10774"/>
                    <a:pt x="4871" y="10808"/>
                  </a:cubicBezTo>
                  <a:cubicBezTo>
                    <a:pt x="4804" y="10875"/>
                    <a:pt x="4804" y="10941"/>
                    <a:pt x="4838" y="11041"/>
                  </a:cubicBezTo>
                  <a:cubicBezTo>
                    <a:pt x="4881" y="11106"/>
                    <a:pt x="4952" y="11143"/>
                    <a:pt x="5023" y="11143"/>
                  </a:cubicBezTo>
                  <a:cubicBezTo>
                    <a:pt x="5063" y="11143"/>
                    <a:pt x="5102" y="11132"/>
                    <a:pt x="5138" y="11108"/>
                  </a:cubicBezTo>
                  <a:cubicBezTo>
                    <a:pt x="5371" y="10975"/>
                    <a:pt x="5605" y="10875"/>
                    <a:pt x="5872" y="10741"/>
                  </a:cubicBezTo>
                  <a:cubicBezTo>
                    <a:pt x="5972" y="10708"/>
                    <a:pt x="6005" y="10574"/>
                    <a:pt x="5972" y="10474"/>
                  </a:cubicBezTo>
                  <a:cubicBezTo>
                    <a:pt x="5947" y="10399"/>
                    <a:pt x="5865" y="10362"/>
                    <a:pt x="5784" y="10362"/>
                  </a:cubicBezTo>
                  <a:close/>
                  <a:moveTo>
                    <a:pt x="7339" y="9907"/>
                  </a:moveTo>
                  <a:cubicBezTo>
                    <a:pt x="7073" y="9941"/>
                    <a:pt x="6806" y="10007"/>
                    <a:pt x="6505" y="10074"/>
                  </a:cubicBezTo>
                  <a:cubicBezTo>
                    <a:pt x="6472" y="10107"/>
                    <a:pt x="6439" y="10107"/>
                    <a:pt x="6405" y="10141"/>
                  </a:cubicBezTo>
                  <a:cubicBezTo>
                    <a:pt x="6372" y="10207"/>
                    <a:pt x="6339" y="10274"/>
                    <a:pt x="6372" y="10341"/>
                  </a:cubicBezTo>
                  <a:cubicBezTo>
                    <a:pt x="6400" y="10423"/>
                    <a:pt x="6472" y="10483"/>
                    <a:pt x="6553" y="10483"/>
                  </a:cubicBezTo>
                  <a:cubicBezTo>
                    <a:pt x="6570" y="10483"/>
                    <a:pt x="6588" y="10480"/>
                    <a:pt x="6606" y="10474"/>
                  </a:cubicBezTo>
                  <a:cubicBezTo>
                    <a:pt x="6872" y="10408"/>
                    <a:pt x="7139" y="10374"/>
                    <a:pt x="7373" y="10341"/>
                  </a:cubicBezTo>
                  <a:lnTo>
                    <a:pt x="7373" y="10341"/>
                  </a:lnTo>
                  <a:cubicBezTo>
                    <a:pt x="7306" y="10374"/>
                    <a:pt x="7239" y="10474"/>
                    <a:pt x="7273" y="10541"/>
                  </a:cubicBezTo>
                  <a:cubicBezTo>
                    <a:pt x="7306" y="10875"/>
                    <a:pt x="7373" y="11141"/>
                    <a:pt x="7473" y="11408"/>
                  </a:cubicBezTo>
                  <a:cubicBezTo>
                    <a:pt x="7497" y="11480"/>
                    <a:pt x="7573" y="11535"/>
                    <a:pt x="7651" y="11535"/>
                  </a:cubicBezTo>
                  <a:cubicBezTo>
                    <a:pt x="7681" y="11535"/>
                    <a:pt x="7712" y="11527"/>
                    <a:pt x="7740" y="11508"/>
                  </a:cubicBezTo>
                  <a:cubicBezTo>
                    <a:pt x="7873" y="11475"/>
                    <a:pt x="7906" y="11375"/>
                    <a:pt x="7873" y="11241"/>
                  </a:cubicBezTo>
                  <a:cubicBezTo>
                    <a:pt x="7773" y="11008"/>
                    <a:pt x="7706" y="10774"/>
                    <a:pt x="7673" y="10474"/>
                  </a:cubicBezTo>
                  <a:cubicBezTo>
                    <a:pt x="7673" y="10374"/>
                    <a:pt x="7573" y="10307"/>
                    <a:pt x="7473" y="10307"/>
                  </a:cubicBezTo>
                  <a:cubicBezTo>
                    <a:pt x="7540" y="10274"/>
                    <a:pt x="7606" y="10207"/>
                    <a:pt x="7573" y="10107"/>
                  </a:cubicBezTo>
                  <a:cubicBezTo>
                    <a:pt x="7573" y="9974"/>
                    <a:pt x="7473" y="9907"/>
                    <a:pt x="7339" y="9907"/>
                  </a:cubicBezTo>
                  <a:close/>
                  <a:moveTo>
                    <a:pt x="4340" y="11181"/>
                  </a:moveTo>
                  <a:cubicBezTo>
                    <a:pt x="4294" y="11181"/>
                    <a:pt x="4246" y="11200"/>
                    <a:pt x="4204" y="11241"/>
                  </a:cubicBezTo>
                  <a:cubicBezTo>
                    <a:pt x="3970" y="11408"/>
                    <a:pt x="3770" y="11575"/>
                    <a:pt x="3570" y="11775"/>
                  </a:cubicBezTo>
                  <a:cubicBezTo>
                    <a:pt x="3570" y="11775"/>
                    <a:pt x="3537" y="11775"/>
                    <a:pt x="3537" y="11809"/>
                  </a:cubicBezTo>
                  <a:cubicBezTo>
                    <a:pt x="3470" y="11875"/>
                    <a:pt x="3470" y="12009"/>
                    <a:pt x="3537" y="12075"/>
                  </a:cubicBezTo>
                  <a:cubicBezTo>
                    <a:pt x="3587" y="12125"/>
                    <a:pt x="3645" y="12150"/>
                    <a:pt x="3699" y="12150"/>
                  </a:cubicBezTo>
                  <a:cubicBezTo>
                    <a:pt x="3754" y="12150"/>
                    <a:pt x="3804" y="12125"/>
                    <a:pt x="3837" y="12075"/>
                  </a:cubicBezTo>
                  <a:cubicBezTo>
                    <a:pt x="4037" y="11909"/>
                    <a:pt x="4237" y="11708"/>
                    <a:pt x="4471" y="11542"/>
                  </a:cubicBezTo>
                  <a:cubicBezTo>
                    <a:pt x="4537" y="11475"/>
                    <a:pt x="4571" y="11342"/>
                    <a:pt x="4504" y="11275"/>
                  </a:cubicBezTo>
                  <a:cubicBezTo>
                    <a:pt x="4465" y="11217"/>
                    <a:pt x="4404" y="11181"/>
                    <a:pt x="4340" y="11181"/>
                  </a:cubicBezTo>
                  <a:close/>
                  <a:moveTo>
                    <a:pt x="10964" y="11366"/>
                  </a:moveTo>
                  <a:cubicBezTo>
                    <a:pt x="10945" y="11366"/>
                    <a:pt x="10926" y="11369"/>
                    <a:pt x="10909" y="11375"/>
                  </a:cubicBezTo>
                  <a:cubicBezTo>
                    <a:pt x="10875" y="11408"/>
                    <a:pt x="10842" y="11408"/>
                    <a:pt x="10809" y="11442"/>
                  </a:cubicBezTo>
                  <a:cubicBezTo>
                    <a:pt x="10775" y="11508"/>
                    <a:pt x="10742" y="11575"/>
                    <a:pt x="10775" y="11642"/>
                  </a:cubicBezTo>
                  <a:cubicBezTo>
                    <a:pt x="10842" y="11875"/>
                    <a:pt x="10842" y="12109"/>
                    <a:pt x="10708" y="12276"/>
                  </a:cubicBezTo>
                  <a:cubicBezTo>
                    <a:pt x="10675" y="12376"/>
                    <a:pt x="10708" y="12509"/>
                    <a:pt x="10809" y="12576"/>
                  </a:cubicBezTo>
                  <a:cubicBezTo>
                    <a:pt x="10835" y="12585"/>
                    <a:pt x="10862" y="12589"/>
                    <a:pt x="10888" y="12589"/>
                  </a:cubicBezTo>
                  <a:cubicBezTo>
                    <a:pt x="10960" y="12589"/>
                    <a:pt x="11027" y="12558"/>
                    <a:pt x="11075" y="12509"/>
                  </a:cubicBezTo>
                  <a:cubicBezTo>
                    <a:pt x="11242" y="12209"/>
                    <a:pt x="11276" y="11875"/>
                    <a:pt x="11175" y="11508"/>
                  </a:cubicBezTo>
                  <a:cubicBezTo>
                    <a:pt x="11148" y="11426"/>
                    <a:pt x="11053" y="11366"/>
                    <a:pt x="10964" y="11366"/>
                  </a:cubicBezTo>
                  <a:close/>
                  <a:moveTo>
                    <a:pt x="8086" y="11862"/>
                  </a:moveTo>
                  <a:cubicBezTo>
                    <a:pt x="8037" y="11862"/>
                    <a:pt x="7985" y="11879"/>
                    <a:pt x="7940" y="11909"/>
                  </a:cubicBezTo>
                  <a:cubicBezTo>
                    <a:pt x="7940" y="11909"/>
                    <a:pt x="7906" y="11909"/>
                    <a:pt x="7906" y="11942"/>
                  </a:cubicBezTo>
                  <a:cubicBezTo>
                    <a:pt x="7840" y="12009"/>
                    <a:pt x="7840" y="12109"/>
                    <a:pt x="7906" y="12175"/>
                  </a:cubicBezTo>
                  <a:cubicBezTo>
                    <a:pt x="8007" y="12342"/>
                    <a:pt x="8140" y="12476"/>
                    <a:pt x="8273" y="12609"/>
                  </a:cubicBezTo>
                  <a:cubicBezTo>
                    <a:pt x="8340" y="12676"/>
                    <a:pt x="8440" y="12743"/>
                    <a:pt x="8540" y="12809"/>
                  </a:cubicBezTo>
                  <a:cubicBezTo>
                    <a:pt x="8576" y="12833"/>
                    <a:pt x="8615" y="12844"/>
                    <a:pt x="8655" y="12844"/>
                  </a:cubicBezTo>
                  <a:cubicBezTo>
                    <a:pt x="8727" y="12844"/>
                    <a:pt x="8797" y="12807"/>
                    <a:pt x="8840" y="12743"/>
                  </a:cubicBezTo>
                  <a:cubicBezTo>
                    <a:pt x="8907" y="12676"/>
                    <a:pt x="8874" y="12542"/>
                    <a:pt x="8774" y="12476"/>
                  </a:cubicBezTo>
                  <a:cubicBezTo>
                    <a:pt x="8707" y="12409"/>
                    <a:pt x="8607" y="12342"/>
                    <a:pt x="8540" y="12276"/>
                  </a:cubicBezTo>
                  <a:cubicBezTo>
                    <a:pt x="8440" y="12175"/>
                    <a:pt x="8340" y="12075"/>
                    <a:pt x="8240" y="11942"/>
                  </a:cubicBezTo>
                  <a:cubicBezTo>
                    <a:pt x="8203" y="11887"/>
                    <a:pt x="8146" y="11862"/>
                    <a:pt x="8086" y="11862"/>
                  </a:cubicBezTo>
                  <a:close/>
                  <a:moveTo>
                    <a:pt x="10242" y="12667"/>
                  </a:moveTo>
                  <a:cubicBezTo>
                    <a:pt x="10221" y="12667"/>
                    <a:pt x="10198" y="12670"/>
                    <a:pt x="10175" y="12676"/>
                  </a:cubicBezTo>
                  <a:cubicBezTo>
                    <a:pt x="10028" y="12725"/>
                    <a:pt x="9846" y="12756"/>
                    <a:pt x="9667" y="12756"/>
                  </a:cubicBezTo>
                  <a:cubicBezTo>
                    <a:pt x="9602" y="12756"/>
                    <a:pt x="9537" y="12751"/>
                    <a:pt x="9474" y="12743"/>
                  </a:cubicBezTo>
                  <a:cubicBezTo>
                    <a:pt x="9374" y="12743"/>
                    <a:pt x="9307" y="12743"/>
                    <a:pt x="9274" y="12809"/>
                  </a:cubicBezTo>
                  <a:cubicBezTo>
                    <a:pt x="9241" y="12843"/>
                    <a:pt x="9241" y="12876"/>
                    <a:pt x="9207" y="12909"/>
                  </a:cubicBezTo>
                  <a:cubicBezTo>
                    <a:pt x="9207" y="13009"/>
                    <a:pt x="9274" y="13143"/>
                    <a:pt x="9408" y="13143"/>
                  </a:cubicBezTo>
                  <a:cubicBezTo>
                    <a:pt x="9514" y="13166"/>
                    <a:pt x="9624" y="13178"/>
                    <a:pt x="9735" y="13178"/>
                  </a:cubicBezTo>
                  <a:cubicBezTo>
                    <a:pt x="9936" y="13178"/>
                    <a:pt x="10136" y="13141"/>
                    <a:pt x="10308" y="13076"/>
                  </a:cubicBezTo>
                  <a:cubicBezTo>
                    <a:pt x="10442" y="13043"/>
                    <a:pt x="10475" y="12909"/>
                    <a:pt x="10442" y="12809"/>
                  </a:cubicBezTo>
                  <a:cubicBezTo>
                    <a:pt x="10414" y="12727"/>
                    <a:pt x="10342" y="12667"/>
                    <a:pt x="10242" y="12667"/>
                  </a:cubicBezTo>
                  <a:close/>
                  <a:moveTo>
                    <a:pt x="3135" y="12329"/>
                  </a:moveTo>
                  <a:cubicBezTo>
                    <a:pt x="3080" y="12329"/>
                    <a:pt x="3025" y="12354"/>
                    <a:pt x="2970" y="12409"/>
                  </a:cubicBezTo>
                  <a:cubicBezTo>
                    <a:pt x="2803" y="12642"/>
                    <a:pt x="2636" y="12876"/>
                    <a:pt x="2469" y="13109"/>
                  </a:cubicBezTo>
                  <a:cubicBezTo>
                    <a:pt x="2403" y="13210"/>
                    <a:pt x="2436" y="13343"/>
                    <a:pt x="2536" y="13410"/>
                  </a:cubicBezTo>
                  <a:cubicBezTo>
                    <a:pt x="2571" y="13433"/>
                    <a:pt x="2611" y="13444"/>
                    <a:pt x="2650" y="13444"/>
                  </a:cubicBezTo>
                  <a:cubicBezTo>
                    <a:pt x="2722" y="13444"/>
                    <a:pt x="2793" y="13408"/>
                    <a:pt x="2836" y="13343"/>
                  </a:cubicBezTo>
                  <a:cubicBezTo>
                    <a:pt x="2970" y="13109"/>
                    <a:pt x="3136" y="12876"/>
                    <a:pt x="3303" y="12676"/>
                  </a:cubicBezTo>
                  <a:cubicBezTo>
                    <a:pt x="3370" y="12576"/>
                    <a:pt x="3370" y="12442"/>
                    <a:pt x="3270" y="12376"/>
                  </a:cubicBezTo>
                  <a:cubicBezTo>
                    <a:pt x="3225" y="12346"/>
                    <a:pt x="3180" y="12329"/>
                    <a:pt x="3135" y="12329"/>
                  </a:cubicBezTo>
                  <a:close/>
                  <a:moveTo>
                    <a:pt x="2225" y="13740"/>
                  </a:moveTo>
                  <a:cubicBezTo>
                    <a:pt x="2169" y="13740"/>
                    <a:pt x="2123" y="13769"/>
                    <a:pt x="2102" y="13810"/>
                  </a:cubicBezTo>
                  <a:cubicBezTo>
                    <a:pt x="2069" y="13810"/>
                    <a:pt x="2069" y="13843"/>
                    <a:pt x="2069" y="13843"/>
                  </a:cubicBezTo>
                  <a:cubicBezTo>
                    <a:pt x="1936" y="14110"/>
                    <a:pt x="1802" y="14377"/>
                    <a:pt x="1735" y="14644"/>
                  </a:cubicBezTo>
                  <a:cubicBezTo>
                    <a:pt x="1669" y="14744"/>
                    <a:pt x="1735" y="14877"/>
                    <a:pt x="1835" y="14911"/>
                  </a:cubicBezTo>
                  <a:cubicBezTo>
                    <a:pt x="1867" y="14919"/>
                    <a:pt x="1897" y="14923"/>
                    <a:pt x="1924" y="14923"/>
                  </a:cubicBezTo>
                  <a:cubicBezTo>
                    <a:pt x="2012" y="14923"/>
                    <a:pt x="2077" y="14879"/>
                    <a:pt x="2102" y="14777"/>
                  </a:cubicBezTo>
                  <a:cubicBezTo>
                    <a:pt x="2202" y="14544"/>
                    <a:pt x="2302" y="14277"/>
                    <a:pt x="2436" y="14043"/>
                  </a:cubicBezTo>
                  <a:cubicBezTo>
                    <a:pt x="2469" y="13943"/>
                    <a:pt x="2436" y="13810"/>
                    <a:pt x="2336" y="13777"/>
                  </a:cubicBezTo>
                  <a:cubicBezTo>
                    <a:pt x="2298" y="13751"/>
                    <a:pt x="2259" y="13740"/>
                    <a:pt x="2225" y="13740"/>
                  </a:cubicBezTo>
                  <a:close/>
                  <a:moveTo>
                    <a:pt x="1735" y="15311"/>
                  </a:moveTo>
                  <a:cubicBezTo>
                    <a:pt x="1635" y="15311"/>
                    <a:pt x="1569" y="15311"/>
                    <a:pt x="1535" y="15378"/>
                  </a:cubicBezTo>
                  <a:cubicBezTo>
                    <a:pt x="1502" y="15411"/>
                    <a:pt x="1502" y="15444"/>
                    <a:pt x="1469" y="15478"/>
                  </a:cubicBezTo>
                  <a:cubicBezTo>
                    <a:pt x="1402" y="15745"/>
                    <a:pt x="1368" y="16045"/>
                    <a:pt x="1335" y="16312"/>
                  </a:cubicBezTo>
                  <a:cubicBezTo>
                    <a:pt x="1335" y="16445"/>
                    <a:pt x="1435" y="16545"/>
                    <a:pt x="1535" y="16545"/>
                  </a:cubicBezTo>
                  <a:cubicBezTo>
                    <a:pt x="1669" y="16545"/>
                    <a:pt x="1769" y="16479"/>
                    <a:pt x="1769" y="16345"/>
                  </a:cubicBezTo>
                  <a:cubicBezTo>
                    <a:pt x="1769" y="16078"/>
                    <a:pt x="1835" y="15811"/>
                    <a:pt x="1869" y="15578"/>
                  </a:cubicBezTo>
                  <a:cubicBezTo>
                    <a:pt x="1902" y="15444"/>
                    <a:pt x="1835" y="15344"/>
                    <a:pt x="1735" y="15311"/>
                  </a:cubicBezTo>
                  <a:close/>
                  <a:moveTo>
                    <a:pt x="1587" y="16972"/>
                  </a:moveTo>
                  <a:cubicBezTo>
                    <a:pt x="1570" y="16972"/>
                    <a:pt x="1553" y="16974"/>
                    <a:pt x="1535" y="16979"/>
                  </a:cubicBezTo>
                  <a:cubicBezTo>
                    <a:pt x="1502" y="16979"/>
                    <a:pt x="1435" y="16979"/>
                    <a:pt x="1402" y="17046"/>
                  </a:cubicBezTo>
                  <a:cubicBezTo>
                    <a:pt x="1368" y="17079"/>
                    <a:pt x="1335" y="17146"/>
                    <a:pt x="1368" y="17179"/>
                  </a:cubicBezTo>
                  <a:cubicBezTo>
                    <a:pt x="1368" y="17479"/>
                    <a:pt x="1435" y="17779"/>
                    <a:pt x="1502" y="18046"/>
                  </a:cubicBezTo>
                  <a:cubicBezTo>
                    <a:pt x="1529" y="18129"/>
                    <a:pt x="1625" y="18188"/>
                    <a:pt x="1713" y="18188"/>
                  </a:cubicBezTo>
                  <a:cubicBezTo>
                    <a:pt x="1732" y="18188"/>
                    <a:pt x="1751" y="18186"/>
                    <a:pt x="1769" y="18180"/>
                  </a:cubicBezTo>
                  <a:cubicBezTo>
                    <a:pt x="1869" y="18146"/>
                    <a:pt x="1936" y="18046"/>
                    <a:pt x="1902" y="17946"/>
                  </a:cubicBezTo>
                  <a:cubicBezTo>
                    <a:pt x="1835" y="17679"/>
                    <a:pt x="1802" y="17413"/>
                    <a:pt x="1769" y="17146"/>
                  </a:cubicBezTo>
                  <a:cubicBezTo>
                    <a:pt x="1769" y="17059"/>
                    <a:pt x="1694" y="16972"/>
                    <a:pt x="1587" y="16972"/>
                  </a:cubicBezTo>
                  <a:close/>
                  <a:moveTo>
                    <a:pt x="2006" y="18553"/>
                  </a:moveTo>
                  <a:cubicBezTo>
                    <a:pt x="1974" y="18553"/>
                    <a:pt x="1939" y="18561"/>
                    <a:pt x="1902" y="18580"/>
                  </a:cubicBezTo>
                  <a:cubicBezTo>
                    <a:pt x="1902" y="18580"/>
                    <a:pt x="1869" y="18613"/>
                    <a:pt x="1869" y="18613"/>
                  </a:cubicBezTo>
                  <a:cubicBezTo>
                    <a:pt x="1802" y="18680"/>
                    <a:pt x="1769" y="18780"/>
                    <a:pt x="1835" y="18847"/>
                  </a:cubicBezTo>
                  <a:cubicBezTo>
                    <a:pt x="1936" y="19114"/>
                    <a:pt x="2102" y="19381"/>
                    <a:pt x="2269" y="19614"/>
                  </a:cubicBezTo>
                  <a:cubicBezTo>
                    <a:pt x="2310" y="19655"/>
                    <a:pt x="2377" y="19684"/>
                    <a:pt x="2446" y="19684"/>
                  </a:cubicBezTo>
                  <a:cubicBezTo>
                    <a:pt x="2488" y="19684"/>
                    <a:pt x="2531" y="19673"/>
                    <a:pt x="2569" y="19647"/>
                  </a:cubicBezTo>
                  <a:cubicBezTo>
                    <a:pt x="2669" y="19581"/>
                    <a:pt x="2669" y="19447"/>
                    <a:pt x="2603" y="19347"/>
                  </a:cubicBezTo>
                  <a:cubicBezTo>
                    <a:pt x="2436" y="19147"/>
                    <a:pt x="2302" y="18914"/>
                    <a:pt x="2202" y="18680"/>
                  </a:cubicBezTo>
                  <a:cubicBezTo>
                    <a:pt x="2154" y="18608"/>
                    <a:pt x="2089" y="18553"/>
                    <a:pt x="2006" y="18553"/>
                  </a:cubicBezTo>
                  <a:close/>
                  <a:moveTo>
                    <a:pt x="5038" y="19614"/>
                  </a:moveTo>
                  <a:cubicBezTo>
                    <a:pt x="4738" y="19614"/>
                    <a:pt x="4437" y="19647"/>
                    <a:pt x="4137" y="19748"/>
                  </a:cubicBezTo>
                  <a:cubicBezTo>
                    <a:pt x="4104" y="19748"/>
                    <a:pt x="4070" y="19781"/>
                    <a:pt x="4037" y="19814"/>
                  </a:cubicBezTo>
                  <a:cubicBezTo>
                    <a:pt x="4004" y="19848"/>
                    <a:pt x="3970" y="19948"/>
                    <a:pt x="4004" y="20014"/>
                  </a:cubicBezTo>
                  <a:cubicBezTo>
                    <a:pt x="4031" y="20097"/>
                    <a:pt x="4104" y="20157"/>
                    <a:pt x="4203" y="20157"/>
                  </a:cubicBezTo>
                  <a:cubicBezTo>
                    <a:pt x="4224" y="20157"/>
                    <a:pt x="4247" y="20154"/>
                    <a:pt x="4271" y="20148"/>
                  </a:cubicBezTo>
                  <a:cubicBezTo>
                    <a:pt x="4446" y="20073"/>
                    <a:pt x="4640" y="20035"/>
                    <a:pt x="4824" y="20035"/>
                  </a:cubicBezTo>
                  <a:cubicBezTo>
                    <a:pt x="4886" y="20035"/>
                    <a:pt x="4946" y="20039"/>
                    <a:pt x="5004" y="20048"/>
                  </a:cubicBezTo>
                  <a:cubicBezTo>
                    <a:pt x="5138" y="20048"/>
                    <a:pt x="5205" y="19948"/>
                    <a:pt x="5238" y="19848"/>
                  </a:cubicBezTo>
                  <a:cubicBezTo>
                    <a:pt x="5238" y="19714"/>
                    <a:pt x="5138" y="19614"/>
                    <a:pt x="5038" y="19614"/>
                  </a:cubicBezTo>
                  <a:close/>
                  <a:moveTo>
                    <a:pt x="5818" y="19811"/>
                  </a:moveTo>
                  <a:cubicBezTo>
                    <a:pt x="5767" y="19811"/>
                    <a:pt x="5713" y="19840"/>
                    <a:pt x="5672" y="19881"/>
                  </a:cubicBezTo>
                  <a:cubicBezTo>
                    <a:pt x="5638" y="19881"/>
                    <a:pt x="5638" y="19914"/>
                    <a:pt x="5638" y="19948"/>
                  </a:cubicBezTo>
                  <a:cubicBezTo>
                    <a:pt x="5571" y="20048"/>
                    <a:pt x="5638" y="20148"/>
                    <a:pt x="5738" y="20215"/>
                  </a:cubicBezTo>
                  <a:cubicBezTo>
                    <a:pt x="5872" y="20281"/>
                    <a:pt x="6038" y="20381"/>
                    <a:pt x="6139" y="20481"/>
                  </a:cubicBezTo>
                  <a:cubicBezTo>
                    <a:pt x="6205" y="20548"/>
                    <a:pt x="6272" y="20581"/>
                    <a:pt x="6305" y="20648"/>
                  </a:cubicBezTo>
                  <a:cubicBezTo>
                    <a:pt x="6342" y="20703"/>
                    <a:pt x="6399" y="20728"/>
                    <a:pt x="6459" y="20728"/>
                  </a:cubicBezTo>
                  <a:cubicBezTo>
                    <a:pt x="6509" y="20728"/>
                    <a:pt x="6561" y="20712"/>
                    <a:pt x="6606" y="20682"/>
                  </a:cubicBezTo>
                  <a:cubicBezTo>
                    <a:pt x="6706" y="20615"/>
                    <a:pt x="6706" y="20481"/>
                    <a:pt x="6639" y="20415"/>
                  </a:cubicBezTo>
                  <a:cubicBezTo>
                    <a:pt x="6572" y="20315"/>
                    <a:pt x="6505" y="20248"/>
                    <a:pt x="6439" y="20181"/>
                  </a:cubicBezTo>
                  <a:cubicBezTo>
                    <a:pt x="6272" y="20048"/>
                    <a:pt x="6105" y="19914"/>
                    <a:pt x="5905" y="19848"/>
                  </a:cubicBezTo>
                  <a:cubicBezTo>
                    <a:pt x="5880" y="19822"/>
                    <a:pt x="5849" y="19811"/>
                    <a:pt x="5818" y="19811"/>
                  </a:cubicBezTo>
                  <a:close/>
                  <a:moveTo>
                    <a:pt x="2974" y="19898"/>
                  </a:moveTo>
                  <a:cubicBezTo>
                    <a:pt x="2920" y="19898"/>
                    <a:pt x="2870" y="19914"/>
                    <a:pt x="2836" y="19948"/>
                  </a:cubicBezTo>
                  <a:cubicBezTo>
                    <a:pt x="2836" y="19981"/>
                    <a:pt x="2836" y="19981"/>
                    <a:pt x="2836" y="19981"/>
                  </a:cubicBezTo>
                  <a:cubicBezTo>
                    <a:pt x="2769" y="20048"/>
                    <a:pt x="2769" y="20181"/>
                    <a:pt x="2836" y="20248"/>
                  </a:cubicBezTo>
                  <a:cubicBezTo>
                    <a:pt x="2903" y="20315"/>
                    <a:pt x="2936" y="20348"/>
                    <a:pt x="3003" y="20415"/>
                  </a:cubicBezTo>
                  <a:cubicBezTo>
                    <a:pt x="2903" y="20515"/>
                    <a:pt x="2769" y="20615"/>
                    <a:pt x="2669" y="20715"/>
                  </a:cubicBezTo>
                  <a:cubicBezTo>
                    <a:pt x="2603" y="20815"/>
                    <a:pt x="2603" y="20948"/>
                    <a:pt x="2669" y="21015"/>
                  </a:cubicBezTo>
                  <a:cubicBezTo>
                    <a:pt x="2719" y="21048"/>
                    <a:pt x="2778" y="21065"/>
                    <a:pt x="2832" y="21065"/>
                  </a:cubicBezTo>
                  <a:cubicBezTo>
                    <a:pt x="2886" y="21065"/>
                    <a:pt x="2936" y="21048"/>
                    <a:pt x="2970" y="21015"/>
                  </a:cubicBezTo>
                  <a:cubicBezTo>
                    <a:pt x="3103" y="20882"/>
                    <a:pt x="3203" y="20782"/>
                    <a:pt x="3303" y="20682"/>
                  </a:cubicBezTo>
                  <a:cubicBezTo>
                    <a:pt x="3370" y="20748"/>
                    <a:pt x="3437" y="20782"/>
                    <a:pt x="3503" y="20815"/>
                  </a:cubicBezTo>
                  <a:cubicBezTo>
                    <a:pt x="3533" y="20845"/>
                    <a:pt x="3577" y="20861"/>
                    <a:pt x="3622" y="20861"/>
                  </a:cubicBezTo>
                  <a:cubicBezTo>
                    <a:pt x="3677" y="20861"/>
                    <a:pt x="3733" y="20837"/>
                    <a:pt x="3770" y="20782"/>
                  </a:cubicBezTo>
                  <a:cubicBezTo>
                    <a:pt x="3837" y="20682"/>
                    <a:pt x="3837" y="20548"/>
                    <a:pt x="3737" y="20481"/>
                  </a:cubicBezTo>
                  <a:cubicBezTo>
                    <a:pt x="3703" y="20448"/>
                    <a:pt x="3670" y="20448"/>
                    <a:pt x="3637" y="20415"/>
                  </a:cubicBezTo>
                  <a:cubicBezTo>
                    <a:pt x="3670" y="20348"/>
                    <a:pt x="3670" y="20281"/>
                    <a:pt x="3637" y="20215"/>
                  </a:cubicBezTo>
                  <a:cubicBezTo>
                    <a:pt x="3594" y="20150"/>
                    <a:pt x="3523" y="20113"/>
                    <a:pt x="3451" y="20113"/>
                  </a:cubicBezTo>
                  <a:cubicBezTo>
                    <a:pt x="3412" y="20113"/>
                    <a:pt x="3372" y="20124"/>
                    <a:pt x="3337" y="20148"/>
                  </a:cubicBezTo>
                  <a:cubicBezTo>
                    <a:pt x="3270" y="20081"/>
                    <a:pt x="3203" y="20014"/>
                    <a:pt x="3136" y="19948"/>
                  </a:cubicBezTo>
                  <a:cubicBezTo>
                    <a:pt x="3086" y="19914"/>
                    <a:pt x="3028" y="19898"/>
                    <a:pt x="2974" y="19898"/>
                  </a:cubicBezTo>
                  <a:close/>
                  <a:moveTo>
                    <a:pt x="4309" y="20893"/>
                  </a:moveTo>
                  <a:cubicBezTo>
                    <a:pt x="4260" y="20893"/>
                    <a:pt x="4210" y="20909"/>
                    <a:pt x="4170" y="20948"/>
                  </a:cubicBezTo>
                  <a:cubicBezTo>
                    <a:pt x="4170" y="20982"/>
                    <a:pt x="4137" y="20982"/>
                    <a:pt x="4137" y="21015"/>
                  </a:cubicBezTo>
                  <a:cubicBezTo>
                    <a:pt x="4070" y="21115"/>
                    <a:pt x="4137" y="21215"/>
                    <a:pt x="4237" y="21282"/>
                  </a:cubicBezTo>
                  <a:cubicBezTo>
                    <a:pt x="4504" y="21415"/>
                    <a:pt x="4771" y="21549"/>
                    <a:pt x="5038" y="21616"/>
                  </a:cubicBezTo>
                  <a:cubicBezTo>
                    <a:pt x="5061" y="21623"/>
                    <a:pt x="5085" y="21628"/>
                    <a:pt x="5108" y="21628"/>
                  </a:cubicBezTo>
                  <a:cubicBezTo>
                    <a:pt x="5181" y="21628"/>
                    <a:pt x="5246" y="21584"/>
                    <a:pt x="5271" y="21482"/>
                  </a:cubicBezTo>
                  <a:cubicBezTo>
                    <a:pt x="5305" y="21382"/>
                    <a:pt x="5271" y="21249"/>
                    <a:pt x="5138" y="21215"/>
                  </a:cubicBezTo>
                  <a:cubicBezTo>
                    <a:pt x="4904" y="21149"/>
                    <a:pt x="4671" y="21048"/>
                    <a:pt x="4404" y="20915"/>
                  </a:cubicBezTo>
                  <a:cubicBezTo>
                    <a:pt x="4376" y="20901"/>
                    <a:pt x="4343" y="20893"/>
                    <a:pt x="4309" y="20893"/>
                  </a:cubicBezTo>
                  <a:close/>
                  <a:moveTo>
                    <a:pt x="6650" y="21088"/>
                  </a:moveTo>
                  <a:cubicBezTo>
                    <a:pt x="6572" y="21088"/>
                    <a:pt x="6496" y="21143"/>
                    <a:pt x="6472" y="21215"/>
                  </a:cubicBezTo>
                  <a:cubicBezTo>
                    <a:pt x="6372" y="21315"/>
                    <a:pt x="6205" y="21382"/>
                    <a:pt x="5905" y="21382"/>
                  </a:cubicBezTo>
                  <a:cubicBezTo>
                    <a:pt x="5838" y="21382"/>
                    <a:pt x="5772" y="21415"/>
                    <a:pt x="5738" y="21449"/>
                  </a:cubicBezTo>
                  <a:cubicBezTo>
                    <a:pt x="5705" y="21482"/>
                    <a:pt x="5705" y="21515"/>
                    <a:pt x="5705" y="21582"/>
                  </a:cubicBezTo>
                  <a:cubicBezTo>
                    <a:pt x="5705" y="21682"/>
                    <a:pt x="5772" y="21782"/>
                    <a:pt x="5905" y="21782"/>
                  </a:cubicBezTo>
                  <a:cubicBezTo>
                    <a:pt x="5942" y="21785"/>
                    <a:pt x="5979" y="21787"/>
                    <a:pt x="6014" y="21787"/>
                  </a:cubicBezTo>
                  <a:cubicBezTo>
                    <a:pt x="6394" y="21787"/>
                    <a:pt x="6684" y="21629"/>
                    <a:pt x="6806" y="21415"/>
                  </a:cubicBezTo>
                  <a:cubicBezTo>
                    <a:pt x="6872" y="21282"/>
                    <a:pt x="6839" y="21182"/>
                    <a:pt x="6739" y="21115"/>
                  </a:cubicBezTo>
                  <a:cubicBezTo>
                    <a:pt x="6711" y="21097"/>
                    <a:pt x="6680" y="21088"/>
                    <a:pt x="6650" y="21088"/>
                  </a:cubicBezTo>
                  <a:close/>
                  <a:moveTo>
                    <a:pt x="2290" y="21302"/>
                  </a:moveTo>
                  <a:cubicBezTo>
                    <a:pt x="2229" y="21302"/>
                    <a:pt x="2172" y="21327"/>
                    <a:pt x="2136" y="21382"/>
                  </a:cubicBezTo>
                  <a:cubicBezTo>
                    <a:pt x="1969" y="21616"/>
                    <a:pt x="1835" y="21849"/>
                    <a:pt x="1669" y="22116"/>
                  </a:cubicBezTo>
                  <a:cubicBezTo>
                    <a:pt x="1602" y="22216"/>
                    <a:pt x="1635" y="22349"/>
                    <a:pt x="1769" y="22383"/>
                  </a:cubicBezTo>
                  <a:cubicBezTo>
                    <a:pt x="1804" y="22406"/>
                    <a:pt x="1840" y="22417"/>
                    <a:pt x="1874" y="22417"/>
                  </a:cubicBezTo>
                  <a:cubicBezTo>
                    <a:pt x="1936" y="22417"/>
                    <a:pt x="1993" y="22381"/>
                    <a:pt x="2036" y="22316"/>
                  </a:cubicBezTo>
                  <a:cubicBezTo>
                    <a:pt x="2169" y="22083"/>
                    <a:pt x="2336" y="21849"/>
                    <a:pt x="2469" y="21649"/>
                  </a:cubicBezTo>
                  <a:cubicBezTo>
                    <a:pt x="2536" y="21549"/>
                    <a:pt x="2503" y="21415"/>
                    <a:pt x="2436" y="21349"/>
                  </a:cubicBezTo>
                  <a:cubicBezTo>
                    <a:pt x="2391" y="21319"/>
                    <a:pt x="2339" y="21302"/>
                    <a:pt x="2290" y="21302"/>
                  </a:cubicBezTo>
                  <a:close/>
                  <a:moveTo>
                    <a:pt x="1458" y="22747"/>
                  </a:moveTo>
                  <a:cubicBezTo>
                    <a:pt x="1402" y="22747"/>
                    <a:pt x="1356" y="22775"/>
                    <a:pt x="1335" y="22816"/>
                  </a:cubicBezTo>
                  <a:cubicBezTo>
                    <a:pt x="1302" y="22850"/>
                    <a:pt x="1302" y="22850"/>
                    <a:pt x="1302" y="22883"/>
                  </a:cubicBezTo>
                  <a:cubicBezTo>
                    <a:pt x="1168" y="23117"/>
                    <a:pt x="1068" y="23384"/>
                    <a:pt x="968" y="23650"/>
                  </a:cubicBezTo>
                  <a:cubicBezTo>
                    <a:pt x="901" y="23750"/>
                    <a:pt x="968" y="23884"/>
                    <a:pt x="1068" y="23917"/>
                  </a:cubicBezTo>
                  <a:cubicBezTo>
                    <a:pt x="1093" y="23926"/>
                    <a:pt x="1120" y="23930"/>
                    <a:pt x="1147" y="23930"/>
                  </a:cubicBezTo>
                  <a:cubicBezTo>
                    <a:pt x="1229" y="23930"/>
                    <a:pt x="1310" y="23892"/>
                    <a:pt x="1335" y="23817"/>
                  </a:cubicBezTo>
                  <a:cubicBezTo>
                    <a:pt x="1435" y="23550"/>
                    <a:pt x="1569" y="23283"/>
                    <a:pt x="1669" y="23050"/>
                  </a:cubicBezTo>
                  <a:cubicBezTo>
                    <a:pt x="1702" y="22950"/>
                    <a:pt x="1669" y="22816"/>
                    <a:pt x="1569" y="22783"/>
                  </a:cubicBezTo>
                  <a:cubicBezTo>
                    <a:pt x="1530" y="22758"/>
                    <a:pt x="1492" y="22747"/>
                    <a:pt x="1458" y="22747"/>
                  </a:cubicBezTo>
                  <a:close/>
                  <a:moveTo>
                    <a:pt x="875" y="24304"/>
                  </a:moveTo>
                  <a:cubicBezTo>
                    <a:pt x="817" y="24304"/>
                    <a:pt x="750" y="24335"/>
                    <a:pt x="701" y="24384"/>
                  </a:cubicBezTo>
                  <a:cubicBezTo>
                    <a:pt x="701" y="24384"/>
                    <a:pt x="668" y="24418"/>
                    <a:pt x="668" y="24451"/>
                  </a:cubicBezTo>
                  <a:cubicBezTo>
                    <a:pt x="601" y="24618"/>
                    <a:pt x="568" y="24818"/>
                    <a:pt x="501" y="25018"/>
                  </a:cubicBezTo>
                  <a:lnTo>
                    <a:pt x="434" y="25252"/>
                  </a:lnTo>
                  <a:cubicBezTo>
                    <a:pt x="401" y="25352"/>
                    <a:pt x="468" y="25485"/>
                    <a:pt x="568" y="25518"/>
                  </a:cubicBezTo>
                  <a:cubicBezTo>
                    <a:pt x="585" y="25524"/>
                    <a:pt x="603" y="25527"/>
                    <a:pt x="622" y="25527"/>
                  </a:cubicBezTo>
                  <a:cubicBezTo>
                    <a:pt x="711" y="25527"/>
                    <a:pt x="807" y="25462"/>
                    <a:pt x="835" y="25352"/>
                  </a:cubicBezTo>
                  <a:lnTo>
                    <a:pt x="901" y="25151"/>
                  </a:lnTo>
                  <a:cubicBezTo>
                    <a:pt x="935" y="24951"/>
                    <a:pt x="1002" y="24751"/>
                    <a:pt x="1068" y="24584"/>
                  </a:cubicBezTo>
                  <a:cubicBezTo>
                    <a:pt x="1102" y="24484"/>
                    <a:pt x="1035" y="24351"/>
                    <a:pt x="935" y="24318"/>
                  </a:cubicBezTo>
                  <a:cubicBezTo>
                    <a:pt x="917" y="24309"/>
                    <a:pt x="897" y="24304"/>
                    <a:pt x="875" y="24304"/>
                  </a:cubicBezTo>
                  <a:close/>
                  <a:moveTo>
                    <a:pt x="414" y="25906"/>
                  </a:moveTo>
                  <a:cubicBezTo>
                    <a:pt x="365" y="25906"/>
                    <a:pt x="317" y="25937"/>
                    <a:pt x="268" y="25985"/>
                  </a:cubicBezTo>
                  <a:cubicBezTo>
                    <a:pt x="268" y="26019"/>
                    <a:pt x="234" y="26052"/>
                    <a:pt x="234" y="26085"/>
                  </a:cubicBezTo>
                  <a:cubicBezTo>
                    <a:pt x="168" y="26352"/>
                    <a:pt x="134" y="26653"/>
                    <a:pt x="68" y="26919"/>
                  </a:cubicBezTo>
                  <a:cubicBezTo>
                    <a:pt x="68" y="27019"/>
                    <a:pt x="134" y="27120"/>
                    <a:pt x="268" y="27153"/>
                  </a:cubicBezTo>
                  <a:cubicBezTo>
                    <a:pt x="368" y="27153"/>
                    <a:pt x="468" y="27086"/>
                    <a:pt x="501" y="26953"/>
                  </a:cubicBezTo>
                  <a:cubicBezTo>
                    <a:pt x="535" y="26719"/>
                    <a:pt x="568" y="26419"/>
                    <a:pt x="635" y="26152"/>
                  </a:cubicBezTo>
                  <a:cubicBezTo>
                    <a:pt x="668" y="26052"/>
                    <a:pt x="601" y="25952"/>
                    <a:pt x="468" y="25919"/>
                  </a:cubicBezTo>
                  <a:cubicBezTo>
                    <a:pt x="450" y="25910"/>
                    <a:pt x="432" y="25906"/>
                    <a:pt x="414" y="25906"/>
                  </a:cubicBezTo>
                  <a:close/>
                  <a:moveTo>
                    <a:pt x="234" y="27553"/>
                  </a:moveTo>
                  <a:cubicBezTo>
                    <a:pt x="168" y="27553"/>
                    <a:pt x="101" y="27587"/>
                    <a:pt x="68" y="27620"/>
                  </a:cubicBezTo>
                  <a:cubicBezTo>
                    <a:pt x="34" y="27653"/>
                    <a:pt x="1" y="27720"/>
                    <a:pt x="1" y="27753"/>
                  </a:cubicBezTo>
                  <a:cubicBezTo>
                    <a:pt x="1" y="28054"/>
                    <a:pt x="1" y="28320"/>
                    <a:pt x="1" y="28621"/>
                  </a:cubicBezTo>
                  <a:cubicBezTo>
                    <a:pt x="1" y="28721"/>
                    <a:pt x="101" y="28821"/>
                    <a:pt x="201" y="28821"/>
                  </a:cubicBezTo>
                  <a:cubicBezTo>
                    <a:pt x="334" y="28821"/>
                    <a:pt x="434" y="28721"/>
                    <a:pt x="401" y="28587"/>
                  </a:cubicBezTo>
                  <a:cubicBezTo>
                    <a:pt x="401" y="28320"/>
                    <a:pt x="401" y="28054"/>
                    <a:pt x="434" y="27787"/>
                  </a:cubicBezTo>
                  <a:cubicBezTo>
                    <a:pt x="434" y="27653"/>
                    <a:pt x="334" y="27553"/>
                    <a:pt x="234" y="27553"/>
                  </a:cubicBezTo>
                  <a:close/>
                  <a:moveTo>
                    <a:pt x="234" y="29221"/>
                  </a:moveTo>
                  <a:cubicBezTo>
                    <a:pt x="201" y="29221"/>
                    <a:pt x="134" y="29254"/>
                    <a:pt x="101" y="29288"/>
                  </a:cubicBezTo>
                  <a:cubicBezTo>
                    <a:pt x="68" y="29354"/>
                    <a:pt x="68" y="29388"/>
                    <a:pt x="68" y="29455"/>
                  </a:cubicBezTo>
                  <a:cubicBezTo>
                    <a:pt x="101" y="29755"/>
                    <a:pt x="168" y="30022"/>
                    <a:pt x="201" y="30288"/>
                  </a:cubicBezTo>
                  <a:cubicBezTo>
                    <a:pt x="229" y="30399"/>
                    <a:pt x="325" y="30464"/>
                    <a:pt x="414" y="30464"/>
                  </a:cubicBezTo>
                  <a:cubicBezTo>
                    <a:pt x="433" y="30464"/>
                    <a:pt x="451" y="30461"/>
                    <a:pt x="468" y="30455"/>
                  </a:cubicBezTo>
                  <a:cubicBezTo>
                    <a:pt x="568" y="30422"/>
                    <a:pt x="635" y="30322"/>
                    <a:pt x="635" y="30222"/>
                  </a:cubicBezTo>
                  <a:cubicBezTo>
                    <a:pt x="568" y="29955"/>
                    <a:pt x="501" y="29688"/>
                    <a:pt x="468" y="29421"/>
                  </a:cubicBezTo>
                  <a:cubicBezTo>
                    <a:pt x="468" y="29288"/>
                    <a:pt x="368" y="29221"/>
                    <a:pt x="234" y="29221"/>
                  </a:cubicBezTo>
                  <a:close/>
                  <a:moveTo>
                    <a:pt x="635" y="30847"/>
                  </a:moveTo>
                  <a:cubicBezTo>
                    <a:pt x="614" y="30847"/>
                    <a:pt x="592" y="30850"/>
                    <a:pt x="568" y="30856"/>
                  </a:cubicBezTo>
                  <a:cubicBezTo>
                    <a:pt x="535" y="30889"/>
                    <a:pt x="501" y="30889"/>
                    <a:pt x="501" y="30922"/>
                  </a:cubicBezTo>
                  <a:cubicBezTo>
                    <a:pt x="434" y="30989"/>
                    <a:pt x="434" y="31056"/>
                    <a:pt x="434" y="31122"/>
                  </a:cubicBezTo>
                  <a:cubicBezTo>
                    <a:pt x="535" y="31389"/>
                    <a:pt x="668" y="31656"/>
                    <a:pt x="768" y="31923"/>
                  </a:cubicBezTo>
                  <a:cubicBezTo>
                    <a:pt x="818" y="31998"/>
                    <a:pt x="887" y="32036"/>
                    <a:pt x="974" y="32036"/>
                  </a:cubicBezTo>
                  <a:cubicBezTo>
                    <a:pt x="1004" y="32036"/>
                    <a:pt x="1035" y="32031"/>
                    <a:pt x="1068" y="32023"/>
                  </a:cubicBezTo>
                  <a:cubicBezTo>
                    <a:pt x="1168" y="31956"/>
                    <a:pt x="1202" y="31856"/>
                    <a:pt x="1135" y="31723"/>
                  </a:cubicBezTo>
                  <a:cubicBezTo>
                    <a:pt x="1035" y="31489"/>
                    <a:pt x="935" y="31256"/>
                    <a:pt x="835" y="30989"/>
                  </a:cubicBezTo>
                  <a:cubicBezTo>
                    <a:pt x="807" y="30907"/>
                    <a:pt x="735" y="30847"/>
                    <a:pt x="635" y="30847"/>
                  </a:cubicBezTo>
                  <a:close/>
                  <a:moveTo>
                    <a:pt x="1358" y="32355"/>
                  </a:moveTo>
                  <a:cubicBezTo>
                    <a:pt x="1324" y="32355"/>
                    <a:pt x="1292" y="32366"/>
                    <a:pt x="1268" y="32390"/>
                  </a:cubicBezTo>
                  <a:cubicBezTo>
                    <a:pt x="1235" y="32390"/>
                    <a:pt x="1235" y="32390"/>
                    <a:pt x="1202" y="32423"/>
                  </a:cubicBezTo>
                  <a:cubicBezTo>
                    <a:pt x="1135" y="32490"/>
                    <a:pt x="1135" y="32590"/>
                    <a:pt x="1202" y="32657"/>
                  </a:cubicBezTo>
                  <a:cubicBezTo>
                    <a:pt x="1335" y="32924"/>
                    <a:pt x="1502" y="33157"/>
                    <a:pt x="1702" y="33357"/>
                  </a:cubicBezTo>
                  <a:cubicBezTo>
                    <a:pt x="1739" y="33412"/>
                    <a:pt x="1796" y="33437"/>
                    <a:pt x="1851" y="33437"/>
                  </a:cubicBezTo>
                  <a:cubicBezTo>
                    <a:pt x="1895" y="33437"/>
                    <a:pt x="1939" y="33421"/>
                    <a:pt x="1969" y="33391"/>
                  </a:cubicBezTo>
                  <a:cubicBezTo>
                    <a:pt x="2069" y="33324"/>
                    <a:pt x="2069" y="33191"/>
                    <a:pt x="2002" y="33090"/>
                  </a:cubicBezTo>
                  <a:cubicBezTo>
                    <a:pt x="1835" y="32890"/>
                    <a:pt x="1669" y="32690"/>
                    <a:pt x="1535" y="32457"/>
                  </a:cubicBezTo>
                  <a:cubicBezTo>
                    <a:pt x="1492" y="32392"/>
                    <a:pt x="1421" y="32355"/>
                    <a:pt x="1358" y="32355"/>
                  </a:cubicBezTo>
                  <a:close/>
                  <a:moveTo>
                    <a:pt x="2407" y="33641"/>
                  </a:moveTo>
                  <a:cubicBezTo>
                    <a:pt x="2353" y="33641"/>
                    <a:pt x="2302" y="33658"/>
                    <a:pt x="2269" y="33691"/>
                  </a:cubicBezTo>
                  <a:cubicBezTo>
                    <a:pt x="2269" y="33691"/>
                    <a:pt x="2269" y="33691"/>
                    <a:pt x="2269" y="33724"/>
                  </a:cubicBezTo>
                  <a:cubicBezTo>
                    <a:pt x="2202" y="33791"/>
                    <a:pt x="2202" y="33924"/>
                    <a:pt x="2269" y="33991"/>
                  </a:cubicBezTo>
                  <a:cubicBezTo>
                    <a:pt x="2302" y="34058"/>
                    <a:pt x="2369" y="34091"/>
                    <a:pt x="2403" y="34125"/>
                  </a:cubicBezTo>
                  <a:cubicBezTo>
                    <a:pt x="2569" y="34291"/>
                    <a:pt x="2769" y="34425"/>
                    <a:pt x="2936" y="34558"/>
                  </a:cubicBezTo>
                  <a:cubicBezTo>
                    <a:pt x="2972" y="34582"/>
                    <a:pt x="3011" y="34593"/>
                    <a:pt x="3051" y="34593"/>
                  </a:cubicBezTo>
                  <a:cubicBezTo>
                    <a:pt x="3123" y="34593"/>
                    <a:pt x="3193" y="34556"/>
                    <a:pt x="3236" y="34491"/>
                  </a:cubicBezTo>
                  <a:cubicBezTo>
                    <a:pt x="3303" y="34425"/>
                    <a:pt x="3270" y="34291"/>
                    <a:pt x="3170" y="34225"/>
                  </a:cubicBezTo>
                  <a:cubicBezTo>
                    <a:pt x="3003" y="34091"/>
                    <a:pt x="2836" y="33958"/>
                    <a:pt x="2703" y="33824"/>
                  </a:cubicBezTo>
                  <a:cubicBezTo>
                    <a:pt x="2636" y="33791"/>
                    <a:pt x="2603" y="33724"/>
                    <a:pt x="2569" y="33691"/>
                  </a:cubicBezTo>
                  <a:cubicBezTo>
                    <a:pt x="2519" y="33658"/>
                    <a:pt x="2461" y="33641"/>
                    <a:pt x="2407" y="33641"/>
                  </a:cubicBezTo>
                  <a:close/>
                  <a:moveTo>
                    <a:pt x="10922" y="34257"/>
                  </a:moveTo>
                  <a:cubicBezTo>
                    <a:pt x="10884" y="34257"/>
                    <a:pt x="10844" y="34268"/>
                    <a:pt x="10809" y="34291"/>
                  </a:cubicBezTo>
                  <a:cubicBezTo>
                    <a:pt x="10575" y="34425"/>
                    <a:pt x="10308" y="34558"/>
                    <a:pt x="10075" y="34692"/>
                  </a:cubicBezTo>
                  <a:cubicBezTo>
                    <a:pt x="10075" y="34692"/>
                    <a:pt x="10041" y="34725"/>
                    <a:pt x="10008" y="34725"/>
                  </a:cubicBezTo>
                  <a:cubicBezTo>
                    <a:pt x="9975" y="34792"/>
                    <a:pt x="9941" y="34892"/>
                    <a:pt x="9975" y="34958"/>
                  </a:cubicBezTo>
                  <a:cubicBezTo>
                    <a:pt x="10023" y="35031"/>
                    <a:pt x="10105" y="35085"/>
                    <a:pt x="10185" y="35085"/>
                  </a:cubicBezTo>
                  <a:cubicBezTo>
                    <a:pt x="10216" y="35085"/>
                    <a:pt x="10247" y="35077"/>
                    <a:pt x="10275" y="35059"/>
                  </a:cubicBezTo>
                  <a:cubicBezTo>
                    <a:pt x="10508" y="34925"/>
                    <a:pt x="10775" y="34792"/>
                    <a:pt x="11009" y="34658"/>
                  </a:cubicBezTo>
                  <a:cubicBezTo>
                    <a:pt x="11109" y="34592"/>
                    <a:pt x="11142" y="34458"/>
                    <a:pt x="11075" y="34358"/>
                  </a:cubicBezTo>
                  <a:cubicBezTo>
                    <a:pt x="11054" y="34293"/>
                    <a:pt x="10991" y="34257"/>
                    <a:pt x="10922" y="34257"/>
                  </a:cubicBezTo>
                  <a:close/>
                  <a:moveTo>
                    <a:pt x="3757" y="34622"/>
                  </a:moveTo>
                  <a:cubicBezTo>
                    <a:pt x="3699" y="34622"/>
                    <a:pt x="3645" y="34650"/>
                    <a:pt x="3603" y="34692"/>
                  </a:cubicBezTo>
                  <a:cubicBezTo>
                    <a:pt x="3603" y="34692"/>
                    <a:pt x="3570" y="34725"/>
                    <a:pt x="3570" y="34725"/>
                  </a:cubicBezTo>
                  <a:cubicBezTo>
                    <a:pt x="3537" y="34825"/>
                    <a:pt x="3570" y="34958"/>
                    <a:pt x="3670" y="35025"/>
                  </a:cubicBezTo>
                  <a:cubicBezTo>
                    <a:pt x="3904" y="35159"/>
                    <a:pt x="4170" y="35259"/>
                    <a:pt x="4437" y="35392"/>
                  </a:cubicBezTo>
                  <a:cubicBezTo>
                    <a:pt x="4455" y="35398"/>
                    <a:pt x="4474" y="35401"/>
                    <a:pt x="4493" y="35401"/>
                  </a:cubicBezTo>
                  <a:cubicBezTo>
                    <a:pt x="4582" y="35401"/>
                    <a:pt x="4677" y="35341"/>
                    <a:pt x="4704" y="35259"/>
                  </a:cubicBezTo>
                  <a:cubicBezTo>
                    <a:pt x="4738" y="35159"/>
                    <a:pt x="4704" y="35025"/>
                    <a:pt x="4604" y="34992"/>
                  </a:cubicBezTo>
                  <a:cubicBezTo>
                    <a:pt x="4337" y="34892"/>
                    <a:pt x="4104" y="34792"/>
                    <a:pt x="3870" y="34658"/>
                  </a:cubicBezTo>
                  <a:cubicBezTo>
                    <a:pt x="3832" y="34633"/>
                    <a:pt x="3794" y="34622"/>
                    <a:pt x="3757" y="34622"/>
                  </a:cubicBezTo>
                  <a:close/>
                  <a:moveTo>
                    <a:pt x="9396" y="34983"/>
                  </a:moveTo>
                  <a:cubicBezTo>
                    <a:pt x="9377" y="34983"/>
                    <a:pt x="9359" y="34986"/>
                    <a:pt x="9341" y="34992"/>
                  </a:cubicBezTo>
                  <a:cubicBezTo>
                    <a:pt x="9074" y="35092"/>
                    <a:pt x="8807" y="35159"/>
                    <a:pt x="8574" y="35225"/>
                  </a:cubicBezTo>
                  <a:cubicBezTo>
                    <a:pt x="8507" y="35225"/>
                    <a:pt x="8474" y="35259"/>
                    <a:pt x="8440" y="35292"/>
                  </a:cubicBezTo>
                  <a:cubicBezTo>
                    <a:pt x="8407" y="35359"/>
                    <a:pt x="8373" y="35425"/>
                    <a:pt x="8407" y="35492"/>
                  </a:cubicBezTo>
                  <a:cubicBezTo>
                    <a:pt x="8434" y="35575"/>
                    <a:pt x="8507" y="35634"/>
                    <a:pt x="8588" y="35634"/>
                  </a:cubicBezTo>
                  <a:cubicBezTo>
                    <a:pt x="8605" y="35634"/>
                    <a:pt x="8623" y="35632"/>
                    <a:pt x="8640" y="35626"/>
                  </a:cubicBezTo>
                  <a:cubicBezTo>
                    <a:pt x="8941" y="35559"/>
                    <a:pt x="9207" y="35492"/>
                    <a:pt x="9474" y="35392"/>
                  </a:cubicBezTo>
                  <a:cubicBezTo>
                    <a:pt x="9574" y="35359"/>
                    <a:pt x="9641" y="35225"/>
                    <a:pt x="9608" y="35125"/>
                  </a:cubicBezTo>
                  <a:cubicBezTo>
                    <a:pt x="9580" y="35043"/>
                    <a:pt x="9485" y="34983"/>
                    <a:pt x="9396" y="34983"/>
                  </a:cubicBezTo>
                  <a:close/>
                  <a:moveTo>
                    <a:pt x="5371" y="35225"/>
                  </a:moveTo>
                  <a:cubicBezTo>
                    <a:pt x="5271" y="35225"/>
                    <a:pt x="5205" y="35259"/>
                    <a:pt x="5138" y="35292"/>
                  </a:cubicBezTo>
                  <a:cubicBezTo>
                    <a:pt x="5138" y="35325"/>
                    <a:pt x="5104" y="35359"/>
                    <a:pt x="5104" y="35392"/>
                  </a:cubicBezTo>
                  <a:cubicBezTo>
                    <a:pt x="5071" y="35492"/>
                    <a:pt x="5138" y="35626"/>
                    <a:pt x="5271" y="35626"/>
                  </a:cubicBezTo>
                  <a:cubicBezTo>
                    <a:pt x="5538" y="35692"/>
                    <a:pt x="5805" y="35759"/>
                    <a:pt x="6105" y="35792"/>
                  </a:cubicBezTo>
                  <a:cubicBezTo>
                    <a:pt x="6119" y="35797"/>
                    <a:pt x="6132" y="35799"/>
                    <a:pt x="6145" y="35799"/>
                  </a:cubicBezTo>
                  <a:cubicBezTo>
                    <a:pt x="6231" y="35799"/>
                    <a:pt x="6310" y="35712"/>
                    <a:pt x="6339" y="35626"/>
                  </a:cubicBezTo>
                  <a:cubicBezTo>
                    <a:pt x="6339" y="35492"/>
                    <a:pt x="6272" y="35392"/>
                    <a:pt x="6139" y="35392"/>
                  </a:cubicBezTo>
                  <a:cubicBezTo>
                    <a:pt x="5872" y="35359"/>
                    <a:pt x="5605" y="35292"/>
                    <a:pt x="5371" y="35225"/>
                  </a:cubicBezTo>
                  <a:close/>
                  <a:moveTo>
                    <a:pt x="7813" y="35386"/>
                  </a:moveTo>
                  <a:cubicBezTo>
                    <a:pt x="7800" y="35386"/>
                    <a:pt x="7786" y="35388"/>
                    <a:pt x="7773" y="35392"/>
                  </a:cubicBezTo>
                  <a:cubicBezTo>
                    <a:pt x="7506" y="35425"/>
                    <a:pt x="7239" y="35425"/>
                    <a:pt x="6939" y="35425"/>
                  </a:cubicBezTo>
                  <a:cubicBezTo>
                    <a:pt x="6906" y="35425"/>
                    <a:pt x="6839" y="35459"/>
                    <a:pt x="6806" y="35492"/>
                  </a:cubicBezTo>
                  <a:cubicBezTo>
                    <a:pt x="6772" y="35526"/>
                    <a:pt x="6739" y="35592"/>
                    <a:pt x="6739" y="35626"/>
                  </a:cubicBezTo>
                  <a:cubicBezTo>
                    <a:pt x="6739" y="35759"/>
                    <a:pt x="6839" y="35859"/>
                    <a:pt x="6972" y="35859"/>
                  </a:cubicBezTo>
                  <a:cubicBezTo>
                    <a:pt x="7239" y="35859"/>
                    <a:pt x="7540" y="35826"/>
                    <a:pt x="7806" y="35792"/>
                  </a:cubicBezTo>
                  <a:cubicBezTo>
                    <a:pt x="7940" y="35792"/>
                    <a:pt x="8007" y="35659"/>
                    <a:pt x="8007" y="35559"/>
                  </a:cubicBezTo>
                  <a:cubicBezTo>
                    <a:pt x="7978" y="35472"/>
                    <a:pt x="7899" y="35386"/>
                    <a:pt x="7813" y="35386"/>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20" name="TextBox 19">
            <a:extLst>
              <a:ext uri="{FF2B5EF4-FFF2-40B4-BE49-F238E27FC236}">
                <a16:creationId xmlns:a16="http://schemas.microsoft.com/office/drawing/2014/main" id="{559A6869-17CF-9EFC-D6F5-A7119B5D0CF6}"/>
              </a:ext>
            </a:extLst>
          </p:cNvPr>
          <p:cNvSpPr txBox="1"/>
          <p:nvPr/>
        </p:nvSpPr>
        <p:spPr>
          <a:xfrm>
            <a:off x="4551232" y="1631882"/>
            <a:ext cx="7520683" cy="492443"/>
          </a:xfrm>
          <a:prstGeom prst="rect">
            <a:avLst/>
          </a:prstGeom>
          <a:noFill/>
        </p:spPr>
        <p:txBody>
          <a:bodyPr wrap="square" rtlCol="0">
            <a:spAutoFit/>
          </a:bodyPr>
          <a:lstStyle/>
          <a:p>
            <a:r>
              <a:rPr lang="en-US" sz="2600" b="1" dirty="0" err="1">
                <a:solidFill>
                  <a:srgbClr val="C00000"/>
                </a:solidFill>
                <a:latin typeface="UTM Avo" panose="02040603050506020204" pitchFamily="18" charset="0"/>
              </a:rPr>
              <a:t>Sản</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phẩm</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công</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nghệ</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trong</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gia</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đình</a:t>
            </a:r>
            <a:endParaRPr lang="en-US" sz="2600" b="1" dirty="0">
              <a:solidFill>
                <a:srgbClr val="C00000"/>
              </a:solidFill>
              <a:latin typeface="UTM Avo" panose="02040603050506020204" pitchFamily="18" charset="0"/>
            </a:endParaRPr>
          </a:p>
        </p:txBody>
      </p:sp>
      <p:sp>
        <p:nvSpPr>
          <p:cNvPr id="21" name="Rectangle 20">
            <a:extLst>
              <a:ext uri="{FF2B5EF4-FFF2-40B4-BE49-F238E27FC236}">
                <a16:creationId xmlns:a16="http://schemas.microsoft.com/office/drawing/2014/main" id="{CD6995BC-CE99-D597-4261-AE9BB952C3DF}"/>
              </a:ext>
            </a:extLst>
          </p:cNvPr>
          <p:cNvSpPr/>
          <p:nvPr/>
        </p:nvSpPr>
        <p:spPr>
          <a:xfrm>
            <a:off x="3688622" y="2514260"/>
            <a:ext cx="8249374" cy="502766"/>
          </a:xfrm>
          <a:prstGeom prst="rect">
            <a:avLst/>
          </a:prstGeom>
        </p:spPr>
        <p:txBody>
          <a:bodyPr wrap="none">
            <a:spAutoFit/>
          </a:bodyPr>
          <a:lstStyle/>
          <a:p>
            <a:r>
              <a:rPr lang="en-US" sz="2600" b="1" dirty="0" err="1">
                <a:latin typeface="UTM Avo" panose="02040603050506020204" pitchFamily="18" charset="0"/>
              </a:rPr>
              <a:t>Tìm</a:t>
            </a:r>
            <a:r>
              <a:rPr lang="en-US" sz="2600" b="1" dirty="0">
                <a:latin typeface="UTM Avo" panose="02040603050506020204" pitchFamily="18" charset="0"/>
              </a:rPr>
              <a:t> </a:t>
            </a:r>
            <a:r>
              <a:rPr lang="en-US" sz="2600" b="1" dirty="0" err="1">
                <a:latin typeface="UTM Avo" panose="02040603050506020204" pitchFamily="18" charset="0"/>
              </a:rPr>
              <a:t>hiểu</a:t>
            </a:r>
            <a:r>
              <a:rPr lang="en-US" sz="2600" b="1" dirty="0">
                <a:latin typeface="UTM Avo" panose="02040603050506020204" pitchFamily="18" charset="0"/>
              </a:rPr>
              <a:t> </a:t>
            </a:r>
            <a:r>
              <a:rPr lang="en-US" sz="2600" b="1" dirty="0" err="1">
                <a:latin typeface="UTM Avo" panose="02040603050506020204" pitchFamily="18" charset="0"/>
              </a:rPr>
              <a:t>về</a:t>
            </a:r>
            <a:r>
              <a:rPr lang="en-US" sz="2600" b="1" dirty="0">
                <a:latin typeface="UTM Avo" panose="02040603050506020204" pitchFamily="18" charset="0"/>
              </a:rPr>
              <a:t> </a:t>
            </a:r>
            <a:r>
              <a:rPr lang="en-US" sz="2600" b="1" dirty="0" err="1">
                <a:latin typeface="UTM Avo" panose="02040603050506020204" pitchFamily="18" charset="0"/>
              </a:rPr>
              <a:t>sản</a:t>
            </a:r>
            <a:r>
              <a:rPr lang="en-US" sz="2600" b="1" dirty="0">
                <a:latin typeface="UTM Avo" panose="02040603050506020204" pitchFamily="18" charset="0"/>
              </a:rPr>
              <a:t> </a:t>
            </a:r>
            <a:r>
              <a:rPr lang="en-US" sz="2600" b="1" dirty="0" err="1">
                <a:latin typeface="UTM Avo" panose="02040603050506020204" pitchFamily="18" charset="0"/>
              </a:rPr>
              <a:t>phẩm</a:t>
            </a:r>
            <a:r>
              <a:rPr lang="en-US" sz="2600" b="1" dirty="0">
                <a:latin typeface="UTM Avo" panose="02040603050506020204" pitchFamily="18" charset="0"/>
              </a:rPr>
              <a:t> </a:t>
            </a:r>
            <a:r>
              <a:rPr lang="en-US" sz="2600" b="1" dirty="0" err="1">
                <a:latin typeface="UTM Avo" panose="02040603050506020204" pitchFamily="18" charset="0"/>
              </a:rPr>
              <a:t>công</a:t>
            </a:r>
            <a:r>
              <a:rPr lang="en-US" sz="2600" b="1" dirty="0">
                <a:latin typeface="UTM Avo" panose="02040603050506020204" pitchFamily="18" charset="0"/>
              </a:rPr>
              <a:t> </a:t>
            </a:r>
            <a:r>
              <a:rPr lang="en-US" sz="2600" b="1" dirty="0" err="1">
                <a:latin typeface="UTM Avo" panose="02040603050506020204" pitchFamily="18" charset="0"/>
              </a:rPr>
              <a:t>nghệ</a:t>
            </a:r>
            <a:r>
              <a:rPr lang="en-US" sz="2600" b="1" dirty="0">
                <a:latin typeface="UTM Avo" panose="02040603050506020204" pitchFamily="18" charset="0"/>
              </a:rPr>
              <a:t> </a:t>
            </a:r>
            <a:r>
              <a:rPr lang="en-US" sz="2600" b="1" dirty="0" err="1">
                <a:latin typeface="UTM Avo" panose="02040603050506020204" pitchFamily="18" charset="0"/>
              </a:rPr>
              <a:t>trong</a:t>
            </a:r>
            <a:r>
              <a:rPr lang="en-US" sz="2600" b="1" dirty="0">
                <a:latin typeface="UTM Avo" panose="02040603050506020204" pitchFamily="18" charset="0"/>
              </a:rPr>
              <a:t> </a:t>
            </a:r>
            <a:r>
              <a:rPr lang="en-US" sz="2600" b="1" dirty="0" err="1">
                <a:latin typeface="UTM Avo" panose="02040603050506020204" pitchFamily="18" charset="0"/>
              </a:rPr>
              <a:t>gia</a:t>
            </a:r>
            <a:r>
              <a:rPr lang="en-US" sz="2600" b="1" dirty="0">
                <a:latin typeface="UTM Avo" panose="02040603050506020204" pitchFamily="18" charset="0"/>
              </a:rPr>
              <a:t> </a:t>
            </a:r>
            <a:r>
              <a:rPr lang="en-US" sz="2600" b="1" dirty="0" err="1">
                <a:latin typeface="UTM Avo" panose="02040603050506020204" pitchFamily="18" charset="0"/>
              </a:rPr>
              <a:t>đình</a:t>
            </a:r>
            <a:r>
              <a:rPr lang="en-US" sz="2600" b="1" dirty="0">
                <a:latin typeface="UTM Avo" panose="02040603050506020204" pitchFamily="18" charset="0"/>
              </a:rPr>
              <a:t>.</a:t>
            </a:r>
          </a:p>
        </p:txBody>
      </p:sp>
      <p:sp>
        <p:nvSpPr>
          <p:cNvPr id="22" name="Rounded Rectangle 47">
            <a:extLst>
              <a:ext uri="{FF2B5EF4-FFF2-40B4-BE49-F238E27FC236}">
                <a16:creationId xmlns:a16="http://schemas.microsoft.com/office/drawing/2014/main" id="{EB849F0E-A28D-6BD4-07DE-46D246400F96}"/>
              </a:ext>
            </a:extLst>
          </p:cNvPr>
          <p:cNvSpPr/>
          <p:nvPr/>
        </p:nvSpPr>
        <p:spPr>
          <a:xfrm>
            <a:off x="1159480" y="2393277"/>
            <a:ext cx="2435413" cy="779049"/>
          </a:xfrm>
          <a:prstGeom prst="roundRect">
            <a:avLst/>
          </a:prstGeom>
          <a:solidFill>
            <a:schemeClr val="accent4">
              <a:lumMod val="40000"/>
              <a:lumOff val="60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2600" b="1" dirty="0" err="1">
                <a:solidFill>
                  <a:schemeClr val="tx1"/>
                </a:solidFill>
                <a:latin typeface="UTM Avo" panose="02040603050506020204" pitchFamily="18" charset="0"/>
              </a:rPr>
              <a:t>Hoạt</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động</a:t>
            </a:r>
            <a:r>
              <a:rPr lang="en-US" sz="2600" b="1" dirty="0">
                <a:solidFill>
                  <a:schemeClr val="tx1"/>
                </a:solidFill>
                <a:latin typeface="UTM Avo" panose="02040603050506020204" pitchFamily="18" charset="0"/>
              </a:rPr>
              <a:t> 1:</a:t>
            </a:r>
          </a:p>
        </p:txBody>
      </p:sp>
      <p:sp>
        <p:nvSpPr>
          <p:cNvPr id="23" name="Rectangle 22">
            <a:extLst>
              <a:ext uri="{FF2B5EF4-FFF2-40B4-BE49-F238E27FC236}">
                <a16:creationId xmlns:a16="http://schemas.microsoft.com/office/drawing/2014/main" id="{76083638-FE70-3E8C-5238-927CE4D60E82}"/>
              </a:ext>
            </a:extLst>
          </p:cNvPr>
          <p:cNvSpPr/>
          <p:nvPr/>
        </p:nvSpPr>
        <p:spPr>
          <a:xfrm>
            <a:off x="1122780" y="3579532"/>
            <a:ext cx="5057751" cy="1543949"/>
          </a:xfrm>
          <a:prstGeom prst="rect">
            <a:avLst/>
          </a:prstGeom>
        </p:spPr>
        <p:txBody>
          <a:bodyPr wrap="square">
            <a:spAutoFit/>
          </a:bodyPr>
          <a:lstStyle/>
          <a:p>
            <a:pPr algn="just">
              <a:lnSpc>
                <a:spcPct val="150000"/>
              </a:lnSpc>
            </a:pPr>
            <a:r>
              <a:rPr lang="en-US" sz="2200" i="1" dirty="0" err="1">
                <a:latin typeface="UTM Avo" panose="02040603050506020204" pitchFamily="18" charset="0"/>
              </a:rPr>
              <a:t>Thảo</a:t>
            </a:r>
            <a:r>
              <a:rPr lang="en-US" sz="2200" i="1" dirty="0">
                <a:latin typeface="UTM Avo" panose="02040603050506020204" pitchFamily="18" charset="0"/>
              </a:rPr>
              <a:t> </a:t>
            </a:r>
            <a:r>
              <a:rPr lang="en-US" sz="2200" i="1" dirty="0" err="1">
                <a:latin typeface="UTM Avo" panose="02040603050506020204" pitchFamily="18" charset="0"/>
              </a:rPr>
              <a:t>luận</a:t>
            </a:r>
            <a:r>
              <a:rPr lang="en-US" sz="2200" i="1" dirty="0">
                <a:latin typeface="UTM Avo" panose="02040603050506020204" pitchFamily="18" charset="0"/>
              </a:rPr>
              <a:t> </a:t>
            </a:r>
            <a:r>
              <a:rPr lang="en-US" sz="2200" i="1" dirty="0" err="1">
                <a:latin typeface="UTM Avo" panose="02040603050506020204" pitchFamily="18" charset="0"/>
              </a:rPr>
              <a:t>cặp</a:t>
            </a:r>
            <a:r>
              <a:rPr lang="en-US" sz="2200" i="1" dirty="0">
                <a:latin typeface="UTM Avo" panose="02040603050506020204" pitchFamily="18" charset="0"/>
              </a:rPr>
              <a:t> </a:t>
            </a:r>
            <a:r>
              <a:rPr lang="en-US" sz="2200" i="1" dirty="0" err="1">
                <a:latin typeface="UTM Avo" panose="02040603050506020204" pitchFamily="18" charset="0"/>
              </a:rPr>
              <a:t>đôi</a:t>
            </a:r>
            <a:r>
              <a:rPr lang="en-US" sz="2200" i="1" dirty="0">
                <a:latin typeface="UTM Avo" panose="02040603050506020204" pitchFamily="18" charset="0"/>
              </a:rPr>
              <a:t> </a:t>
            </a:r>
            <a:r>
              <a:rPr lang="en-US" sz="2200" i="1" dirty="0" err="1">
                <a:latin typeface="UTM Avo" panose="02040603050506020204" pitchFamily="18" charset="0"/>
              </a:rPr>
              <a:t>với</a:t>
            </a:r>
            <a:r>
              <a:rPr lang="en-US" sz="2200" i="1" dirty="0">
                <a:latin typeface="UTM Avo" panose="02040603050506020204" pitchFamily="18" charset="0"/>
              </a:rPr>
              <a:t> </a:t>
            </a:r>
            <a:r>
              <a:rPr lang="en-US" sz="2200" i="1" dirty="0" err="1">
                <a:latin typeface="UTM Avo" panose="02040603050506020204" pitchFamily="18" charset="0"/>
              </a:rPr>
              <a:t>bạn</a:t>
            </a:r>
            <a:r>
              <a:rPr lang="en-US" sz="2200" i="1" dirty="0">
                <a:latin typeface="UTM Avo" panose="02040603050506020204" pitchFamily="18" charset="0"/>
              </a:rPr>
              <a:t> </a:t>
            </a:r>
            <a:r>
              <a:rPr lang="en-US" sz="2200" i="1" dirty="0" err="1">
                <a:latin typeface="UTM Avo" panose="02040603050506020204" pitchFamily="18" charset="0"/>
              </a:rPr>
              <a:t>bên</a:t>
            </a:r>
            <a:r>
              <a:rPr lang="en-US" sz="2200" i="1" dirty="0">
                <a:latin typeface="UTM Avo" panose="02040603050506020204" pitchFamily="18" charset="0"/>
              </a:rPr>
              <a:t> </a:t>
            </a:r>
            <a:r>
              <a:rPr lang="en-US" sz="2200" i="1" dirty="0" err="1">
                <a:latin typeface="UTM Avo" panose="02040603050506020204" pitchFamily="18" charset="0"/>
              </a:rPr>
              <a:t>cạnh</a:t>
            </a:r>
            <a:r>
              <a:rPr lang="en-US" sz="2200" i="1" dirty="0">
                <a:latin typeface="UTM Avo" panose="02040603050506020204" pitchFamily="18" charset="0"/>
              </a:rPr>
              <a:t>, </a:t>
            </a:r>
            <a:r>
              <a:rPr lang="en-US" sz="2200" i="1" dirty="0" err="1">
                <a:latin typeface="UTM Avo" panose="02040603050506020204" pitchFamily="18" charset="0"/>
              </a:rPr>
              <a:t>quan</a:t>
            </a:r>
            <a:r>
              <a:rPr lang="en-US" sz="2200" i="1" dirty="0">
                <a:latin typeface="UTM Avo" panose="02040603050506020204" pitchFamily="18" charset="0"/>
              </a:rPr>
              <a:t> </a:t>
            </a:r>
            <a:r>
              <a:rPr lang="en-US" sz="2200" i="1" dirty="0" err="1">
                <a:latin typeface="UTM Avo" panose="02040603050506020204" pitchFamily="18" charset="0"/>
              </a:rPr>
              <a:t>sát</a:t>
            </a:r>
            <a:r>
              <a:rPr lang="en-US" sz="2200" i="1" dirty="0">
                <a:latin typeface="UTM Avo" panose="02040603050506020204" pitchFamily="18" charset="0"/>
              </a:rPr>
              <a:t> </a:t>
            </a:r>
            <a:r>
              <a:rPr lang="en-US" sz="2200" i="1" dirty="0" err="1">
                <a:latin typeface="UTM Avo" panose="02040603050506020204" pitchFamily="18" charset="0"/>
              </a:rPr>
              <a:t>hình</a:t>
            </a:r>
            <a:r>
              <a:rPr lang="en-US" sz="2200" i="1" dirty="0">
                <a:latin typeface="UTM Avo" panose="02040603050506020204" pitchFamily="18" charset="0"/>
              </a:rPr>
              <a:t> </a:t>
            </a:r>
            <a:r>
              <a:rPr lang="en-US" sz="2200" i="1" dirty="0" err="1">
                <a:latin typeface="UTM Avo" panose="02040603050506020204" pitchFamily="18" charset="0"/>
              </a:rPr>
              <a:t>ảnh</a:t>
            </a:r>
            <a:r>
              <a:rPr lang="en-US" sz="2200" i="1" dirty="0">
                <a:latin typeface="UTM Avo" panose="02040603050506020204" pitchFamily="18" charset="0"/>
              </a:rPr>
              <a:t> </a:t>
            </a:r>
            <a:r>
              <a:rPr lang="en-US" sz="2200" i="1" dirty="0" err="1">
                <a:latin typeface="UTM Avo" panose="02040603050506020204" pitchFamily="18" charset="0"/>
              </a:rPr>
              <a:t>và</a:t>
            </a:r>
            <a:r>
              <a:rPr lang="en-US" sz="2200" i="1" dirty="0">
                <a:latin typeface="UTM Avo" panose="02040603050506020204" pitchFamily="18" charset="0"/>
              </a:rPr>
              <a:t> </a:t>
            </a:r>
            <a:r>
              <a:rPr lang="en-US" sz="2200" i="1" dirty="0" err="1">
                <a:latin typeface="UTM Avo" panose="02040603050506020204" pitchFamily="18" charset="0"/>
              </a:rPr>
              <a:t>trả</a:t>
            </a:r>
            <a:r>
              <a:rPr lang="en-US" sz="2200" i="1" dirty="0">
                <a:latin typeface="UTM Avo" panose="02040603050506020204" pitchFamily="18" charset="0"/>
              </a:rPr>
              <a:t> </a:t>
            </a:r>
            <a:r>
              <a:rPr lang="en-US" sz="2200" i="1" dirty="0" err="1">
                <a:latin typeface="UTM Avo" panose="02040603050506020204" pitchFamily="18" charset="0"/>
              </a:rPr>
              <a:t>lời</a:t>
            </a:r>
            <a:r>
              <a:rPr lang="en-US" sz="2200" i="1" dirty="0">
                <a:latin typeface="UTM Avo" panose="02040603050506020204" pitchFamily="18" charset="0"/>
              </a:rPr>
              <a:t> </a:t>
            </a:r>
            <a:r>
              <a:rPr lang="en-US" sz="2200" i="1" dirty="0" err="1">
                <a:latin typeface="UTM Avo" panose="02040603050506020204" pitchFamily="18" charset="0"/>
              </a:rPr>
              <a:t>câu</a:t>
            </a:r>
            <a:r>
              <a:rPr lang="en-US" sz="2200" i="1" dirty="0">
                <a:latin typeface="UTM Avo" panose="02040603050506020204" pitchFamily="18" charset="0"/>
              </a:rPr>
              <a:t> </a:t>
            </a:r>
            <a:r>
              <a:rPr lang="en-US" sz="2200" i="1" dirty="0" err="1">
                <a:latin typeface="UTM Avo" panose="02040603050506020204" pitchFamily="18" charset="0"/>
              </a:rPr>
              <a:t>hỏi</a:t>
            </a:r>
            <a:r>
              <a:rPr lang="en-US" sz="2200" i="1" dirty="0">
                <a:latin typeface="UTM Avo" panose="02040603050506020204" pitchFamily="18" charset="0"/>
              </a:rPr>
              <a:t>: </a:t>
            </a:r>
          </a:p>
        </p:txBody>
      </p:sp>
      <p:sp>
        <p:nvSpPr>
          <p:cNvPr id="24" name="Rectangle 23">
            <a:extLst>
              <a:ext uri="{FF2B5EF4-FFF2-40B4-BE49-F238E27FC236}">
                <a16:creationId xmlns:a16="http://schemas.microsoft.com/office/drawing/2014/main" id="{0C894FCD-3BA2-0105-CE44-4982D1E5D454}"/>
              </a:ext>
            </a:extLst>
          </p:cNvPr>
          <p:cNvSpPr/>
          <p:nvPr/>
        </p:nvSpPr>
        <p:spPr>
          <a:xfrm>
            <a:off x="785158" y="5281115"/>
            <a:ext cx="5370185" cy="1623201"/>
          </a:xfrm>
          <a:prstGeom prst="rect">
            <a:avLst/>
          </a:prstGeom>
        </p:spPr>
        <p:txBody>
          <a:bodyPr wrap="square">
            <a:spAutoFit/>
          </a:bodyPr>
          <a:lstStyle/>
          <a:p>
            <a:pPr marL="380990" indent="-380990" algn="just">
              <a:lnSpc>
                <a:spcPct val="150000"/>
              </a:lnSpc>
              <a:buFont typeface="Wingdings" panose="05000000000000000000" pitchFamily="2" charset="2"/>
              <a:buChar char="Ø"/>
            </a:pPr>
            <a:r>
              <a:rPr lang="vi-VN" sz="2200" dirty="0">
                <a:latin typeface="UTM Avo" panose="02040603050506020204" pitchFamily="18" charset="0"/>
              </a:rPr>
              <a:t>Sản phẩm công nghiệp nào trong hình được sử dụng trong gia đình?</a:t>
            </a:r>
          </a:p>
          <a:p>
            <a:pPr marL="380990" indent="-380990" algn="just">
              <a:lnSpc>
                <a:spcPct val="150000"/>
              </a:lnSpc>
              <a:buFont typeface="Wingdings" panose="05000000000000000000" pitchFamily="2" charset="2"/>
              <a:buChar char="Ø"/>
            </a:pPr>
            <a:endParaRPr lang="en-US" sz="2600" dirty="0">
              <a:latin typeface="UTM Avo" panose="02040603050506020204" pitchFamily="18" charset="0"/>
            </a:endParaRPr>
          </a:p>
        </p:txBody>
      </p:sp>
      <p:pic>
        <p:nvPicPr>
          <p:cNvPr id="29" name="Picture 28">
            <a:extLst>
              <a:ext uri="{FF2B5EF4-FFF2-40B4-BE49-F238E27FC236}">
                <a16:creationId xmlns:a16="http://schemas.microsoft.com/office/drawing/2014/main" id="{951098AD-FE1D-9850-5FF0-56E53A6B3662}"/>
              </a:ext>
            </a:extLst>
          </p:cNvPr>
          <p:cNvPicPr>
            <a:picLocks noChangeAspect="1"/>
          </p:cNvPicPr>
          <p:nvPr/>
        </p:nvPicPr>
        <p:blipFill>
          <a:blip r:embed="rId4"/>
          <a:stretch>
            <a:fillRect/>
          </a:stretch>
        </p:blipFill>
        <p:spPr>
          <a:xfrm>
            <a:off x="6580975" y="3406961"/>
            <a:ext cx="5522789" cy="3323448"/>
          </a:xfrm>
          <a:prstGeom prst="rect">
            <a:avLst/>
          </a:prstGeom>
        </p:spPr>
      </p:pic>
    </p:spTree>
    <p:extLst>
      <p:ext uri="{BB962C8B-B14F-4D97-AF65-F5344CB8AC3E}">
        <p14:creationId xmlns:p14="http://schemas.microsoft.com/office/powerpoint/2010/main" val="77692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inVertical)">
                                      <p:cBhvr>
                                        <p:cTn id="22" dur="500"/>
                                        <p:tgtEl>
                                          <p:spTgt spid="2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wipe(up)">
                                      <p:cBhvr>
                                        <p:cTn id="30" dur="500"/>
                                        <p:tgtEl>
                                          <p:spTgt spid="2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8" fill="hold" nodeType="click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 calcmode="lin" valueType="num">
                                      <p:cBhvr additive="base">
                                        <p:cTn id="35" dur="500"/>
                                        <p:tgtEl>
                                          <p:spTgt spid="24">
                                            <p:txEl>
                                              <p:pRg st="0" end="0"/>
                                            </p:txEl>
                                          </p:spTgt>
                                        </p:tgtEl>
                                        <p:attrNameLst>
                                          <p:attrName>ppt_x</p:attrName>
                                        </p:attrNameLst>
                                      </p:cBhvr>
                                      <p:tavLst>
                                        <p:tav tm="0">
                                          <p:val>
                                            <p:strVal val="#ppt_x-#ppt_w*1.125000"/>
                                          </p:val>
                                        </p:tav>
                                        <p:tav tm="100000">
                                          <p:val>
                                            <p:strVal val="#ppt_x"/>
                                          </p:val>
                                        </p:tav>
                                      </p:tavLst>
                                    </p:anim>
                                    <p:animEffect transition="in" filter="wipe(right)">
                                      <p:cBhvr>
                                        <p:cTn id="36"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0" grpId="0"/>
      <p:bldP spid="21" grpId="0"/>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202" name="Picture 201">
            <a:extLst>
              <a:ext uri="{FF2B5EF4-FFF2-40B4-BE49-F238E27FC236}">
                <a16:creationId xmlns:a16="http://schemas.microsoft.com/office/drawing/2014/main" id="{6072E8E4-4EA3-A9FA-CE83-0532E9BC42AD}"/>
              </a:ext>
            </a:extLst>
          </p:cNvPr>
          <p:cNvPicPr>
            <a:picLocks noChangeAspect="1"/>
          </p:cNvPicPr>
          <p:nvPr/>
        </p:nvPicPr>
        <p:blipFill>
          <a:blip r:embed="rId6"/>
          <a:stretch>
            <a:fillRect/>
          </a:stretch>
        </p:blipFill>
        <p:spPr>
          <a:xfrm>
            <a:off x="5606143" y="4264514"/>
            <a:ext cx="2408791" cy="2408791"/>
          </a:xfrm>
          <a:prstGeom prst="rect">
            <a:avLst/>
          </a:prstGeom>
        </p:spPr>
      </p:pic>
      <p:pic>
        <p:nvPicPr>
          <p:cNvPr id="204" name="Picture 203">
            <a:extLst>
              <a:ext uri="{FF2B5EF4-FFF2-40B4-BE49-F238E27FC236}">
                <a16:creationId xmlns:a16="http://schemas.microsoft.com/office/drawing/2014/main" id="{9CBBDF79-9290-CEC3-B5E6-B192433F6A22}"/>
              </a:ext>
            </a:extLst>
          </p:cNvPr>
          <p:cNvPicPr>
            <a:picLocks noChangeAspect="1"/>
          </p:cNvPicPr>
          <p:nvPr/>
        </p:nvPicPr>
        <p:blipFill>
          <a:blip r:embed="rId7"/>
          <a:stretch>
            <a:fillRect/>
          </a:stretch>
        </p:blipFill>
        <p:spPr>
          <a:xfrm>
            <a:off x="3503575" y="4629868"/>
            <a:ext cx="1615857" cy="1615857"/>
          </a:xfrm>
          <a:prstGeom prst="rect">
            <a:avLst/>
          </a:prstGeom>
        </p:spPr>
      </p:pic>
      <p:pic>
        <p:nvPicPr>
          <p:cNvPr id="206" name="Picture 205">
            <a:extLst>
              <a:ext uri="{FF2B5EF4-FFF2-40B4-BE49-F238E27FC236}">
                <a16:creationId xmlns:a16="http://schemas.microsoft.com/office/drawing/2014/main" id="{5614CDDC-D7BE-04B2-7D17-5D48D1E71FAB}"/>
              </a:ext>
            </a:extLst>
          </p:cNvPr>
          <p:cNvPicPr>
            <a:picLocks noChangeAspect="1"/>
          </p:cNvPicPr>
          <p:nvPr/>
        </p:nvPicPr>
        <p:blipFill>
          <a:blip r:embed="rId8"/>
          <a:stretch>
            <a:fillRect/>
          </a:stretch>
        </p:blipFill>
        <p:spPr>
          <a:xfrm>
            <a:off x="1068484" y="4639034"/>
            <a:ext cx="1617938" cy="1617938"/>
          </a:xfrm>
          <a:prstGeom prst="rect">
            <a:avLst/>
          </a:prstGeom>
        </p:spPr>
      </p:pic>
      <p:pic>
        <p:nvPicPr>
          <p:cNvPr id="208" name="Picture 207">
            <a:extLst>
              <a:ext uri="{FF2B5EF4-FFF2-40B4-BE49-F238E27FC236}">
                <a16:creationId xmlns:a16="http://schemas.microsoft.com/office/drawing/2014/main" id="{68D42DB2-A5C6-9EA9-9B51-80228D54FBDB}"/>
              </a:ext>
            </a:extLst>
          </p:cNvPr>
          <p:cNvPicPr>
            <a:picLocks noChangeAspect="1"/>
          </p:cNvPicPr>
          <p:nvPr/>
        </p:nvPicPr>
        <p:blipFill>
          <a:blip r:embed="rId9"/>
          <a:stretch>
            <a:fillRect/>
          </a:stretch>
        </p:blipFill>
        <p:spPr>
          <a:xfrm>
            <a:off x="7235814" y="2878898"/>
            <a:ext cx="1385616" cy="1385616"/>
          </a:xfrm>
          <a:prstGeom prst="rect">
            <a:avLst/>
          </a:prstGeom>
        </p:spPr>
      </p:pic>
      <p:pic>
        <p:nvPicPr>
          <p:cNvPr id="210" name="Picture 209">
            <a:extLst>
              <a:ext uri="{FF2B5EF4-FFF2-40B4-BE49-F238E27FC236}">
                <a16:creationId xmlns:a16="http://schemas.microsoft.com/office/drawing/2014/main" id="{E0A0CF14-D1AA-FF30-1A98-4E48979A758A}"/>
              </a:ext>
            </a:extLst>
          </p:cNvPr>
          <p:cNvPicPr>
            <a:picLocks noChangeAspect="1"/>
          </p:cNvPicPr>
          <p:nvPr/>
        </p:nvPicPr>
        <p:blipFill>
          <a:blip r:embed="rId10"/>
          <a:stretch>
            <a:fillRect/>
          </a:stretch>
        </p:blipFill>
        <p:spPr>
          <a:xfrm>
            <a:off x="4090290" y="2491214"/>
            <a:ext cx="2408790" cy="2408790"/>
          </a:xfrm>
          <a:prstGeom prst="rect">
            <a:avLst/>
          </a:prstGeom>
        </p:spPr>
      </p:pic>
      <p:pic>
        <p:nvPicPr>
          <p:cNvPr id="200" name="Picture 199">
            <a:extLst>
              <a:ext uri="{FF2B5EF4-FFF2-40B4-BE49-F238E27FC236}">
                <a16:creationId xmlns:a16="http://schemas.microsoft.com/office/drawing/2014/main" id="{729B777A-DD7F-98C8-3ADF-4170C04ACAA5}"/>
              </a:ext>
            </a:extLst>
          </p:cNvPr>
          <p:cNvPicPr>
            <a:picLocks noChangeAspect="1"/>
          </p:cNvPicPr>
          <p:nvPr/>
        </p:nvPicPr>
        <p:blipFill>
          <a:blip r:embed="rId11"/>
          <a:stretch>
            <a:fillRect/>
          </a:stretch>
        </p:blipFill>
        <p:spPr>
          <a:xfrm>
            <a:off x="944766" y="2478285"/>
            <a:ext cx="2408790" cy="2408790"/>
          </a:xfrm>
          <a:prstGeom prst="rect">
            <a:avLst/>
          </a:prstGeom>
        </p:spPr>
      </p:pic>
      <p:sp>
        <p:nvSpPr>
          <p:cNvPr id="61" name="cauhoi">
            <a:extLst>
              <a:ext uri="{FF2B5EF4-FFF2-40B4-BE49-F238E27FC236}">
                <a16:creationId xmlns:a16="http://schemas.microsoft.com/office/drawing/2014/main" id="{9C49D0B4-5E43-8778-1A6F-64E0514E1B00}"/>
              </a:ext>
            </a:extLst>
          </p:cNvPr>
          <p:cNvSpPr/>
          <p:nvPr/>
        </p:nvSpPr>
        <p:spPr>
          <a:xfrm>
            <a:off x="3446532" y="880892"/>
            <a:ext cx="8450160" cy="158204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2" name="cauhoi">
            <a:extLst>
              <a:ext uri="{FF2B5EF4-FFF2-40B4-BE49-F238E27FC236}">
                <a16:creationId xmlns:a16="http://schemas.microsoft.com/office/drawing/2014/main" id="{E660F3EE-DF41-6117-0C3F-EB1BF1881DD0}"/>
              </a:ext>
            </a:extLst>
          </p:cNvPr>
          <p:cNvSpPr txBox="1"/>
          <p:nvPr/>
        </p:nvSpPr>
        <p:spPr>
          <a:xfrm>
            <a:off x="4349449" y="1175835"/>
            <a:ext cx="6644325"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Sản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phẩm</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công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nghệ</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nào</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trong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các</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hình</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dưới</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đây</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được</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sử</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dụng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trong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lang="en-US" sz="2600" kern="1200" dirty="0" err="1">
                <a:solidFill>
                  <a:prstClr val="black"/>
                </a:solidFill>
                <a:latin typeface="UTM Avo" panose="02040603050506020204" pitchFamily="18" charset="0"/>
                <a:ea typeface="+mn-ea"/>
                <a:cs typeface="Times New Roman" pitchFamily="18" charset="0"/>
              </a:rPr>
              <a:t>gia</a:t>
            </a:r>
            <a:r>
              <a:rPr lang="en-US" sz="2600" kern="1200" dirty="0">
                <a:solidFill>
                  <a:prstClr val="black"/>
                </a:solidFill>
                <a:latin typeface="UTM Avo" panose="02040603050506020204" pitchFamily="18" charset="0"/>
                <a:ea typeface="+mn-ea"/>
                <a:cs typeface="Times New Roman" pitchFamily="18" charset="0"/>
              </a:rPr>
              <a:t> </a:t>
            </a:r>
            <a:r>
              <a:rPr lang="en-US" sz="2600" kern="1200" dirty="0" err="1">
                <a:solidFill>
                  <a:prstClr val="black"/>
                </a:solidFill>
                <a:latin typeface="UTM Avo" panose="02040603050506020204" pitchFamily="18" charset="0"/>
                <a:ea typeface="+mn-ea"/>
                <a:cs typeface="Times New Roman" pitchFamily="18" charset="0"/>
              </a:rPr>
              <a:t>đình</a:t>
            </a:r>
            <a:r>
              <a:rPr lang="en-US" sz="2600" kern="1200" dirty="0">
                <a:solidFill>
                  <a:prstClr val="black"/>
                </a:solidFill>
                <a:latin typeface="UTM Avo" panose="02040603050506020204" pitchFamily="18" charset="0"/>
                <a:ea typeface="+mn-ea"/>
                <a:cs typeface="Times New Roman" pitchFamily="18" charset="0"/>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64" name="Picture 63">
            <a:extLst>
              <a:ext uri="{FF2B5EF4-FFF2-40B4-BE49-F238E27FC236}">
                <a16:creationId xmlns:a16="http://schemas.microsoft.com/office/drawing/2014/main" id="{119E365F-0171-8CD1-FF6A-5E0FDE048E9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74" name="Graphic 73" descr="Checkmark with solid fill">
            <a:extLst>
              <a:ext uri="{FF2B5EF4-FFF2-40B4-BE49-F238E27FC236}">
                <a16:creationId xmlns:a16="http://schemas.microsoft.com/office/drawing/2014/main" id="{ED763A13-0BC8-6489-4C74-A4947EEA822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10406" y="5163157"/>
            <a:ext cx="914400" cy="914400"/>
          </a:xfrm>
          <a:prstGeom prst="rect">
            <a:avLst/>
          </a:prstGeom>
        </p:spPr>
      </p:pic>
      <p:pic>
        <p:nvPicPr>
          <p:cNvPr id="75" name="Graphic 74" descr="Checkmark with solid fill">
            <a:extLst>
              <a:ext uri="{FF2B5EF4-FFF2-40B4-BE49-F238E27FC236}">
                <a16:creationId xmlns:a16="http://schemas.microsoft.com/office/drawing/2014/main" id="{F26DA618-23BF-CF7E-A4F4-D0DD31A5B3B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80535" y="2901211"/>
            <a:ext cx="914400" cy="914400"/>
          </a:xfrm>
          <a:prstGeom prst="rect">
            <a:avLst/>
          </a:prstGeom>
        </p:spPr>
      </p:pic>
      <p:pic>
        <p:nvPicPr>
          <p:cNvPr id="76" name="Graphic 75" descr="Checkmark with solid fill">
            <a:extLst>
              <a:ext uri="{FF2B5EF4-FFF2-40B4-BE49-F238E27FC236}">
                <a16:creationId xmlns:a16="http://schemas.microsoft.com/office/drawing/2014/main" id="{BB941128-38B5-E371-D7ED-E482572CE74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911317" y="2971800"/>
            <a:ext cx="914400" cy="914400"/>
          </a:xfrm>
          <a:prstGeom prst="rect">
            <a:avLst/>
          </a:prstGeom>
        </p:spPr>
      </p:pic>
      <p:pic>
        <p:nvPicPr>
          <p:cNvPr id="77" name="Graphic 76" descr="Checkmark with solid fill">
            <a:extLst>
              <a:ext uri="{FF2B5EF4-FFF2-40B4-BE49-F238E27FC236}">
                <a16:creationId xmlns:a16="http://schemas.microsoft.com/office/drawing/2014/main" id="{28F556BE-492A-FE46-4E24-428B55EB0B7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81093" y="4990803"/>
            <a:ext cx="914400" cy="914400"/>
          </a:xfrm>
          <a:prstGeom prst="rect">
            <a:avLst/>
          </a:prstGeom>
        </p:spPr>
      </p:pic>
      <p:sp>
        <p:nvSpPr>
          <p:cNvPr id="79" name="nhanc">
            <a:extLst>
              <a:ext uri="{FF2B5EF4-FFF2-40B4-BE49-F238E27FC236}">
                <a16:creationId xmlns:a16="http://schemas.microsoft.com/office/drawing/2014/main" id="{8508C679-C7F5-6820-3117-F0F6399DE660}"/>
              </a:ext>
            </a:extLst>
          </p:cNvPr>
          <p:cNvSpPr/>
          <p:nvPr/>
        </p:nvSpPr>
        <p:spPr>
          <a:xfrm>
            <a:off x="6434678" y="4861097"/>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endParaRPr>
          </a:p>
        </p:txBody>
      </p:sp>
      <p:sp>
        <p:nvSpPr>
          <p:cNvPr id="88" name="nhanc">
            <a:extLst>
              <a:ext uri="{FF2B5EF4-FFF2-40B4-BE49-F238E27FC236}">
                <a16:creationId xmlns:a16="http://schemas.microsoft.com/office/drawing/2014/main" id="{963F49B3-A55D-CC22-52DF-44100085A36C}"/>
              </a:ext>
            </a:extLst>
          </p:cNvPr>
          <p:cNvSpPr/>
          <p:nvPr/>
        </p:nvSpPr>
        <p:spPr>
          <a:xfrm>
            <a:off x="1950047" y="310146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193941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arn(inVertical)">
                                      <p:cBhvr>
                                        <p:cTn id="7" dur="500"/>
                                        <p:tgtEl>
                                          <p:spTgt spid="6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barn(inVertical)">
                                      <p:cBhvr>
                                        <p:cTn id="1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00"/>
                    </p:tgtEl>
                  </p:cond>
                </p:stCondLst>
                <p:endSync evt="end" delay="0">
                  <p:rtn val="all"/>
                </p:endSync>
                <p:childTnLst>
                  <p:par>
                    <p:cTn id="12" fill="hold">
                      <p:stCondLst>
                        <p:cond delay="0"/>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8"/>
                                        </p:tgtEl>
                                        <p:attrNameLst>
                                          <p:attrName>style.visibility</p:attrName>
                                        </p:attrNameLst>
                                      </p:cBhvr>
                                      <p:to>
                                        <p:strVal val="visible"/>
                                      </p:to>
                                    </p:set>
                                    <p:anim calcmode="lin" valueType="num">
                                      <p:cBhvr additive="base">
                                        <p:cTn id="16" dur="500" fill="hold"/>
                                        <p:tgtEl>
                                          <p:spTgt spid="88"/>
                                        </p:tgtEl>
                                        <p:attrNameLst>
                                          <p:attrName>ppt_x</p:attrName>
                                        </p:attrNameLst>
                                      </p:cBhvr>
                                      <p:tavLst>
                                        <p:tav tm="0">
                                          <p:val>
                                            <p:strVal val="#ppt_x"/>
                                          </p:val>
                                        </p:tav>
                                        <p:tav tm="100000">
                                          <p:val>
                                            <p:strVal val="#ppt_x"/>
                                          </p:val>
                                        </p:tav>
                                      </p:tavLst>
                                    </p:anim>
                                    <p:anim calcmode="lin" valueType="num">
                                      <p:cBhvr additive="base">
                                        <p:cTn id="17" dur="500" fill="hold"/>
                                        <p:tgtEl>
                                          <p:spTgt spid="8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0"/>
                  </p:tgtEl>
                </p:cond>
              </p:nextCondLst>
            </p:seq>
            <p:seq concurrent="1" nextAc="seek">
              <p:cTn id="18" restart="whenNotActive" fill="hold" evtFilter="cancelBubble" nodeType="interactiveSeq">
                <p:stCondLst>
                  <p:cond evt="onClick" delay="0">
                    <p:tgtEl>
                      <p:spTgt spid="210"/>
                    </p:tgtEl>
                  </p:cond>
                </p:stCondLst>
                <p:endSync evt="end" delay="0">
                  <p:rtn val="all"/>
                </p:endSync>
                <p:childTnLst>
                  <p:par>
                    <p:cTn id="19" fill="hold">
                      <p:stCondLst>
                        <p:cond delay="0"/>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10"/>
                  </p:tgtEl>
                </p:cond>
              </p:nextCondLst>
            </p:seq>
            <p:seq concurrent="1" nextAc="seek">
              <p:cTn id="25" restart="whenNotActive" fill="hold" evtFilter="cancelBubble" nodeType="interactiveSeq">
                <p:stCondLst>
                  <p:cond evt="onClick" delay="0">
                    <p:tgtEl>
                      <p:spTgt spid="208"/>
                    </p:tgtEl>
                  </p:cond>
                </p:stCondLst>
                <p:endSync evt="end" delay="0">
                  <p:rtn val="all"/>
                </p:endSync>
                <p:childTnLst>
                  <p:par>
                    <p:cTn id="26" fill="hold">
                      <p:stCondLst>
                        <p:cond delay="0"/>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500" fill="hold"/>
                                        <p:tgtEl>
                                          <p:spTgt spid="76"/>
                                        </p:tgtEl>
                                        <p:attrNameLst>
                                          <p:attrName>ppt_x</p:attrName>
                                        </p:attrNameLst>
                                      </p:cBhvr>
                                      <p:tavLst>
                                        <p:tav tm="0">
                                          <p:val>
                                            <p:strVal val="#ppt_x"/>
                                          </p:val>
                                        </p:tav>
                                        <p:tav tm="100000">
                                          <p:val>
                                            <p:strVal val="#ppt_x"/>
                                          </p:val>
                                        </p:tav>
                                      </p:tavLst>
                                    </p:anim>
                                    <p:anim calcmode="lin" valueType="num">
                                      <p:cBhvr additive="base">
                                        <p:cTn id="31" dur="500" fill="hold"/>
                                        <p:tgtEl>
                                          <p:spTgt spid="7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8"/>
                  </p:tgtEl>
                </p:cond>
              </p:nextCondLst>
            </p:seq>
            <p:seq concurrent="1" nextAc="seek">
              <p:cTn id="32" restart="whenNotActive" fill="hold" evtFilter="cancelBubble" nodeType="interactiveSeq">
                <p:stCondLst>
                  <p:cond evt="onClick" delay="0">
                    <p:tgtEl>
                      <p:spTgt spid="206"/>
                    </p:tgtEl>
                  </p:cond>
                </p:stCondLst>
                <p:endSync evt="end" delay="0">
                  <p:rtn val="all"/>
                </p:endSync>
                <p:childTnLst>
                  <p:par>
                    <p:cTn id="33" fill="hold">
                      <p:stCondLst>
                        <p:cond delay="0"/>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additive="base">
                                        <p:cTn id="37" dur="500" fill="hold"/>
                                        <p:tgtEl>
                                          <p:spTgt spid="74"/>
                                        </p:tgtEl>
                                        <p:attrNameLst>
                                          <p:attrName>ppt_x</p:attrName>
                                        </p:attrNameLst>
                                      </p:cBhvr>
                                      <p:tavLst>
                                        <p:tav tm="0">
                                          <p:val>
                                            <p:strVal val="#ppt_x"/>
                                          </p:val>
                                        </p:tav>
                                        <p:tav tm="100000">
                                          <p:val>
                                            <p:strVal val="#ppt_x"/>
                                          </p:val>
                                        </p:tav>
                                      </p:tavLst>
                                    </p:anim>
                                    <p:anim calcmode="lin" valueType="num">
                                      <p:cBhvr additive="base">
                                        <p:cTn id="38" dur="500" fill="hold"/>
                                        <p:tgtEl>
                                          <p:spTgt spid="7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6"/>
                  </p:tgtEl>
                </p:cond>
              </p:nextCondLst>
            </p:seq>
            <p:seq concurrent="1" nextAc="seek">
              <p:cTn id="39" restart="whenNotActive" fill="hold" evtFilter="cancelBubble" nodeType="interactiveSeq">
                <p:stCondLst>
                  <p:cond evt="onClick" delay="0">
                    <p:tgtEl>
                      <p:spTgt spid="204"/>
                    </p:tgtEl>
                  </p:cond>
                </p:stCondLst>
                <p:endSync evt="end" delay="0">
                  <p:rtn val="all"/>
                </p:endSync>
                <p:childTnLst>
                  <p:par>
                    <p:cTn id="40" fill="hold">
                      <p:stCondLst>
                        <p:cond delay="0"/>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additive="base">
                                        <p:cTn id="44" dur="500" fill="hold"/>
                                        <p:tgtEl>
                                          <p:spTgt spid="77"/>
                                        </p:tgtEl>
                                        <p:attrNameLst>
                                          <p:attrName>ppt_x</p:attrName>
                                        </p:attrNameLst>
                                      </p:cBhvr>
                                      <p:tavLst>
                                        <p:tav tm="0">
                                          <p:val>
                                            <p:strVal val="#ppt_x"/>
                                          </p:val>
                                        </p:tav>
                                        <p:tav tm="100000">
                                          <p:val>
                                            <p:strVal val="#ppt_x"/>
                                          </p:val>
                                        </p:tav>
                                      </p:tavLst>
                                    </p:anim>
                                    <p:anim calcmode="lin" valueType="num">
                                      <p:cBhvr additive="base">
                                        <p:cTn id="45" dur="500" fill="hold"/>
                                        <p:tgtEl>
                                          <p:spTgt spid="7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2"/>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4"/>
                  </p:tgtEl>
                </p:cond>
              </p:nextCondLst>
            </p:seq>
            <p:seq concurrent="1" nextAc="seek">
              <p:cTn id="46" restart="whenNotActive" fill="hold" evtFilter="cancelBubble" nodeType="interactiveSeq">
                <p:stCondLst>
                  <p:cond evt="onClick" delay="0">
                    <p:tgtEl>
                      <p:spTgt spid="202"/>
                    </p:tgtEl>
                  </p:cond>
                </p:stCondLst>
                <p:endSync evt="end" delay="0">
                  <p:rtn val="all"/>
                </p:endSync>
                <p:childTnLst>
                  <p:par>
                    <p:cTn id="47" fill="hold">
                      <p:stCondLst>
                        <p:cond delay="0"/>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fill="hold"/>
                                        <p:tgtEl>
                                          <p:spTgt spid="79"/>
                                        </p:tgtEl>
                                        <p:attrNameLst>
                                          <p:attrName>ppt_x</p:attrName>
                                        </p:attrNameLst>
                                      </p:cBhvr>
                                      <p:tavLst>
                                        <p:tav tm="0">
                                          <p:val>
                                            <p:strVal val="#ppt_x"/>
                                          </p:val>
                                        </p:tav>
                                        <p:tav tm="100000">
                                          <p:val>
                                            <p:strVal val="#ppt_x"/>
                                          </p:val>
                                        </p:tav>
                                      </p:tavLst>
                                    </p:anim>
                                    <p:anim calcmode="lin" valueType="num">
                                      <p:cBhvr additive="base">
                                        <p:cTn id="52" dur="500" fill="hold"/>
                                        <p:tgtEl>
                                          <p:spTgt spid="7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9"/>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2"/>
                  </p:tgtEl>
                </p:cond>
              </p:nextCondLst>
            </p:seq>
          </p:childTnLst>
        </p:cTn>
      </p:par>
    </p:tnLst>
    <p:bldLst>
      <p:bldP spid="61" grpId="0" animBg="1"/>
      <p:bldP spid="62" grpId="0"/>
      <p:bldP spid="79" grpId="0" animBg="1"/>
      <p:bldP spid="8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8" name="Google Shape;4533;p50">
            <a:extLst>
              <a:ext uri="{FF2B5EF4-FFF2-40B4-BE49-F238E27FC236}">
                <a16:creationId xmlns:a16="http://schemas.microsoft.com/office/drawing/2014/main" id="{8F5DF5C6-A6B4-12FA-323F-89A5E49627A0}"/>
              </a:ext>
            </a:extLst>
          </p:cNvPr>
          <p:cNvSpPr/>
          <p:nvPr/>
        </p:nvSpPr>
        <p:spPr>
          <a:xfrm>
            <a:off x="5871613" y="6068120"/>
            <a:ext cx="606800" cy="606800"/>
          </a:xfrm>
          <a:prstGeom prst="ellipse">
            <a:avLst/>
          </a:prstGeom>
          <a:solidFill>
            <a:schemeClr val="accent1"/>
          </a:solidFill>
          <a:ln w="19050" cap="flat" cmpd="sng">
            <a:solidFill>
              <a:srgbClr val="FFFFFF"/>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cxnSp>
        <p:nvCxnSpPr>
          <p:cNvPr id="49" name="Google Shape;4535;p50">
            <a:extLst>
              <a:ext uri="{FF2B5EF4-FFF2-40B4-BE49-F238E27FC236}">
                <a16:creationId xmlns:a16="http://schemas.microsoft.com/office/drawing/2014/main" id="{3DFCE0C8-2FAC-696C-D458-BD1D790279F9}"/>
              </a:ext>
            </a:extLst>
          </p:cNvPr>
          <p:cNvCxnSpPr>
            <a:endCxn id="50" idx="1"/>
          </p:cNvCxnSpPr>
          <p:nvPr/>
        </p:nvCxnSpPr>
        <p:spPr>
          <a:xfrm>
            <a:off x="3755294" y="2742430"/>
            <a:ext cx="505200" cy="0"/>
          </a:xfrm>
          <a:prstGeom prst="straightConnector1">
            <a:avLst/>
          </a:prstGeom>
          <a:noFill/>
          <a:ln w="19050" cap="flat" cmpd="sng">
            <a:solidFill>
              <a:schemeClr val="lt1"/>
            </a:solidFill>
            <a:prstDash val="solid"/>
            <a:round/>
            <a:headEnd type="triangle" w="med" len="med"/>
            <a:tailEnd type="none" w="med" len="med"/>
          </a:ln>
        </p:spPr>
      </p:cxnSp>
      <p:sp>
        <p:nvSpPr>
          <p:cNvPr id="50" name="Google Shape;4537;p50">
            <a:extLst>
              <a:ext uri="{FF2B5EF4-FFF2-40B4-BE49-F238E27FC236}">
                <a16:creationId xmlns:a16="http://schemas.microsoft.com/office/drawing/2014/main" id="{7647E987-6DF2-232B-55BA-26B3C7D07312}"/>
              </a:ext>
            </a:extLst>
          </p:cNvPr>
          <p:cNvSpPr/>
          <p:nvPr/>
        </p:nvSpPr>
        <p:spPr>
          <a:xfrm>
            <a:off x="4260527" y="2382430"/>
            <a:ext cx="3846000" cy="720000"/>
          </a:xfrm>
          <a:prstGeom prst="roundRect">
            <a:avLst>
              <a:gd name="adj" fmla="val 50000"/>
            </a:avLst>
          </a:prstGeom>
          <a:solidFill>
            <a:schemeClr val="accent2">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51" name="Google Shape;4538;p50">
            <a:extLst>
              <a:ext uri="{FF2B5EF4-FFF2-40B4-BE49-F238E27FC236}">
                <a16:creationId xmlns:a16="http://schemas.microsoft.com/office/drawing/2014/main" id="{9AA25C66-D6EC-4F22-EDF9-7F6A8FA389F2}"/>
              </a:ext>
            </a:extLst>
          </p:cNvPr>
          <p:cNvSpPr txBox="1"/>
          <p:nvPr/>
        </p:nvSpPr>
        <p:spPr>
          <a:xfrm>
            <a:off x="4825541" y="2501230"/>
            <a:ext cx="2716000" cy="482400"/>
          </a:xfrm>
          <a:prstGeom prst="rect">
            <a:avLst/>
          </a:prstGeom>
          <a:noFill/>
          <a:ln>
            <a:noFill/>
          </a:ln>
        </p:spPr>
        <p:txBody>
          <a:bodyPr spcFirstLastPara="1" wrap="square" lIns="121900" tIns="121900" rIns="121900" bIns="121900" anchor="ctr" anchorCtr="0">
            <a:noAutofit/>
          </a:bodyPr>
          <a:lstStyle/>
          <a:p>
            <a:pPr algn="ctr" defTabSz="1219170"/>
            <a:r>
              <a:rPr lang="en-US" sz="2200" b="1" dirty="0">
                <a:solidFill>
                  <a:srgbClr val="FFFFFF"/>
                </a:solidFill>
                <a:latin typeface="UTM Avo" panose="02040603050506020204" pitchFamily="18" charset="0"/>
                <a:ea typeface="Changa One"/>
                <a:cs typeface="Changa One"/>
                <a:sym typeface="Changa One"/>
              </a:rPr>
              <a:t>Ti vi</a:t>
            </a:r>
            <a:endParaRPr sz="2200" b="1" dirty="0">
              <a:solidFill>
                <a:srgbClr val="FFFFFF"/>
              </a:solidFill>
              <a:latin typeface="UTM Avo" panose="02040603050506020204" pitchFamily="18" charset="0"/>
              <a:ea typeface="Changa One"/>
              <a:cs typeface="Changa One"/>
              <a:sym typeface="Changa One"/>
            </a:endParaRPr>
          </a:p>
        </p:txBody>
      </p:sp>
      <p:cxnSp>
        <p:nvCxnSpPr>
          <p:cNvPr id="52" name="Google Shape;4539;p50">
            <a:extLst>
              <a:ext uri="{FF2B5EF4-FFF2-40B4-BE49-F238E27FC236}">
                <a16:creationId xmlns:a16="http://schemas.microsoft.com/office/drawing/2014/main" id="{CD766008-A98E-AB27-53FA-1F95EDB6AA70}"/>
              </a:ext>
            </a:extLst>
          </p:cNvPr>
          <p:cNvCxnSpPr>
            <a:endCxn id="53" idx="3"/>
          </p:cNvCxnSpPr>
          <p:nvPr/>
        </p:nvCxnSpPr>
        <p:spPr>
          <a:xfrm rot="10800000">
            <a:off x="7796409" y="3669304"/>
            <a:ext cx="801600" cy="0"/>
          </a:xfrm>
          <a:prstGeom prst="straightConnector1">
            <a:avLst/>
          </a:prstGeom>
          <a:noFill/>
          <a:ln w="19050" cap="flat" cmpd="sng">
            <a:solidFill>
              <a:schemeClr val="lt1"/>
            </a:solidFill>
            <a:prstDash val="solid"/>
            <a:round/>
            <a:headEnd type="triangle" w="med" len="med"/>
            <a:tailEnd type="none" w="med" len="med"/>
          </a:ln>
        </p:spPr>
      </p:cxnSp>
      <p:sp>
        <p:nvSpPr>
          <p:cNvPr id="53" name="Google Shape;4541;p50">
            <a:extLst>
              <a:ext uri="{FF2B5EF4-FFF2-40B4-BE49-F238E27FC236}">
                <a16:creationId xmlns:a16="http://schemas.microsoft.com/office/drawing/2014/main" id="{CE424A5D-5513-4F7E-0C93-1858B67320F2}"/>
              </a:ext>
            </a:extLst>
          </p:cNvPr>
          <p:cNvSpPr/>
          <p:nvPr/>
        </p:nvSpPr>
        <p:spPr>
          <a:xfrm>
            <a:off x="4570727" y="3309304"/>
            <a:ext cx="3225600" cy="720000"/>
          </a:xfrm>
          <a:prstGeom prst="roundRect">
            <a:avLst>
              <a:gd name="adj" fmla="val 46319"/>
            </a:avLst>
          </a:prstGeom>
          <a:solidFill>
            <a:schemeClr val="accent3">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54" name="Google Shape;4542;p50">
            <a:extLst>
              <a:ext uri="{FF2B5EF4-FFF2-40B4-BE49-F238E27FC236}">
                <a16:creationId xmlns:a16="http://schemas.microsoft.com/office/drawing/2014/main" id="{BE47E839-6BB3-CFF8-F5F1-A5B77057C41F}"/>
              </a:ext>
            </a:extLst>
          </p:cNvPr>
          <p:cNvSpPr txBox="1"/>
          <p:nvPr/>
        </p:nvSpPr>
        <p:spPr>
          <a:xfrm>
            <a:off x="4818707" y="3428104"/>
            <a:ext cx="2716000" cy="482400"/>
          </a:xfrm>
          <a:prstGeom prst="rect">
            <a:avLst/>
          </a:prstGeom>
          <a:noFill/>
          <a:ln>
            <a:noFill/>
          </a:ln>
        </p:spPr>
        <p:txBody>
          <a:bodyPr spcFirstLastPara="1" wrap="square" lIns="121900" tIns="121900" rIns="121900" bIns="121900" anchor="ctr" anchorCtr="0">
            <a:noAutofit/>
          </a:bodyPr>
          <a:lstStyle/>
          <a:p>
            <a:pPr algn="ctr" defTabSz="1219170"/>
            <a:r>
              <a:rPr lang="en-US" sz="2200" b="1" dirty="0" err="1">
                <a:solidFill>
                  <a:srgbClr val="FFFFFF"/>
                </a:solidFill>
                <a:latin typeface="UTM Avo" panose="02040603050506020204" pitchFamily="18" charset="0"/>
                <a:ea typeface="Changa One"/>
                <a:cs typeface="Changa One"/>
                <a:sym typeface="Changa One"/>
              </a:rPr>
              <a:t>Quạt</a:t>
            </a:r>
            <a:r>
              <a:rPr lang="en-US" sz="2200" b="1" dirty="0">
                <a:solidFill>
                  <a:srgbClr val="FFFFFF"/>
                </a:solidFill>
                <a:latin typeface="UTM Avo" panose="02040603050506020204" pitchFamily="18" charset="0"/>
                <a:ea typeface="Changa One"/>
                <a:cs typeface="Changa One"/>
                <a:sym typeface="Changa One"/>
              </a:rPr>
              <a:t> </a:t>
            </a:r>
            <a:r>
              <a:rPr lang="en-US" sz="2200" b="1" dirty="0" err="1">
                <a:solidFill>
                  <a:srgbClr val="FFFFFF"/>
                </a:solidFill>
                <a:latin typeface="UTM Avo" panose="02040603050506020204" pitchFamily="18" charset="0"/>
                <a:ea typeface="Changa One"/>
                <a:cs typeface="Changa One"/>
                <a:sym typeface="Changa One"/>
              </a:rPr>
              <a:t>điện</a:t>
            </a:r>
            <a:endParaRPr sz="2200" b="1" dirty="0">
              <a:solidFill>
                <a:srgbClr val="FFFFFF"/>
              </a:solidFill>
              <a:latin typeface="UTM Avo" panose="02040603050506020204" pitchFamily="18" charset="0"/>
              <a:ea typeface="Changa One"/>
              <a:cs typeface="Changa One"/>
              <a:sym typeface="Changa One"/>
            </a:endParaRPr>
          </a:p>
        </p:txBody>
      </p:sp>
      <p:cxnSp>
        <p:nvCxnSpPr>
          <p:cNvPr id="55" name="Google Shape;4543;p50">
            <a:extLst>
              <a:ext uri="{FF2B5EF4-FFF2-40B4-BE49-F238E27FC236}">
                <a16:creationId xmlns:a16="http://schemas.microsoft.com/office/drawing/2014/main" id="{2672B053-E37F-CA9D-F6DD-B725CFACE851}"/>
              </a:ext>
            </a:extLst>
          </p:cNvPr>
          <p:cNvCxnSpPr>
            <a:endCxn id="56" idx="3"/>
          </p:cNvCxnSpPr>
          <p:nvPr/>
        </p:nvCxnSpPr>
        <p:spPr>
          <a:xfrm rot="10800000">
            <a:off x="7059509" y="5523048"/>
            <a:ext cx="473200" cy="0"/>
          </a:xfrm>
          <a:prstGeom prst="straightConnector1">
            <a:avLst/>
          </a:prstGeom>
          <a:noFill/>
          <a:ln w="19050" cap="flat" cmpd="sng">
            <a:solidFill>
              <a:schemeClr val="lt1"/>
            </a:solidFill>
            <a:prstDash val="solid"/>
            <a:round/>
            <a:headEnd type="triangle" w="med" len="med"/>
            <a:tailEnd type="none" w="med" len="med"/>
          </a:ln>
        </p:spPr>
      </p:cxnSp>
      <p:sp>
        <p:nvSpPr>
          <p:cNvPr id="56" name="Google Shape;4545;p50">
            <a:extLst>
              <a:ext uri="{FF2B5EF4-FFF2-40B4-BE49-F238E27FC236}">
                <a16:creationId xmlns:a16="http://schemas.microsoft.com/office/drawing/2014/main" id="{A32B6781-7FFD-A0F1-315A-D9950480238B}"/>
              </a:ext>
            </a:extLst>
          </p:cNvPr>
          <p:cNvSpPr/>
          <p:nvPr/>
        </p:nvSpPr>
        <p:spPr>
          <a:xfrm>
            <a:off x="5307727" y="5163048"/>
            <a:ext cx="1751600" cy="720000"/>
          </a:xfrm>
          <a:prstGeom prst="roundRect">
            <a:avLst>
              <a:gd name="adj" fmla="val 50000"/>
            </a:avLst>
          </a:prstGeom>
          <a:solidFill>
            <a:schemeClr val="accent5">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57" name="Google Shape;4546;p50">
            <a:extLst>
              <a:ext uri="{FF2B5EF4-FFF2-40B4-BE49-F238E27FC236}">
                <a16:creationId xmlns:a16="http://schemas.microsoft.com/office/drawing/2014/main" id="{B21A05C0-CE92-2A0C-23F9-1B227EF4D39F}"/>
              </a:ext>
            </a:extLst>
          </p:cNvPr>
          <p:cNvSpPr txBox="1"/>
          <p:nvPr/>
        </p:nvSpPr>
        <p:spPr>
          <a:xfrm>
            <a:off x="5323127" y="5281848"/>
            <a:ext cx="1751600" cy="482400"/>
          </a:xfrm>
          <a:prstGeom prst="rect">
            <a:avLst/>
          </a:prstGeom>
          <a:noFill/>
          <a:ln>
            <a:noFill/>
          </a:ln>
        </p:spPr>
        <p:txBody>
          <a:bodyPr spcFirstLastPara="1" wrap="square" lIns="121900" tIns="121900" rIns="121900" bIns="121900" anchor="ctr" anchorCtr="0">
            <a:noAutofit/>
          </a:bodyPr>
          <a:lstStyle/>
          <a:p>
            <a:pPr algn="ctr" defTabSz="1219170"/>
            <a:r>
              <a:rPr lang="en-US" sz="2200" b="1" dirty="0" err="1">
                <a:solidFill>
                  <a:srgbClr val="FFFFFF"/>
                </a:solidFill>
                <a:latin typeface="UTM Avo" panose="02040603050506020204" pitchFamily="18" charset="0"/>
                <a:ea typeface="Changa One"/>
                <a:cs typeface="Changa One"/>
                <a:sym typeface="Changa One"/>
              </a:rPr>
              <a:t>Đèn</a:t>
            </a:r>
            <a:r>
              <a:rPr lang="en-US" sz="2200" b="1" dirty="0">
                <a:solidFill>
                  <a:srgbClr val="FFFFFF"/>
                </a:solidFill>
                <a:latin typeface="UTM Avo" panose="02040603050506020204" pitchFamily="18" charset="0"/>
                <a:ea typeface="Changa One"/>
                <a:cs typeface="Changa One"/>
                <a:sym typeface="Changa One"/>
              </a:rPr>
              <a:t> </a:t>
            </a:r>
            <a:r>
              <a:rPr lang="en-US" sz="2200" b="1" dirty="0" err="1">
                <a:solidFill>
                  <a:srgbClr val="FFFFFF"/>
                </a:solidFill>
                <a:latin typeface="UTM Avo" panose="02040603050506020204" pitchFamily="18" charset="0"/>
                <a:ea typeface="Changa One"/>
                <a:cs typeface="Changa One"/>
                <a:sym typeface="Changa One"/>
              </a:rPr>
              <a:t>học</a:t>
            </a:r>
            <a:endParaRPr sz="2200" b="1" dirty="0">
              <a:solidFill>
                <a:srgbClr val="FFFFFF"/>
              </a:solidFill>
              <a:latin typeface="UTM Avo" panose="02040603050506020204" pitchFamily="18" charset="0"/>
              <a:ea typeface="Changa One"/>
              <a:cs typeface="Changa One"/>
              <a:sym typeface="Changa One"/>
            </a:endParaRPr>
          </a:p>
        </p:txBody>
      </p:sp>
      <p:cxnSp>
        <p:nvCxnSpPr>
          <p:cNvPr id="58" name="Google Shape;4547;p50">
            <a:extLst>
              <a:ext uri="{FF2B5EF4-FFF2-40B4-BE49-F238E27FC236}">
                <a16:creationId xmlns:a16="http://schemas.microsoft.com/office/drawing/2014/main" id="{FC241CE2-0F91-B45D-33FC-67349FE998F5}"/>
              </a:ext>
            </a:extLst>
          </p:cNvPr>
          <p:cNvCxnSpPr/>
          <p:nvPr/>
        </p:nvCxnSpPr>
        <p:spPr>
          <a:xfrm>
            <a:off x="4260495" y="4605491"/>
            <a:ext cx="667836" cy="4385"/>
          </a:xfrm>
          <a:prstGeom prst="straightConnector1">
            <a:avLst/>
          </a:prstGeom>
          <a:noFill/>
          <a:ln w="19050" cap="flat" cmpd="sng">
            <a:solidFill>
              <a:schemeClr val="lt1"/>
            </a:solidFill>
            <a:prstDash val="solid"/>
            <a:round/>
            <a:headEnd type="triangle" w="med" len="med"/>
            <a:tailEnd type="none" w="med" len="med"/>
          </a:ln>
        </p:spPr>
      </p:cxnSp>
      <p:sp>
        <p:nvSpPr>
          <p:cNvPr id="59" name="Google Shape;4549;p50">
            <a:extLst>
              <a:ext uri="{FF2B5EF4-FFF2-40B4-BE49-F238E27FC236}">
                <a16:creationId xmlns:a16="http://schemas.microsoft.com/office/drawing/2014/main" id="{A074BAF5-898A-279F-0F1E-87D6C43AD70C}"/>
              </a:ext>
            </a:extLst>
          </p:cNvPr>
          <p:cNvSpPr/>
          <p:nvPr/>
        </p:nvSpPr>
        <p:spPr>
          <a:xfrm>
            <a:off x="4928330" y="4236176"/>
            <a:ext cx="2604379" cy="720000"/>
          </a:xfrm>
          <a:prstGeom prst="roundRect">
            <a:avLst>
              <a:gd name="adj" fmla="val 50000"/>
            </a:avLst>
          </a:prstGeom>
          <a:solidFill>
            <a:schemeClr val="bg2"/>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60" name="Google Shape;4550;p50">
            <a:extLst>
              <a:ext uri="{FF2B5EF4-FFF2-40B4-BE49-F238E27FC236}">
                <a16:creationId xmlns:a16="http://schemas.microsoft.com/office/drawing/2014/main" id="{A10C994F-DB66-DD35-827C-692EE760A58A}"/>
              </a:ext>
            </a:extLst>
          </p:cNvPr>
          <p:cNvSpPr txBox="1"/>
          <p:nvPr/>
        </p:nvSpPr>
        <p:spPr>
          <a:xfrm>
            <a:off x="5058928" y="4354976"/>
            <a:ext cx="2473781" cy="482400"/>
          </a:xfrm>
          <a:prstGeom prst="rect">
            <a:avLst/>
          </a:prstGeom>
          <a:noFill/>
          <a:ln>
            <a:noFill/>
          </a:ln>
        </p:spPr>
        <p:txBody>
          <a:bodyPr spcFirstLastPara="1" wrap="square" lIns="121900" tIns="121900" rIns="121900" bIns="121900" anchor="ctr" anchorCtr="0">
            <a:noAutofit/>
          </a:bodyPr>
          <a:lstStyle/>
          <a:p>
            <a:pPr algn="ctr" defTabSz="1219170"/>
            <a:r>
              <a:rPr lang="en-US" sz="2200" b="1" dirty="0" err="1">
                <a:solidFill>
                  <a:srgbClr val="FFFFFF"/>
                </a:solidFill>
                <a:latin typeface="UTM Avo" panose="02040603050506020204" pitchFamily="18" charset="0"/>
                <a:ea typeface="Changa One"/>
                <a:cs typeface="Changa One"/>
                <a:sym typeface="Changa One"/>
              </a:rPr>
              <a:t>Nồi</a:t>
            </a:r>
            <a:r>
              <a:rPr lang="en-US" sz="2200" b="1" dirty="0">
                <a:solidFill>
                  <a:srgbClr val="FFFFFF"/>
                </a:solidFill>
                <a:latin typeface="UTM Avo" panose="02040603050506020204" pitchFamily="18" charset="0"/>
                <a:ea typeface="Changa One"/>
                <a:cs typeface="Changa One"/>
                <a:sym typeface="Changa One"/>
              </a:rPr>
              <a:t> </a:t>
            </a:r>
            <a:r>
              <a:rPr lang="en-US" sz="2200" b="1" dirty="0" err="1">
                <a:solidFill>
                  <a:srgbClr val="FFFFFF"/>
                </a:solidFill>
                <a:latin typeface="UTM Avo" panose="02040603050506020204" pitchFamily="18" charset="0"/>
                <a:ea typeface="Changa One"/>
                <a:cs typeface="Changa One"/>
                <a:sym typeface="Changa One"/>
              </a:rPr>
              <a:t>cơm</a:t>
            </a:r>
            <a:r>
              <a:rPr lang="en-US" sz="2200" b="1" dirty="0">
                <a:solidFill>
                  <a:srgbClr val="FFFFFF"/>
                </a:solidFill>
                <a:latin typeface="UTM Avo" panose="02040603050506020204" pitchFamily="18" charset="0"/>
                <a:ea typeface="Changa One"/>
                <a:cs typeface="Changa One"/>
                <a:sym typeface="Changa One"/>
              </a:rPr>
              <a:t> </a:t>
            </a:r>
            <a:r>
              <a:rPr lang="en-US" sz="2200" b="1" dirty="0" err="1">
                <a:solidFill>
                  <a:srgbClr val="FFFFFF"/>
                </a:solidFill>
                <a:latin typeface="UTM Avo" panose="02040603050506020204" pitchFamily="18" charset="0"/>
                <a:ea typeface="Changa One"/>
                <a:cs typeface="Changa One"/>
                <a:sym typeface="Changa One"/>
              </a:rPr>
              <a:t>điện</a:t>
            </a:r>
            <a:endParaRPr sz="2200" b="1" dirty="0">
              <a:solidFill>
                <a:srgbClr val="FFFFFF"/>
              </a:solidFill>
              <a:latin typeface="UTM Avo" panose="02040603050506020204" pitchFamily="18" charset="0"/>
              <a:ea typeface="Changa One"/>
              <a:cs typeface="Changa One"/>
              <a:sym typeface="Changa One"/>
            </a:endParaRPr>
          </a:p>
        </p:txBody>
      </p:sp>
      <p:grpSp>
        <p:nvGrpSpPr>
          <p:cNvPr id="72" name="Google Shape;4562;p50">
            <a:extLst>
              <a:ext uri="{FF2B5EF4-FFF2-40B4-BE49-F238E27FC236}">
                <a16:creationId xmlns:a16="http://schemas.microsoft.com/office/drawing/2014/main" id="{02256BFF-1339-4DA8-072D-72454A6DC46E}"/>
              </a:ext>
            </a:extLst>
          </p:cNvPr>
          <p:cNvGrpSpPr/>
          <p:nvPr/>
        </p:nvGrpSpPr>
        <p:grpSpPr>
          <a:xfrm>
            <a:off x="6062850" y="6101319"/>
            <a:ext cx="241336" cy="540245"/>
            <a:chOff x="2775386" y="4332051"/>
            <a:chExt cx="135806" cy="304055"/>
          </a:xfrm>
        </p:grpSpPr>
        <p:sp>
          <p:nvSpPr>
            <p:cNvPr id="73" name="Google Shape;4563;p50">
              <a:extLst>
                <a:ext uri="{FF2B5EF4-FFF2-40B4-BE49-F238E27FC236}">
                  <a16:creationId xmlns:a16="http://schemas.microsoft.com/office/drawing/2014/main" id="{645234DE-7FB6-AEF2-679D-B9E56E2E4993}"/>
                </a:ext>
              </a:extLst>
            </p:cNvPr>
            <p:cNvSpPr/>
            <p:nvPr/>
          </p:nvSpPr>
          <p:spPr>
            <a:xfrm>
              <a:off x="2781314" y="4336484"/>
              <a:ext cx="123820" cy="123820"/>
            </a:xfrm>
            <a:custGeom>
              <a:avLst/>
              <a:gdLst/>
              <a:ahLst/>
              <a:cxnLst/>
              <a:rect l="l" t="t" r="r" b="b"/>
              <a:pathLst>
                <a:path w="4721" h="4721" extrusionOk="0">
                  <a:moveTo>
                    <a:pt x="2363" y="0"/>
                  </a:moveTo>
                  <a:cubicBezTo>
                    <a:pt x="1059" y="0"/>
                    <a:pt x="0" y="1054"/>
                    <a:pt x="0" y="2358"/>
                  </a:cubicBezTo>
                  <a:cubicBezTo>
                    <a:pt x="0" y="3662"/>
                    <a:pt x="1059" y="4721"/>
                    <a:pt x="2363" y="4721"/>
                  </a:cubicBezTo>
                  <a:cubicBezTo>
                    <a:pt x="3662" y="4721"/>
                    <a:pt x="4721" y="3662"/>
                    <a:pt x="4721" y="2358"/>
                  </a:cubicBezTo>
                  <a:cubicBezTo>
                    <a:pt x="4721" y="1054"/>
                    <a:pt x="3662" y="0"/>
                    <a:pt x="2363"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4" name="Google Shape;4564;p50">
              <a:extLst>
                <a:ext uri="{FF2B5EF4-FFF2-40B4-BE49-F238E27FC236}">
                  <a16:creationId xmlns:a16="http://schemas.microsoft.com/office/drawing/2014/main" id="{466C5ECA-25D5-E5CB-01C6-0BAC6A126B39}"/>
                </a:ext>
              </a:extLst>
            </p:cNvPr>
            <p:cNvSpPr/>
            <p:nvPr/>
          </p:nvSpPr>
          <p:spPr>
            <a:xfrm>
              <a:off x="2795581" y="4350751"/>
              <a:ext cx="95285" cy="95180"/>
            </a:xfrm>
            <a:custGeom>
              <a:avLst/>
              <a:gdLst/>
              <a:ahLst/>
              <a:cxnLst/>
              <a:rect l="l" t="t" r="r" b="b"/>
              <a:pathLst>
                <a:path w="3633" h="3629" extrusionOk="0">
                  <a:moveTo>
                    <a:pt x="1819" y="0"/>
                  </a:moveTo>
                  <a:cubicBezTo>
                    <a:pt x="813" y="0"/>
                    <a:pt x="0" y="813"/>
                    <a:pt x="0" y="1814"/>
                  </a:cubicBezTo>
                  <a:cubicBezTo>
                    <a:pt x="0" y="2815"/>
                    <a:pt x="813" y="3628"/>
                    <a:pt x="1819" y="3628"/>
                  </a:cubicBezTo>
                  <a:cubicBezTo>
                    <a:pt x="2820" y="3628"/>
                    <a:pt x="3633" y="2815"/>
                    <a:pt x="3633" y="1814"/>
                  </a:cubicBezTo>
                  <a:cubicBezTo>
                    <a:pt x="3633" y="813"/>
                    <a:pt x="2820" y="0"/>
                    <a:pt x="1819"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5" name="Google Shape;4565;p50">
              <a:extLst>
                <a:ext uri="{FF2B5EF4-FFF2-40B4-BE49-F238E27FC236}">
                  <a16:creationId xmlns:a16="http://schemas.microsoft.com/office/drawing/2014/main" id="{4871AF6F-F998-BEB8-2F6A-204DB5901B4E}"/>
                </a:ext>
              </a:extLst>
            </p:cNvPr>
            <p:cNvSpPr/>
            <p:nvPr/>
          </p:nvSpPr>
          <p:spPr>
            <a:xfrm>
              <a:off x="2795686" y="4555431"/>
              <a:ext cx="95180" cy="76138"/>
            </a:xfrm>
            <a:custGeom>
              <a:avLst/>
              <a:gdLst/>
              <a:ahLst/>
              <a:cxnLst/>
              <a:rect l="l" t="t" r="r" b="b"/>
              <a:pathLst>
                <a:path w="3629" h="2903" extrusionOk="0">
                  <a:moveTo>
                    <a:pt x="1" y="1"/>
                  </a:moveTo>
                  <a:lnTo>
                    <a:pt x="362" y="2902"/>
                  </a:lnTo>
                  <a:lnTo>
                    <a:pt x="3263" y="2902"/>
                  </a:lnTo>
                  <a:lnTo>
                    <a:pt x="3629"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6" name="Google Shape;4566;p50">
              <a:extLst>
                <a:ext uri="{FF2B5EF4-FFF2-40B4-BE49-F238E27FC236}">
                  <a16:creationId xmlns:a16="http://schemas.microsoft.com/office/drawing/2014/main" id="{BD64D060-8F44-861C-54E3-4062D74ABE1F}"/>
                </a:ext>
              </a:extLst>
            </p:cNvPr>
            <p:cNvSpPr/>
            <p:nvPr/>
          </p:nvSpPr>
          <p:spPr>
            <a:xfrm>
              <a:off x="2781314" y="4536390"/>
              <a:ext cx="123820" cy="19067"/>
            </a:xfrm>
            <a:custGeom>
              <a:avLst/>
              <a:gdLst/>
              <a:ahLst/>
              <a:cxnLst/>
              <a:rect l="l" t="t" r="r" b="b"/>
              <a:pathLst>
                <a:path w="4721" h="727" extrusionOk="0">
                  <a:moveTo>
                    <a:pt x="0" y="0"/>
                  </a:moveTo>
                  <a:lnTo>
                    <a:pt x="0" y="727"/>
                  </a:lnTo>
                  <a:lnTo>
                    <a:pt x="4721" y="727"/>
                  </a:lnTo>
                  <a:lnTo>
                    <a:pt x="4721" y="0"/>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7" name="Google Shape;4567;p50">
              <a:extLst>
                <a:ext uri="{FF2B5EF4-FFF2-40B4-BE49-F238E27FC236}">
                  <a16:creationId xmlns:a16="http://schemas.microsoft.com/office/drawing/2014/main" id="{71C68D54-8057-FC57-7368-C6EEE21A7E6F}"/>
                </a:ext>
              </a:extLst>
            </p:cNvPr>
            <p:cNvSpPr/>
            <p:nvPr/>
          </p:nvSpPr>
          <p:spPr>
            <a:xfrm>
              <a:off x="2798598" y="4579167"/>
              <a:ext cx="89252" cy="28667"/>
            </a:xfrm>
            <a:custGeom>
              <a:avLst/>
              <a:gdLst/>
              <a:ahLst/>
              <a:cxnLst/>
              <a:rect l="l" t="t" r="r" b="b"/>
              <a:pathLst>
                <a:path w="3403" h="1093" extrusionOk="0">
                  <a:moveTo>
                    <a:pt x="0" y="0"/>
                  </a:moveTo>
                  <a:lnTo>
                    <a:pt x="135" y="1093"/>
                  </a:lnTo>
                  <a:lnTo>
                    <a:pt x="3268" y="1093"/>
                  </a:lnTo>
                  <a:lnTo>
                    <a:pt x="3402"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8" name="Google Shape;4568;p50">
              <a:extLst>
                <a:ext uri="{FF2B5EF4-FFF2-40B4-BE49-F238E27FC236}">
                  <a16:creationId xmlns:a16="http://schemas.microsoft.com/office/drawing/2014/main" id="{A21D4AEA-9245-1DB5-5BF3-D70A619ED4D3}"/>
                </a:ext>
              </a:extLst>
            </p:cNvPr>
            <p:cNvSpPr/>
            <p:nvPr/>
          </p:nvSpPr>
          <p:spPr>
            <a:xfrm>
              <a:off x="2795581" y="4555431"/>
              <a:ext cx="95285" cy="76138"/>
            </a:xfrm>
            <a:custGeom>
              <a:avLst/>
              <a:gdLst/>
              <a:ahLst/>
              <a:cxnLst/>
              <a:rect l="l" t="t" r="r" b="b"/>
              <a:pathLst>
                <a:path w="3633" h="2903" extrusionOk="0">
                  <a:moveTo>
                    <a:pt x="0" y="1"/>
                  </a:moveTo>
                  <a:lnTo>
                    <a:pt x="361" y="2902"/>
                  </a:lnTo>
                  <a:lnTo>
                    <a:pt x="909" y="2902"/>
                  </a:lnTo>
                  <a:lnTo>
                    <a:pt x="640" y="751"/>
                  </a:lnTo>
                  <a:cubicBezTo>
                    <a:pt x="626" y="641"/>
                    <a:pt x="707" y="544"/>
                    <a:pt x="818" y="544"/>
                  </a:cubicBezTo>
                  <a:lnTo>
                    <a:pt x="3566" y="544"/>
                  </a:lnTo>
                  <a:lnTo>
                    <a:pt x="3633"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79" name="Google Shape;4569;p50">
              <a:extLst>
                <a:ext uri="{FF2B5EF4-FFF2-40B4-BE49-F238E27FC236}">
                  <a16:creationId xmlns:a16="http://schemas.microsoft.com/office/drawing/2014/main" id="{58D7ACCA-62EE-F68D-ECF3-318466311E4B}"/>
                </a:ext>
              </a:extLst>
            </p:cNvPr>
            <p:cNvSpPr/>
            <p:nvPr/>
          </p:nvSpPr>
          <p:spPr>
            <a:xfrm>
              <a:off x="2798598" y="4579167"/>
              <a:ext cx="17940" cy="28667"/>
            </a:xfrm>
            <a:custGeom>
              <a:avLst/>
              <a:gdLst/>
              <a:ahLst/>
              <a:cxnLst/>
              <a:rect l="l" t="t" r="r" b="b"/>
              <a:pathLst>
                <a:path w="684" h="1093" extrusionOk="0">
                  <a:moveTo>
                    <a:pt x="0" y="0"/>
                  </a:moveTo>
                  <a:lnTo>
                    <a:pt x="135" y="1093"/>
                  </a:lnTo>
                  <a:lnTo>
                    <a:pt x="684" y="1093"/>
                  </a:lnTo>
                  <a:lnTo>
                    <a:pt x="544"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0" name="Google Shape;4570;p50">
              <a:extLst>
                <a:ext uri="{FF2B5EF4-FFF2-40B4-BE49-F238E27FC236}">
                  <a16:creationId xmlns:a16="http://schemas.microsoft.com/office/drawing/2014/main" id="{816B5472-F2AA-E6C8-96BB-6B4B98601BDE}"/>
                </a:ext>
              </a:extLst>
            </p:cNvPr>
            <p:cNvSpPr/>
            <p:nvPr/>
          </p:nvSpPr>
          <p:spPr>
            <a:xfrm>
              <a:off x="2788500" y="4474545"/>
              <a:ext cx="45216" cy="39236"/>
            </a:xfrm>
            <a:custGeom>
              <a:avLst/>
              <a:gdLst/>
              <a:ahLst/>
              <a:cxnLst/>
              <a:rect l="l" t="t" r="r" b="b"/>
              <a:pathLst>
                <a:path w="1724" h="1496" extrusionOk="0">
                  <a:moveTo>
                    <a:pt x="698" y="0"/>
                  </a:moveTo>
                  <a:cubicBezTo>
                    <a:pt x="111" y="207"/>
                    <a:pt x="1" y="992"/>
                    <a:pt x="511" y="1352"/>
                  </a:cubicBezTo>
                  <a:cubicBezTo>
                    <a:pt x="650" y="1451"/>
                    <a:pt x="803" y="1495"/>
                    <a:pt x="952" y="1495"/>
                  </a:cubicBezTo>
                  <a:cubicBezTo>
                    <a:pt x="1351" y="1495"/>
                    <a:pt x="1723" y="1179"/>
                    <a:pt x="1723" y="727"/>
                  </a:cubicBezTo>
                  <a:cubicBezTo>
                    <a:pt x="1569" y="289"/>
                    <a:pt x="1160" y="0"/>
                    <a:pt x="698"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1" name="Google Shape;4571;p50">
              <a:extLst>
                <a:ext uri="{FF2B5EF4-FFF2-40B4-BE49-F238E27FC236}">
                  <a16:creationId xmlns:a16="http://schemas.microsoft.com/office/drawing/2014/main" id="{CDAABE72-5BDA-1D10-69D1-DAAF8AAC3819}"/>
                </a:ext>
              </a:extLst>
            </p:cNvPr>
            <p:cNvSpPr/>
            <p:nvPr/>
          </p:nvSpPr>
          <p:spPr>
            <a:xfrm>
              <a:off x="2779792" y="4493586"/>
              <a:ext cx="53924" cy="18962"/>
            </a:xfrm>
            <a:custGeom>
              <a:avLst/>
              <a:gdLst/>
              <a:ahLst/>
              <a:cxnLst/>
              <a:rect l="l" t="t" r="r" b="b"/>
              <a:pathLst>
                <a:path w="2056" h="723" extrusionOk="0">
                  <a:moveTo>
                    <a:pt x="1" y="1"/>
                  </a:moveTo>
                  <a:cubicBezTo>
                    <a:pt x="155" y="434"/>
                    <a:pt x="568" y="723"/>
                    <a:pt x="1030" y="723"/>
                  </a:cubicBezTo>
                  <a:cubicBezTo>
                    <a:pt x="1492" y="723"/>
                    <a:pt x="1901" y="434"/>
                    <a:pt x="2055"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2" name="Google Shape;4572;p50">
              <a:extLst>
                <a:ext uri="{FF2B5EF4-FFF2-40B4-BE49-F238E27FC236}">
                  <a16:creationId xmlns:a16="http://schemas.microsoft.com/office/drawing/2014/main" id="{918E0F0F-6644-1EE2-97B2-CDF628721BA9}"/>
                </a:ext>
              </a:extLst>
            </p:cNvPr>
            <p:cNvSpPr/>
            <p:nvPr/>
          </p:nvSpPr>
          <p:spPr>
            <a:xfrm>
              <a:off x="2861439" y="4474545"/>
              <a:ext cx="45216" cy="39236"/>
            </a:xfrm>
            <a:custGeom>
              <a:avLst/>
              <a:gdLst/>
              <a:ahLst/>
              <a:cxnLst/>
              <a:rect l="l" t="t" r="r" b="b"/>
              <a:pathLst>
                <a:path w="1724" h="1496" extrusionOk="0">
                  <a:moveTo>
                    <a:pt x="698" y="0"/>
                  </a:moveTo>
                  <a:cubicBezTo>
                    <a:pt x="111" y="207"/>
                    <a:pt x="1" y="992"/>
                    <a:pt x="511" y="1352"/>
                  </a:cubicBezTo>
                  <a:cubicBezTo>
                    <a:pt x="650" y="1451"/>
                    <a:pt x="803" y="1495"/>
                    <a:pt x="952" y="1495"/>
                  </a:cubicBezTo>
                  <a:cubicBezTo>
                    <a:pt x="1351" y="1495"/>
                    <a:pt x="1723" y="1179"/>
                    <a:pt x="1723" y="727"/>
                  </a:cubicBezTo>
                  <a:cubicBezTo>
                    <a:pt x="1569" y="289"/>
                    <a:pt x="1160" y="0"/>
                    <a:pt x="698"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3" name="Google Shape;4573;p50">
              <a:extLst>
                <a:ext uri="{FF2B5EF4-FFF2-40B4-BE49-F238E27FC236}">
                  <a16:creationId xmlns:a16="http://schemas.microsoft.com/office/drawing/2014/main" id="{AF5F7FFB-CAD3-7286-3012-77D3B4368AFE}"/>
                </a:ext>
              </a:extLst>
            </p:cNvPr>
            <p:cNvSpPr/>
            <p:nvPr/>
          </p:nvSpPr>
          <p:spPr>
            <a:xfrm>
              <a:off x="2852862" y="4493586"/>
              <a:ext cx="53793" cy="18962"/>
            </a:xfrm>
            <a:custGeom>
              <a:avLst/>
              <a:gdLst/>
              <a:ahLst/>
              <a:cxnLst/>
              <a:rect l="l" t="t" r="r" b="b"/>
              <a:pathLst>
                <a:path w="2051" h="723" extrusionOk="0">
                  <a:moveTo>
                    <a:pt x="1" y="1"/>
                  </a:moveTo>
                  <a:cubicBezTo>
                    <a:pt x="155" y="434"/>
                    <a:pt x="564" y="723"/>
                    <a:pt x="1025" y="723"/>
                  </a:cubicBezTo>
                  <a:cubicBezTo>
                    <a:pt x="1487" y="723"/>
                    <a:pt x="1896" y="434"/>
                    <a:pt x="2050"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4" name="Google Shape;4574;p50">
              <a:extLst>
                <a:ext uri="{FF2B5EF4-FFF2-40B4-BE49-F238E27FC236}">
                  <a16:creationId xmlns:a16="http://schemas.microsoft.com/office/drawing/2014/main" id="{3FC8317E-5DAA-2AF4-F6E3-C90447271040}"/>
                </a:ext>
              </a:extLst>
            </p:cNvPr>
            <p:cNvSpPr/>
            <p:nvPr/>
          </p:nvSpPr>
          <p:spPr>
            <a:xfrm>
              <a:off x="2820183" y="4346293"/>
              <a:ext cx="47839" cy="104071"/>
            </a:xfrm>
            <a:custGeom>
              <a:avLst/>
              <a:gdLst/>
              <a:ahLst/>
              <a:cxnLst/>
              <a:rect l="l" t="t" r="r" b="b"/>
              <a:pathLst>
                <a:path w="1824" h="3968" extrusionOk="0">
                  <a:moveTo>
                    <a:pt x="912" y="0"/>
                  </a:moveTo>
                  <a:cubicBezTo>
                    <a:pt x="827" y="0"/>
                    <a:pt x="741" y="57"/>
                    <a:pt x="741" y="170"/>
                  </a:cubicBezTo>
                  <a:lnTo>
                    <a:pt x="741" y="550"/>
                  </a:lnTo>
                  <a:cubicBezTo>
                    <a:pt x="318" y="593"/>
                    <a:pt x="0" y="959"/>
                    <a:pt x="20" y="1387"/>
                  </a:cubicBezTo>
                  <a:cubicBezTo>
                    <a:pt x="39" y="1816"/>
                    <a:pt x="395" y="2152"/>
                    <a:pt x="823" y="2157"/>
                  </a:cubicBezTo>
                  <a:lnTo>
                    <a:pt x="1001" y="2157"/>
                  </a:lnTo>
                  <a:cubicBezTo>
                    <a:pt x="1256" y="2157"/>
                    <a:pt x="1468" y="2364"/>
                    <a:pt x="1468" y="2619"/>
                  </a:cubicBezTo>
                  <a:cubicBezTo>
                    <a:pt x="1468" y="2874"/>
                    <a:pt x="1256" y="3086"/>
                    <a:pt x="1001" y="3086"/>
                  </a:cubicBezTo>
                  <a:lnTo>
                    <a:pt x="727" y="3086"/>
                  </a:lnTo>
                  <a:cubicBezTo>
                    <a:pt x="525" y="3086"/>
                    <a:pt x="356" y="2918"/>
                    <a:pt x="356" y="2711"/>
                  </a:cubicBezTo>
                  <a:cubicBezTo>
                    <a:pt x="356" y="2598"/>
                    <a:pt x="271" y="2541"/>
                    <a:pt x="186" y="2541"/>
                  </a:cubicBezTo>
                  <a:cubicBezTo>
                    <a:pt x="100" y="2541"/>
                    <a:pt x="15" y="2598"/>
                    <a:pt x="15" y="2711"/>
                  </a:cubicBezTo>
                  <a:cubicBezTo>
                    <a:pt x="15" y="3105"/>
                    <a:pt x="337" y="3423"/>
                    <a:pt x="727" y="3428"/>
                  </a:cubicBezTo>
                  <a:lnTo>
                    <a:pt x="741" y="3428"/>
                  </a:lnTo>
                  <a:lnTo>
                    <a:pt x="741" y="3798"/>
                  </a:lnTo>
                  <a:cubicBezTo>
                    <a:pt x="741" y="3911"/>
                    <a:pt x="827" y="3968"/>
                    <a:pt x="912" y="3968"/>
                  </a:cubicBezTo>
                  <a:cubicBezTo>
                    <a:pt x="998" y="3968"/>
                    <a:pt x="1083" y="3911"/>
                    <a:pt x="1083" y="3798"/>
                  </a:cubicBezTo>
                  <a:lnTo>
                    <a:pt x="1083" y="3423"/>
                  </a:lnTo>
                  <a:cubicBezTo>
                    <a:pt x="1506" y="3379"/>
                    <a:pt x="1824" y="3009"/>
                    <a:pt x="1805" y="2581"/>
                  </a:cubicBezTo>
                  <a:cubicBezTo>
                    <a:pt x="1781" y="2152"/>
                    <a:pt x="1429" y="1816"/>
                    <a:pt x="1001" y="1816"/>
                  </a:cubicBezTo>
                  <a:lnTo>
                    <a:pt x="823" y="1816"/>
                  </a:lnTo>
                  <a:cubicBezTo>
                    <a:pt x="563" y="1816"/>
                    <a:pt x="356" y="1604"/>
                    <a:pt x="356" y="1349"/>
                  </a:cubicBezTo>
                  <a:cubicBezTo>
                    <a:pt x="356" y="1094"/>
                    <a:pt x="563" y="887"/>
                    <a:pt x="823" y="887"/>
                  </a:cubicBezTo>
                  <a:lnTo>
                    <a:pt x="1093" y="887"/>
                  </a:lnTo>
                  <a:cubicBezTo>
                    <a:pt x="1299" y="887"/>
                    <a:pt x="1468" y="1051"/>
                    <a:pt x="1468" y="1257"/>
                  </a:cubicBezTo>
                  <a:lnTo>
                    <a:pt x="1468" y="1440"/>
                  </a:lnTo>
                  <a:cubicBezTo>
                    <a:pt x="1468" y="1553"/>
                    <a:pt x="1553" y="1610"/>
                    <a:pt x="1639" y="1610"/>
                  </a:cubicBezTo>
                  <a:cubicBezTo>
                    <a:pt x="1724" y="1610"/>
                    <a:pt x="1810" y="1553"/>
                    <a:pt x="1810" y="1440"/>
                  </a:cubicBezTo>
                  <a:lnTo>
                    <a:pt x="1810" y="1257"/>
                  </a:lnTo>
                  <a:cubicBezTo>
                    <a:pt x="1810" y="863"/>
                    <a:pt x="1487" y="545"/>
                    <a:pt x="1093" y="545"/>
                  </a:cubicBezTo>
                  <a:lnTo>
                    <a:pt x="1083" y="545"/>
                  </a:lnTo>
                  <a:lnTo>
                    <a:pt x="1083" y="170"/>
                  </a:lnTo>
                  <a:cubicBezTo>
                    <a:pt x="1083" y="57"/>
                    <a:pt x="998" y="0"/>
                    <a:pt x="912"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5" name="Google Shape;4575;p50">
              <a:extLst>
                <a:ext uri="{FF2B5EF4-FFF2-40B4-BE49-F238E27FC236}">
                  <a16:creationId xmlns:a16="http://schemas.microsoft.com/office/drawing/2014/main" id="{10525F99-0474-20E5-0055-C0617E4FA3C8}"/>
                </a:ext>
              </a:extLst>
            </p:cNvPr>
            <p:cNvSpPr/>
            <p:nvPr/>
          </p:nvSpPr>
          <p:spPr>
            <a:xfrm>
              <a:off x="2775753" y="4332051"/>
              <a:ext cx="134940" cy="304055"/>
            </a:xfrm>
            <a:custGeom>
              <a:avLst/>
              <a:gdLst/>
              <a:ahLst/>
              <a:cxnLst/>
              <a:rect l="l" t="t" r="r" b="b"/>
              <a:pathLst>
                <a:path w="5145" h="11593" extrusionOk="0">
                  <a:moveTo>
                    <a:pt x="2577" y="338"/>
                  </a:moveTo>
                  <a:cubicBezTo>
                    <a:pt x="3145" y="338"/>
                    <a:pt x="3702" y="560"/>
                    <a:pt x="4119" y="978"/>
                  </a:cubicBezTo>
                  <a:cubicBezTo>
                    <a:pt x="4750" y="1608"/>
                    <a:pt x="4937" y="2546"/>
                    <a:pt x="4596" y="3364"/>
                  </a:cubicBezTo>
                  <a:cubicBezTo>
                    <a:pt x="4259" y="4182"/>
                    <a:pt x="3460" y="4716"/>
                    <a:pt x="2575" y="4716"/>
                  </a:cubicBezTo>
                  <a:cubicBezTo>
                    <a:pt x="1367" y="4716"/>
                    <a:pt x="385" y="3735"/>
                    <a:pt x="385" y="2527"/>
                  </a:cubicBezTo>
                  <a:cubicBezTo>
                    <a:pt x="385" y="1642"/>
                    <a:pt x="920" y="843"/>
                    <a:pt x="1738" y="506"/>
                  </a:cubicBezTo>
                  <a:cubicBezTo>
                    <a:pt x="2009" y="393"/>
                    <a:pt x="2294" y="338"/>
                    <a:pt x="2577" y="338"/>
                  </a:cubicBezTo>
                  <a:close/>
                  <a:moveTo>
                    <a:pt x="4764" y="7959"/>
                  </a:moveTo>
                  <a:lnTo>
                    <a:pt x="4764" y="8344"/>
                  </a:lnTo>
                  <a:lnTo>
                    <a:pt x="4014" y="8344"/>
                  </a:lnTo>
                  <a:cubicBezTo>
                    <a:pt x="3787" y="8344"/>
                    <a:pt x="3787" y="8686"/>
                    <a:pt x="4014" y="8686"/>
                  </a:cubicBezTo>
                  <a:lnTo>
                    <a:pt x="4196" y="8686"/>
                  </a:lnTo>
                  <a:lnTo>
                    <a:pt x="4124" y="9254"/>
                  </a:lnTo>
                  <a:lnTo>
                    <a:pt x="1021" y="9254"/>
                  </a:lnTo>
                  <a:lnTo>
                    <a:pt x="953" y="8686"/>
                  </a:lnTo>
                  <a:lnTo>
                    <a:pt x="3215" y="8686"/>
                  </a:lnTo>
                  <a:cubicBezTo>
                    <a:pt x="3446" y="8686"/>
                    <a:pt x="3446" y="8344"/>
                    <a:pt x="3215" y="8344"/>
                  </a:cubicBezTo>
                  <a:lnTo>
                    <a:pt x="385" y="8344"/>
                  </a:lnTo>
                  <a:lnTo>
                    <a:pt x="385" y="7959"/>
                  </a:lnTo>
                  <a:close/>
                  <a:moveTo>
                    <a:pt x="4081" y="9595"/>
                  </a:moveTo>
                  <a:lnTo>
                    <a:pt x="3989" y="10341"/>
                  </a:lnTo>
                  <a:lnTo>
                    <a:pt x="1160" y="10341"/>
                  </a:lnTo>
                  <a:lnTo>
                    <a:pt x="1064" y="9595"/>
                  </a:lnTo>
                  <a:close/>
                  <a:moveTo>
                    <a:pt x="3946" y="10683"/>
                  </a:moveTo>
                  <a:lnTo>
                    <a:pt x="3874" y="11251"/>
                  </a:lnTo>
                  <a:lnTo>
                    <a:pt x="1271" y="11251"/>
                  </a:lnTo>
                  <a:lnTo>
                    <a:pt x="1199" y="10683"/>
                  </a:lnTo>
                  <a:close/>
                  <a:moveTo>
                    <a:pt x="2575" y="1"/>
                  </a:moveTo>
                  <a:cubicBezTo>
                    <a:pt x="1208" y="1"/>
                    <a:pt x="92" y="1079"/>
                    <a:pt x="44" y="2445"/>
                  </a:cubicBezTo>
                  <a:cubicBezTo>
                    <a:pt x="1" y="3807"/>
                    <a:pt x="1040" y="4962"/>
                    <a:pt x="2402" y="5053"/>
                  </a:cubicBezTo>
                  <a:lnTo>
                    <a:pt x="2402" y="7623"/>
                  </a:lnTo>
                  <a:lnTo>
                    <a:pt x="212" y="7623"/>
                  </a:lnTo>
                  <a:cubicBezTo>
                    <a:pt x="121" y="7623"/>
                    <a:pt x="44" y="7695"/>
                    <a:pt x="44" y="7791"/>
                  </a:cubicBezTo>
                  <a:lnTo>
                    <a:pt x="44" y="8518"/>
                  </a:lnTo>
                  <a:cubicBezTo>
                    <a:pt x="44" y="8609"/>
                    <a:pt x="121" y="8686"/>
                    <a:pt x="212" y="8686"/>
                  </a:cubicBezTo>
                  <a:lnTo>
                    <a:pt x="607" y="8686"/>
                  </a:lnTo>
                  <a:lnTo>
                    <a:pt x="953" y="11443"/>
                  </a:lnTo>
                  <a:cubicBezTo>
                    <a:pt x="963" y="11525"/>
                    <a:pt x="1035" y="11592"/>
                    <a:pt x="1122" y="11592"/>
                  </a:cubicBezTo>
                  <a:lnTo>
                    <a:pt x="4028" y="11592"/>
                  </a:lnTo>
                  <a:cubicBezTo>
                    <a:pt x="4110" y="11592"/>
                    <a:pt x="4182" y="11525"/>
                    <a:pt x="4196" y="11443"/>
                  </a:cubicBezTo>
                  <a:lnTo>
                    <a:pt x="4538" y="8686"/>
                  </a:lnTo>
                  <a:lnTo>
                    <a:pt x="4933" y="8686"/>
                  </a:lnTo>
                  <a:cubicBezTo>
                    <a:pt x="5029" y="8686"/>
                    <a:pt x="5101" y="8609"/>
                    <a:pt x="5101" y="8518"/>
                  </a:cubicBezTo>
                  <a:lnTo>
                    <a:pt x="5101" y="7791"/>
                  </a:lnTo>
                  <a:cubicBezTo>
                    <a:pt x="5101" y="7695"/>
                    <a:pt x="5029" y="7623"/>
                    <a:pt x="4933" y="7623"/>
                  </a:cubicBezTo>
                  <a:lnTo>
                    <a:pt x="2743" y="7623"/>
                  </a:lnTo>
                  <a:lnTo>
                    <a:pt x="2743" y="5053"/>
                  </a:lnTo>
                  <a:cubicBezTo>
                    <a:pt x="4105" y="4962"/>
                    <a:pt x="5144" y="3807"/>
                    <a:pt x="5101" y="2445"/>
                  </a:cubicBezTo>
                  <a:cubicBezTo>
                    <a:pt x="5053" y="1079"/>
                    <a:pt x="3937" y="1"/>
                    <a:pt x="2575"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6" name="Google Shape;4576;p50">
              <a:extLst>
                <a:ext uri="{FF2B5EF4-FFF2-40B4-BE49-F238E27FC236}">
                  <a16:creationId xmlns:a16="http://schemas.microsoft.com/office/drawing/2014/main" id="{473A1C44-5A06-787C-8E56-F392697E6916}"/>
                </a:ext>
              </a:extLst>
            </p:cNvPr>
            <p:cNvSpPr/>
            <p:nvPr/>
          </p:nvSpPr>
          <p:spPr>
            <a:xfrm>
              <a:off x="2775386" y="4470034"/>
              <a:ext cx="62736" cy="47052"/>
            </a:xfrm>
            <a:custGeom>
              <a:avLst/>
              <a:gdLst/>
              <a:ahLst/>
              <a:cxnLst/>
              <a:rect l="l" t="t" r="r" b="b"/>
              <a:pathLst>
                <a:path w="2392" h="1794" extrusionOk="0">
                  <a:moveTo>
                    <a:pt x="1198" y="341"/>
                  </a:moveTo>
                  <a:cubicBezTo>
                    <a:pt x="1497" y="341"/>
                    <a:pt x="1771" y="485"/>
                    <a:pt x="1944" y="726"/>
                  </a:cubicBezTo>
                  <a:lnTo>
                    <a:pt x="448" y="726"/>
                  </a:lnTo>
                  <a:cubicBezTo>
                    <a:pt x="621" y="485"/>
                    <a:pt x="900" y="341"/>
                    <a:pt x="1198" y="341"/>
                  </a:cubicBezTo>
                  <a:close/>
                  <a:moveTo>
                    <a:pt x="1944" y="1067"/>
                  </a:moveTo>
                  <a:cubicBezTo>
                    <a:pt x="1771" y="1308"/>
                    <a:pt x="1497" y="1452"/>
                    <a:pt x="1198" y="1452"/>
                  </a:cubicBezTo>
                  <a:cubicBezTo>
                    <a:pt x="900" y="1452"/>
                    <a:pt x="621" y="1308"/>
                    <a:pt x="448" y="1067"/>
                  </a:cubicBezTo>
                  <a:close/>
                  <a:moveTo>
                    <a:pt x="1196" y="0"/>
                  </a:moveTo>
                  <a:cubicBezTo>
                    <a:pt x="701" y="0"/>
                    <a:pt x="207" y="281"/>
                    <a:pt x="10" y="841"/>
                  </a:cubicBezTo>
                  <a:cubicBezTo>
                    <a:pt x="0" y="875"/>
                    <a:pt x="0" y="918"/>
                    <a:pt x="10" y="952"/>
                  </a:cubicBezTo>
                  <a:cubicBezTo>
                    <a:pt x="188" y="1457"/>
                    <a:pt x="664" y="1789"/>
                    <a:pt x="1198" y="1794"/>
                  </a:cubicBezTo>
                  <a:cubicBezTo>
                    <a:pt x="1732" y="1789"/>
                    <a:pt x="2209" y="1452"/>
                    <a:pt x="2387" y="952"/>
                  </a:cubicBezTo>
                  <a:cubicBezTo>
                    <a:pt x="2387" y="942"/>
                    <a:pt x="2392" y="933"/>
                    <a:pt x="2392" y="928"/>
                  </a:cubicBezTo>
                  <a:cubicBezTo>
                    <a:pt x="2392" y="918"/>
                    <a:pt x="2392" y="909"/>
                    <a:pt x="2392" y="899"/>
                  </a:cubicBezTo>
                  <a:cubicBezTo>
                    <a:pt x="2392" y="889"/>
                    <a:pt x="2392" y="880"/>
                    <a:pt x="2392" y="875"/>
                  </a:cubicBezTo>
                  <a:lnTo>
                    <a:pt x="2392" y="865"/>
                  </a:lnTo>
                  <a:cubicBezTo>
                    <a:pt x="2392" y="856"/>
                    <a:pt x="2387" y="846"/>
                    <a:pt x="2387" y="841"/>
                  </a:cubicBezTo>
                  <a:cubicBezTo>
                    <a:pt x="2187" y="281"/>
                    <a:pt x="1691" y="0"/>
                    <a:pt x="1196"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sp>
          <p:nvSpPr>
            <p:cNvPr id="87" name="Google Shape;4577;p50">
              <a:extLst>
                <a:ext uri="{FF2B5EF4-FFF2-40B4-BE49-F238E27FC236}">
                  <a16:creationId xmlns:a16="http://schemas.microsoft.com/office/drawing/2014/main" id="{DADB822C-4AA0-2781-7CDD-34BF493A429D}"/>
                </a:ext>
              </a:extLst>
            </p:cNvPr>
            <p:cNvSpPr/>
            <p:nvPr/>
          </p:nvSpPr>
          <p:spPr>
            <a:xfrm>
              <a:off x="2848194" y="4470034"/>
              <a:ext cx="62998" cy="47052"/>
            </a:xfrm>
            <a:custGeom>
              <a:avLst/>
              <a:gdLst/>
              <a:ahLst/>
              <a:cxnLst/>
              <a:rect l="l" t="t" r="r" b="b"/>
              <a:pathLst>
                <a:path w="2402" h="1794" extrusionOk="0">
                  <a:moveTo>
                    <a:pt x="1201" y="341"/>
                  </a:moveTo>
                  <a:cubicBezTo>
                    <a:pt x="1498" y="342"/>
                    <a:pt x="1776" y="486"/>
                    <a:pt x="1949" y="726"/>
                  </a:cubicBezTo>
                  <a:lnTo>
                    <a:pt x="453" y="726"/>
                  </a:lnTo>
                  <a:cubicBezTo>
                    <a:pt x="626" y="486"/>
                    <a:pt x="904" y="342"/>
                    <a:pt x="1201" y="341"/>
                  </a:cubicBezTo>
                  <a:close/>
                  <a:moveTo>
                    <a:pt x="1949" y="1067"/>
                  </a:moveTo>
                  <a:cubicBezTo>
                    <a:pt x="1776" y="1308"/>
                    <a:pt x="1502" y="1452"/>
                    <a:pt x="1203" y="1452"/>
                  </a:cubicBezTo>
                  <a:lnTo>
                    <a:pt x="1199" y="1452"/>
                  </a:lnTo>
                  <a:cubicBezTo>
                    <a:pt x="905" y="1452"/>
                    <a:pt x="626" y="1308"/>
                    <a:pt x="453" y="1067"/>
                  </a:cubicBezTo>
                  <a:close/>
                  <a:moveTo>
                    <a:pt x="1201" y="0"/>
                  </a:moveTo>
                  <a:cubicBezTo>
                    <a:pt x="707" y="0"/>
                    <a:pt x="212" y="281"/>
                    <a:pt x="15" y="841"/>
                  </a:cubicBezTo>
                  <a:cubicBezTo>
                    <a:pt x="0" y="875"/>
                    <a:pt x="0" y="918"/>
                    <a:pt x="15" y="952"/>
                  </a:cubicBezTo>
                  <a:cubicBezTo>
                    <a:pt x="193" y="1457"/>
                    <a:pt x="669" y="1794"/>
                    <a:pt x="1199" y="1794"/>
                  </a:cubicBezTo>
                  <a:cubicBezTo>
                    <a:pt x="1733" y="1794"/>
                    <a:pt x="2209" y="1457"/>
                    <a:pt x="2387" y="952"/>
                  </a:cubicBezTo>
                  <a:cubicBezTo>
                    <a:pt x="2402" y="918"/>
                    <a:pt x="2402" y="875"/>
                    <a:pt x="2387" y="841"/>
                  </a:cubicBezTo>
                  <a:cubicBezTo>
                    <a:pt x="2190" y="281"/>
                    <a:pt x="1695" y="0"/>
                    <a:pt x="1201" y="0"/>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200">
                <a:latin typeface="UTM Avo" panose="02040603050506020204" pitchFamily="18" charset="0"/>
              </a:endParaRPr>
            </a:p>
          </p:txBody>
        </p:sp>
      </p:grpSp>
      <p:sp>
        <p:nvSpPr>
          <p:cNvPr id="88" name="Rectangle 87">
            <a:extLst>
              <a:ext uri="{FF2B5EF4-FFF2-40B4-BE49-F238E27FC236}">
                <a16:creationId xmlns:a16="http://schemas.microsoft.com/office/drawing/2014/main" id="{869930A1-0357-7950-EFCD-9A84EEB07488}"/>
              </a:ext>
            </a:extLst>
          </p:cNvPr>
          <p:cNvSpPr/>
          <p:nvPr/>
        </p:nvSpPr>
        <p:spPr>
          <a:xfrm>
            <a:off x="125025" y="1499503"/>
            <a:ext cx="12002610" cy="534249"/>
          </a:xfrm>
          <a:prstGeom prst="rect">
            <a:avLst/>
          </a:prstGeom>
        </p:spPr>
        <p:txBody>
          <a:bodyPr wrap="square">
            <a:spAutoFit/>
          </a:bodyPr>
          <a:lstStyle/>
          <a:p>
            <a:pPr algn="just" defTabSz="1219170">
              <a:lnSpc>
                <a:spcPct val="150000"/>
              </a:lnSpc>
            </a:pPr>
            <a:r>
              <a:rPr lang="en-US" sz="2200" b="1" i="1" dirty="0" err="1">
                <a:solidFill>
                  <a:srgbClr val="002060"/>
                </a:solidFill>
                <a:latin typeface="UTM Avo" panose="02040603050506020204" pitchFamily="18" charset="0"/>
              </a:rPr>
              <a:t>Em</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hãy</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nêu</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tác</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dụng</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của</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các</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sản</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phẩm</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công</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nghệ</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trong</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gia</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đình</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vừa</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tìm</a:t>
            </a:r>
            <a:r>
              <a:rPr lang="en-US" sz="2200" b="1" i="1" dirty="0">
                <a:solidFill>
                  <a:srgbClr val="002060"/>
                </a:solidFill>
                <a:latin typeface="UTM Avo" panose="02040603050506020204" pitchFamily="18" charset="0"/>
              </a:rPr>
              <a:t> </a:t>
            </a:r>
            <a:r>
              <a:rPr lang="en-US" sz="2200" b="1" i="1" dirty="0" err="1">
                <a:solidFill>
                  <a:srgbClr val="002060"/>
                </a:solidFill>
                <a:latin typeface="UTM Avo" panose="02040603050506020204" pitchFamily="18" charset="0"/>
              </a:rPr>
              <a:t>được</a:t>
            </a:r>
            <a:r>
              <a:rPr lang="en-US" sz="2200" b="1" i="1" dirty="0">
                <a:solidFill>
                  <a:srgbClr val="002060"/>
                </a:solidFill>
                <a:latin typeface="UTM Avo" panose="02040603050506020204" pitchFamily="18" charset="0"/>
              </a:rPr>
              <a:t>?</a:t>
            </a:r>
          </a:p>
        </p:txBody>
      </p:sp>
      <p:sp>
        <p:nvSpPr>
          <p:cNvPr id="90" name="Rectangle 89">
            <a:extLst>
              <a:ext uri="{FF2B5EF4-FFF2-40B4-BE49-F238E27FC236}">
                <a16:creationId xmlns:a16="http://schemas.microsoft.com/office/drawing/2014/main" id="{D4AAA3FC-85E1-6117-732F-544332AD9A2A}"/>
              </a:ext>
            </a:extLst>
          </p:cNvPr>
          <p:cNvSpPr/>
          <p:nvPr/>
        </p:nvSpPr>
        <p:spPr>
          <a:xfrm>
            <a:off x="297712" y="2423460"/>
            <a:ext cx="3009014" cy="1036117"/>
          </a:xfrm>
          <a:prstGeom prst="rect">
            <a:avLst/>
          </a:prstGeom>
        </p:spPr>
        <p:txBody>
          <a:bodyPr wrap="square">
            <a:spAutoFit/>
          </a:bodyPr>
          <a:lstStyle/>
          <a:p>
            <a:pPr algn="just" defTabSz="1219170">
              <a:lnSpc>
                <a:spcPct val="150000"/>
              </a:lnSpc>
            </a:pPr>
            <a:r>
              <a:rPr lang="en-US" sz="2200" dirty="0" err="1">
                <a:latin typeface="UTM Avo" panose="02040603050506020204" pitchFamily="18" charset="0"/>
              </a:rPr>
              <a:t>Xem</a:t>
            </a:r>
            <a:r>
              <a:rPr lang="en-US" sz="2200" dirty="0">
                <a:latin typeface="UTM Avo" panose="02040603050506020204" pitchFamily="18" charset="0"/>
              </a:rPr>
              <a:t> tin </a:t>
            </a:r>
            <a:r>
              <a:rPr lang="en-US" sz="2200" dirty="0" err="1">
                <a:latin typeface="UTM Avo" panose="02040603050506020204" pitchFamily="18" charset="0"/>
              </a:rPr>
              <a:t>tức</a:t>
            </a:r>
            <a:r>
              <a:rPr lang="en-US" sz="2200" dirty="0">
                <a:latin typeface="UTM Avo" panose="02040603050506020204" pitchFamily="18" charset="0"/>
              </a:rPr>
              <a:t>, </a:t>
            </a:r>
            <a:r>
              <a:rPr lang="en-US" sz="2200" dirty="0" err="1">
                <a:latin typeface="UTM Avo" panose="02040603050506020204" pitchFamily="18" charset="0"/>
              </a:rPr>
              <a:t>thời</a:t>
            </a:r>
            <a:r>
              <a:rPr lang="en-US" sz="2200" dirty="0">
                <a:latin typeface="UTM Avo" panose="02040603050506020204" pitchFamily="18" charset="0"/>
              </a:rPr>
              <a:t> </a:t>
            </a:r>
            <a:r>
              <a:rPr lang="en-US" sz="2200" dirty="0" err="1">
                <a:latin typeface="UTM Avo" panose="02040603050506020204" pitchFamily="18" charset="0"/>
              </a:rPr>
              <a:t>sự</a:t>
            </a:r>
            <a:r>
              <a:rPr lang="en-US" sz="2200" dirty="0">
                <a:latin typeface="UTM Avo" panose="02040603050506020204" pitchFamily="18" charset="0"/>
              </a:rPr>
              <a:t>, </a:t>
            </a:r>
            <a:r>
              <a:rPr lang="en-US" sz="2200" dirty="0" err="1">
                <a:latin typeface="UTM Avo" panose="02040603050506020204" pitchFamily="18" charset="0"/>
              </a:rPr>
              <a:t>xem</a:t>
            </a:r>
            <a:r>
              <a:rPr lang="en-US" sz="2200" dirty="0">
                <a:latin typeface="UTM Avo" panose="02040603050506020204" pitchFamily="18" charset="0"/>
              </a:rPr>
              <a:t> </a:t>
            </a:r>
            <a:r>
              <a:rPr lang="en-US" sz="2200" dirty="0" err="1">
                <a:latin typeface="UTM Avo" panose="02040603050506020204" pitchFamily="18" charset="0"/>
              </a:rPr>
              <a:t>phim</a:t>
            </a:r>
            <a:r>
              <a:rPr lang="en-US" sz="2200" dirty="0">
                <a:latin typeface="UTM Avo" panose="02040603050506020204" pitchFamily="18" charset="0"/>
              </a:rPr>
              <a:t>, </a:t>
            </a:r>
            <a:r>
              <a:rPr lang="en-US" sz="2200" dirty="0" err="1">
                <a:latin typeface="UTM Avo" panose="02040603050506020204" pitchFamily="18" charset="0"/>
              </a:rPr>
              <a:t>giải</a:t>
            </a:r>
            <a:r>
              <a:rPr lang="en-US" sz="2200" dirty="0">
                <a:latin typeface="UTM Avo" panose="02040603050506020204" pitchFamily="18" charset="0"/>
              </a:rPr>
              <a:t> </a:t>
            </a:r>
            <a:r>
              <a:rPr lang="en-US" sz="2200" dirty="0" err="1">
                <a:latin typeface="UTM Avo" panose="02040603050506020204" pitchFamily="18" charset="0"/>
              </a:rPr>
              <a:t>trí</a:t>
            </a:r>
            <a:r>
              <a:rPr lang="en-US" sz="2200" dirty="0">
                <a:latin typeface="UTM Avo" panose="02040603050506020204" pitchFamily="18" charset="0"/>
              </a:rPr>
              <a:t>…</a:t>
            </a:r>
          </a:p>
        </p:txBody>
      </p:sp>
      <p:sp>
        <p:nvSpPr>
          <p:cNvPr id="91" name="Rectangle 90">
            <a:extLst>
              <a:ext uri="{FF2B5EF4-FFF2-40B4-BE49-F238E27FC236}">
                <a16:creationId xmlns:a16="http://schemas.microsoft.com/office/drawing/2014/main" id="{661AD57F-4F99-4285-1D69-A3A7D78B4A3D}"/>
              </a:ext>
            </a:extLst>
          </p:cNvPr>
          <p:cNvSpPr/>
          <p:nvPr/>
        </p:nvSpPr>
        <p:spPr>
          <a:xfrm>
            <a:off x="8665967" y="3390664"/>
            <a:ext cx="1800493" cy="430887"/>
          </a:xfrm>
          <a:prstGeom prst="rect">
            <a:avLst/>
          </a:prstGeom>
        </p:spPr>
        <p:txBody>
          <a:bodyPr wrap="none">
            <a:spAutoFit/>
          </a:bodyPr>
          <a:lstStyle/>
          <a:p>
            <a:pPr defTabSz="1219170"/>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mát</a:t>
            </a:r>
            <a:endParaRPr lang="en-US" sz="2200" dirty="0">
              <a:latin typeface="UTM Avo" panose="02040603050506020204" pitchFamily="18" charset="0"/>
            </a:endParaRPr>
          </a:p>
        </p:txBody>
      </p:sp>
      <p:sp>
        <p:nvSpPr>
          <p:cNvPr id="92" name="Rectangle 91">
            <a:extLst>
              <a:ext uri="{FF2B5EF4-FFF2-40B4-BE49-F238E27FC236}">
                <a16:creationId xmlns:a16="http://schemas.microsoft.com/office/drawing/2014/main" id="{0B743DA0-7A4C-3F93-3A04-829A0FA75E74}"/>
              </a:ext>
            </a:extLst>
          </p:cNvPr>
          <p:cNvSpPr/>
          <p:nvPr/>
        </p:nvSpPr>
        <p:spPr>
          <a:xfrm>
            <a:off x="297712" y="3910505"/>
            <a:ext cx="3928803" cy="1036117"/>
          </a:xfrm>
          <a:prstGeom prst="rect">
            <a:avLst/>
          </a:prstGeom>
        </p:spPr>
        <p:txBody>
          <a:bodyPr wrap="square">
            <a:spAutoFit/>
          </a:bodyPr>
          <a:lstStyle/>
          <a:p>
            <a:pPr defTabSz="1219170">
              <a:lnSpc>
                <a:spcPct val="150000"/>
              </a:lnSpc>
            </a:pP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nấu</a:t>
            </a:r>
            <a:r>
              <a:rPr lang="en-US" sz="2200" dirty="0">
                <a:latin typeface="UTM Avo" panose="02040603050506020204" pitchFamily="18" charset="0"/>
              </a:rPr>
              <a:t> </a:t>
            </a:r>
            <a:r>
              <a:rPr lang="en-US" sz="2200" dirty="0" err="1">
                <a:latin typeface="UTM Avo" panose="02040603050506020204" pitchFamily="18" charset="0"/>
              </a:rPr>
              <a:t>cơm</a:t>
            </a:r>
            <a:r>
              <a:rPr lang="en-US" sz="2200" dirty="0">
                <a:latin typeface="UTM Avo" panose="02040603050506020204" pitchFamily="18" charset="0"/>
              </a:rPr>
              <a:t>, </a:t>
            </a:r>
            <a:r>
              <a:rPr lang="en-US" sz="2200" dirty="0" err="1">
                <a:latin typeface="UTM Avo" panose="02040603050506020204" pitchFamily="18" charset="0"/>
              </a:rPr>
              <a:t>nấu</a:t>
            </a:r>
            <a:r>
              <a:rPr lang="en-US" sz="2200" dirty="0">
                <a:latin typeface="UTM Avo" panose="02040603050506020204" pitchFamily="18" charset="0"/>
              </a:rPr>
              <a:t> </a:t>
            </a:r>
            <a:r>
              <a:rPr lang="en-US" sz="2200" dirty="0" err="1">
                <a:latin typeface="UTM Avo" panose="02040603050506020204" pitchFamily="18" charset="0"/>
              </a:rPr>
              <a:t>cháo</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bánh</a:t>
            </a:r>
            <a:r>
              <a:rPr lang="en-US" sz="2200" dirty="0">
                <a:latin typeface="UTM Avo" panose="02040603050506020204" pitchFamily="18" charset="0"/>
              </a:rPr>
              <a:t>...</a:t>
            </a:r>
          </a:p>
        </p:txBody>
      </p:sp>
      <p:sp>
        <p:nvSpPr>
          <p:cNvPr id="93" name="Rectangle 92">
            <a:extLst>
              <a:ext uri="{FF2B5EF4-FFF2-40B4-BE49-F238E27FC236}">
                <a16:creationId xmlns:a16="http://schemas.microsoft.com/office/drawing/2014/main" id="{F52815C5-9C31-C029-7C62-7C6D12E7796C}"/>
              </a:ext>
            </a:extLst>
          </p:cNvPr>
          <p:cNvSpPr/>
          <p:nvPr/>
        </p:nvSpPr>
        <p:spPr>
          <a:xfrm>
            <a:off x="7345646" y="5105086"/>
            <a:ext cx="2504725" cy="1036117"/>
          </a:xfrm>
          <a:prstGeom prst="rect">
            <a:avLst/>
          </a:prstGeom>
        </p:spPr>
        <p:txBody>
          <a:bodyPr wrap="square">
            <a:spAutoFit/>
          </a:bodyPr>
          <a:lstStyle/>
          <a:p>
            <a:pPr algn="just" defTabSz="1219170">
              <a:lnSpc>
                <a:spcPct val="150000"/>
              </a:lnSpc>
            </a:pP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chiếu</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 </a:t>
            </a:r>
            <a:r>
              <a:rPr lang="en-US" sz="2200" dirty="0" err="1">
                <a:latin typeface="UTM Avo" panose="02040603050506020204" pitchFamily="18" charset="0"/>
              </a:rPr>
              <a:t>nơi</a:t>
            </a:r>
            <a:r>
              <a:rPr lang="en-US" sz="2200" dirty="0">
                <a:latin typeface="UTM Avo" panose="02040603050506020204" pitchFamily="18" charset="0"/>
              </a:rPr>
              <a:t> </a:t>
            </a:r>
            <a:r>
              <a:rPr lang="en-US" sz="2200" dirty="0" err="1">
                <a:latin typeface="UTM Avo" panose="02040603050506020204" pitchFamily="18" charset="0"/>
              </a:rPr>
              <a:t>học</a:t>
            </a:r>
            <a:r>
              <a:rPr lang="en-US" sz="2200" dirty="0">
                <a:latin typeface="UTM Avo" panose="02040603050506020204" pitchFamily="18" charset="0"/>
              </a:rPr>
              <a:t> </a:t>
            </a:r>
            <a:r>
              <a:rPr lang="en-US" sz="2200" dirty="0" err="1">
                <a:latin typeface="UTM Avo" panose="02040603050506020204" pitchFamily="18" charset="0"/>
              </a:rPr>
              <a:t>tập</a:t>
            </a:r>
            <a:endParaRPr lang="en-US" sz="2200" dirty="0">
              <a:latin typeface="UTM Avo" panose="02040603050506020204" pitchFamily="18" charset="0"/>
            </a:endParaRPr>
          </a:p>
        </p:txBody>
      </p:sp>
    </p:spTree>
    <p:extLst>
      <p:ext uri="{BB962C8B-B14F-4D97-AF65-F5344CB8AC3E}">
        <p14:creationId xmlns:p14="http://schemas.microsoft.com/office/powerpoint/2010/main" val="71096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right)">
                                      <p:cBhvr>
                                        <p:cTn id="13" dur="500"/>
                                        <p:tgtEl>
                                          <p:spTgt spid="5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right)">
                                      <p:cBhvr>
                                        <p:cTn id="16" dur="500"/>
                                        <p:tgtEl>
                                          <p:spTgt spid="51"/>
                                        </p:tgtEl>
                                      </p:cBhvr>
                                    </p:animEffect>
                                  </p:childTnLst>
                                </p:cTn>
                              </p:par>
                              <p:par>
                                <p:cTn id="17" presetID="22" presetClass="entr" presetSubtype="2"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right)">
                                      <p:cBhvr>
                                        <p:cTn id="19" dur="500"/>
                                        <p:tgtEl>
                                          <p:spTgt spid="49"/>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wipe(right)">
                                      <p:cBhvr>
                                        <p:cTn id="22" dur="500"/>
                                        <p:tgtEl>
                                          <p:spTgt spid="9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500"/>
                                        <p:tgtEl>
                                          <p:spTgt spid="5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par>
                                <p:cTn id="31" presetID="22" presetClass="entr" presetSubtype="8"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wipe(left)">
                                      <p:cBhvr>
                                        <p:cTn id="36" dur="500"/>
                                        <p:tgtEl>
                                          <p:spTgt spid="9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right)">
                                      <p:cBhvr>
                                        <p:cTn id="41" dur="500"/>
                                        <p:tgtEl>
                                          <p:spTgt spid="60"/>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right)">
                                      <p:cBhvr>
                                        <p:cTn id="44" dur="500"/>
                                        <p:tgtEl>
                                          <p:spTgt spid="59"/>
                                        </p:tgtEl>
                                      </p:cBhvr>
                                    </p:animEffect>
                                  </p:childTnLst>
                                </p:cTn>
                              </p:par>
                              <p:par>
                                <p:cTn id="45" presetID="22" presetClass="entr" presetSubtype="2"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right)">
                                      <p:cBhvr>
                                        <p:cTn id="47" dur="500"/>
                                        <p:tgtEl>
                                          <p:spTgt spid="5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right)">
                                      <p:cBhvr>
                                        <p:cTn id="50" dur="500"/>
                                        <p:tgtEl>
                                          <p:spTgt spid="9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left)">
                                      <p:cBhvr>
                                        <p:cTn id="55" dur="500"/>
                                        <p:tgtEl>
                                          <p:spTgt spid="5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left)">
                                      <p:cBhvr>
                                        <p:cTn id="61" dur="500"/>
                                        <p:tgtEl>
                                          <p:spTgt spid="5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wipe(left)">
                                      <p:cBhvr>
                                        <p:cTn id="64" dur="500"/>
                                        <p:tgtEl>
                                          <p:spTgt spid="9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par>
                                <p:cTn id="68" presetID="10" presetClass="entr" presetSubtype="0" fill="hold" nodeType="with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fade">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p:bldP spid="53" grpId="0" animBg="1"/>
      <p:bldP spid="54" grpId="0"/>
      <p:bldP spid="56" grpId="0" animBg="1"/>
      <p:bldP spid="57" grpId="0"/>
      <p:bldP spid="59" grpId="0" animBg="1"/>
      <p:bldP spid="60" grpId="0"/>
      <p:bldP spid="88" grpId="0"/>
      <p:bldP spid="90" grpId="0"/>
      <p:bldP spid="91" grpId="0"/>
      <p:bldP spid="92" grpId="0"/>
      <p:bldP spid="9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ounded Rectangle 3">
            <a:extLst>
              <a:ext uri="{FF2B5EF4-FFF2-40B4-BE49-F238E27FC236}">
                <a16:creationId xmlns:a16="http://schemas.microsoft.com/office/drawing/2014/main" id="{BB7A83FF-C365-01E3-0DE9-7EE8DBC0A7AD}"/>
              </a:ext>
            </a:extLst>
          </p:cNvPr>
          <p:cNvSpPr/>
          <p:nvPr/>
        </p:nvSpPr>
        <p:spPr>
          <a:xfrm>
            <a:off x="1960374" y="1991255"/>
            <a:ext cx="8507001" cy="3726095"/>
          </a:xfrm>
          <a:prstGeom prst="roundRect">
            <a:avLst/>
          </a:prstGeom>
          <a:solidFill>
            <a:schemeClr val="accent4">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srgbClr val="261D2A"/>
              </a:solidFill>
              <a:latin typeface="UTM Avo" panose="02040603050506020204" pitchFamily="18" charset="0"/>
            </a:endParaRPr>
          </a:p>
        </p:txBody>
      </p:sp>
      <p:sp>
        <p:nvSpPr>
          <p:cNvPr id="3" name="Rectangle 2">
            <a:extLst>
              <a:ext uri="{FF2B5EF4-FFF2-40B4-BE49-F238E27FC236}">
                <a16:creationId xmlns:a16="http://schemas.microsoft.com/office/drawing/2014/main" id="{63739BFB-9AB1-D5FC-43E5-9E5F399352C0}"/>
              </a:ext>
            </a:extLst>
          </p:cNvPr>
          <p:cNvSpPr/>
          <p:nvPr/>
        </p:nvSpPr>
        <p:spPr>
          <a:xfrm>
            <a:off x="2210376" y="2229132"/>
            <a:ext cx="8006993" cy="2093843"/>
          </a:xfrm>
          <a:prstGeom prst="rect">
            <a:avLst/>
          </a:prstGeom>
        </p:spPr>
        <p:txBody>
          <a:bodyPr wrap="square">
            <a:spAutoFit/>
          </a:bodyPr>
          <a:lstStyle/>
          <a:p>
            <a:pPr algn="just" defTabSz="1219170">
              <a:lnSpc>
                <a:spcPct val="150000"/>
              </a:lnSpc>
            </a:pPr>
            <a:r>
              <a:rPr lang="vi-VN" sz="2250" dirty="0">
                <a:latin typeface="UTM Avo" panose="02040603050506020204" pitchFamily="18" charset="0"/>
              </a:rPr>
              <a:t>Một số sản phẩm công nghệ thường được sử dụng trong sinh hoạt hằng ngày ở gia đình như: nồi cơm điện, quạt điện, tủ lạnh, máy thu thanh, tivi… </a:t>
            </a:r>
          </a:p>
          <a:p>
            <a:pPr algn="just" defTabSz="1219170">
              <a:lnSpc>
                <a:spcPct val="150000"/>
              </a:lnSpc>
            </a:pPr>
            <a:r>
              <a:rPr lang="vi-VN" sz="2200" dirty="0"/>
              <a:t> </a:t>
            </a:r>
            <a:endParaRPr lang="en-US" sz="2200" dirty="0">
              <a:latin typeface="UTM Avo" panose="02040603050506020204" pitchFamily="18" charset="0"/>
            </a:endParaRPr>
          </a:p>
        </p:txBody>
      </p:sp>
      <p:sp>
        <p:nvSpPr>
          <p:cNvPr id="4" name="TextBox 3">
            <a:extLst>
              <a:ext uri="{FF2B5EF4-FFF2-40B4-BE49-F238E27FC236}">
                <a16:creationId xmlns:a16="http://schemas.microsoft.com/office/drawing/2014/main" id="{819FD879-727B-3338-82B8-B59047A3CE6F}"/>
              </a:ext>
            </a:extLst>
          </p:cNvPr>
          <p:cNvSpPr txBox="1"/>
          <p:nvPr/>
        </p:nvSpPr>
        <p:spPr>
          <a:xfrm>
            <a:off x="4234386" y="1457632"/>
            <a:ext cx="3808287" cy="492443"/>
          </a:xfrm>
          <a:prstGeom prst="rect">
            <a:avLst/>
          </a:prstGeom>
          <a:noFill/>
        </p:spPr>
        <p:txBody>
          <a:bodyPr wrap="square" rtlCol="0">
            <a:spAutoFit/>
          </a:bodyPr>
          <a:lstStyle/>
          <a:p>
            <a:pPr algn="ctr" defTabSz="1219170"/>
            <a:r>
              <a:rPr lang="en-US" sz="2600" b="1" dirty="0">
                <a:solidFill>
                  <a:srgbClr val="002060"/>
                </a:solidFill>
                <a:latin typeface="UTM Avo" panose="02040603050506020204" pitchFamily="18" charset="0"/>
              </a:rPr>
              <a:t>KẾT LUẬN</a:t>
            </a:r>
          </a:p>
        </p:txBody>
      </p:sp>
      <p:pic>
        <p:nvPicPr>
          <p:cNvPr id="5" name="Picture 4">
            <a:extLst>
              <a:ext uri="{FF2B5EF4-FFF2-40B4-BE49-F238E27FC236}">
                <a16:creationId xmlns:a16="http://schemas.microsoft.com/office/drawing/2014/main" id="{B8E1E8EA-849D-5A93-4E54-A782874713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542" y="4049103"/>
            <a:ext cx="7579253" cy="1544251"/>
          </a:xfrm>
          <a:prstGeom prst="rect">
            <a:avLst/>
          </a:prstGeom>
        </p:spPr>
      </p:pic>
      <p:pic>
        <p:nvPicPr>
          <p:cNvPr id="6" name="Picture 5">
            <a:extLst>
              <a:ext uri="{FF2B5EF4-FFF2-40B4-BE49-F238E27FC236}">
                <a16:creationId xmlns:a16="http://schemas.microsoft.com/office/drawing/2014/main" id="{9C250A1F-CA02-97AF-C208-F27258F4D7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69306" y="3791942"/>
            <a:ext cx="3066058" cy="3066058"/>
          </a:xfrm>
          <a:prstGeom prst="rect">
            <a:avLst/>
          </a:prstGeom>
        </p:spPr>
      </p:pic>
    </p:spTree>
    <p:extLst>
      <p:ext uri="{BB962C8B-B14F-4D97-AF65-F5344CB8AC3E}">
        <p14:creationId xmlns:p14="http://schemas.microsoft.com/office/powerpoint/2010/main" val="213000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7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par>
                                <p:cTn id="10" presetID="22" presetClass="entr" presetSubtype="1"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ounded Rectangle 3">
            <a:extLst>
              <a:ext uri="{FF2B5EF4-FFF2-40B4-BE49-F238E27FC236}">
                <a16:creationId xmlns:a16="http://schemas.microsoft.com/office/drawing/2014/main" id="{D454F4D3-FF0A-1825-0D9A-3257A67277DA}"/>
              </a:ext>
            </a:extLst>
          </p:cNvPr>
          <p:cNvSpPr/>
          <p:nvPr/>
        </p:nvSpPr>
        <p:spPr>
          <a:xfrm>
            <a:off x="2141127" y="1967144"/>
            <a:ext cx="8507001" cy="3726095"/>
          </a:xfrm>
          <a:prstGeom prst="roundRect">
            <a:avLst/>
          </a:prstGeom>
          <a:solidFill>
            <a:schemeClr val="accent4">
              <a:lumMod val="40000"/>
              <a:lumOff val="6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srgbClr val="261D2A"/>
              </a:solidFill>
              <a:latin typeface="UTM Avo" panose="02040603050506020204" pitchFamily="18" charset="0"/>
            </a:endParaRPr>
          </a:p>
        </p:txBody>
      </p:sp>
      <p:sp>
        <p:nvSpPr>
          <p:cNvPr id="3" name="Rectangle 2">
            <a:extLst>
              <a:ext uri="{FF2B5EF4-FFF2-40B4-BE49-F238E27FC236}">
                <a16:creationId xmlns:a16="http://schemas.microsoft.com/office/drawing/2014/main" id="{79D71A53-FA6D-80AF-7EF2-2E4858AE52C4}"/>
              </a:ext>
            </a:extLst>
          </p:cNvPr>
          <p:cNvSpPr/>
          <p:nvPr/>
        </p:nvSpPr>
        <p:spPr>
          <a:xfrm>
            <a:off x="2391129" y="2205021"/>
            <a:ext cx="8006993" cy="1741887"/>
          </a:xfrm>
          <a:prstGeom prst="rect">
            <a:avLst/>
          </a:prstGeom>
        </p:spPr>
        <p:txBody>
          <a:bodyPr wrap="square">
            <a:spAutoFit/>
          </a:bodyPr>
          <a:lstStyle/>
          <a:p>
            <a:pPr algn="just" defTabSz="1219170">
              <a:lnSpc>
                <a:spcPct val="150000"/>
              </a:lnSpc>
            </a:pPr>
            <a:r>
              <a:rPr lang="en-US" sz="2500" dirty="0" err="1">
                <a:latin typeface="UTM Avo" panose="02040603050506020204" pitchFamily="18" charset="0"/>
              </a:rPr>
              <a:t>Khi</a:t>
            </a:r>
            <a:r>
              <a:rPr lang="en-US" sz="2500" dirty="0">
                <a:latin typeface="UTM Avo" panose="02040603050506020204" pitchFamily="18" charset="0"/>
              </a:rPr>
              <a:t> </a:t>
            </a:r>
            <a:r>
              <a:rPr lang="en-US" sz="2500" dirty="0" err="1">
                <a:latin typeface="UTM Avo" panose="02040603050506020204" pitchFamily="18" charset="0"/>
              </a:rPr>
              <a:t>sử</a:t>
            </a:r>
            <a:r>
              <a:rPr lang="en-US" sz="2500" dirty="0">
                <a:latin typeface="UTM Avo" panose="02040603050506020204" pitchFamily="18" charset="0"/>
              </a:rPr>
              <a:t> </a:t>
            </a:r>
            <a:r>
              <a:rPr lang="en-US" sz="2500" dirty="0" err="1">
                <a:latin typeface="UTM Avo" panose="02040603050506020204" pitchFamily="18" charset="0"/>
              </a:rPr>
              <a:t>dụng</a:t>
            </a:r>
            <a:r>
              <a:rPr lang="en-US" sz="2500" dirty="0">
                <a:latin typeface="UTM Avo" panose="02040603050506020204" pitchFamily="18" charset="0"/>
              </a:rPr>
              <a:t>, </a:t>
            </a:r>
            <a:r>
              <a:rPr lang="en-US" sz="2500" dirty="0" err="1">
                <a:latin typeface="UTM Avo" panose="02040603050506020204" pitchFamily="18" charset="0"/>
              </a:rPr>
              <a:t>em</a:t>
            </a:r>
            <a:r>
              <a:rPr lang="en-US" sz="2500" dirty="0">
                <a:latin typeface="UTM Avo" panose="02040603050506020204" pitchFamily="18" charset="0"/>
              </a:rPr>
              <a:t> </a:t>
            </a:r>
            <a:r>
              <a:rPr lang="en-US" sz="2500" dirty="0" err="1">
                <a:latin typeface="UTM Avo" panose="02040603050506020204" pitchFamily="18" charset="0"/>
              </a:rPr>
              <a:t>cần</a:t>
            </a:r>
            <a:r>
              <a:rPr lang="en-US" sz="2500" dirty="0">
                <a:latin typeface="UTM Avo" panose="02040603050506020204" pitchFamily="18" charset="0"/>
              </a:rPr>
              <a:t> </a:t>
            </a:r>
            <a:r>
              <a:rPr lang="en-US" sz="2500" dirty="0" err="1">
                <a:latin typeface="UTM Avo" panose="02040603050506020204" pitchFamily="18" charset="0"/>
              </a:rPr>
              <a:t>cẩn</a:t>
            </a:r>
            <a:r>
              <a:rPr lang="en-US" sz="2500" dirty="0">
                <a:latin typeface="UTM Avo" panose="02040603050506020204" pitchFamily="18" charset="0"/>
              </a:rPr>
              <a:t> </a:t>
            </a:r>
            <a:r>
              <a:rPr lang="en-US" sz="2500" dirty="0" err="1">
                <a:latin typeface="UTM Avo" panose="02040603050506020204" pitchFamily="18" charset="0"/>
              </a:rPr>
              <a:t>thận</a:t>
            </a:r>
            <a:r>
              <a:rPr lang="en-US" sz="2500" dirty="0">
                <a:latin typeface="UTM Avo" panose="02040603050506020204" pitchFamily="18" charset="0"/>
              </a:rPr>
              <a:t> </a:t>
            </a:r>
            <a:r>
              <a:rPr lang="en-US" sz="2500" dirty="0" err="1">
                <a:latin typeface="UTM Avo" panose="02040603050506020204" pitchFamily="18" charset="0"/>
              </a:rPr>
              <a:t>đảm</a:t>
            </a:r>
            <a:r>
              <a:rPr lang="en-US" sz="2500" dirty="0">
                <a:latin typeface="UTM Avo" panose="02040603050506020204" pitchFamily="18" charset="0"/>
              </a:rPr>
              <a:t> </a:t>
            </a:r>
            <a:r>
              <a:rPr lang="en-US" sz="2500" dirty="0" err="1">
                <a:latin typeface="UTM Avo" panose="02040603050506020204" pitchFamily="18" charset="0"/>
              </a:rPr>
              <a:t>bảo</a:t>
            </a:r>
            <a:r>
              <a:rPr lang="en-US" sz="2500" dirty="0">
                <a:latin typeface="UTM Avo" panose="02040603050506020204" pitchFamily="18" charset="0"/>
              </a:rPr>
              <a:t> an </a:t>
            </a:r>
            <a:r>
              <a:rPr lang="en-US" sz="2500" dirty="0" err="1">
                <a:latin typeface="UTM Avo" panose="02040603050506020204" pitchFamily="18" charset="0"/>
              </a:rPr>
              <a:t>toàn</a:t>
            </a:r>
            <a:r>
              <a:rPr lang="en-US" sz="2500" dirty="0">
                <a:latin typeface="UTM Avo" panose="02040603050506020204" pitchFamily="18" charset="0"/>
              </a:rPr>
              <a:t>, </a:t>
            </a:r>
            <a:r>
              <a:rPr lang="en-US" sz="2500" dirty="0" err="1">
                <a:latin typeface="UTM Avo" panose="02040603050506020204" pitchFamily="18" charset="0"/>
              </a:rPr>
              <a:t>tiết</a:t>
            </a:r>
            <a:r>
              <a:rPr lang="en-US" sz="2500" dirty="0">
                <a:latin typeface="UTM Avo" panose="02040603050506020204" pitchFamily="18" charset="0"/>
              </a:rPr>
              <a:t> </a:t>
            </a:r>
            <a:r>
              <a:rPr lang="en-US" sz="2500" dirty="0" err="1">
                <a:latin typeface="UTM Avo" panose="02040603050506020204" pitchFamily="18" charset="0"/>
              </a:rPr>
              <a:t>kiệm</a:t>
            </a:r>
            <a:r>
              <a:rPr lang="en-US" sz="2500" dirty="0">
                <a:latin typeface="UTM Avo" panose="02040603050506020204" pitchFamily="18" charset="0"/>
              </a:rPr>
              <a:t> </a:t>
            </a:r>
            <a:r>
              <a:rPr lang="en-US" sz="2500" dirty="0" err="1">
                <a:latin typeface="UTM Avo" panose="02040603050506020204" pitchFamily="18" charset="0"/>
              </a:rPr>
              <a:t>điện</a:t>
            </a:r>
            <a:r>
              <a:rPr lang="en-US" sz="2500" dirty="0">
                <a:latin typeface="UTM Avo" panose="02040603050506020204" pitchFamily="18" charset="0"/>
              </a:rPr>
              <a:t> </a:t>
            </a:r>
            <a:r>
              <a:rPr lang="en-US" sz="2500" dirty="0" err="1">
                <a:latin typeface="UTM Avo" panose="02040603050506020204" pitchFamily="18" charset="0"/>
              </a:rPr>
              <a:t>để</a:t>
            </a:r>
            <a:r>
              <a:rPr lang="en-US" sz="2500" dirty="0">
                <a:latin typeface="UTM Avo" panose="02040603050506020204" pitchFamily="18" charset="0"/>
              </a:rPr>
              <a:t> </a:t>
            </a:r>
            <a:r>
              <a:rPr lang="en-US" sz="2500" dirty="0" err="1">
                <a:latin typeface="UTM Avo" panose="02040603050506020204" pitchFamily="18" charset="0"/>
              </a:rPr>
              <a:t>giảm</a:t>
            </a:r>
            <a:r>
              <a:rPr lang="en-US" sz="2500" dirty="0">
                <a:latin typeface="UTM Avo" panose="02040603050506020204" pitchFamily="18" charset="0"/>
              </a:rPr>
              <a:t> chi </a:t>
            </a:r>
            <a:r>
              <a:rPr lang="en-US" sz="2500" dirty="0" err="1">
                <a:latin typeface="UTM Avo" panose="02040603050506020204" pitchFamily="18" charset="0"/>
              </a:rPr>
              <a:t>phí</a:t>
            </a:r>
            <a:r>
              <a:rPr lang="en-US" sz="2500" dirty="0">
                <a:latin typeface="UTM Avo" panose="02040603050506020204" pitchFamily="18" charset="0"/>
              </a:rPr>
              <a:t> </a:t>
            </a:r>
            <a:r>
              <a:rPr lang="en-US" sz="2500" dirty="0" err="1">
                <a:latin typeface="UTM Avo" panose="02040603050506020204" pitchFamily="18" charset="0"/>
              </a:rPr>
              <a:t>cho</a:t>
            </a:r>
            <a:r>
              <a:rPr lang="en-US" sz="2500" dirty="0">
                <a:latin typeface="UTM Avo" panose="02040603050506020204" pitchFamily="18" charset="0"/>
              </a:rPr>
              <a:t> </a:t>
            </a:r>
            <a:r>
              <a:rPr lang="en-US" sz="2500" dirty="0" err="1">
                <a:latin typeface="UTM Avo" panose="02040603050506020204" pitchFamily="18" charset="0"/>
              </a:rPr>
              <a:t>gia</a:t>
            </a:r>
            <a:r>
              <a:rPr lang="en-US" sz="2500" dirty="0">
                <a:latin typeface="UTM Avo" panose="02040603050506020204" pitchFamily="18" charset="0"/>
              </a:rPr>
              <a:t> </a:t>
            </a:r>
            <a:r>
              <a:rPr lang="en-US" sz="2500" dirty="0" err="1">
                <a:latin typeface="UTM Avo" panose="02040603050506020204" pitchFamily="18" charset="0"/>
              </a:rPr>
              <a:t>đình</a:t>
            </a:r>
            <a:r>
              <a:rPr lang="en-US" sz="2500" dirty="0">
                <a:latin typeface="UTM Avo" panose="02040603050506020204" pitchFamily="18" charset="0"/>
              </a:rPr>
              <a:t> </a:t>
            </a:r>
            <a:r>
              <a:rPr lang="en-US" sz="2500" dirty="0" err="1">
                <a:latin typeface="UTM Avo" panose="02040603050506020204" pitchFamily="18" charset="0"/>
              </a:rPr>
              <a:t>và</a:t>
            </a:r>
            <a:r>
              <a:rPr lang="en-US" sz="2500" dirty="0">
                <a:latin typeface="UTM Avo" panose="02040603050506020204" pitchFamily="18" charset="0"/>
              </a:rPr>
              <a:t> </a:t>
            </a:r>
            <a:r>
              <a:rPr lang="en-US" sz="2500" dirty="0" err="1">
                <a:latin typeface="UTM Avo" panose="02040603050506020204" pitchFamily="18" charset="0"/>
              </a:rPr>
              <a:t>nguồn</a:t>
            </a:r>
            <a:r>
              <a:rPr lang="en-US" sz="2500" dirty="0">
                <a:latin typeface="UTM Avo" panose="02040603050506020204" pitchFamily="18" charset="0"/>
              </a:rPr>
              <a:t> </a:t>
            </a:r>
            <a:r>
              <a:rPr lang="en-US" sz="2500" dirty="0" err="1">
                <a:latin typeface="UTM Avo" panose="02040603050506020204" pitchFamily="18" charset="0"/>
              </a:rPr>
              <a:t>tài</a:t>
            </a:r>
            <a:r>
              <a:rPr lang="en-US" sz="2500" dirty="0">
                <a:latin typeface="UTM Avo" panose="02040603050506020204" pitchFamily="18" charset="0"/>
              </a:rPr>
              <a:t> </a:t>
            </a:r>
            <a:r>
              <a:rPr lang="en-US" sz="2500" dirty="0" err="1">
                <a:latin typeface="UTM Avo" panose="02040603050506020204" pitchFamily="18" charset="0"/>
              </a:rPr>
              <a:t>nguyên</a:t>
            </a:r>
            <a:r>
              <a:rPr lang="en-US" sz="2500" dirty="0">
                <a:latin typeface="UTM Avo" panose="02040603050506020204" pitchFamily="18" charset="0"/>
              </a:rPr>
              <a:t> </a:t>
            </a:r>
            <a:r>
              <a:rPr lang="en-US" sz="2500" dirty="0" err="1">
                <a:latin typeface="UTM Avo" panose="02040603050506020204" pitchFamily="18" charset="0"/>
              </a:rPr>
              <a:t>tự</a:t>
            </a:r>
            <a:r>
              <a:rPr lang="en-US" sz="2500" dirty="0">
                <a:latin typeface="UTM Avo" panose="02040603050506020204" pitchFamily="18" charset="0"/>
              </a:rPr>
              <a:t> </a:t>
            </a:r>
            <a:r>
              <a:rPr lang="en-US" sz="2500" dirty="0" err="1">
                <a:latin typeface="UTM Avo" panose="02040603050506020204" pitchFamily="18" charset="0"/>
              </a:rPr>
              <a:t>nhiên</a:t>
            </a:r>
            <a:r>
              <a:rPr lang="en-US" sz="2500" dirty="0">
                <a:latin typeface="UTM Avo" panose="02040603050506020204" pitchFamily="18" charset="0"/>
              </a:rPr>
              <a:t>.</a:t>
            </a:r>
          </a:p>
        </p:txBody>
      </p:sp>
      <p:sp>
        <p:nvSpPr>
          <p:cNvPr id="4" name="TextBox 3">
            <a:extLst>
              <a:ext uri="{FF2B5EF4-FFF2-40B4-BE49-F238E27FC236}">
                <a16:creationId xmlns:a16="http://schemas.microsoft.com/office/drawing/2014/main" id="{3D15C2C5-116F-542B-1662-E3F008794191}"/>
              </a:ext>
            </a:extLst>
          </p:cNvPr>
          <p:cNvSpPr txBox="1"/>
          <p:nvPr/>
        </p:nvSpPr>
        <p:spPr>
          <a:xfrm>
            <a:off x="4483634" y="1150578"/>
            <a:ext cx="3808287" cy="492443"/>
          </a:xfrm>
          <a:prstGeom prst="rect">
            <a:avLst/>
          </a:prstGeom>
          <a:noFill/>
        </p:spPr>
        <p:txBody>
          <a:bodyPr wrap="square" rtlCol="0">
            <a:spAutoFit/>
          </a:bodyPr>
          <a:lstStyle/>
          <a:p>
            <a:pPr algn="ctr" defTabSz="1219170"/>
            <a:r>
              <a:rPr lang="en-US" sz="2600" b="1" dirty="0">
                <a:solidFill>
                  <a:srgbClr val="002060"/>
                </a:solidFill>
                <a:latin typeface="UTM Avo" panose="02040603050506020204" pitchFamily="18" charset="0"/>
              </a:rPr>
              <a:t>KẾT LUẬN</a:t>
            </a:r>
          </a:p>
        </p:txBody>
      </p:sp>
      <p:pic>
        <p:nvPicPr>
          <p:cNvPr id="5" name="Picture 4">
            <a:extLst>
              <a:ext uri="{FF2B5EF4-FFF2-40B4-BE49-F238E27FC236}">
                <a16:creationId xmlns:a16="http://schemas.microsoft.com/office/drawing/2014/main" id="{60F6130D-9F59-CD43-72AB-B0B87B535A8C}"/>
              </a:ext>
            </a:extLst>
          </p:cNvPr>
          <p:cNvPicPr>
            <a:picLocks noChangeAspect="1"/>
          </p:cNvPicPr>
          <p:nvPr/>
        </p:nvPicPr>
        <p:blipFill rotWithShape="1">
          <a:blip r:embed="rId4">
            <a:extLst>
              <a:ext uri="{28A0092B-C50C-407E-A947-70E740481C1C}">
                <a14:useLocalDpi xmlns:a14="http://schemas.microsoft.com/office/drawing/2010/main" val="0"/>
              </a:ext>
            </a:extLst>
          </a:blip>
          <a:srcRect t="12384" b="15306"/>
          <a:stretch/>
        </p:blipFill>
        <p:spPr>
          <a:xfrm>
            <a:off x="5396962" y="4179558"/>
            <a:ext cx="1981629" cy="1432908"/>
          </a:xfrm>
          <a:prstGeom prst="rect">
            <a:avLst/>
          </a:prstGeom>
        </p:spPr>
      </p:pic>
      <p:pic>
        <p:nvPicPr>
          <p:cNvPr id="6" name="Picture 5">
            <a:extLst>
              <a:ext uri="{FF2B5EF4-FFF2-40B4-BE49-F238E27FC236}">
                <a16:creationId xmlns:a16="http://schemas.microsoft.com/office/drawing/2014/main" id="{6AFD946D-05B6-FE3F-F8F2-3579180FA1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7167" y="3730554"/>
            <a:ext cx="3127446" cy="3127446"/>
          </a:xfrm>
          <a:prstGeom prst="rect">
            <a:avLst/>
          </a:prstGeom>
        </p:spPr>
      </p:pic>
    </p:spTree>
    <p:extLst>
      <p:ext uri="{BB962C8B-B14F-4D97-AF65-F5344CB8AC3E}">
        <p14:creationId xmlns:p14="http://schemas.microsoft.com/office/powerpoint/2010/main" val="341005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2" name="Rounded Rectangle 45">
            <a:extLst>
              <a:ext uri="{FF2B5EF4-FFF2-40B4-BE49-F238E27FC236}">
                <a16:creationId xmlns:a16="http://schemas.microsoft.com/office/drawing/2014/main" id="{21646522-52D7-A36A-95C8-82D4D20378A0}"/>
              </a:ext>
            </a:extLst>
          </p:cNvPr>
          <p:cNvSpPr/>
          <p:nvPr/>
        </p:nvSpPr>
        <p:spPr>
          <a:xfrm>
            <a:off x="896452" y="1824628"/>
            <a:ext cx="2435413" cy="779049"/>
          </a:xfrm>
          <a:prstGeom prst="roundRect">
            <a:avLst/>
          </a:prstGeom>
          <a:solidFill>
            <a:schemeClr val="accent2">
              <a:lumMod val="75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defTabSz="1219170"/>
            <a:r>
              <a:rPr lang="en-US" sz="2200" b="1" dirty="0" err="1">
                <a:solidFill>
                  <a:srgbClr val="FFFFFF"/>
                </a:solidFill>
                <a:latin typeface="UTM Avo" panose="02040603050506020204" pitchFamily="18" charset="0"/>
              </a:rPr>
              <a:t>Hoạt</a:t>
            </a:r>
            <a:r>
              <a:rPr lang="en-US" sz="2200" b="1" dirty="0">
                <a:solidFill>
                  <a:srgbClr val="FFFFFF"/>
                </a:solidFill>
                <a:latin typeface="UTM Avo" panose="02040603050506020204" pitchFamily="18" charset="0"/>
              </a:rPr>
              <a:t> </a:t>
            </a:r>
            <a:r>
              <a:rPr lang="en-US" sz="2200" b="1" dirty="0" err="1">
                <a:solidFill>
                  <a:srgbClr val="FFFFFF"/>
                </a:solidFill>
                <a:latin typeface="UTM Avo" panose="02040603050506020204" pitchFamily="18" charset="0"/>
              </a:rPr>
              <a:t>động</a:t>
            </a:r>
            <a:r>
              <a:rPr lang="en-US" sz="2200" b="1" dirty="0">
                <a:solidFill>
                  <a:srgbClr val="FFFFFF"/>
                </a:solidFill>
                <a:latin typeface="UTM Avo" panose="02040603050506020204" pitchFamily="18" charset="0"/>
              </a:rPr>
              <a:t> 2:</a:t>
            </a:r>
          </a:p>
        </p:txBody>
      </p:sp>
      <p:sp>
        <p:nvSpPr>
          <p:cNvPr id="23" name="Rectangle 22">
            <a:extLst>
              <a:ext uri="{FF2B5EF4-FFF2-40B4-BE49-F238E27FC236}">
                <a16:creationId xmlns:a16="http://schemas.microsoft.com/office/drawing/2014/main" id="{A5C52B4D-83EB-14AA-AFE6-989529AD74BE}"/>
              </a:ext>
            </a:extLst>
          </p:cNvPr>
          <p:cNvSpPr/>
          <p:nvPr/>
        </p:nvSpPr>
        <p:spPr>
          <a:xfrm>
            <a:off x="3482526" y="1636324"/>
            <a:ext cx="7268332" cy="1517788"/>
          </a:xfrm>
          <a:prstGeom prst="rect">
            <a:avLst/>
          </a:prstGeom>
        </p:spPr>
        <p:txBody>
          <a:bodyPr wrap="square">
            <a:spAutoFit/>
          </a:bodyPr>
          <a:lstStyle/>
          <a:p>
            <a:pPr algn="just" defTabSz="1219170">
              <a:lnSpc>
                <a:spcPct val="130000"/>
              </a:lnSpc>
            </a:pPr>
            <a:r>
              <a:rPr lang="vi-VN" sz="2600" b="1" dirty="0">
                <a:solidFill>
                  <a:srgbClr val="A56D96">
                    <a:lumMod val="50000"/>
                  </a:srgbClr>
                </a:solidFill>
                <a:latin typeface="UTM Avo" panose="02040603050506020204" pitchFamily="18" charset="0"/>
              </a:rPr>
              <a:t>Các bước sử dụng sản phẩm và giữ gìn sản phẩm công nghệ trong gia đình</a:t>
            </a:r>
          </a:p>
          <a:p>
            <a:pPr algn="just" defTabSz="1219170">
              <a:lnSpc>
                <a:spcPct val="130000"/>
              </a:lnSpc>
            </a:pPr>
            <a:endParaRPr lang="en-US" sz="2200" b="1" dirty="0">
              <a:solidFill>
                <a:srgbClr val="A56D96">
                  <a:lumMod val="50000"/>
                </a:srgbClr>
              </a:solidFill>
              <a:latin typeface="UTM Avo" panose="02040603050506020204" pitchFamily="18" charset="0"/>
            </a:endParaRPr>
          </a:p>
        </p:txBody>
      </p:sp>
      <p:pic>
        <p:nvPicPr>
          <p:cNvPr id="24" name="Picture 23">
            <a:extLst>
              <a:ext uri="{FF2B5EF4-FFF2-40B4-BE49-F238E27FC236}">
                <a16:creationId xmlns:a16="http://schemas.microsoft.com/office/drawing/2014/main" id="{EC16A99E-17E6-4F1F-0B9F-334E9C64F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9585" y="3346787"/>
            <a:ext cx="6786541" cy="3488076"/>
          </a:xfrm>
          <a:prstGeom prst="rect">
            <a:avLst/>
          </a:prstGeom>
        </p:spPr>
      </p:pic>
      <p:sp>
        <p:nvSpPr>
          <p:cNvPr id="25" name="Rounded Rectangular Callout 50">
            <a:extLst>
              <a:ext uri="{FF2B5EF4-FFF2-40B4-BE49-F238E27FC236}">
                <a16:creationId xmlns:a16="http://schemas.microsoft.com/office/drawing/2014/main" id="{D8B8464D-C3F8-702E-543D-F40C006D0873}"/>
              </a:ext>
            </a:extLst>
          </p:cNvPr>
          <p:cNvSpPr/>
          <p:nvPr/>
        </p:nvSpPr>
        <p:spPr>
          <a:xfrm>
            <a:off x="650215" y="3399866"/>
            <a:ext cx="4124960" cy="3399908"/>
          </a:xfrm>
          <a:prstGeom prst="wedgeRoundRectCallout">
            <a:avLst>
              <a:gd name="adj1" fmla="val 49425"/>
              <a:gd name="adj2" fmla="val 27076"/>
              <a:gd name="adj3" fmla="val 16667"/>
            </a:avLst>
          </a:prstGeom>
          <a:solidFill>
            <a:schemeClr val="accent3">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200" dirty="0">
                <a:solidFill>
                  <a:srgbClr val="002060"/>
                </a:solidFill>
                <a:latin typeface="UTM Avo" panose="02040603050506020204" pitchFamily="18" charset="0"/>
              </a:rPr>
              <a:t>Chia </a:t>
            </a:r>
            <a:r>
              <a:rPr lang="en-US" sz="2200" dirty="0" err="1">
                <a:solidFill>
                  <a:srgbClr val="002060"/>
                </a:solidFill>
                <a:latin typeface="UTM Avo" panose="02040603050506020204" pitchFamily="18" charset="0"/>
              </a:rPr>
              <a:t>lớp</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thành</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các</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nhóm</a:t>
            </a:r>
            <a:r>
              <a:rPr lang="en-US" sz="2200" dirty="0">
                <a:solidFill>
                  <a:srgbClr val="002060"/>
                </a:solidFill>
                <a:latin typeface="UTM Avo" panose="02040603050506020204" pitchFamily="18" charset="0"/>
              </a:rPr>
              <a:t> 4, chia </a:t>
            </a:r>
            <a:r>
              <a:rPr lang="en-US" sz="2200" dirty="0" err="1">
                <a:solidFill>
                  <a:srgbClr val="002060"/>
                </a:solidFill>
                <a:latin typeface="UTM Avo" panose="02040603050506020204" pitchFamily="18" charset="0"/>
              </a:rPr>
              <a:t>sẻ</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với</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bạn</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trong</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nhóm</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về</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cách</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sử</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dụng</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và</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giữ</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gìn</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sản</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phẩm</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công</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nghệ</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trong</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gia</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đình</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theo</a:t>
            </a:r>
            <a:r>
              <a:rPr lang="en-US" sz="2200" dirty="0">
                <a:solidFill>
                  <a:srgbClr val="002060"/>
                </a:solidFill>
                <a:latin typeface="UTM Avo" panose="02040603050506020204" pitchFamily="18" charset="0"/>
              </a:rPr>
              <a:t> </a:t>
            </a:r>
            <a:r>
              <a:rPr lang="en-US" sz="2200" dirty="0" err="1">
                <a:solidFill>
                  <a:srgbClr val="002060"/>
                </a:solidFill>
                <a:latin typeface="UTM Avo" panose="02040603050506020204" pitchFamily="18" charset="0"/>
              </a:rPr>
              <a:t>gợi</a:t>
            </a:r>
            <a:r>
              <a:rPr lang="en-US" sz="2200" dirty="0">
                <a:solidFill>
                  <a:srgbClr val="002060"/>
                </a:solidFill>
                <a:latin typeface="UTM Avo" panose="02040603050506020204" pitchFamily="18" charset="0"/>
              </a:rPr>
              <a:t> ý:</a:t>
            </a:r>
          </a:p>
        </p:txBody>
      </p:sp>
      <p:pic>
        <p:nvPicPr>
          <p:cNvPr id="26" name="Picture 25">
            <a:extLst>
              <a:ext uri="{FF2B5EF4-FFF2-40B4-BE49-F238E27FC236}">
                <a16:creationId xmlns:a16="http://schemas.microsoft.com/office/drawing/2014/main" id="{8C3030B5-26DF-8047-E882-B73DCEE16E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1092" y="3195615"/>
            <a:ext cx="268247" cy="634039"/>
          </a:xfrm>
          <a:prstGeom prst="rect">
            <a:avLst/>
          </a:prstGeom>
        </p:spPr>
      </p:pic>
      <p:pic>
        <p:nvPicPr>
          <p:cNvPr id="27" name="Picture 26">
            <a:extLst>
              <a:ext uri="{FF2B5EF4-FFF2-40B4-BE49-F238E27FC236}">
                <a16:creationId xmlns:a16="http://schemas.microsoft.com/office/drawing/2014/main" id="{1EA991F6-85B1-A729-AD69-A660AD6D20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8370" y="3206247"/>
            <a:ext cx="268247" cy="634039"/>
          </a:xfrm>
          <a:prstGeom prst="rect">
            <a:avLst/>
          </a:prstGeom>
        </p:spPr>
      </p:pic>
    </p:spTree>
    <p:extLst>
      <p:ext uri="{BB962C8B-B14F-4D97-AF65-F5344CB8AC3E}">
        <p14:creationId xmlns:p14="http://schemas.microsoft.com/office/powerpoint/2010/main" val="216719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outVertic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checkerboard(across)">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par>
                                <p:cTn id="21" presetID="22" presetClass="entr" presetSubtype="1"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2" name="Chọn-và-sử-dụng-tivi-tiết-kiệm-điện">
            <a:hlinkClick r:id="" action="ppaction://media"/>
            <a:extLst>
              <a:ext uri="{FF2B5EF4-FFF2-40B4-BE49-F238E27FC236}">
                <a16:creationId xmlns:a16="http://schemas.microsoft.com/office/drawing/2014/main" id="{BDEFA612-62DD-8C7F-B0E8-FFC841DA40F8}"/>
              </a:ext>
            </a:extLst>
          </p:cNvPr>
          <p:cNvPicPr>
            <a:picLocks noChangeAspect="1"/>
          </p:cNvPicPr>
          <p:nvPr>
            <a:videoFile r:link="rId1"/>
            <p:extLst>
              <p:ext uri="{DAA4B4D4-6D71-4841-9C94-3DE7FCFB9230}">
                <p14:media xmlns:p14="http://schemas.microsoft.com/office/powerpoint/2010/main" r:embed="rId2">
                  <p14:trim end="4813"/>
                </p14:media>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34315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2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5625;p61">
            <a:extLst>
              <a:ext uri="{FF2B5EF4-FFF2-40B4-BE49-F238E27FC236}">
                <a16:creationId xmlns:a16="http://schemas.microsoft.com/office/drawing/2014/main" id="{46FD9BC6-9695-8087-B044-165CB3E69C4A}"/>
              </a:ext>
            </a:extLst>
          </p:cNvPr>
          <p:cNvSpPr/>
          <p:nvPr/>
        </p:nvSpPr>
        <p:spPr>
          <a:xfrm>
            <a:off x="3731023" y="2045177"/>
            <a:ext cx="3726096" cy="664000"/>
          </a:xfrm>
          <a:prstGeom prst="roundRect">
            <a:avLst>
              <a:gd name="adj" fmla="val 50000"/>
            </a:avLst>
          </a:prstGeom>
          <a:solidFill>
            <a:schemeClr val="accent4"/>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 name="Google Shape;5627;p61">
            <a:extLst>
              <a:ext uri="{FF2B5EF4-FFF2-40B4-BE49-F238E27FC236}">
                <a16:creationId xmlns:a16="http://schemas.microsoft.com/office/drawing/2014/main" id="{91CD7500-478C-21AA-D985-EBF5B73C3BBB}"/>
              </a:ext>
            </a:extLst>
          </p:cNvPr>
          <p:cNvSpPr txBox="1">
            <a:spLocks/>
          </p:cNvSpPr>
          <p:nvPr/>
        </p:nvSpPr>
        <p:spPr>
          <a:xfrm>
            <a:off x="4557283" y="2097877"/>
            <a:ext cx="6022400" cy="6532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1600"/>
              </a:spcAft>
            </a:pPr>
            <a:r>
              <a:rPr lang="en-US" sz="2600" b="1" dirty="0">
                <a:latin typeface="UTM Avo" panose="02040603050506020204" pitchFamily="18" charset="0"/>
              </a:rPr>
              <a:t>KẾT LUẬN</a:t>
            </a:r>
          </a:p>
        </p:txBody>
      </p:sp>
      <p:grpSp>
        <p:nvGrpSpPr>
          <p:cNvPr id="4" name="Google Shape;5628;p61">
            <a:extLst>
              <a:ext uri="{FF2B5EF4-FFF2-40B4-BE49-F238E27FC236}">
                <a16:creationId xmlns:a16="http://schemas.microsoft.com/office/drawing/2014/main" id="{259EE732-3550-44D7-88BA-73F0C5875D15}"/>
              </a:ext>
            </a:extLst>
          </p:cNvPr>
          <p:cNvGrpSpPr/>
          <p:nvPr/>
        </p:nvGrpSpPr>
        <p:grpSpPr>
          <a:xfrm flipH="1">
            <a:off x="9162317" y="998625"/>
            <a:ext cx="2928220" cy="2616239"/>
            <a:chOff x="18520075" y="3440400"/>
            <a:chExt cx="2471775" cy="2229125"/>
          </a:xfrm>
        </p:grpSpPr>
        <p:sp>
          <p:nvSpPr>
            <p:cNvPr id="5" name="Google Shape;5629;p61">
              <a:extLst>
                <a:ext uri="{FF2B5EF4-FFF2-40B4-BE49-F238E27FC236}">
                  <a16:creationId xmlns:a16="http://schemas.microsoft.com/office/drawing/2014/main" id="{5093DBAB-B934-474E-A309-ED201A8ED88C}"/>
                </a:ext>
              </a:extLst>
            </p:cNvPr>
            <p:cNvSpPr/>
            <p:nvPr/>
          </p:nvSpPr>
          <p:spPr>
            <a:xfrm>
              <a:off x="18520075" y="3440400"/>
              <a:ext cx="2471775" cy="2229125"/>
            </a:xfrm>
            <a:custGeom>
              <a:avLst/>
              <a:gdLst/>
              <a:ahLst/>
              <a:cxnLst/>
              <a:rect l="l" t="t" r="r" b="b"/>
              <a:pathLst>
                <a:path w="98871" h="89165" extrusionOk="0">
                  <a:moveTo>
                    <a:pt x="64646" y="9641"/>
                  </a:moveTo>
                  <a:cubicBezTo>
                    <a:pt x="64646" y="9774"/>
                    <a:pt x="64613" y="9908"/>
                    <a:pt x="64613" y="10008"/>
                  </a:cubicBezTo>
                  <a:cubicBezTo>
                    <a:pt x="64446" y="9908"/>
                    <a:pt x="64313" y="9841"/>
                    <a:pt x="64146" y="9741"/>
                  </a:cubicBezTo>
                  <a:cubicBezTo>
                    <a:pt x="64313" y="9708"/>
                    <a:pt x="64513" y="9674"/>
                    <a:pt x="64646" y="9641"/>
                  </a:cubicBezTo>
                  <a:close/>
                  <a:moveTo>
                    <a:pt x="35092" y="37494"/>
                  </a:moveTo>
                  <a:cubicBezTo>
                    <a:pt x="35492" y="37861"/>
                    <a:pt x="35926" y="38195"/>
                    <a:pt x="36393" y="38528"/>
                  </a:cubicBezTo>
                  <a:cubicBezTo>
                    <a:pt x="36193" y="38895"/>
                    <a:pt x="35992" y="39262"/>
                    <a:pt x="35792" y="39629"/>
                  </a:cubicBezTo>
                  <a:cubicBezTo>
                    <a:pt x="35592" y="38895"/>
                    <a:pt x="35359" y="38195"/>
                    <a:pt x="35092" y="37494"/>
                  </a:cubicBezTo>
                  <a:close/>
                  <a:moveTo>
                    <a:pt x="80958" y="26853"/>
                  </a:moveTo>
                  <a:cubicBezTo>
                    <a:pt x="81425" y="27254"/>
                    <a:pt x="82025" y="27487"/>
                    <a:pt x="82692" y="27487"/>
                  </a:cubicBezTo>
                  <a:cubicBezTo>
                    <a:pt x="82926" y="27487"/>
                    <a:pt x="83126" y="27454"/>
                    <a:pt x="83360" y="27420"/>
                  </a:cubicBezTo>
                  <a:cubicBezTo>
                    <a:pt x="83393" y="27420"/>
                    <a:pt x="83460" y="27387"/>
                    <a:pt x="83593" y="27387"/>
                  </a:cubicBezTo>
                  <a:lnTo>
                    <a:pt x="83760" y="27387"/>
                  </a:lnTo>
                  <a:cubicBezTo>
                    <a:pt x="83793" y="27387"/>
                    <a:pt x="83860" y="27387"/>
                    <a:pt x="83893" y="27420"/>
                  </a:cubicBezTo>
                  <a:cubicBezTo>
                    <a:pt x="83993" y="27420"/>
                    <a:pt x="84093" y="27454"/>
                    <a:pt x="84127" y="27454"/>
                  </a:cubicBezTo>
                  <a:cubicBezTo>
                    <a:pt x="84194" y="27487"/>
                    <a:pt x="84227" y="27487"/>
                    <a:pt x="84260" y="27520"/>
                  </a:cubicBezTo>
                  <a:cubicBezTo>
                    <a:pt x="84294" y="27554"/>
                    <a:pt x="84327" y="27554"/>
                    <a:pt x="84360" y="27587"/>
                  </a:cubicBezTo>
                  <a:cubicBezTo>
                    <a:pt x="84427" y="27620"/>
                    <a:pt x="84494" y="27687"/>
                    <a:pt x="84560" y="27754"/>
                  </a:cubicBezTo>
                  <a:cubicBezTo>
                    <a:pt x="84594" y="27787"/>
                    <a:pt x="84627" y="27821"/>
                    <a:pt x="84694" y="27854"/>
                  </a:cubicBezTo>
                  <a:cubicBezTo>
                    <a:pt x="84694" y="27921"/>
                    <a:pt x="84727" y="27954"/>
                    <a:pt x="84761" y="28021"/>
                  </a:cubicBezTo>
                  <a:cubicBezTo>
                    <a:pt x="84827" y="28121"/>
                    <a:pt x="84927" y="28254"/>
                    <a:pt x="84961" y="28388"/>
                  </a:cubicBezTo>
                  <a:cubicBezTo>
                    <a:pt x="84994" y="28454"/>
                    <a:pt x="85061" y="28521"/>
                    <a:pt x="85094" y="28588"/>
                  </a:cubicBezTo>
                  <a:cubicBezTo>
                    <a:pt x="85094" y="28688"/>
                    <a:pt x="85128" y="28788"/>
                    <a:pt x="85161" y="28888"/>
                  </a:cubicBezTo>
                  <a:cubicBezTo>
                    <a:pt x="85228" y="29055"/>
                    <a:pt x="85261" y="29222"/>
                    <a:pt x="85328" y="29422"/>
                  </a:cubicBezTo>
                  <a:cubicBezTo>
                    <a:pt x="85328" y="29522"/>
                    <a:pt x="85361" y="29622"/>
                    <a:pt x="85394" y="29722"/>
                  </a:cubicBezTo>
                  <a:cubicBezTo>
                    <a:pt x="85394" y="29822"/>
                    <a:pt x="85394" y="29922"/>
                    <a:pt x="85428" y="30056"/>
                  </a:cubicBezTo>
                  <a:cubicBezTo>
                    <a:pt x="85428" y="30122"/>
                    <a:pt x="85461" y="30222"/>
                    <a:pt x="85461" y="30322"/>
                  </a:cubicBezTo>
                  <a:cubicBezTo>
                    <a:pt x="85461" y="30422"/>
                    <a:pt x="85494" y="30556"/>
                    <a:pt x="85494" y="30689"/>
                  </a:cubicBezTo>
                  <a:cubicBezTo>
                    <a:pt x="85494" y="30789"/>
                    <a:pt x="85528" y="30889"/>
                    <a:pt x="85528" y="30990"/>
                  </a:cubicBezTo>
                  <a:cubicBezTo>
                    <a:pt x="85528" y="31090"/>
                    <a:pt x="85528" y="31156"/>
                    <a:pt x="85528" y="31256"/>
                  </a:cubicBezTo>
                  <a:cubicBezTo>
                    <a:pt x="85528" y="31323"/>
                    <a:pt x="85494" y="31390"/>
                    <a:pt x="85494" y="31457"/>
                  </a:cubicBezTo>
                  <a:cubicBezTo>
                    <a:pt x="85228" y="31457"/>
                    <a:pt x="84961" y="31490"/>
                    <a:pt x="84694" y="31557"/>
                  </a:cubicBezTo>
                  <a:cubicBezTo>
                    <a:pt x="84460" y="31590"/>
                    <a:pt x="84227" y="31690"/>
                    <a:pt x="84027" y="31790"/>
                  </a:cubicBezTo>
                  <a:cubicBezTo>
                    <a:pt x="83760" y="31823"/>
                    <a:pt x="83493" y="31924"/>
                    <a:pt x="83260" y="32024"/>
                  </a:cubicBezTo>
                  <a:cubicBezTo>
                    <a:pt x="82492" y="32424"/>
                    <a:pt x="81892" y="32924"/>
                    <a:pt x="81492" y="33591"/>
                  </a:cubicBezTo>
                  <a:cubicBezTo>
                    <a:pt x="81158" y="34158"/>
                    <a:pt x="81025" y="34792"/>
                    <a:pt x="81125" y="35393"/>
                  </a:cubicBezTo>
                  <a:cubicBezTo>
                    <a:pt x="81125" y="35426"/>
                    <a:pt x="81125" y="35459"/>
                    <a:pt x="81125" y="35459"/>
                  </a:cubicBezTo>
                  <a:cubicBezTo>
                    <a:pt x="81058" y="36193"/>
                    <a:pt x="81258" y="36894"/>
                    <a:pt x="81692" y="37461"/>
                  </a:cubicBezTo>
                  <a:cubicBezTo>
                    <a:pt x="82326" y="38261"/>
                    <a:pt x="83293" y="38728"/>
                    <a:pt x="84394" y="38795"/>
                  </a:cubicBezTo>
                  <a:lnTo>
                    <a:pt x="84560" y="38795"/>
                  </a:lnTo>
                  <a:cubicBezTo>
                    <a:pt x="84827" y="38795"/>
                    <a:pt x="85094" y="38762"/>
                    <a:pt x="85328" y="38695"/>
                  </a:cubicBezTo>
                  <a:lnTo>
                    <a:pt x="85394" y="38695"/>
                  </a:lnTo>
                  <a:cubicBezTo>
                    <a:pt x="85661" y="38695"/>
                    <a:pt x="85928" y="38662"/>
                    <a:pt x="86162" y="38595"/>
                  </a:cubicBezTo>
                  <a:cubicBezTo>
                    <a:pt x="86662" y="38428"/>
                    <a:pt x="87129" y="38228"/>
                    <a:pt x="87563" y="37961"/>
                  </a:cubicBezTo>
                  <a:cubicBezTo>
                    <a:pt x="87763" y="37828"/>
                    <a:pt x="87963" y="37661"/>
                    <a:pt x="88130" y="37494"/>
                  </a:cubicBezTo>
                  <a:cubicBezTo>
                    <a:pt x="88163" y="37461"/>
                    <a:pt x="88230" y="37427"/>
                    <a:pt x="88263" y="37394"/>
                  </a:cubicBezTo>
                  <a:cubicBezTo>
                    <a:pt x="88330" y="37461"/>
                    <a:pt x="88363" y="37494"/>
                    <a:pt x="88430" y="37528"/>
                  </a:cubicBezTo>
                  <a:cubicBezTo>
                    <a:pt x="88563" y="37628"/>
                    <a:pt x="88697" y="37728"/>
                    <a:pt x="88830" y="37828"/>
                  </a:cubicBezTo>
                  <a:cubicBezTo>
                    <a:pt x="88864" y="37894"/>
                    <a:pt x="88930" y="37928"/>
                    <a:pt x="88997" y="37961"/>
                  </a:cubicBezTo>
                  <a:cubicBezTo>
                    <a:pt x="89064" y="38061"/>
                    <a:pt x="89097" y="38128"/>
                    <a:pt x="89164" y="38195"/>
                  </a:cubicBezTo>
                  <a:cubicBezTo>
                    <a:pt x="89297" y="38328"/>
                    <a:pt x="89397" y="38462"/>
                    <a:pt x="89497" y="38628"/>
                  </a:cubicBezTo>
                  <a:cubicBezTo>
                    <a:pt x="89531" y="38695"/>
                    <a:pt x="89597" y="38762"/>
                    <a:pt x="89631" y="38828"/>
                  </a:cubicBezTo>
                  <a:cubicBezTo>
                    <a:pt x="89664" y="38895"/>
                    <a:pt x="89731" y="38995"/>
                    <a:pt x="89764" y="39062"/>
                  </a:cubicBezTo>
                  <a:cubicBezTo>
                    <a:pt x="89831" y="39229"/>
                    <a:pt x="89931" y="39396"/>
                    <a:pt x="89998" y="39596"/>
                  </a:cubicBezTo>
                  <a:cubicBezTo>
                    <a:pt x="90031" y="39662"/>
                    <a:pt x="90064" y="39762"/>
                    <a:pt x="90131" y="39829"/>
                  </a:cubicBezTo>
                  <a:cubicBezTo>
                    <a:pt x="90131" y="39929"/>
                    <a:pt x="90164" y="40029"/>
                    <a:pt x="90198" y="40129"/>
                  </a:cubicBezTo>
                  <a:cubicBezTo>
                    <a:pt x="90265" y="40330"/>
                    <a:pt x="90298" y="40530"/>
                    <a:pt x="90331" y="40730"/>
                  </a:cubicBezTo>
                  <a:cubicBezTo>
                    <a:pt x="90365" y="40830"/>
                    <a:pt x="90398" y="40930"/>
                    <a:pt x="90431" y="41030"/>
                  </a:cubicBezTo>
                  <a:cubicBezTo>
                    <a:pt x="90431" y="41130"/>
                    <a:pt x="90431" y="41230"/>
                    <a:pt x="90465" y="41364"/>
                  </a:cubicBezTo>
                  <a:cubicBezTo>
                    <a:pt x="90498" y="41564"/>
                    <a:pt x="90498" y="41764"/>
                    <a:pt x="90531" y="41964"/>
                  </a:cubicBezTo>
                  <a:cubicBezTo>
                    <a:pt x="90531" y="42064"/>
                    <a:pt x="90531" y="42164"/>
                    <a:pt x="90565" y="42264"/>
                  </a:cubicBezTo>
                  <a:cubicBezTo>
                    <a:pt x="90565" y="42364"/>
                    <a:pt x="90531" y="42464"/>
                    <a:pt x="90531" y="42564"/>
                  </a:cubicBezTo>
                  <a:lnTo>
                    <a:pt x="90498" y="42564"/>
                  </a:lnTo>
                  <a:cubicBezTo>
                    <a:pt x="90298" y="42531"/>
                    <a:pt x="90098" y="42498"/>
                    <a:pt x="89898" y="42498"/>
                  </a:cubicBezTo>
                  <a:lnTo>
                    <a:pt x="89731" y="42498"/>
                  </a:lnTo>
                  <a:cubicBezTo>
                    <a:pt x="89497" y="42464"/>
                    <a:pt x="89297" y="42431"/>
                    <a:pt x="89064" y="42431"/>
                  </a:cubicBezTo>
                  <a:lnTo>
                    <a:pt x="88864" y="42431"/>
                  </a:lnTo>
                  <a:cubicBezTo>
                    <a:pt x="88296" y="42464"/>
                    <a:pt x="87729" y="42631"/>
                    <a:pt x="87196" y="42831"/>
                  </a:cubicBezTo>
                  <a:cubicBezTo>
                    <a:pt x="86929" y="42965"/>
                    <a:pt x="86695" y="43132"/>
                    <a:pt x="86495" y="43298"/>
                  </a:cubicBezTo>
                  <a:cubicBezTo>
                    <a:pt x="86228" y="43432"/>
                    <a:pt x="85961" y="43565"/>
                    <a:pt x="85728" y="43799"/>
                  </a:cubicBezTo>
                  <a:cubicBezTo>
                    <a:pt x="85294" y="44199"/>
                    <a:pt x="84927" y="44666"/>
                    <a:pt x="84661" y="45166"/>
                  </a:cubicBezTo>
                  <a:cubicBezTo>
                    <a:pt x="84494" y="45500"/>
                    <a:pt x="84394" y="45800"/>
                    <a:pt x="84360" y="46134"/>
                  </a:cubicBezTo>
                  <a:cubicBezTo>
                    <a:pt x="84227" y="46467"/>
                    <a:pt x="84127" y="46834"/>
                    <a:pt x="84127" y="47235"/>
                  </a:cubicBezTo>
                  <a:cubicBezTo>
                    <a:pt x="84127" y="47435"/>
                    <a:pt x="84127" y="47601"/>
                    <a:pt x="84160" y="47802"/>
                  </a:cubicBezTo>
                  <a:cubicBezTo>
                    <a:pt x="84260" y="48469"/>
                    <a:pt x="84494" y="49069"/>
                    <a:pt x="84861" y="49603"/>
                  </a:cubicBezTo>
                  <a:cubicBezTo>
                    <a:pt x="85128" y="49936"/>
                    <a:pt x="85461" y="50203"/>
                    <a:pt x="85828" y="50403"/>
                  </a:cubicBezTo>
                  <a:cubicBezTo>
                    <a:pt x="86095" y="50704"/>
                    <a:pt x="86428" y="50904"/>
                    <a:pt x="86795" y="51037"/>
                  </a:cubicBezTo>
                  <a:cubicBezTo>
                    <a:pt x="87329" y="51237"/>
                    <a:pt x="87896" y="51337"/>
                    <a:pt x="88497" y="51337"/>
                  </a:cubicBezTo>
                  <a:lnTo>
                    <a:pt x="88663" y="51337"/>
                  </a:lnTo>
                  <a:cubicBezTo>
                    <a:pt x="88897" y="51337"/>
                    <a:pt x="89164" y="51271"/>
                    <a:pt x="89397" y="51204"/>
                  </a:cubicBezTo>
                  <a:cubicBezTo>
                    <a:pt x="89664" y="51204"/>
                    <a:pt x="89898" y="51171"/>
                    <a:pt x="90131" y="51104"/>
                  </a:cubicBezTo>
                  <a:cubicBezTo>
                    <a:pt x="90565" y="50971"/>
                    <a:pt x="90998" y="50804"/>
                    <a:pt x="91399" y="50604"/>
                  </a:cubicBezTo>
                  <a:cubicBezTo>
                    <a:pt x="91499" y="50537"/>
                    <a:pt x="91632" y="50470"/>
                    <a:pt x="91732" y="50403"/>
                  </a:cubicBezTo>
                  <a:cubicBezTo>
                    <a:pt x="91732" y="50437"/>
                    <a:pt x="91766" y="50437"/>
                    <a:pt x="91766" y="50470"/>
                  </a:cubicBezTo>
                  <a:cubicBezTo>
                    <a:pt x="91832" y="50570"/>
                    <a:pt x="91899" y="50670"/>
                    <a:pt x="91999" y="50770"/>
                  </a:cubicBezTo>
                  <a:cubicBezTo>
                    <a:pt x="92032" y="50870"/>
                    <a:pt x="92099" y="51004"/>
                    <a:pt x="92133" y="51104"/>
                  </a:cubicBezTo>
                  <a:cubicBezTo>
                    <a:pt x="92266" y="51304"/>
                    <a:pt x="92366" y="51538"/>
                    <a:pt x="92499" y="51738"/>
                  </a:cubicBezTo>
                  <a:cubicBezTo>
                    <a:pt x="92566" y="51871"/>
                    <a:pt x="92633" y="51971"/>
                    <a:pt x="92700" y="52071"/>
                  </a:cubicBezTo>
                  <a:cubicBezTo>
                    <a:pt x="92733" y="52171"/>
                    <a:pt x="92766" y="52305"/>
                    <a:pt x="92800" y="52405"/>
                  </a:cubicBezTo>
                  <a:cubicBezTo>
                    <a:pt x="92900" y="52572"/>
                    <a:pt x="92966" y="52772"/>
                    <a:pt x="93033" y="52972"/>
                  </a:cubicBezTo>
                  <a:cubicBezTo>
                    <a:pt x="93067" y="53072"/>
                    <a:pt x="93133" y="53139"/>
                    <a:pt x="93167" y="53239"/>
                  </a:cubicBezTo>
                  <a:cubicBezTo>
                    <a:pt x="93200" y="53339"/>
                    <a:pt x="93200" y="53439"/>
                    <a:pt x="93233" y="53539"/>
                  </a:cubicBezTo>
                  <a:cubicBezTo>
                    <a:pt x="93300" y="53739"/>
                    <a:pt x="93333" y="53939"/>
                    <a:pt x="93367" y="54139"/>
                  </a:cubicBezTo>
                  <a:cubicBezTo>
                    <a:pt x="93367" y="54206"/>
                    <a:pt x="93400" y="54306"/>
                    <a:pt x="93433" y="54373"/>
                  </a:cubicBezTo>
                  <a:cubicBezTo>
                    <a:pt x="93433" y="54473"/>
                    <a:pt x="93433" y="54573"/>
                    <a:pt x="93433" y="54707"/>
                  </a:cubicBezTo>
                  <a:cubicBezTo>
                    <a:pt x="93467" y="54873"/>
                    <a:pt x="93467" y="55040"/>
                    <a:pt x="93467" y="55174"/>
                  </a:cubicBezTo>
                  <a:lnTo>
                    <a:pt x="93467" y="55274"/>
                  </a:lnTo>
                  <a:cubicBezTo>
                    <a:pt x="93467" y="55374"/>
                    <a:pt x="93467" y="55440"/>
                    <a:pt x="93467" y="55540"/>
                  </a:cubicBezTo>
                  <a:cubicBezTo>
                    <a:pt x="93467" y="55641"/>
                    <a:pt x="93433" y="55741"/>
                    <a:pt x="93433" y="55841"/>
                  </a:cubicBezTo>
                  <a:cubicBezTo>
                    <a:pt x="93400" y="56007"/>
                    <a:pt x="93367" y="56208"/>
                    <a:pt x="93333" y="56408"/>
                  </a:cubicBezTo>
                  <a:cubicBezTo>
                    <a:pt x="93300" y="56508"/>
                    <a:pt x="93300" y="56608"/>
                    <a:pt x="93300" y="56708"/>
                  </a:cubicBezTo>
                  <a:cubicBezTo>
                    <a:pt x="93267" y="56775"/>
                    <a:pt x="93200" y="56875"/>
                    <a:pt x="93200" y="56941"/>
                  </a:cubicBezTo>
                  <a:cubicBezTo>
                    <a:pt x="93133" y="57142"/>
                    <a:pt x="93067" y="57308"/>
                    <a:pt x="93000" y="57509"/>
                  </a:cubicBezTo>
                  <a:cubicBezTo>
                    <a:pt x="92933" y="57575"/>
                    <a:pt x="92933" y="57675"/>
                    <a:pt x="92900" y="57775"/>
                  </a:cubicBezTo>
                  <a:cubicBezTo>
                    <a:pt x="92833" y="57875"/>
                    <a:pt x="92766" y="57942"/>
                    <a:pt x="92733" y="58042"/>
                  </a:cubicBezTo>
                  <a:cubicBezTo>
                    <a:pt x="92633" y="58209"/>
                    <a:pt x="92533" y="58376"/>
                    <a:pt x="92433" y="58543"/>
                  </a:cubicBezTo>
                  <a:cubicBezTo>
                    <a:pt x="92366" y="58643"/>
                    <a:pt x="92333" y="58743"/>
                    <a:pt x="92266" y="58843"/>
                  </a:cubicBezTo>
                  <a:cubicBezTo>
                    <a:pt x="92199" y="58910"/>
                    <a:pt x="92133" y="58976"/>
                    <a:pt x="92066" y="59076"/>
                  </a:cubicBezTo>
                  <a:cubicBezTo>
                    <a:pt x="91966" y="59243"/>
                    <a:pt x="91832" y="59410"/>
                    <a:pt x="91666" y="59577"/>
                  </a:cubicBezTo>
                  <a:cubicBezTo>
                    <a:pt x="91599" y="59643"/>
                    <a:pt x="91532" y="59743"/>
                    <a:pt x="91465" y="59810"/>
                  </a:cubicBezTo>
                  <a:cubicBezTo>
                    <a:pt x="91399" y="59877"/>
                    <a:pt x="91332" y="59944"/>
                    <a:pt x="91232" y="60044"/>
                  </a:cubicBezTo>
                  <a:cubicBezTo>
                    <a:pt x="91098" y="60177"/>
                    <a:pt x="90932" y="60311"/>
                    <a:pt x="90765" y="60477"/>
                  </a:cubicBezTo>
                  <a:cubicBezTo>
                    <a:pt x="90698" y="60544"/>
                    <a:pt x="90598" y="60611"/>
                    <a:pt x="90531" y="60677"/>
                  </a:cubicBezTo>
                  <a:cubicBezTo>
                    <a:pt x="90765" y="59743"/>
                    <a:pt x="90732" y="58743"/>
                    <a:pt x="90398" y="57709"/>
                  </a:cubicBezTo>
                  <a:cubicBezTo>
                    <a:pt x="89831" y="56141"/>
                    <a:pt x="88630" y="54873"/>
                    <a:pt x="87229" y="54306"/>
                  </a:cubicBezTo>
                  <a:cubicBezTo>
                    <a:pt x="87062" y="53906"/>
                    <a:pt x="86795" y="53506"/>
                    <a:pt x="86495" y="53139"/>
                  </a:cubicBezTo>
                  <a:cubicBezTo>
                    <a:pt x="85695" y="52271"/>
                    <a:pt x="84594" y="51804"/>
                    <a:pt x="83360" y="51804"/>
                  </a:cubicBezTo>
                  <a:cubicBezTo>
                    <a:pt x="82692" y="51804"/>
                    <a:pt x="81992" y="51938"/>
                    <a:pt x="81258" y="52205"/>
                  </a:cubicBezTo>
                  <a:cubicBezTo>
                    <a:pt x="81225" y="52205"/>
                    <a:pt x="81191" y="52238"/>
                    <a:pt x="81158" y="52238"/>
                  </a:cubicBezTo>
                  <a:cubicBezTo>
                    <a:pt x="81058" y="52205"/>
                    <a:pt x="80958" y="52171"/>
                    <a:pt x="80858" y="52138"/>
                  </a:cubicBezTo>
                  <a:cubicBezTo>
                    <a:pt x="81258" y="51604"/>
                    <a:pt x="81425" y="50937"/>
                    <a:pt x="81325" y="50303"/>
                  </a:cubicBezTo>
                  <a:cubicBezTo>
                    <a:pt x="82993" y="48602"/>
                    <a:pt x="83526" y="46234"/>
                    <a:pt x="82726" y="43765"/>
                  </a:cubicBezTo>
                  <a:cubicBezTo>
                    <a:pt x="82192" y="42231"/>
                    <a:pt x="81358" y="40963"/>
                    <a:pt x="80157" y="39929"/>
                  </a:cubicBezTo>
                  <a:cubicBezTo>
                    <a:pt x="80124" y="39262"/>
                    <a:pt x="79957" y="38662"/>
                    <a:pt x="79690" y="38128"/>
                  </a:cubicBezTo>
                  <a:cubicBezTo>
                    <a:pt x="80591" y="35293"/>
                    <a:pt x="78990" y="32557"/>
                    <a:pt x="77389" y="31190"/>
                  </a:cubicBezTo>
                  <a:cubicBezTo>
                    <a:pt x="76922" y="30789"/>
                    <a:pt x="76355" y="30589"/>
                    <a:pt x="75754" y="30589"/>
                  </a:cubicBezTo>
                  <a:cubicBezTo>
                    <a:pt x="75354" y="30589"/>
                    <a:pt x="74954" y="30689"/>
                    <a:pt x="74587" y="30889"/>
                  </a:cubicBezTo>
                  <a:cubicBezTo>
                    <a:pt x="73920" y="31256"/>
                    <a:pt x="73352" y="31657"/>
                    <a:pt x="72852" y="32124"/>
                  </a:cubicBezTo>
                  <a:cubicBezTo>
                    <a:pt x="72552" y="32057"/>
                    <a:pt x="72252" y="31990"/>
                    <a:pt x="71918" y="31957"/>
                  </a:cubicBezTo>
                  <a:lnTo>
                    <a:pt x="71818" y="31957"/>
                  </a:lnTo>
                  <a:cubicBezTo>
                    <a:pt x="72752" y="30623"/>
                    <a:pt x="73286" y="29255"/>
                    <a:pt x="73252" y="27987"/>
                  </a:cubicBezTo>
                  <a:cubicBezTo>
                    <a:pt x="73252" y="27821"/>
                    <a:pt x="73252" y="27620"/>
                    <a:pt x="73252" y="27420"/>
                  </a:cubicBezTo>
                  <a:cubicBezTo>
                    <a:pt x="73619" y="27620"/>
                    <a:pt x="74020" y="27721"/>
                    <a:pt x="74453" y="27754"/>
                  </a:cubicBezTo>
                  <a:cubicBezTo>
                    <a:pt x="74987" y="28321"/>
                    <a:pt x="75654" y="28721"/>
                    <a:pt x="76455" y="28888"/>
                  </a:cubicBezTo>
                  <a:cubicBezTo>
                    <a:pt x="76621" y="28921"/>
                    <a:pt x="76822" y="28921"/>
                    <a:pt x="77022" y="28921"/>
                  </a:cubicBezTo>
                  <a:cubicBezTo>
                    <a:pt x="78256" y="28921"/>
                    <a:pt x="79357" y="28254"/>
                    <a:pt x="80024" y="27087"/>
                  </a:cubicBezTo>
                  <a:cubicBezTo>
                    <a:pt x="80024" y="27053"/>
                    <a:pt x="80057" y="27020"/>
                    <a:pt x="80057" y="27020"/>
                  </a:cubicBezTo>
                  <a:cubicBezTo>
                    <a:pt x="80357" y="26987"/>
                    <a:pt x="80658" y="26953"/>
                    <a:pt x="80958" y="26853"/>
                  </a:cubicBezTo>
                  <a:close/>
                  <a:moveTo>
                    <a:pt x="30155" y="58176"/>
                  </a:moveTo>
                  <a:lnTo>
                    <a:pt x="30155" y="58176"/>
                  </a:lnTo>
                  <a:cubicBezTo>
                    <a:pt x="30088" y="59176"/>
                    <a:pt x="30088" y="60210"/>
                    <a:pt x="30122" y="61178"/>
                  </a:cubicBezTo>
                  <a:cubicBezTo>
                    <a:pt x="29621" y="60677"/>
                    <a:pt x="29354" y="60277"/>
                    <a:pt x="29254" y="59977"/>
                  </a:cubicBezTo>
                  <a:cubicBezTo>
                    <a:pt x="29221" y="59810"/>
                    <a:pt x="29188" y="59677"/>
                    <a:pt x="29354" y="59410"/>
                  </a:cubicBezTo>
                  <a:cubicBezTo>
                    <a:pt x="29554" y="59043"/>
                    <a:pt x="29821" y="58643"/>
                    <a:pt x="30155" y="58176"/>
                  </a:cubicBezTo>
                  <a:close/>
                  <a:moveTo>
                    <a:pt x="6538" y="55274"/>
                  </a:moveTo>
                  <a:cubicBezTo>
                    <a:pt x="6671" y="57075"/>
                    <a:pt x="7038" y="59010"/>
                    <a:pt x="7639" y="61078"/>
                  </a:cubicBezTo>
                  <a:cubicBezTo>
                    <a:pt x="7706" y="61345"/>
                    <a:pt x="7806" y="61578"/>
                    <a:pt x="7872" y="61812"/>
                  </a:cubicBezTo>
                  <a:cubicBezTo>
                    <a:pt x="7706" y="61945"/>
                    <a:pt x="7572" y="62078"/>
                    <a:pt x="7439" y="62212"/>
                  </a:cubicBezTo>
                  <a:cubicBezTo>
                    <a:pt x="7372" y="62145"/>
                    <a:pt x="7305" y="62078"/>
                    <a:pt x="7239" y="62045"/>
                  </a:cubicBezTo>
                  <a:cubicBezTo>
                    <a:pt x="7105" y="61912"/>
                    <a:pt x="6938" y="61812"/>
                    <a:pt x="6838" y="61678"/>
                  </a:cubicBezTo>
                  <a:cubicBezTo>
                    <a:pt x="6772" y="61611"/>
                    <a:pt x="6671" y="61545"/>
                    <a:pt x="6605" y="61478"/>
                  </a:cubicBezTo>
                  <a:cubicBezTo>
                    <a:pt x="6538" y="61411"/>
                    <a:pt x="6505" y="61345"/>
                    <a:pt x="6438" y="61278"/>
                  </a:cubicBezTo>
                  <a:cubicBezTo>
                    <a:pt x="6305" y="61144"/>
                    <a:pt x="6204" y="61011"/>
                    <a:pt x="6104" y="60844"/>
                  </a:cubicBezTo>
                  <a:cubicBezTo>
                    <a:pt x="6071" y="60778"/>
                    <a:pt x="6004" y="60711"/>
                    <a:pt x="5971" y="60644"/>
                  </a:cubicBezTo>
                  <a:cubicBezTo>
                    <a:pt x="5938" y="60577"/>
                    <a:pt x="5904" y="60511"/>
                    <a:pt x="5838" y="60411"/>
                  </a:cubicBezTo>
                  <a:cubicBezTo>
                    <a:pt x="5771" y="60277"/>
                    <a:pt x="5704" y="60110"/>
                    <a:pt x="5671" y="59977"/>
                  </a:cubicBezTo>
                  <a:cubicBezTo>
                    <a:pt x="5637" y="59910"/>
                    <a:pt x="5604" y="59844"/>
                    <a:pt x="5571" y="59777"/>
                  </a:cubicBezTo>
                  <a:cubicBezTo>
                    <a:pt x="5537" y="59677"/>
                    <a:pt x="5537" y="59610"/>
                    <a:pt x="5504" y="59510"/>
                  </a:cubicBezTo>
                  <a:cubicBezTo>
                    <a:pt x="5471" y="59343"/>
                    <a:pt x="5471" y="59210"/>
                    <a:pt x="5437" y="59043"/>
                  </a:cubicBezTo>
                  <a:cubicBezTo>
                    <a:pt x="5437" y="58943"/>
                    <a:pt x="5437" y="58876"/>
                    <a:pt x="5404" y="58776"/>
                  </a:cubicBezTo>
                  <a:cubicBezTo>
                    <a:pt x="5404" y="58709"/>
                    <a:pt x="5437" y="58609"/>
                    <a:pt x="5437" y="58543"/>
                  </a:cubicBezTo>
                  <a:cubicBezTo>
                    <a:pt x="5437" y="58376"/>
                    <a:pt x="5437" y="58176"/>
                    <a:pt x="5471" y="58009"/>
                  </a:cubicBezTo>
                  <a:cubicBezTo>
                    <a:pt x="5504" y="57909"/>
                    <a:pt x="5504" y="57809"/>
                    <a:pt x="5504" y="57709"/>
                  </a:cubicBezTo>
                  <a:cubicBezTo>
                    <a:pt x="5537" y="57642"/>
                    <a:pt x="5571" y="57542"/>
                    <a:pt x="5571" y="57475"/>
                  </a:cubicBezTo>
                  <a:cubicBezTo>
                    <a:pt x="5637" y="57275"/>
                    <a:pt x="5671" y="57108"/>
                    <a:pt x="5737" y="56908"/>
                  </a:cubicBezTo>
                  <a:cubicBezTo>
                    <a:pt x="5804" y="56808"/>
                    <a:pt x="5804" y="56708"/>
                    <a:pt x="5838" y="56608"/>
                  </a:cubicBezTo>
                  <a:cubicBezTo>
                    <a:pt x="5904" y="56508"/>
                    <a:pt x="5938" y="56441"/>
                    <a:pt x="5971" y="56341"/>
                  </a:cubicBezTo>
                  <a:cubicBezTo>
                    <a:pt x="6071" y="56141"/>
                    <a:pt x="6171" y="55941"/>
                    <a:pt x="6271" y="55741"/>
                  </a:cubicBezTo>
                  <a:cubicBezTo>
                    <a:pt x="6305" y="55641"/>
                    <a:pt x="6371" y="55540"/>
                    <a:pt x="6405" y="55440"/>
                  </a:cubicBezTo>
                  <a:cubicBezTo>
                    <a:pt x="6438" y="55407"/>
                    <a:pt x="6505" y="55340"/>
                    <a:pt x="6538" y="55274"/>
                  </a:cubicBezTo>
                  <a:close/>
                  <a:moveTo>
                    <a:pt x="11808" y="68083"/>
                  </a:moveTo>
                  <a:cubicBezTo>
                    <a:pt x="12709" y="68983"/>
                    <a:pt x="13743" y="69751"/>
                    <a:pt x="14877" y="70451"/>
                  </a:cubicBezTo>
                  <a:cubicBezTo>
                    <a:pt x="14744" y="70484"/>
                    <a:pt x="14577" y="70551"/>
                    <a:pt x="14444" y="70651"/>
                  </a:cubicBezTo>
                  <a:cubicBezTo>
                    <a:pt x="14143" y="70718"/>
                    <a:pt x="13877" y="70818"/>
                    <a:pt x="13610" y="70951"/>
                  </a:cubicBezTo>
                  <a:cubicBezTo>
                    <a:pt x="13076" y="71285"/>
                    <a:pt x="12642" y="71652"/>
                    <a:pt x="12242" y="72152"/>
                  </a:cubicBezTo>
                  <a:cubicBezTo>
                    <a:pt x="12175" y="72219"/>
                    <a:pt x="12109" y="72319"/>
                    <a:pt x="12075" y="72386"/>
                  </a:cubicBezTo>
                  <a:cubicBezTo>
                    <a:pt x="11942" y="72386"/>
                    <a:pt x="11842" y="72352"/>
                    <a:pt x="11742" y="72352"/>
                  </a:cubicBezTo>
                  <a:cubicBezTo>
                    <a:pt x="11542" y="72352"/>
                    <a:pt x="11341" y="72319"/>
                    <a:pt x="11175" y="72319"/>
                  </a:cubicBezTo>
                  <a:cubicBezTo>
                    <a:pt x="11075" y="72286"/>
                    <a:pt x="10975" y="72286"/>
                    <a:pt x="10874" y="72286"/>
                  </a:cubicBezTo>
                  <a:cubicBezTo>
                    <a:pt x="10808" y="72252"/>
                    <a:pt x="10741" y="72252"/>
                    <a:pt x="10641" y="72219"/>
                  </a:cubicBezTo>
                  <a:cubicBezTo>
                    <a:pt x="10474" y="72186"/>
                    <a:pt x="10341" y="72119"/>
                    <a:pt x="10207" y="72086"/>
                  </a:cubicBezTo>
                  <a:cubicBezTo>
                    <a:pt x="10141" y="72052"/>
                    <a:pt x="10107" y="72052"/>
                    <a:pt x="10041" y="72019"/>
                  </a:cubicBezTo>
                  <a:cubicBezTo>
                    <a:pt x="10007" y="71986"/>
                    <a:pt x="9940" y="71952"/>
                    <a:pt x="9907" y="71919"/>
                  </a:cubicBezTo>
                  <a:cubicBezTo>
                    <a:pt x="9840" y="71885"/>
                    <a:pt x="9774" y="71819"/>
                    <a:pt x="9707" y="71785"/>
                  </a:cubicBezTo>
                  <a:cubicBezTo>
                    <a:pt x="9674" y="71752"/>
                    <a:pt x="9674" y="71719"/>
                    <a:pt x="9640" y="71719"/>
                  </a:cubicBezTo>
                  <a:cubicBezTo>
                    <a:pt x="9607" y="71685"/>
                    <a:pt x="9607" y="71652"/>
                    <a:pt x="9574" y="71619"/>
                  </a:cubicBezTo>
                  <a:cubicBezTo>
                    <a:pt x="9540" y="71552"/>
                    <a:pt x="9507" y="71452"/>
                    <a:pt x="9473" y="71385"/>
                  </a:cubicBezTo>
                  <a:cubicBezTo>
                    <a:pt x="9440" y="71318"/>
                    <a:pt x="9440" y="71285"/>
                    <a:pt x="9407" y="71252"/>
                  </a:cubicBezTo>
                  <a:cubicBezTo>
                    <a:pt x="9407" y="71185"/>
                    <a:pt x="9407" y="71118"/>
                    <a:pt x="9373" y="71018"/>
                  </a:cubicBezTo>
                  <a:cubicBezTo>
                    <a:pt x="9340" y="70885"/>
                    <a:pt x="9340" y="70751"/>
                    <a:pt x="9340" y="70585"/>
                  </a:cubicBezTo>
                  <a:cubicBezTo>
                    <a:pt x="9340" y="70484"/>
                    <a:pt x="9307" y="70384"/>
                    <a:pt x="9307" y="70284"/>
                  </a:cubicBezTo>
                  <a:cubicBezTo>
                    <a:pt x="9340" y="70184"/>
                    <a:pt x="9340" y="70084"/>
                    <a:pt x="9340" y="69984"/>
                  </a:cubicBezTo>
                  <a:cubicBezTo>
                    <a:pt x="9340" y="69751"/>
                    <a:pt x="9373" y="69550"/>
                    <a:pt x="9407" y="69350"/>
                  </a:cubicBezTo>
                  <a:cubicBezTo>
                    <a:pt x="9407" y="69250"/>
                    <a:pt x="9407" y="69117"/>
                    <a:pt x="9407" y="69017"/>
                  </a:cubicBezTo>
                  <a:cubicBezTo>
                    <a:pt x="9440" y="68950"/>
                    <a:pt x="9473" y="68850"/>
                    <a:pt x="9507" y="68750"/>
                  </a:cubicBezTo>
                  <a:cubicBezTo>
                    <a:pt x="9507" y="68683"/>
                    <a:pt x="9540" y="68616"/>
                    <a:pt x="9540" y="68550"/>
                  </a:cubicBezTo>
                  <a:lnTo>
                    <a:pt x="9807" y="68550"/>
                  </a:lnTo>
                  <a:cubicBezTo>
                    <a:pt x="10074" y="68550"/>
                    <a:pt x="10341" y="68550"/>
                    <a:pt x="10574" y="68516"/>
                  </a:cubicBezTo>
                  <a:cubicBezTo>
                    <a:pt x="10941" y="68450"/>
                    <a:pt x="11308" y="68350"/>
                    <a:pt x="11608" y="68149"/>
                  </a:cubicBezTo>
                  <a:cubicBezTo>
                    <a:pt x="11675" y="68116"/>
                    <a:pt x="11742" y="68116"/>
                    <a:pt x="11808" y="68083"/>
                  </a:cubicBezTo>
                  <a:close/>
                  <a:moveTo>
                    <a:pt x="20048" y="72619"/>
                  </a:moveTo>
                  <a:cubicBezTo>
                    <a:pt x="21249" y="72920"/>
                    <a:pt x="22516" y="73186"/>
                    <a:pt x="23850" y="73353"/>
                  </a:cubicBezTo>
                  <a:cubicBezTo>
                    <a:pt x="23850" y="73420"/>
                    <a:pt x="23850" y="73487"/>
                    <a:pt x="23817" y="73553"/>
                  </a:cubicBezTo>
                  <a:cubicBezTo>
                    <a:pt x="23517" y="73653"/>
                    <a:pt x="23250" y="73820"/>
                    <a:pt x="23016" y="74054"/>
                  </a:cubicBezTo>
                  <a:cubicBezTo>
                    <a:pt x="22916" y="74087"/>
                    <a:pt x="22850" y="74120"/>
                    <a:pt x="22783" y="74154"/>
                  </a:cubicBezTo>
                  <a:cubicBezTo>
                    <a:pt x="22583" y="74220"/>
                    <a:pt x="22383" y="74354"/>
                    <a:pt x="22216" y="74487"/>
                  </a:cubicBezTo>
                  <a:cubicBezTo>
                    <a:pt x="21382" y="75021"/>
                    <a:pt x="20848" y="75722"/>
                    <a:pt x="20548" y="76389"/>
                  </a:cubicBezTo>
                  <a:cubicBezTo>
                    <a:pt x="20348" y="76455"/>
                    <a:pt x="20114" y="76555"/>
                    <a:pt x="19948" y="76656"/>
                  </a:cubicBezTo>
                  <a:cubicBezTo>
                    <a:pt x="19948" y="76656"/>
                    <a:pt x="19714" y="76789"/>
                    <a:pt x="19381" y="76922"/>
                  </a:cubicBezTo>
                  <a:cubicBezTo>
                    <a:pt x="19280" y="76989"/>
                    <a:pt x="19214" y="77056"/>
                    <a:pt x="19114" y="77089"/>
                  </a:cubicBezTo>
                  <a:cubicBezTo>
                    <a:pt x="19014" y="77123"/>
                    <a:pt x="18880" y="77156"/>
                    <a:pt x="18780" y="77223"/>
                  </a:cubicBezTo>
                  <a:cubicBezTo>
                    <a:pt x="18580" y="77289"/>
                    <a:pt x="18380" y="77356"/>
                    <a:pt x="18146" y="77423"/>
                  </a:cubicBezTo>
                  <a:cubicBezTo>
                    <a:pt x="18046" y="77456"/>
                    <a:pt x="17946" y="77489"/>
                    <a:pt x="17879" y="77523"/>
                  </a:cubicBezTo>
                  <a:cubicBezTo>
                    <a:pt x="17779" y="77556"/>
                    <a:pt x="17679" y="77556"/>
                    <a:pt x="17579" y="77590"/>
                  </a:cubicBezTo>
                  <a:cubicBezTo>
                    <a:pt x="17379" y="77623"/>
                    <a:pt x="17212" y="77656"/>
                    <a:pt x="17046" y="77690"/>
                  </a:cubicBezTo>
                  <a:cubicBezTo>
                    <a:pt x="16979" y="77690"/>
                    <a:pt x="16912" y="77690"/>
                    <a:pt x="16845" y="77723"/>
                  </a:cubicBezTo>
                  <a:cubicBezTo>
                    <a:pt x="16779" y="77723"/>
                    <a:pt x="16712" y="77690"/>
                    <a:pt x="16645" y="77690"/>
                  </a:cubicBezTo>
                  <a:lnTo>
                    <a:pt x="16478" y="77690"/>
                  </a:lnTo>
                  <a:cubicBezTo>
                    <a:pt x="16478" y="77656"/>
                    <a:pt x="16478" y="77656"/>
                    <a:pt x="16478" y="77656"/>
                  </a:cubicBezTo>
                  <a:cubicBezTo>
                    <a:pt x="16445" y="77590"/>
                    <a:pt x="16412" y="77489"/>
                    <a:pt x="16378" y="77323"/>
                  </a:cubicBezTo>
                  <a:cubicBezTo>
                    <a:pt x="16378" y="77289"/>
                    <a:pt x="16345" y="77256"/>
                    <a:pt x="16345" y="77223"/>
                  </a:cubicBezTo>
                  <a:cubicBezTo>
                    <a:pt x="16378" y="77189"/>
                    <a:pt x="16412" y="77189"/>
                    <a:pt x="16445" y="77189"/>
                  </a:cubicBezTo>
                  <a:cubicBezTo>
                    <a:pt x="16812" y="77089"/>
                    <a:pt x="17112" y="76989"/>
                    <a:pt x="17412" y="76889"/>
                  </a:cubicBezTo>
                  <a:cubicBezTo>
                    <a:pt x="17613" y="76822"/>
                    <a:pt x="17813" y="76756"/>
                    <a:pt x="17980" y="76622"/>
                  </a:cubicBezTo>
                  <a:cubicBezTo>
                    <a:pt x="18313" y="76555"/>
                    <a:pt x="18613" y="76422"/>
                    <a:pt x="18880" y="76255"/>
                  </a:cubicBezTo>
                  <a:cubicBezTo>
                    <a:pt x="19747" y="75655"/>
                    <a:pt x="20281" y="74687"/>
                    <a:pt x="20281" y="73687"/>
                  </a:cubicBezTo>
                  <a:cubicBezTo>
                    <a:pt x="20281" y="73320"/>
                    <a:pt x="20181" y="72953"/>
                    <a:pt x="20048" y="72619"/>
                  </a:cubicBezTo>
                  <a:close/>
                  <a:moveTo>
                    <a:pt x="45766" y="1"/>
                  </a:moveTo>
                  <a:cubicBezTo>
                    <a:pt x="45199" y="1"/>
                    <a:pt x="44665" y="134"/>
                    <a:pt x="44198" y="401"/>
                  </a:cubicBezTo>
                  <a:cubicBezTo>
                    <a:pt x="43398" y="868"/>
                    <a:pt x="41663" y="1835"/>
                    <a:pt x="40562" y="8807"/>
                  </a:cubicBezTo>
                  <a:cubicBezTo>
                    <a:pt x="40362" y="8874"/>
                    <a:pt x="40162" y="8974"/>
                    <a:pt x="39962" y="9074"/>
                  </a:cubicBezTo>
                  <a:cubicBezTo>
                    <a:pt x="36126" y="3303"/>
                    <a:pt x="34558" y="2769"/>
                    <a:pt x="33190" y="2769"/>
                  </a:cubicBezTo>
                  <a:cubicBezTo>
                    <a:pt x="32657" y="2769"/>
                    <a:pt x="32156" y="2903"/>
                    <a:pt x="31689" y="3170"/>
                  </a:cubicBezTo>
                  <a:cubicBezTo>
                    <a:pt x="30689" y="3770"/>
                    <a:pt x="30021" y="4871"/>
                    <a:pt x="29588" y="6572"/>
                  </a:cubicBezTo>
                  <a:cubicBezTo>
                    <a:pt x="28954" y="9207"/>
                    <a:pt x="28854" y="14244"/>
                    <a:pt x="30855" y="18347"/>
                  </a:cubicBezTo>
                  <a:cubicBezTo>
                    <a:pt x="28654" y="23051"/>
                    <a:pt x="29354" y="27487"/>
                    <a:pt x="30655" y="30789"/>
                  </a:cubicBezTo>
                  <a:cubicBezTo>
                    <a:pt x="28854" y="28855"/>
                    <a:pt x="26552" y="26920"/>
                    <a:pt x="23850" y="25019"/>
                  </a:cubicBezTo>
                  <a:cubicBezTo>
                    <a:pt x="24551" y="24752"/>
                    <a:pt x="25185" y="24318"/>
                    <a:pt x="25685" y="23751"/>
                  </a:cubicBezTo>
                  <a:cubicBezTo>
                    <a:pt x="26219" y="23584"/>
                    <a:pt x="26786" y="23351"/>
                    <a:pt x="27286" y="23017"/>
                  </a:cubicBezTo>
                  <a:cubicBezTo>
                    <a:pt x="29288" y="21816"/>
                    <a:pt x="30188" y="19548"/>
                    <a:pt x="29554" y="17246"/>
                  </a:cubicBezTo>
                  <a:cubicBezTo>
                    <a:pt x="29121" y="15745"/>
                    <a:pt x="28153" y="14511"/>
                    <a:pt x="26953" y="13811"/>
                  </a:cubicBezTo>
                  <a:cubicBezTo>
                    <a:pt x="26786" y="13277"/>
                    <a:pt x="26552" y="12777"/>
                    <a:pt x="26219" y="12343"/>
                  </a:cubicBezTo>
                  <a:cubicBezTo>
                    <a:pt x="25985" y="12076"/>
                    <a:pt x="25752" y="11843"/>
                    <a:pt x="25485" y="11642"/>
                  </a:cubicBezTo>
                  <a:cubicBezTo>
                    <a:pt x="26752" y="10975"/>
                    <a:pt x="27620" y="9674"/>
                    <a:pt x="27620" y="8173"/>
                  </a:cubicBezTo>
                  <a:cubicBezTo>
                    <a:pt x="27620" y="7106"/>
                    <a:pt x="27219" y="6105"/>
                    <a:pt x="26486" y="5338"/>
                  </a:cubicBezTo>
                  <a:cubicBezTo>
                    <a:pt x="25718" y="4604"/>
                    <a:pt x="24718" y="4170"/>
                    <a:pt x="23650" y="4170"/>
                  </a:cubicBezTo>
                  <a:cubicBezTo>
                    <a:pt x="21482" y="4170"/>
                    <a:pt x="19681" y="5938"/>
                    <a:pt x="19681" y="8140"/>
                  </a:cubicBezTo>
                  <a:cubicBezTo>
                    <a:pt x="19681" y="9074"/>
                    <a:pt x="20014" y="9975"/>
                    <a:pt x="20615" y="10675"/>
                  </a:cubicBezTo>
                  <a:cubicBezTo>
                    <a:pt x="19981" y="10408"/>
                    <a:pt x="19314" y="10241"/>
                    <a:pt x="18647" y="10241"/>
                  </a:cubicBezTo>
                  <a:cubicBezTo>
                    <a:pt x="17846" y="10241"/>
                    <a:pt x="17079" y="10442"/>
                    <a:pt x="16345" y="10808"/>
                  </a:cubicBezTo>
                  <a:cubicBezTo>
                    <a:pt x="15178" y="11409"/>
                    <a:pt x="14210" y="12343"/>
                    <a:pt x="13643" y="13444"/>
                  </a:cubicBezTo>
                  <a:cubicBezTo>
                    <a:pt x="13109" y="13644"/>
                    <a:pt x="12609" y="13944"/>
                    <a:pt x="12142" y="14378"/>
                  </a:cubicBezTo>
                  <a:cubicBezTo>
                    <a:pt x="10541" y="15745"/>
                    <a:pt x="10074" y="17813"/>
                    <a:pt x="10874" y="19948"/>
                  </a:cubicBezTo>
                  <a:cubicBezTo>
                    <a:pt x="11875" y="22617"/>
                    <a:pt x="14544" y="24685"/>
                    <a:pt x="16979" y="24685"/>
                  </a:cubicBezTo>
                  <a:cubicBezTo>
                    <a:pt x="17179" y="24685"/>
                    <a:pt x="17412" y="24685"/>
                    <a:pt x="17613" y="24652"/>
                  </a:cubicBezTo>
                  <a:lnTo>
                    <a:pt x="17613" y="24652"/>
                  </a:lnTo>
                  <a:cubicBezTo>
                    <a:pt x="17479" y="25052"/>
                    <a:pt x="17446" y="25519"/>
                    <a:pt x="17513" y="25953"/>
                  </a:cubicBezTo>
                  <a:cubicBezTo>
                    <a:pt x="17546" y="26019"/>
                    <a:pt x="17679" y="26720"/>
                    <a:pt x="17613" y="27787"/>
                  </a:cubicBezTo>
                  <a:cubicBezTo>
                    <a:pt x="17279" y="27053"/>
                    <a:pt x="16645" y="26620"/>
                    <a:pt x="16011" y="26320"/>
                  </a:cubicBezTo>
                  <a:cubicBezTo>
                    <a:pt x="15878" y="25886"/>
                    <a:pt x="15711" y="25519"/>
                    <a:pt x="15478" y="25185"/>
                  </a:cubicBezTo>
                  <a:cubicBezTo>
                    <a:pt x="14944" y="24485"/>
                    <a:pt x="14110" y="24051"/>
                    <a:pt x="13276" y="24051"/>
                  </a:cubicBezTo>
                  <a:cubicBezTo>
                    <a:pt x="11742" y="24051"/>
                    <a:pt x="10941" y="25119"/>
                    <a:pt x="10474" y="26153"/>
                  </a:cubicBezTo>
                  <a:cubicBezTo>
                    <a:pt x="9407" y="26653"/>
                    <a:pt x="8640" y="27220"/>
                    <a:pt x="8339" y="28288"/>
                  </a:cubicBezTo>
                  <a:cubicBezTo>
                    <a:pt x="8106" y="29088"/>
                    <a:pt x="8273" y="29989"/>
                    <a:pt x="8773" y="30656"/>
                  </a:cubicBezTo>
                  <a:cubicBezTo>
                    <a:pt x="9140" y="31190"/>
                    <a:pt x="9640" y="31490"/>
                    <a:pt x="10307" y="31723"/>
                  </a:cubicBezTo>
                  <a:cubicBezTo>
                    <a:pt x="10741" y="32791"/>
                    <a:pt x="11475" y="33758"/>
                    <a:pt x="13009" y="33758"/>
                  </a:cubicBezTo>
                  <a:lnTo>
                    <a:pt x="13143" y="33758"/>
                  </a:lnTo>
                  <a:cubicBezTo>
                    <a:pt x="14544" y="33691"/>
                    <a:pt x="15278" y="32757"/>
                    <a:pt x="15811" y="31723"/>
                  </a:cubicBezTo>
                  <a:cubicBezTo>
                    <a:pt x="16412" y="31457"/>
                    <a:pt x="16712" y="31256"/>
                    <a:pt x="16979" y="31023"/>
                  </a:cubicBezTo>
                  <a:cubicBezTo>
                    <a:pt x="16979" y="31023"/>
                    <a:pt x="17012" y="30990"/>
                    <a:pt x="17012" y="30990"/>
                  </a:cubicBezTo>
                  <a:lnTo>
                    <a:pt x="17012" y="30990"/>
                  </a:lnTo>
                  <a:cubicBezTo>
                    <a:pt x="16579" y="32324"/>
                    <a:pt x="15845" y="33825"/>
                    <a:pt x="14610" y="35326"/>
                  </a:cubicBezTo>
                  <a:cubicBezTo>
                    <a:pt x="13410" y="36293"/>
                    <a:pt x="8506" y="40830"/>
                    <a:pt x="6938" y="48435"/>
                  </a:cubicBezTo>
                  <a:cubicBezTo>
                    <a:pt x="6738" y="48402"/>
                    <a:pt x="6505" y="48369"/>
                    <a:pt x="6305" y="48369"/>
                  </a:cubicBezTo>
                  <a:cubicBezTo>
                    <a:pt x="5537" y="48369"/>
                    <a:pt x="4803" y="48702"/>
                    <a:pt x="4303" y="49269"/>
                  </a:cubicBezTo>
                  <a:cubicBezTo>
                    <a:pt x="4303" y="49269"/>
                    <a:pt x="4270" y="49303"/>
                    <a:pt x="4270" y="49303"/>
                  </a:cubicBezTo>
                  <a:cubicBezTo>
                    <a:pt x="4170" y="49436"/>
                    <a:pt x="4070" y="49536"/>
                    <a:pt x="4003" y="49670"/>
                  </a:cubicBezTo>
                  <a:cubicBezTo>
                    <a:pt x="3869" y="49770"/>
                    <a:pt x="3769" y="49903"/>
                    <a:pt x="3669" y="50003"/>
                  </a:cubicBezTo>
                  <a:cubicBezTo>
                    <a:pt x="3436" y="50270"/>
                    <a:pt x="3269" y="50504"/>
                    <a:pt x="3069" y="50737"/>
                  </a:cubicBezTo>
                  <a:cubicBezTo>
                    <a:pt x="2969" y="50870"/>
                    <a:pt x="2869" y="51037"/>
                    <a:pt x="2802" y="51171"/>
                  </a:cubicBezTo>
                  <a:cubicBezTo>
                    <a:pt x="2702" y="51271"/>
                    <a:pt x="2602" y="51404"/>
                    <a:pt x="2502" y="51538"/>
                  </a:cubicBezTo>
                  <a:cubicBezTo>
                    <a:pt x="2302" y="51804"/>
                    <a:pt x="2135" y="52071"/>
                    <a:pt x="1968" y="52338"/>
                  </a:cubicBezTo>
                  <a:cubicBezTo>
                    <a:pt x="1868" y="52505"/>
                    <a:pt x="1801" y="52638"/>
                    <a:pt x="1735" y="52805"/>
                  </a:cubicBezTo>
                  <a:cubicBezTo>
                    <a:pt x="1635" y="52939"/>
                    <a:pt x="1568" y="53072"/>
                    <a:pt x="1468" y="53205"/>
                  </a:cubicBezTo>
                  <a:cubicBezTo>
                    <a:pt x="1301" y="53539"/>
                    <a:pt x="1168" y="53839"/>
                    <a:pt x="1034" y="54139"/>
                  </a:cubicBezTo>
                  <a:cubicBezTo>
                    <a:pt x="967" y="54306"/>
                    <a:pt x="901" y="54473"/>
                    <a:pt x="867" y="54640"/>
                  </a:cubicBezTo>
                  <a:cubicBezTo>
                    <a:pt x="767" y="54807"/>
                    <a:pt x="701" y="54940"/>
                    <a:pt x="634" y="55107"/>
                  </a:cubicBezTo>
                  <a:cubicBezTo>
                    <a:pt x="534" y="55474"/>
                    <a:pt x="400" y="55807"/>
                    <a:pt x="334" y="56141"/>
                  </a:cubicBezTo>
                  <a:cubicBezTo>
                    <a:pt x="267" y="56341"/>
                    <a:pt x="267" y="56508"/>
                    <a:pt x="234" y="56708"/>
                  </a:cubicBezTo>
                  <a:cubicBezTo>
                    <a:pt x="200" y="56875"/>
                    <a:pt x="133" y="57042"/>
                    <a:pt x="100" y="57242"/>
                  </a:cubicBezTo>
                  <a:cubicBezTo>
                    <a:pt x="67" y="57609"/>
                    <a:pt x="33" y="58009"/>
                    <a:pt x="0" y="58376"/>
                  </a:cubicBezTo>
                  <a:cubicBezTo>
                    <a:pt x="0" y="58576"/>
                    <a:pt x="33" y="58776"/>
                    <a:pt x="67" y="58943"/>
                  </a:cubicBezTo>
                  <a:cubicBezTo>
                    <a:pt x="33" y="59143"/>
                    <a:pt x="33" y="59343"/>
                    <a:pt x="33" y="59543"/>
                  </a:cubicBezTo>
                  <a:cubicBezTo>
                    <a:pt x="67" y="59910"/>
                    <a:pt x="133" y="60311"/>
                    <a:pt x="234" y="60711"/>
                  </a:cubicBezTo>
                  <a:cubicBezTo>
                    <a:pt x="267" y="60911"/>
                    <a:pt x="334" y="61078"/>
                    <a:pt x="434" y="61245"/>
                  </a:cubicBezTo>
                  <a:cubicBezTo>
                    <a:pt x="434" y="61445"/>
                    <a:pt x="500" y="61645"/>
                    <a:pt x="567" y="61845"/>
                  </a:cubicBezTo>
                  <a:cubicBezTo>
                    <a:pt x="701" y="62212"/>
                    <a:pt x="867" y="62579"/>
                    <a:pt x="1034" y="62946"/>
                  </a:cubicBezTo>
                  <a:cubicBezTo>
                    <a:pt x="1134" y="63113"/>
                    <a:pt x="1234" y="63246"/>
                    <a:pt x="1368" y="63379"/>
                  </a:cubicBezTo>
                  <a:cubicBezTo>
                    <a:pt x="1434" y="63580"/>
                    <a:pt x="1534" y="63746"/>
                    <a:pt x="1635" y="63913"/>
                  </a:cubicBezTo>
                  <a:cubicBezTo>
                    <a:pt x="1835" y="64213"/>
                    <a:pt x="2068" y="64514"/>
                    <a:pt x="2335" y="64814"/>
                  </a:cubicBezTo>
                  <a:cubicBezTo>
                    <a:pt x="2435" y="64947"/>
                    <a:pt x="2602" y="65081"/>
                    <a:pt x="2735" y="65214"/>
                  </a:cubicBezTo>
                  <a:cubicBezTo>
                    <a:pt x="2835" y="65347"/>
                    <a:pt x="2969" y="65481"/>
                    <a:pt x="3102" y="65614"/>
                  </a:cubicBezTo>
                  <a:cubicBezTo>
                    <a:pt x="3369" y="65881"/>
                    <a:pt x="3636" y="66115"/>
                    <a:pt x="3936" y="66348"/>
                  </a:cubicBezTo>
                  <a:cubicBezTo>
                    <a:pt x="4070" y="66448"/>
                    <a:pt x="4236" y="66515"/>
                    <a:pt x="4403" y="66615"/>
                  </a:cubicBezTo>
                  <a:cubicBezTo>
                    <a:pt x="4403" y="66615"/>
                    <a:pt x="4437" y="66648"/>
                    <a:pt x="4437" y="66682"/>
                  </a:cubicBezTo>
                  <a:cubicBezTo>
                    <a:pt x="4370" y="66982"/>
                    <a:pt x="4270" y="67282"/>
                    <a:pt x="4203" y="67616"/>
                  </a:cubicBezTo>
                  <a:cubicBezTo>
                    <a:pt x="4170" y="67816"/>
                    <a:pt x="4136" y="67983"/>
                    <a:pt x="4136" y="68149"/>
                  </a:cubicBezTo>
                  <a:cubicBezTo>
                    <a:pt x="4070" y="68316"/>
                    <a:pt x="4036" y="68483"/>
                    <a:pt x="4036" y="68683"/>
                  </a:cubicBezTo>
                  <a:cubicBezTo>
                    <a:pt x="3970" y="69017"/>
                    <a:pt x="3936" y="69350"/>
                    <a:pt x="3936" y="69717"/>
                  </a:cubicBezTo>
                  <a:cubicBezTo>
                    <a:pt x="3936" y="69884"/>
                    <a:pt x="3936" y="70051"/>
                    <a:pt x="3970" y="70218"/>
                  </a:cubicBezTo>
                  <a:cubicBezTo>
                    <a:pt x="3936" y="70384"/>
                    <a:pt x="3903" y="70585"/>
                    <a:pt x="3903" y="70751"/>
                  </a:cubicBezTo>
                  <a:cubicBezTo>
                    <a:pt x="3936" y="71185"/>
                    <a:pt x="3970" y="71585"/>
                    <a:pt x="4036" y="71952"/>
                  </a:cubicBezTo>
                  <a:cubicBezTo>
                    <a:pt x="4070" y="72186"/>
                    <a:pt x="4136" y="72386"/>
                    <a:pt x="4236" y="72553"/>
                  </a:cubicBezTo>
                  <a:cubicBezTo>
                    <a:pt x="4236" y="72786"/>
                    <a:pt x="4303" y="73020"/>
                    <a:pt x="4370" y="73220"/>
                  </a:cubicBezTo>
                  <a:cubicBezTo>
                    <a:pt x="4537" y="73687"/>
                    <a:pt x="4737" y="74087"/>
                    <a:pt x="5004" y="74487"/>
                  </a:cubicBezTo>
                  <a:cubicBezTo>
                    <a:pt x="5137" y="74721"/>
                    <a:pt x="5270" y="74888"/>
                    <a:pt x="5437" y="75054"/>
                  </a:cubicBezTo>
                  <a:cubicBezTo>
                    <a:pt x="5571" y="75255"/>
                    <a:pt x="5704" y="75455"/>
                    <a:pt x="5904" y="75621"/>
                  </a:cubicBezTo>
                  <a:cubicBezTo>
                    <a:pt x="6238" y="75955"/>
                    <a:pt x="6605" y="76255"/>
                    <a:pt x="7005" y="76522"/>
                  </a:cubicBezTo>
                  <a:cubicBezTo>
                    <a:pt x="7205" y="76622"/>
                    <a:pt x="7405" y="76722"/>
                    <a:pt x="7605" y="76789"/>
                  </a:cubicBezTo>
                  <a:cubicBezTo>
                    <a:pt x="7806" y="76922"/>
                    <a:pt x="7972" y="77022"/>
                    <a:pt x="8173" y="77123"/>
                  </a:cubicBezTo>
                  <a:cubicBezTo>
                    <a:pt x="8539" y="77256"/>
                    <a:pt x="8940" y="77389"/>
                    <a:pt x="9340" y="77489"/>
                  </a:cubicBezTo>
                  <a:cubicBezTo>
                    <a:pt x="9540" y="77523"/>
                    <a:pt x="9707" y="77556"/>
                    <a:pt x="9907" y="77556"/>
                  </a:cubicBezTo>
                  <a:cubicBezTo>
                    <a:pt x="10074" y="77623"/>
                    <a:pt x="10274" y="77656"/>
                    <a:pt x="10474" y="77690"/>
                  </a:cubicBezTo>
                  <a:cubicBezTo>
                    <a:pt x="10641" y="77723"/>
                    <a:pt x="10808" y="77723"/>
                    <a:pt x="11008" y="77756"/>
                  </a:cubicBezTo>
                  <a:cubicBezTo>
                    <a:pt x="11008" y="77957"/>
                    <a:pt x="11008" y="78157"/>
                    <a:pt x="11041" y="78357"/>
                  </a:cubicBezTo>
                  <a:cubicBezTo>
                    <a:pt x="11141" y="78824"/>
                    <a:pt x="11275" y="79257"/>
                    <a:pt x="11408" y="79658"/>
                  </a:cubicBezTo>
                  <a:cubicBezTo>
                    <a:pt x="11508" y="79891"/>
                    <a:pt x="11642" y="80125"/>
                    <a:pt x="11808" y="80325"/>
                  </a:cubicBezTo>
                  <a:cubicBezTo>
                    <a:pt x="11875" y="80558"/>
                    <a:pt x="12009" y="80792"/>
                    <a:pt x="12175" y="81025"/>
                  </a:cubicBezTo>
                  <a:cubicBezTo>
                    <a:pt x="12542" y="81492"/>
                    <a:pt x="12976" y="81893"/>
                    <a:pt x="13476" y="82226"/>
                  </a:cubicBezTo>
                  <a:cubicBezTo>
                    <a:pt x="13710" y="82360"/>
                    <a:pt x="13943" y="82493"/>
                    <a:pt x="14210" y="82560"/>
                  </a:cubicBezTo>
                  <a:cubicBezTo>
                    <a:pt x="14444" y="82693"/>
                    <a:pt x="14711" y="82827"/>
                    <a:pt x="14977" y="82893"/>
                  </a:cubicBezTo>
                  <a:cubicBezTo>
                    <a:pt x="15411" y="83027"/>
                    <a:pt x="15911" y="83094"/>
                    <a:pt x="16412" y="83127"/>
                  </a:cubicBezTo>
                  <a:lnTo>
                    <a:pt x="16512" y="83127"/>
                  </a:lnTo>
                  <a:cubicBezTo>
                    <a:pt x="16712" y="83127"/>
                    <a:pt x="16879" y="83094"/>
                    <a:pt x="17046" y="83060"/>
                  </a:cubicBezTo>
                  <a:cubicBezTo>
                    <a:pt x="17146" y="83094"/>
                    <a:pt x="17246" y="83094"/>
                    <a:pt x="17346" y="83094"/>
                  </a:cubicBezTo>
                  <a:cubicBezTo>
                    <a:pt x="17446" y="83094"/>
                    <a:pt x="17579" y="83094"/>
                    <a:pt x="17679" y="83060"/>
                  </a:cubicBezTo>
                  <a:cubicBezTo>
                    <a:pt x="18013" y="83027"/>
                    <a:pt x="18413" y="82960"/>
                    <a:pt x="18780" y="82860"/>
                  </a:cubicBezTo>
                  <a:cubicBezTo>
                    <a:pt x="18980" y="82827"/>
                    <a:pt x="19147" y="82760"/>
                    <a:pt x="19314" y="82693"/>
                  </a:cubicBezTo>
                  <a:cubicBezTo>
                    <a:pt x="19481" y="82660"/>
                    <a:pt x="19647" y="82627"/>
                    <a:pt x="19814" y="82593"/>
                  </a:cubicBezTo>
                  <a:cubicBezTo>
                    <a:pt x="20148" y="82493"/>
                    <a:pt x="20448" y="82360"/>
                    <a:pt x="20782" y="82260"/>
                  </a:cubicBezTo>
                  <a:cubicBezTo>
                    <a:pt x="20948" y="82193"/>
                    <a:pt x="21082" y="82093"/>
                    <a:pt x="21215" y="82026"/>
                  </a:cubicBezTo>
                  <a:cubicBezTo>
                    <a:pt x="21382" y="81959"/>
                    <a:pt x="21549" y="81926"/>
                    <a:pt x="21682" y="81859"/>
                  </a:cubicBezTo>
                  <a:cubicBezTo>
                    <a:pt x="22183" y="81626"/>
                    <a:pt x="22516" y="81426"/>
                    <a:pt x="22616" y="81359"/>
                  </a:cubicBezTo>
                  <a:cubicBezTo>
                    <a:pt x="23016" y="81659"/>
                    <a:pt x="23517" y="81859"/>
                    <a:pt x="24017" y="81893"/>
                  </a:cubicBezTo>
                  <a:cubicBezTo>
                    <a:pt x="24417" y="82960"/>
                    <a:pt x="25251" y="83661"/>
                    <a:pt x="26152" y="83927"/>
                  </a:cubicBezTo>
                  <a:cubicBezTo>
                    <a:pt x="26486" y="84028"/>
                    <a:pt x="26819" y="84094"/>
                    <a:pt x="27153" y="84094"/>
                  </a:cubicBezTo>
                  <a:cubicBezTo>
                    <a:pt x="27620" y="84094"/>
                    <a:pt x="28053" y="84028"/>
                    <a:pt x="28454" y="83861"/>
                  </a:cubicBezTo>
                  <a:cubicBezTo>
                    <a:pt x="28887" y="84028"/>
                    <a:pt x="29354" y="84128"/>
                    <a:pt x="29821" y="84128"/>
                  </a:cubicBezTo>
                  <a:cubicBezTo>
                    <a:pt x="30822" y="84128"/>
                    <a:pt x="31789" y="83694"/>
                    <a:pt x="32457" y="82860"/>
                  </a:cubicBezTo>
                  <a:cubicBezTo>
                    <a:pt x="32924" y="82293"/>
                    <a:pt x="33224" y="81626"/>
                    <a:pt x="33357" y="80925"/>
                  </a:cubicBezTo>
                  <a:cubicBezTo>
                    <a:pt x="33557" y="80792"/>
                    <a:pt x="33724" y="80658"/>
                    <a:pt x="33858" y="80458"/>
                  </a:cubicBezTo>
                  <a:cubicBezTo>
                    <a:pt x="34725" y="83460"/>
                    <a:pt x="35992" y="86062"/>
                    <a:pt x="37460" y="87397"/>
                  </a:cubicBezTo>
                  <a:cubicBezTo>
                    <a:pt x="38728" y="88531"/>
                    <a:pt x="40429" y="89165"/>
                    <a:pt x="42330" y="89165"/>
                  </a:cubicBezTo>
                  <a:cubicBezTo>
                    <a:pt x="43331" y="89165"/>
                    <a:pt x="44365" y="88964"/>
                    <a:pt x="45366" y="88664"/>
                  </a:cubicBezTo>
                  <a:cubicBezTo>
                    <a:pt x="45566" y="88597"/>
                    <a:pt x="45799" y="88531"/>
                    <a:pt x="46000" y="88397"/>
                  </a:cubicBezTo>
                  <a:cubicBezTo>
                    <a:pt x="48034" y="87563"/>
                    <a:pt x="49335" y="86129"/>
                    <a:pt x="49569" y="84461"/>
                  </a:cubicBezTo>
                  <a:cubicBezTo>
                    <a:pt x="49669" y="83727"/>
                    <a:pt x="50036" y="81226"/>
                    <a:pt x="50436" y="78323"/>
                  </a:cubicBezTo>
                  <a:lnTo>
                    <a:pt x="50970" y="78323"/>
                  </a:lnTo>
                  <a:cubicBezTo>
                    <a:pt x="54339" y="78323"/>
                    <a:pt x="57341" y="77957"/>
                    <a:pt x="59943" y="77189"/>
                  </a:cubicBezTo>
                  <a:cubicBezTo>
                    <a:pt x="62745" y="81259"/>
                    <a:pt x="67782" y="85095"/>
                    <a:pt x="71151" y="85462"/>
                  </a:cubicBezTo>
                  <a:cubicBezTo>
                    <a:pt x="71384" y="85495"/>
                    <a:pt x="71585" y="85495"/>
                    <a:pt x="71818" y="85495"/>
                  </a:cubicBezTo>
                  <a:cubicBezTo>
                    <a:pt x="74787" y="85495"/>
                    <a:pt x="77155" y="83360"/>
                    <a:pt x="78289" y="81526"/>
                  </a:cubicBezTo>
                  <a:cubicBezTo>
                    <a:pt x="79357" y="79758"/>
                    <a:pt x="79557" y="77957"/>
                    <a:pt x="78823" y="76555"/>
                  </a:cubicBezTo>
                  <a:cubicBezTo>
                    <a:pt x="78690" y="76322"/>
                    <a:pt x="78456" y="75788"/>
                    <a:pt x="78056" y="75021"/>
                  </a:cubicBezTo>
                  <a:lnTo>
                    <a:pt x="78056" y="75021"/>
                  </a:lnTo>
                  <a:cubicBezTo>
                    <a:pt x="78556" y="75255"/>
                    <a:pt x="79090" y="75388"/>
                    <a:pt x="79690" y="75388"/>
                  </a:cubicBezTo>
                  <a:cubicBezTo>
                    <a:pt x="81859" y="75388"/>
                    <a:pt x="83660" y="73620"/>
                    <a:pt x="83660" y="71452"/>
                  </a:cubicBezTo>
                  <a:cubicBezTo>
                    <a:pt x="83660" y="70384"/>
                    <a:pt x="83260" y="69384"/>
                    <a:pt x="82492" y="68616"/>
                  </a:cubicBezTo>
                  <a:cubicBezTo>
                    <a:pt x="81758" y="67883"/>
                    <a:pt x="80758" y="67449"/>
                    <a:pt x="79690" y="67449"/>
                  </a:cubicBezTo>
                  <a:cubicBezTo>
                    <a:pt x="77789" y="67449"/>
                    <a:pt x="76188" y="68817"/>
                    <a:pt x="75821" y="70618"/>
                  </a:cubicBezTo>
                  <a:cubicBezTo>
                    <a:pt x="75020" y="69117"/>
                    <a:pt x="74086" y="67282"/>
                    <a:pt x="73019" y="65181"/>
                  </a:cubicBezTo>
                  <a:cubicBezTo>
                    <a:pt x="73086" y="64780"/>
                    <a:pt x="73119" y="64380"/>
                    <a:pt x="73152" y="63980"/>
                  </a:cubicBezTo>
                  <a:cubicBezTo>
                    <a:pt x="74487" y="65448"/>
                    <a:pt x="76388" y="66415"/>
                    <a:pt x="78156" y="66415"/>
                  </a:cubicBezTo>
                  <a:cubicBezTo>
                    <a:pt x="78823" y="66415"/>
                    <a:pt x="79457" y="66281"/>
                    <a:pt x="80024" y="66015"/>
                  </a:cubicBezTo>
                  <a:cubicBezTo>
                    <a:pt x="80858" y="66281"/>
                    <a:pt x="81792" y="66415"/>
                    <a:pt x="82826" y="66415"/>
                  </a:cubicBezTo>
                  <a:cubicBezTo>
                    <a:pt x="82993" y="66415"/>
                    <a:pt x="83126" y="66382"/>
                    <a:pt x="83293" y="66382"/>
                  </a:cubicBezTo>
                  <a:cubicBezTo>
                    <a:pt x="83693" y="66748"/>
                    <a:pt x="84127" y="67015"/>
                    <a:pt x="84627" y="67249"/>
                  </a:cubicBezTo>
                  <a:cubicBezTo>
                    <a:pt x="84894" y="67349"/>
                    <a:pt x="85161" y="67416"/>
                    <a:pt x="85428" y="67416"/>
                  </a:cubicBezTo>
                  <a:cubicBezTo>
                    <a:pt x="85661" y="67516"/>
                    <a:pt x="85895" y="67582"/>
                    <a:pt x="86162" y="67616"/>
                  </a:cubicBezTo>
                  <a:cubicBezTo>
                    <a:pt x="86428" y="67649"/>
                    <a:pt x="86695" y="67682"/>
                    <a:pt x="86962" y="67682"/>
                  </a:cubicBezTo>
                  <a:cubicBezTo>
                    <a:pt x="87162" y="67682"/>
                    <a:pt x="87329" y="67682"/>
                    <a:pt x="87496" y="67649"/>
                  </a:cubicBezTo>
                  <a:cubicBezTo>
                    <a:pt x="87729" y="67649"/>
                    <a:pt x="87930" y="67616"/>
                    <a:pt x="88130" y="67549"/>
                  </a:cubicBezTo>
                  <a:cubicBezTo>
                    <a:pt x="88330" y="67549"/>
                    <a:pt x="88497" y="67516"/>
                    <a:pt x="88663" y="67482"/>
                  </a:cubicBezTo>
                  <a:lnTo>
                    <a:pt x="88697" y="67482"/>
                  </a:lnTo>
                  <a:cubicBezTo>
                    <a:pt x="89064" y="67416"/>
                    <a:pt x="89431" y="67316"/>
                    <a:pt x="89798" y="67182"/>
                  </a:cubicBezTo>
                  <a:cubicBezTo>
                    <a:pt x="89998" y="67115"/>
                    <a:pt x="90164" y="67049"/>
                    <a:pt x="90298" y="66949"/>
                  </a:cubicBezTo>
                  <a:cubicBezTo>
                    <a:pt x="90465" y="66915"/>
                    <a:pt x="90665" y="66882"/>
                    <a:pt x="90832" y="66782"/>
                  </a:cubicBezTo>
                  <a:cubicBezTo>
                    <a:pt x="91132" y="66648"/>
                    <a:pt x="91432" y="66515"/>
                    <a:pt x="91766" y="66348"/>
                  </a:cubicBezTo>
                  <a:cubicBezTo>
                    <a:pt x="91932" y="66248"/>
                    <a:pt x="92066" y="66148"/>
                    <a:pt x="92199" y="66015"/>
                  </a:cubicBezTo>
                  <a:cubicBezTo>
                    <a:pt x="92366" y="65981"/>
                    <a:pt x="92499" y="65881"/>
                    <a:pt x="92666" y="65814"/>
                  </a:cubicBezTo>
                  <a:cubicBezTo>
                    <a:pt x="92933" y="65614"/>
                    <a:pt x="93233" y="65414"/>
                    <a:pt x="93500" y="65214"/>
                  </a:cubicBezTo>
                  <a:cubicBezTo>
                    <a:pt x="93634" y="65114"/>
                    <a:pt x="93767" y="65014"/>
                    <a:pt x="93900" y="64880"/>
                  </a:cubicBezTo>
                  <a:cubicBezTo>
                    <a:pt x="94034" y="64780"/>
                    <a:pt x="94167" y="64680"/>
                    <a:pt x="94301" y="64580"/>
                  </a:cubicBezTo>
                  <a:cubicBezTo>
                    <a:pt x="94568" y="64347"/>
                    <a:pt x="94801" y="64113"/>
                    <a:pt x="95068" y="63880"/>
                  </a:cubicBezTo>
                  <a:cubicBezTo>
                    <a:pt x="95168" y="63780"/>
                    <a:pt x="95301" y="63613"/>
                    <a:pt x="95402" y="63479"/>
                  </a:cubicBezTo>
                  <a:cubicBezTo>
                    <a:pt x="95535" y="63379"/>
                    <a:pt x="95635" y="63279"/>
                    <a:pt x="95768" y="63146"/>
                  </a:cubicBezTo>
                  <a:cubicBezTo>
                    <a:pt x="95969" y="62879"/>
                    <a:pt x="96202" y="62612"/>
                    <a:pt x="96402" y="62345"/>
                  </a:cubicBezTo>
                  <a:cubicBezTo>
                    <a:pt x="96536" y="62179"/>
                    <a:pt x="96602" y="62045"/>
                    <a:pt x="96702" y="61878"/>
                  </a:cubicBezTo>
                  <a:cubicBezTo>
                    <a:pt x="96803" y="61745"/>
                    <a:pt x="96903" y="61611"/>
                    <a:pt x="97003" y="61478"/>
                  </a:cubicBezTo>
                  <a:cubicBezTo>
                    <a:pt x="97203" y="61178"/>
                    <a:pt x="97370" y="60878"/>
                    <a:pt x="97536" y="60544"/>
                  </a:cubicBezTo>
                  <a:cubicBezTo>
                    <a:pt x="97636" y="60377"/>
                    <a:pt x="97703" y="60210"/>
                    <a:pt x="97737" y="60044"/>
                  </a:cubicBezTo>
                  <a:cubicBezTo>
                    <a:pt x="97837" y="59910"/>
                    <a:pt x="97937" y="59743"/>
                    <a:pt x="98003" y="59577"/>
                  </a:cubicBezTo>
                  <a:cubicBezTo>
                    <a:pt x="98137" y="59243"/>
                    <a:pt x="98270" y="58910"/>
                    <a:pt x="98370" y="58576"/>
                  </a:cubicBezTo>
                  <a:cubicBezTo>
                    <a:pt x="98437" y="58376"/>
                    <a:pt x="98470" y="58209"/>
                    <a:pt x="98470" y="58009"/>
                  </a:cubicBezTo>
                  <a:cubicBezTo>
                    <a:pt x="98537" y="57875"/>
                    <a:pt x="98604" y="57709"/>
                    <a:pt x="98637" y="57509"/>
                  </a:cubicBezTo>
                  <a:cubicBezTo>
                    <a:pt x="98704" y="57142"/>
                    <a:pt x="98771" y="56808"/>
                    <a:pt x="98804" y="56441"/>
                  </a:cubicBezTo>
                  <a:cubicBezTo>
                    <a:pt x="98837" y="56241"/>
                    <a:pt x="98837" y="56074"/>
                    <a:pt x="98837" y="55874"/>
                  </a:cubicBezTo>
                  <a:cubicBezTo>
                    <a:pt x="98871" y="55707"/>
                    <a:pt x="98871" y="55507"/>
                    <a:pt x="98871" y="55307"/>
                  </a:cubicBezTo>
                  <a:lnTo>
                    <a:pt x="98871" y="55174"/>
                  </a:lnTo>
                  <a:cubicBezTo>
                    <a:pt x="98871" y="54873"/>
                    <a:pt x="98871" y="54540"/>
                    <a:pt x="98837" y="54240"/>
                  </a:cubicBezTo>
                  <a:cubicBezTo>
                    <a:pt x="98837" y="54039"/>
                    <a:pt x="98804" y="53873"/>
                    <a:pt x="98737" y="53706"/>
                  </a:cubicBezTo>
                  <a:cubicBezTo>
                    <a:pt x="98737" y="53539"/>
                    <a:pt x="98737" y="53339"/>
                    <a:pt x="98704" y="53139"/>
                  </a:cubicBezTo>
                  <a:cubicBezTo>
                    <a:pt x="98637" y="52805"/>
                    <a:pt x="98570" y="52438"/>
                    <a:pt x="98470" y="52105"/>
                  </a:cubicBezTo>
                  <a:cubicBezTo>
                    <a:pt x="98404" y="51938"/>
                    <a:pt x="98337" y="51771"/>
                    <a:pt x="98270" y="51638"/>
                  </a:cubicBezTo>
                  <a:cubicBezTo>
                    <a:pt x="98237" y="51438"/>
                    <a:pt x="98204" y="51271"/>
                    <a:pt x="98137" y="51104"/>
                  </a:cubicBezTo>
                  <a:cubicBezTo>
                    <a:pt x="98003" y="50770"/>
                    <a:pt x="97870" y="50437"/>
                    <a:pt x="97737" y="50137"/>
                  </a:cubicBezTo>
                  <a:cubicBezTo>
                    <a:pt x="97670" y="49970"/>
                    <a:pt x="97570" y="49836"/>
                    <a:pt x="97503" y="49703"/>
                  </a:cubicBezTo>
                  <a:cubicBezTo>
                    <a:pt x="97436" y="49570"/>
                    <a:pt x="97403" y="49436"/>
                    <a:pt x="97303" y="49269"/>
                  </a:cubicBezTo>
                  <a:cubicBezTo>
                    <a:pt x="97169" y="49002"/>
                    <a:pt x="97036" y="48736"/>
                    <a:pt x="96869" y="48469"/>
                  </a:cubicBezTo>
                  <a:cubicBezTo>
                    <a:pt x="96803" y="48302"/>
                    <a:pt x="96702" y="48202"/>
                    <a:pt x="96602" y="48068"/>
                  </a:cubicBezTo>
                  <a:cubicBezTo>
                    <a:pt x="96569" y="47935"/>
                    <a:pt x="96502" y="47768"/>
                    <a:pt x="96402" y="47635"/>
                  </a:cubicBezTo>
                  <a:cubicBezTo>
                    <a:pt x="96235" y="47368"/>
                    <a:pt x="96069" y="47101"/>
                    <a:pt x="95869" y="46834"/>
                  </a:cubicBezTo>
                  <a:cubicBezTo>
                    <a:pt x="95802" y="46701"/>
                    <a:pt x="95668" y="46567"/>
                    <a:pt x="95568" y="46467"/>
                  </a:cubicBezTo>
                  <a:cubicBezTo>
                    <a:pt x="95502" y="46334"/>
                    <a:pt x="95402" y="46200"/>
                    <a:pt x="95335" y="46067"/>
                  </a:cubicBezTo>
                  <a:cubicBezTo>
                    <a:pt x="95335" y="46067"/>
                    <a:pt x="95335" y="46034"/>
                    <a:pt x="95335" y="46034"/>
                  </a:cubicBezTo>
                  <a:cubicBezTo>
                    <a:pt x="95468" y="45667"/>
                    <a:pt x="95602" y="45300"/>
                    <a:pt x="95668" y="44900"/>
                  </a:cubicBezTo>
                  <a:cubicBezTo>
                    <a:pt x="95735" y="44733"/>
                    <a:pt x="95735" y="44533"/>
                    <a:pt x="95735" y="44332"/>
                  </a:cubicBezTo>
                  <a:cubicBezTo>
                    <a:pt x="95802" y="44166"/>
                    <a:pt x="95869" y="43999"/>
                    <a:pt x="95869" y="43799"/>
                  </a:cubicBezTo>
                  <a:cubicBezTo>
                    <a:pt x="95935" y="43432"/>
                    <a:pt x="95935" y="43065"/>
                    <a:pt x="95969" y="42698"/>
                  </a:cubicBezTo>
                  <a:cubicBezTo>
                    <a:pt x="95969" y="42531"/>
                    <a:pt x="95935" y="42331"/>
                    <a:pt x="95902" y="42164"/>
                  </a:cubicBezTo>
                  <a:cubicBezTo>
                    <a:pt x="95935" y="41997"/>
                    <a:pt x="95935" y="41831"/>
                    <a:pt x="95935" y="41630"/>
                  </a:cubicBezTo>
                  <a:cubicBezTo>
                    <a:pt x="95902" y="41297"/>
                    <a:pt x="95869" y="40930"/>
                    <a:pt x="95835" y="40596"/>
                  </a:cubicBezTo>
                  <a:cubicBezTo>
                    <a:pt x="95802" y="40430"/>
                    <a:pt x="95768" y="40263"/>
                    <a:pt x="95702" y="40096"/>
                  </a:cubicBezTo>
                  <a:cubicBezTo>
                    <a:pt x="95702" y="39929"/>
                    <a:pt x="95668" y="39762"/>
                    <a:pt x="95635" y="39596"/>
                  </a:cubicBezTo>
                  <a:cubicBezTo>
                    <a:pt x="95568" y="39229"/>
                    <a:pt x="95468" y="38895"/>
                    <a:pt x="95368" y="38562"/>
                  </a:cubicBezTo>
                  <a:cubicBezTo>
                    <a:pt x="95335" y="38395"/>
                    <a:pt x="95268" y="38228"/>
                    <a:pt x="95168" y="38061"/>
                  </a:cubicBezTo>
                  <a:cubicBezTo>
                    <a:pt x="95135" y="37894"/>
                    <a:pt x="95101" y="37728"/>
                    <a:pt x="95035" y="37561"/>
                  </a:cubicBezTo>
                  <a:cubicBezTo>
                    <a:pt x="94868" y="37194"/>
                    <a:pt x="94734" y="36860"/>
                    <a:pt x="94568" y="36527"/>
                  </a:cubicBezTo>
                  <a:cubicBezTo>
                    <a:pt x="94468" y="36360"/>
                    <a:pt x="94367" y="36227"/>
                    <a:pt x="94234" y="36093"/>
                  </a:cubicBezTo>
                  <a:cubicBezTo>
                    <a:pt x="94167" y="35893"/>
                    <a:pt x="94067" y="35726"/>
                    <a:pt x="93967" y="35559"/>
                  </a:cubicBezTo>
                  <a:cubicBezTo>
                    <a:pt x="93767" y="35259"/>
                    <a:pt x="93500" y="34959"/>
                    <a:pt x="93267" y="34659"/>
                  </a:cubicBezTo>
                  <a:cubicBezTo>
                    <a:pt x="93133" y="34525"/>
                    <a:pt x="93000" y="34392"/>
                    <a:pt x="92833" y="34259"/>
                  </a:cubicBezTo>
                  <a:cubicBezTo>
                    <a:pt x="92733" y="34092"/>
                    <a:pt x="92600" y="33958"/>
                    <a:pt x="92466" y="33825"/>
                  </a:cubicBezTo>
                  <a:cubicBezTo>
                    <a:pt x="92166" y="33558"/>
                    <a:pt x="91866" y="33325"/>
                    <a:pt x="91532" y="33091"/>
                  </a:cubicBezTo>
                  <a:cubicBezTo>
                    <a:pt x="91399" y="32991"/>
                    <a:pt x="91232" y="32891"/>
                    <a:pt x="91032" y="32824"/>
                  </a:cubicBezTo>
                  <a:cubicBezTo>
                    <a:pt x="90965" y="32757"/>
                    <a:pt x="90898" y="32724"/>
                    <a:pt x="90832" y="32657"/>
                  </a:cubicBezTo>
                  <a:cubicBezTo>
                    <a:pt x="90832" y="32624"/>
                    <a:pt x="90832" y="32557"/>
                    <a:pt x="90865" y="32491"/>
                  </a:cubicBezTo>
                  <a:cubicBezTo>
                    <a:pt x="90898" y="32124"/>
                    <a:pt x="90932" y="31757"/>
                    <a:pt x="90932" y="31356"/>
                  </a:cubicBezTo>
                  <a:cubicBezTo>
                    <a:pt x="90932" y="31190"/>
                    <a:pt x="90932" y="31023"/>
                    <a:pt x="90898" y="30823"/>
                  </a:cubicBezTo>
                  <a:cubicBezTo>
                    <a:pt x="90898" y="30656"/>
                    <a:pt x="90932" y="30489"/>
                    <a:pt x="90898" y="30289"/>
                  </a:cubicBezTo>
                  <a:cubicBezTo>
                    <a:pt x="90898" y="30089"/>
                    <a:pt x="90865" y="29889"/>
                    <a:pt x="90832" y="29689"/>
                  </a:cubicBezTo>
                  <a:cubicBezTo>
                    <a:pt x="90832" y="29522"/>
                    <a:pt x="90798" y="29388"/>
                    <a:pt x="90798" y="29255"/>
                  </a:cubicBezTo>
                  <a:cubicBezTo>
                    <a:pt x="90765" y="29088"/>
                    <a:pt x="90732" y="28921"/>
                    <a:pt x="90665" y="28788"/>
                  </a:cubicBezTo>
                  <a:cubicBezTo>
                    <a:pt x="90665" y="28588"/>
                    <a:pt x="90631" y="28421"/>
                    <a:pt x="90598" y="28254"/>
                  </a:cubicBezTo>
                  <a:cubicBezTo>
                    <a:pt x="90531" y="27887"/>
                    <a:pt x="90431" y="27554"/>
                    <a:pt x="90331" y="27187"/>
                  </a:cubicBezTo>
                  <a:cubicBezTo>
                    <a:pt x="90265" y="27020"/>
                    <a:pt x="90164" y="26853"/>
                    <a:pt x="90098" y="26686"/>
                  </a:cubicBezTo>
                  <a:cubicBezTo>
                    <a:pt x="90031" y="26486"/>
                    <a:pt x="89998" y="26320"/>
                    <a:pt x="89898" y="26119"/>
                  </a:cubicBezTo>
                  <a:cubicBezTo>
                    <a:pt x="89731" y="25752"/>
                    <a:pt x="89531" y="25386"/>
                    <a:pt x="89297" y="25052"/>
                  </a:cubicBezTo>
                  <a:cubicBezTo>
                    <a:pt x="89164" y="24852"/>
                    <a:pt x="89030" y="24685"/>
                    <a:pt x="88864" y="24552"/>
                  </a:cubicBezTo>
                  <a:cubicBezTo>
                    <a:pt x="88763" y="24351"/>
                    <a:pt x="88630" y="24185"/>
                    <a:pt x="88463" y="24018"/>
                  </a:cubicBezTo>
                  <a:cubicBezTo>
                    <a:pt x="88163" y="23651"/>
                    <a:pt x="87796" y="23351"/>
                    <a:pt x="87396" y="23117"/>
                  </a:cubicBezTo>
                  <a:cubicBezTo>
                    <a:pt x="87196" y="22950"/>
                    <a:pt x="86962" y="22850"/>
                    <a:pt x="86729" y="22784"/>
                  </a:cubicBezTo>
                  <a:cubicBezTo>
                    <a:pt x="86562" y="22650"/>
                    <a:pt x="86362" y="22517"/>
                    <a:pt x="86128" y="22450"/>
                  </a:cubicBezTo>
                  <a:cubicBezTo>
                    <a:pt x="85728" y="22283"/>
                    <a:pt x="85261" y="22150"/>
                    <a:pt x="84794" y="22050"/>
                  </a:cubicBezTo>
                  <a:lnTo>
                    <a:pt x="84761" y="22050"/>
                  </a:lnTo>
                  <a:cubicBezTo>
                    <a:pt x="84627" y="21616"/>
                    <a:pt x="84427" y="21183"/>
                    <a:pt x="84160" y="20782"/>
                  </a:cubicBezTo>
                  <a:cubicBezTo>
                    <a:pt x="84160" y="20749"/>
                    <a:pt x="84127" y="20682"/>
                    <a:pt x="84127" y="20649"/>
                  </a:cubicBezTo>
                  <a:cubicBezTo>
                    <a:pt x="83860" y="19915"/>
                    <a:pt x="83293" y="19381"/>
                    <a:pt x="82626" y="19081"/>
                  </a:cubicBezTo>
                  <a:cubicBezTo>
                    <a:pt x="82626" y="18014"/>
                    <a:pt x="82192" y="17080"/>
                    <a:pt x="81325" y="16446"/>
                  </a:cubicBezTo>
                  <a:cubicBezTo>
                    <a:pt x="80691" y="15979"/>
                    <a:pt x="79991" y="15745"/>
                    <a:pt x="79223" y="15745"/>
                  </a:cubicBezTo>
                  <a:lnTo>
                    <a:pt x="79123" y="15745"/>
                  </a:lnTo>
                  <a:cubicBezTo>
                    <a:pt x="78489" y="15178"/>
                    <a:pt x="77689" y="14845"/>
                    <a:pt x="76788" y="14845"/>
                  </a:cubicBezTo>
                  <a:cubicBezTo>
                    <a:pt x="76188" y="14845"/>
                    <a:pt x="75554" y="15011"/>
                    <a:pt x="75020" y="15345"/>
                  </a:cubicBezTo>
                  <a:cubicBezTo>
                    <a:pt x="74387" y="15712"/>
                    <a:pt x="73853" y="16246"/>
                    <a:pt x="73519" y="16879"/>
                  </a:cubicBezTo>
                  <a:cubicBezTo>
                    <a:pt x="72619" y="17146"/>
                    <a:pt x="71885" y="17880"/>
                    <a:pt x="71651" y="18814"/>
                  </a:cubicBezTo>
                  <a:cubicBezTo>
                    <a:pt x="71118" y="17447"/>
                    <a:pt x="70450" y="16146"/>
                    <a:pt x="69650" y="14978"/>
                  </a:cubicBezTo>
                  <a:cubicBezTo>
                    <a:pt x="70951" y="14878"/>
                    <a:pt x="71651" y="13977"/>
                    <a:pt x="72152" y="12943"/>
                  </a:cubicBezTo>
                  <a:cubicBezTo>
                    <a:pt x="72785" y="12710"/>
                    <a:pt x="73086" y="12510"/>
                    <a:pt x="73319" y="12276"/>
                  </a:cubicBezTo>
                  <a:cubicBezTo>
                    <a:pt x="74053" y="11642"/>
                    <a:pt x="74387" y="10642"/>
                    <a:pt x="74186" y="9708"/>
                  </a:cubicBezTo>
                  <a:cubicBezTo>
                    <a:pt x="73953" y="8507"/>
                    <a:pt x="73186" y="7940"/>
                    <a:pt x="72385" y="7573"/>
                  </a:cubicBezTo>
                  <a:cubicBezTo>
                    <a:pt x="72252" y="7139"/>
                    <a:pt x="72085" y="6772"/>
                    <a:pt x="71818" y="6439"/>
                  </a:cubicBezTo>
                  <a:cubicBezTo>
                    <a:pt x="71318" y="5738"/>
                    <a:pt x="70484" y="5304"/>
                    <a:pt x="69616" y="5304"/>
                  </a:cubicBezTo>
                  <a:cubicBezTo>
                    <a:pt x="68749" y="5304"/>
                    <a:pt x="68115" y="5638"/>
                    <a:pt x="67648" y="6138"/>
                  </a:cubicBezTo>
                  <a:cubicBezTo>
                    <a:pt x="67648" y="6038"/>
                    <a:pt x="67682" y="5938"/>
                    <a:pt x="67682" y="5805"/>
                  </a:cubicBezTo>
                  <a:cubicBezTo>
                    <a:pt x="67682" y="4771"/>
                    <a:pt x="67281" y="3770"/>
                    <a:pt x="66514" y="3003"/>
                  </a:cubicBezTo>
                  <a:cubicBezTo>
                    <a:pt x="65780" y="2269"/>
                    <a:pt x="64780" y="1835"/>
                    <a:pt x="63712" y="1835"/>
                  </a:cubicBezTo>
                  <a:cubicBezTo>
                    <a:pt x="61511" y="1835"/>
                    <a:pt x="59743" y="3603"/>
                    <a:pt x="59743" y="5771"/>
                  </a:cubicBezTo>
                  <a:cubicBezTo>
                    <a:pt x="59743" y="6572"/>
                    <a:pt x="59943" y="7306"/>
                    <a:pt x="60377" y="7940"/>
                  </a:cubicBezTo>
                  <a:cubicBezTo>
                    <a:pt x="58075" y="7106"/>
                    <a:pt x="55506" y="6639"/>
                    <a:pt x="52738" y="6539"/>
                  </a:cubicBezTo>
                  <a:cubicBezTo>
                    <a:pt x="51403" y="4170"/>
                    <a:pt x="48635" y="1"/>
                    <a:pt x="45766"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5630;p61">
              <a:extLst>
                <a:ext uri="{FF2B5EF4-FFF2-40B4-BE49-F238E27FC236}">
                  <a16:creationId xmlns:a16="http://schemas.microsoft.com/office/drawing/2014/main" id="{207C2474-3B73-C89C-8388-2928EB5C7C43}"/>
                </a:ext>
              </a:extLst>
            </p:cNvPr>
            <p:cNvSpPr/>
            <p:nvPr/>
          </p:nvSpPr>
          <p:spPr>
            <a:xfrm>
              <a:off x="20360550" y="3998675"/>
              <a:ext cx="129100" cy="97400"/>
            </a:xfrm>
            <a:custGeom>
              <a:avLst/>
              <a:gdLst/>
              <a:ahLst/>
              <a:cxnLst/>
              <a:rect l="l" t="t" r="r" b="b"/>
              <a:pathLst>
                <a:path w="5164" h="3896" extrusionOk="0">
                  <a:moveTo>
                    <a:pt x="2911" y="1"/>
                  </a:moveTo>
                  <a:cubicBezTo>
                    <a:pt x="2824" y="1"/>
                    <a:pt x="2732" y="7"/>
                    <a:pt x="2636" y="19"/>
                  </a:cubicBezTo>
                  <a:cubicBezTo>
                    <a:pt x="2636" y="19"/>
                    <a:pt x="0" y="453"/>
                    <a:pt x="367" y="2121"/>
                  </a:cubicBezTo>
                  <a:cubicBezTo>
                    <a:pt x="456" y="2555"/>
                    <a:pt x="759" y="2719"/>
                    <a:pt x="1135" y="2719"/>
                  </a:cubicBezTo>
                  <a:cubicBezTo>
                    <a:pt x="1555" y="2719"/>
                    <a:pt x="2065" y="2515"/>
                    <a:pt x="2466" y="2257"/>
                  </a:cubicBezTo>
                  <a:lnTo>
                    <a:pt x="2466" y="2257"/>
                  </a:lnTo>
                  <a:cubicBezTo>
                    <a:pt x="2439" y="2948"/>
                    <a:pt x="2647" y="3761"/>
                    <a:pt x="3303" y="3888"/>
                  </a:cubicBezTo>
                  <a:cubicBezTo>
                    <a:pt x="3330" y="3893"/>
                    <a:pt x="3357" y="3895"/>
                    <a:pt x="3384" y="3895"/>
                  </a:cubicBezTo>
                  <a:cubicBezTo>
                    <a:pt x="4524" y="3895"/>
                    <a:pt x="5163" y="1"/>
                    <a:pt x="2911"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5631;p61">
              <a:extLst>
                <a:ext uri="{FF2B5EF4-FFF2-40B4-BE49-F238E27FC236}">
                  <a16:creationId xmlns:a16="http://schemas.microsoft.com/office/drawing/2014/main" id="{33E20DA4-5574-554A-E62B-6A6655C60A87}"/>
                </a:ext>
              </a:extLst>
            </p:cNvPr>
            <p:cNvSpPr/>
            <p:nvPr/>
          </p:nvSpPr>
          <p:spPr>
            <a:xfrm>
              <a:off x="20362225" y="3993300"/>
              <a:ext cx="118425" cy="107600"/>
            </a:xfrm>
            <a:custGeom>
              <a:avLst/>
              <a:gdLst/>
              <a:ahLst/>
              <a:cxnLst/>
              <a:rect l="l" t="t" r="r" b="b"/>
              <a:pathLst>
                <a:path w="4737" h="4304" extrusionOk="0">
                  <a:moveTo>
                    <a:pt x="2802" y="1668"/>
                  </a:moveTo>
                  <a:cubicBezTo>
                    <a:pt x="2869" y="1668"/>
                    <a:pt x="2869" y="1702"/>
                    <a:pt x="2869" y="1702"/>
                  </a:cubicBezTo>
                  <a:cubicBezTo>
                    <a:pt x="2869" y="1735"/>
                    <a:pt x="2835" y="1835"/>
                    <a:pt x="2669" y="2002"/>
                  </a:cubicBezTo>
                  <a:cubicBezTo>
                    <a:pt x="2735" y="1802"/>
                    <a:pt x="2769" y="1702"/>
                    <a:pt x="2802" y="1668"/>
                  </a:cubicBezTo>
                  <a:close/>
                  <a:moveTo>
                    <a:pt x="2844" y="420"/>
                  </a:moveTo>
                  <a:cubicBezTo>
                    <a:pt x="3320" y="420"/>
                    <a:pt x="3673" y="600"/>
                    <a:pt x="3903" y="1001"/>
                  </a:cubicBezTo>
                  <a:cubicBezTo>
                    <a:pt x="4303" y="1702"/>
                    <a:pt x="4170" y="2869"/>
                    <a:pt x="3803" y="3503"/>
                  </a:cubicBezTo>
                  <a:cubicBezTo>
                    <a:pt x="3713" y="3652"/>
                    <a:pt x="3544" y="3880"/>
                    <a:pt x="3367" y="3880"/>
                  </a:cubicBezTo>
                  <a:cubicBezTo>
                    <a:pt x="3345" y="3880"/>
                    <a:pt x="3324" y="3877"/>
                    <a:pt x="3302" y="3870"/>
                  </a:cubicBezTo>
                  <a:cubicBezTo>
                    <a:pt x="2802" y="3803"/>
                    <a:pt x="2602" y="3136"/>
                    <a:pt x="2602" y="2569"/>
                  </a:cubicBezTo>
                  <a:cubicBezTo>
                    <a:pt x="2902" y="2402"/>
                    <a:pt x="3336" y="2002"/>
                    <a:pt x="3269" y="1635"/>
                  </a:cubicBezTo>
                  <a:cubicBezTo>
                    <a:pt x="3269" y="1535"/>
                    <a:pt x="3202" y="1335"/>
                    <a:pt x="2902" y="1268"/>
                  </a:cubicBezTo>
                  <a:cubicBezTo>
                    <a:pt x="2869" y="1235"/>
                    <a:pt x="2835" y="1235"/>
                    <a:pt x="2802" y="1235"/>
                  </a:cubicBezTo>
                  <a:cubicBezTo>
                    <a:pt x="2402" y="1235"/>
                    <a:pt x="2235" y="1802"/>
                    <a:pt x="2202" y="2336"/>
                  </a:cubicBezTo>
                  <a:cubicBezTo>
                    <a:pt x="1801" y="2569"/>
                    <a:pt x="1401" y="2736"/>
                    <a:pt x="1067" y="2736"/>
                  </a:cubicBezTo>
                  <a:cubicBezTo>
                    <a:pt x="734" y="2736"/>
                    <a:pt x="567" y="2602"/>
                    <a:pt x="500" y="2302"/>
                  </a:cubicBezTo>
                  <a:cubicBezTo>
                    <a:pt x="434" y="1969"/>
                    <a:pt x="467" y="1702"/>
                    <a:pt x="634" y="1468"/>
                  </a:cubicBezTo>
                  <a:cubicBezTo>
                    <a:pt x="1168" y="701"/>
                    <a:pt x="2602" y="434"/>
                    <a:pt x="2602" y="434"/>
                  </a:cubicBezTo>
                  <a:cubicBezTo>
                    <a:pt x="2686" y="425"/>
                    <a:pt x="2767" y="420"/>
                    <a:pt x="2844" y="420"/>
                  </a:cubicBezTo>
                  <a:close/>
                  <a:moveTo>
                    <a:pt x="2869" y="1"/>
                  </a:moveTo>
                  <a:cubicBezTo>
                    <a:pt x="2769" y="1"/>
                    <a:pt x="2669" y="1"/>
                    <a:pt x="2535" y="34"/>
                  </a:cubicBezTo>
                  <a:cubicBezTo>
                    <a:pt x="2468" y="34"/>
                    <a:pt x="901" y="301"/>
                    <a:pt x="300" y="1235"/>
                  </a:cubicBezTo>
                  <a:cubicBezTo>
                    <a:pt x="67" y="1568"/>
                    <a:pt x="0" y="1969"/>
                    <a:pt x="67" y="2369"/>
                  </a:cubicBezTo>
                  <a:cubicBezTo>
                    <a:pt x="200" y="2869"/>
                    <a:pt x="534" y="3136"/>
                    <a:pt x="1067" y="3136"/>
                  </a:cubicBezTo>
                  <a:cubicBezTo>
                    <a:pt x="1401" y="3136"/>
                    <a:pt x="1801" y="3036"/>
                    <a:pt x="2202" y="2836"/>
                  </a:cubicBezTo>
                  <a:cubicBezTo>
                    <a:pt x="2268" y="3503"/>
                    <a:pt x="2535" y="4170"/>
                    <a:pt x="3202" y="4304"/>
                  </a:cubicBezTo>
                  <a:lnTo>
                    <a:pt x="3336" y="4304"/>
                  </a:lnTo>
                  <a:cubicBezTo>
                    <a:pt x="3636" y="4304"/>
                    <a:pt x="3936" y="4103"/>
                    <a:pt x="4170" y="3703"/>
                  </a:cubicBezTo>
                  <a:cubicBezTo>
                    <a:pt x="4603" y="2969"/>
                    <a:pt x="4737" y="1635"/>
                    <a:pt x="4236" y="801"/>
                  </a:cubicBezTo>
                  <a:cubicBezTo>
                    <a:pt x="3970" y="267"/>
                    <a:pt x="3469" y="1"/>
                    <a:pt x="286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5632;p61">
              <a:extLst>
                <a:ext uri="{FF2B5EF4-FFF2-40B4-BE49-F238E27FC236}">
                  <a16:creationId xmlns:a16="http://schemas.microsoft.com/office/drawing/2014/main" id="{230C01AA-A03D-AB6A-597A-6D35DC14FC4E}"/>
                </a:ext>
              </a:extLst>
            </p:cNvPr>
            <p:cNvSpPr/>
            <p:nvPr/>
          </p:nvSpPr>
          <p:spPr>
            <a:xfrm>
              <a:off x="20393075" y="3879250"/>
              <a:ext cx="139450" cy="96800"/>
            </a:xfrm>
            <a:custGeom>
              <a:avLst/>
              <a:gdLst/>
              <a:ahLst/>
              <a:cxnLst/>
              <a:rect l="l" t="t" r="r" b="b"/>
              <a:pathLst>
                <a:path w="5578" h="3872" extrusionOk="0">
                  <a:moveTo>
                    <a:pt x="1883" y="1"/>
                  </a:moveTo>
                  <a:cubicBezTo>
                    <a:pt x="1753" y="1"/>
                    <a:pt x="1615" y="39"/>
                    <a:pt x="1468" y="126"/>
                  </a:cubicBezTo>
                  <a:cubicBezTo>
                    <a:pt x="0" y="993"/>
                    <a:pt x="1468" y="3195"/>
                    <a:pt x="1468" y="3195"/>
                  </a:cubicBezTo>
                  <a:cubicBezTo>
                    <a:pt x="1816" y="3679"/>
                    <a:pt x="2228" y="3871"/>
                    <a:pt x="2647" y="3871"/>
                  </a:cubicBezTo>
                  <a:cubicBezTo>
                    <a:pt x="4077" y="3871"/>
                    <a:pt x="5578" y="1628"/>
                    <a:pt x="4804" y="1060"/>
                  </a:cubicBezTo>
                  <a:cubicBezTo>
                    <a:pt x="4652" y="954"/>
                    <a:pt x="4484" y="908"/>
                    <a:pt x="4310" y="908"/>
                  </a:cubicBezTo>
                  <a:cubicBezTo>
                    <a:pt x="3861" y="908"/>
                    <a:pt x="3370" y="1212"/>
                    <a:pt x="3012" y="1562"/>
                  </a:cubicBezTo>
                  <a:lnTo>
                    <a:pt x="3012" y="1562"/>
                  </a:lnTo>
                  <a:cubicBezTo>
                    <a:pt x="2886" y="834"/>
                    <a:pt x="2483" y="1"/>
                    <a:pt x="1883"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5633;p61">
              <a:extLst>
                <a:ext uri="{FF2B5EF4-FFF2-40B4-BE49-F238E27FC236}">
                  <a16:creationId xmlns:a16="http://schemas.microsoft.com/office/drawing/2014/main" id="{DFFCDDAD-614F-286D-48BE-340E03869AFB}"/>
                </a:ext>
              </a:extLst>
            </p:cNvPr>
            <p:cNvSpPr/>
            <p:nvPr/>
          </p:nvSpPr>
          <p:spPr>
            <a:xfrm>
              <a:off x="20403075" y="3874050"/>
              <a:ext cx="122600" cy="107600"/>
            </a:xfrm>
            <a:custGeom>
              <a:avLst/>
              <a:gdLst/>
              <a:ahLst/>
              <a:cxnLst/>
              <a:rect l="l" t="t" r="r" b="b"/>
              <a:pathLst>
                <a:path w="4904" h="4304" extrusionOk="0">
                  <a:moveTo>
                    <a:pt x="2436" y="2302"/>
                  </a:moveTo>
                  <a:cubicBezTo>
                    <a:pt x="2436" y="2502"/>
                    <a:pt x="2402" y="2602"/>
                    <a:pt x="2369" y="2636"/>
                  </a:cubicBezTo>
                  <a:cubicBezTo>
                    <a:pt x="2336" y="2636"/>
                    <a:pt x="2336" y="2636"/>
                    <a:pt x="2302" y="2602"/>
                  </a:cubicBezTo>
                  <a:cubicBezTo>
                    <a:pt x="2302" y="2569"/>
                    <a:pt x="2336" y="2436"/>
                    <a:pt x="2436" y="2302"/>
                  </a:cubicBezTo>
                  <a:close/>
                  <a:moveTo>
                    <a:pt x="1468" y="434"/>
                  </a:moveTo>
                  <a:cubicBezTo>
                    <a:pt x="1902" y="434"/>
                    <a:pt x="2269" y="1068"/>
                    <a:pt x="2402" y="1702"/>
                  </a:cubicBezTo>
                  <a:cubicBezTo>
                    <a:pt x="2102" y="2002"/>
                    <a:pt x="1835" y="2402"/>
                    <a:pt x="1869" y="2669"/>
                  </a:cubicBezTo>
                  <a:cubicBezTo>
                    <a:pt x="1902" y="2802"/>
                    <a:pt x="1969" y="2903"/>
                    <a:pt x="2035" y="2936"/>
                  </a:cubicBezTo>
                  <a:cubicBezTo>
                    <a:pt x="2156" y="3011"/>
                    <a:pt x="2269" y="3046"/>
                    <a:pt x="2370" y="3046"/>
                  </a:cubicBezTo>
                  <a:cubicBezTo>
                    <a:pt x="2492" y="3046"/>
                    <a:pt x="2596" y="2994"/>
                    <a:pt x="2669" y="2903"/>
                  </a:cubicBezTo>
                  <a:cubicBezTo>
                    <a:pt x="2903" y="2636"/>
                    <a:pt x="2869" y="2135"/>
                    <a:pt x="2836" y="1835"/>
                  </a:cubicBezTo>
                  <a:cubicBezTo>
                    <a:pt x="3208" y="1510"/>
                    <a:pt x="3596" y="1330"/>
                    <a:pt x="3910" y="1330"/>
                  </a:cubicBezTo>
                  <a:cubicBezTo>
                    <a:pt x="4047" y="1330"/>
                    <a:pt x="4169" y="1364"/>
                    <a:pt x="4270" y="1435"/>
                  </a:cubicBezTo>
                  <a:cubicBezTo>
                    <a:pt x="4470" y="1568"/>
                    <a:pt x="4404" y="1902"/>
                    <a:pt x="4337" y="2069"/>
                  </a:cubicBezTo>
                  <a:cubicBezTo>
                    <a:pt x="4070" y="2903"/>
                    <a:pt x="3103" y="3870"/>
                    <a:pt x="2235" y="3870"/>
                  </a:cubicBezTo>
                  <a:cubicBezTo>
                    <a:pt x="1835" y="3870"/>
                    <a:pt x="1502" y="3670"/>
                    <a:pt x="1235" y="3303"/>
                  </a:cubicBezTo>
                  <a:cubicBezTo>
                    <a:pt x="1235" y="3303"/>
                    <a:pt x="434" y="2102"/>
                    <a:pt x="668" y="1201"/>
                  </a:cubicBezTo>
                  <a:cubicBezTo>
                    <a:pt x="734" y="901"/>
                    <a:pt x="901" y="668"/>
                    <a:pt x="1168" y="501"/>
                  </a:cubicBezTo>
                  <a:cubicBezTo>
                    <a:pt x="1268" y="467"/>
                    <a:pt x="1402" y="434"/>
                    <a:pt x="1468" y="434"/>
                  </a:cubicBezTo>
                  <a:close/>
                  <a:moveTo>
                    <a:pt x="1468" y="0"/>
                  </a:moveTo>
                  <a:cubicBezTo>
                    <a:pt x="1301" y="0"/>
                    <a:pt x="1135" y="67"/>
                    <a:pt x="968" y="167"/>
                  </a:cubicBezTo>
                  <a:cubicBezTo>
                    <a:pt x="568" y="367"/>
                    <a:pt x="334" y="701"/>
                    <a:pt x="234" y="1101"/>
                  </a:cubicBezTo>
                  <a:cubicBezTo>
                    <a:pt x="1" y="2169"/>
                    <a:pt x="868" y="3470"/>
                    <a:pt x="901" y="3536"/>
                  </a:cubicBezTo>
                  <a:cubicBezTo>
                    <a:pt x="1235" y="4037"/>
                    <a:pt x="1702" y="4304"/>
                    <a:pt x="2235" y="4304"/>
                  </a:cubicBezTo>
                  <a:cubicBezTo>
                    <a:pt x="3370" y="4304"/>
                    <a:pt x="4437" y="3069"/>
                    <a:pt x="4737" y="2202"/>
                  </a:cubicBezTo>
                  <a:cubicBezTo>
                    <a:pt x="4904" y="1702"/>
                    <a:pt x="4804" y="1335"/>
                    <a:pt x="4537" y="1101"/>
                  </a:cubicBezTo>
                  <a:cubicBezTo>
                    <a:pt x="4337" y="968"/>
                    <a:pt x="4137" y="901"/>
                    <a:pt x="3903" y="901"/>
                  </a:cubicBezTo>
                  <a:cubicBezTo>
                    <a:pt x="3436" y="901"/>
                    <a:pt x="3036" y="1168"/>
                    <a:pt x="2736" y="1368"/>
                  </a:cubicBezTo>
                  <a:cubicBezTo>
                    <a:pt x="2536" y="668"/>
                    <a:pt x="2102" y="0"/>
                    <a:pt x="14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5634;p61">
              <a:extLst>
                <a:ext uri="{FF2B5EF4-FFF2-40B4-BE49-F238E27FC236}">
                  <a16:creationId xmlns:a16="http://schemas.microsoft.com/office/drawing/2014/main" id="{01DD8DD3-7774-6426-55FB-717FE8DAF04D}"/>
                </a:ext>
              </a:extLst>
            </p:cNvPr>
            <p:cNvSpPr/>
            <p:nvPr/>
          </p:nvSpPr>
          <p:spPr>
            <a:xfrm>
              <a:off x="20473125" y="3968025"/>
              <a:ext cx="110550" cy="80925"/>
            </a:xfrm>
            <a:custGeom>
              <a:avLst/>
              <a:gdLst/>
              <a:ahLst/>
              <a:cxnLst/>
              <a:rect l="l" t="t" r="r" b="b"/>
              <a:pathLst>
                <a:path w="4422" h="3237" extrusionOk="0">
                  <a:moveTo>
                    <a:pt x="2172" y="0"/>
                  </a:moveTo>
                  <a:cubicBezTo>
                    <a:pt x="2105" y="0"/>
                    <a:pt x="2037" y="4"/>
                    <a:pt x="1969" y="11"/>
                  </a:cubicBezTo>
                  <a:cubicBezTo>
                    <a:pt x="634" y="144"/>
                    <a:pt x="1" y="1178"/>
                    <a:pt x="134" y="1612"/>
                  </a:cubicBezTo>
                  <a:cubicBezTo>
                    <a:pt x="134" y="1612"/>
                    <a:pt x="468" y="3080"/>
                    <a:pt x="1768" y="3213"/>
                  </a:cubicBezTo>
                  <a:cubicBezTo>
                    <a:pt x="1923" y="3229"/>
                    <a:pt x="2078" y="3237"/>
                    <a:pt x="2231" y="3237"/>
                  </a:cubicBezTo>
                  <a:cubicBezTo>
                    <a:pt x="3372" y="3237"/>
                    <a:pt x="4421" y="2802"/>
                    <a:pt x="4304" y="1979"/>
                  </a:cubicBezTo>
                  <a:cubicBezTo>
                    <a:pt x="4209" y="1094"/>
                    <a:pt x="3366" y="0"/>
                    <a:pt x="2172" y="0"/>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5635;p61">
              <a:extLst>
                <a:ext uri="{FF2B5EF4-FFF2-40B4-BE49-F238E27FC236}">
                  <a16:creationId xmlns:a16="http://schemas.microsoft.com/office/drawing/2014/main" id="{ECB50C45-CABB-C1BB-3727-D57C7921DE1E}"/>
                </a:ext>
              </a:extLst>
            </p:cNvPr>
            <p:cNvSpPr/>
            <p:nvPr/>
          </p:nvSpPr>
          <p:spPr>
            <a:xfrm>
              <a:off x="20493150" y="3970775"/>
              <a:ext cx="19200" cy="66750"/>
            </a:xfrm>
            <a:custGeom>
              <a:avLst/>
              <a:gdLst/>
              <a:ahLst/>
              <a:cxnLst/>
              <a:rect l="l" t="t" r="r" b="b"/>
              <a:pathLst>
                <a:path w="768" h="2670" extrusionOk="0">
                  <a:moveTo>
                    <a:pt x="634" y="1"/>
                  </a:moveTo>
                  <a:lnTo>
                    <a:pt x="0" y="2669"/>
                  </a:lnTo>
                  <a:cubicBezTo>
                    <a:pt x="0" y="2669"/>
                    <a:pt x="767" y="401"/>
                    <a:pt x="63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5636;p61">
              <a:extLst>
                <a:ext uri="{FF2B5EF4-FFF2-40B4-BE49-F238E27FC236}">
                  <a16:creationId xmlns:a16="http://schemas.microsoft.com/office/drawing/2014/main" id="{08651BFF-E0C1-7B70-0951-133448EBE769}"/>
                </a:ext>
              </a:extLst>
            </p:cNvPr>
            <p:cNvSpPr/>
            <p:nvPr/>
          </p:nvSpPr>
          <p:spPr>
            <a:xfrm>
              <a:off x="20487300" y="3965575"/>
              <a:ext cx="30050" cy="76950"/>
            </a:xfrm>
            <a:custGeom>
              <a:avLst/>
              <a:gdLst/>
              <a:ahLst/>
              <a:cxnLst/>
              <a:rect l="l" t="t" r="r" b="b"/>
              <a:pathLst>
                <a:path w="1202" h="3078" extrusionOk="0">
                  <a:moveTo>
                    <a:pt x="887" y="0"/>
                  </a:moveTo>
                  <a:cubicBezTo>
                    <a:pt x="870" y="0"/>
                    <a:pt x="852" y="3"/>
                    <a:pt x="835" y="9"/>
                  </a:cubicBezTo>
                  <a:cubicBezTo>
                    <a:pt x="701" y="42"/>
                    <a:pt x="668" y="142"/>
                    <a:pt x="668" y="276"/>
                  </a:cubicBezTo>
                  <a:cubicBezTo>
                    <a:pt x="734" y="476"/>
                    <a:pt x="401" y="1743"/>
                    <a:pt x="34" y="2811"/>
                  </a:cubicBezTo>
                  <a:cubicBezTo>
                    <a:pt x="1" y="2911"/>
                    <a:pt x="34" y="3011"/>
                    <a:pt x="167" y="3078"/>
                  </a:cubicBezTo>
                  <a:lnTo>
                    <a:pt x="234" y="3078"/>
                  </a:lnTo>
                  <a:cubicBezTo>
                    <a:pt x="301" y="3078"/>
                    <a:pt x="401" y="3011"/>
                    <a:pt x="434" y="2944"/>
                  </a:cubicBezTo>
                  <a:cubicBezTo>
                    <a:pt x="601" y="2377"/>
                    <a:pt x="1201" y="576"/>
                    <a:pt x="1068" y="142"/>
                  </a:cubicBezTo>
                  <a:cubicBezTo>
                    <a:pt x="1041" y="60"/>
                    <a:pt x="968" y="0"/>
                    <a:pt x="88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5637;p61">
              <a:extLst>
                <a:ext uri="{FF2B5EF4-FFF2-40B4-BE49-F238E27FC236}">
                  <a16:creationId xmlns:a16="http://schemas.microsoft.com/office/drawing/2014/main" id="{476F6FFD-BCEB-BF02-9AF2-B177CEA21105}"/>
                </a:ext>
              </a:extLst>
            </p:cNvPr>
            <p:cNvSpPr/>
            <p:nvPr/>
          </p:nvSpPr>
          <p:spPr>
            <a:xfrm>
              <a:off x="20519825" y="3968275"/>
              <a:ext cx="20875" cy="79250"/>
            </a:xfrm>
            <a:custGeom>
              <a:avLst/>
              <a:gdLst/>
              <a:ahLst/>
              <a:cxnLst/>
              <a:rect l="l" t="t" r="r" b="b"/>
              <a:pathLst>
                <a:path w="835" h="3170" extrusionOk="0">
                  <a:moveTo>
                    <a:pt x="668" y="1"/>
                  </a:moveTo>
                  <a:lnTo>
                    <a:pt x="1" y="3170"/>
                  </a:lnTo>
                  <a:cubicBezTo>
                    <a:pt x="1" y="3170"/>
                    <a:pt x="834" y="535"/>
                    <a:pt x="66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5638;p61">
              <a:extLst>
                <a:ext uri="{FF2B5EF4-FFF2-40B4-BE49-F238E27FC236}">
                  <a16:creationId xmlns:a16="http://schemas.microsoft.com/office/drawing/2014/main" id="{609AC597-1C15-1389-8AFF-C210E52C1307}"/>
                </a:ext>
              </a:extLst>
            </p:cNvPr>
            <p:cNvSpPr/>
            <p:nvPr/>
          </p:nvSpPr>
          <p:spPr>
            <a:xfrm>
              <a:off x="20514000" y="3963050"/>
              <a:ext cx="32525" cy="90325"/>
            </a:xfrm>
            <a:custGeom>
              <a:avLst/>
              <a:gdLst/>
              <a:ahLst/>
              <a:cxnLst/>
              <a:rect l="l" t="t" r="r" b="b"/>
              <a:pathLst>
                <a:path w="1301" h="3613" extrusionOk="0">
                  <a:moveTo>
                    <a:pt x="920" y="1"/>
                  </a:moveTo>
                  <a:cubicBezTo>
                    <a:pt x="903" y="1"/>
                    <a:pt x="885" y="4"/>
                    <a:pt x="867" y="10"/>
                  </a:cubicBezTo>
                  <a:cubicBezTo>
                    <a:pt x="734" y="43"/>
                    <a:pt x="667" y="176"/>
                    <a:pt x="701" y="277"/>
                  </a:cubicBezTo>
                  <a:cubicBezTo>
                    <a:pt x="801" y="610"/>
                    <a:pt x="400" y="2245"/>
                    <a:pt x="33" y="3345"/>
                  </a:cubicBezTo>
                  <a:cubicBezTo>
                    <a:pt x="0" y="3445"/>
                    <a:pt x="67" y="3546"/>
                    <a:pt x="167" y="3579"/>
                  </a:cubicBezTo>
                  <a:cubicBezTo>
                    <a:pt x="200" y="3612"/>
                    <a:pt x="234" y="3612"/>
                    <a:pt x="234" y="3612"/>
                  </a:cubicBezTo>
                  <a:cubicBezTo>
                    <a:pt x="334" y="3612"/>
                    <a:pt x="434" y="3546"/>
                    <a:pt x="434" y="3445"/>
                  </a:cubicBezTo>
                  <a:cubicBezTo>
                    <a:pt x="600" y="3012"/>
                    <a:pt x="1301" y="710"/>
                    <a:pt x="1101" y="143"/>
                  </a:cubicBezTo>
                  <a:cubicBezTo>
                    <a:pt x="1073" y="61"/>
                    <a:pt x="1001" y="1"/>
                    <a:pt x="92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5639;p61">
              <a:extLst>
                <a:ext uri="{FF2B5EF4-FFF2-40B4-BE49-F238E27FC236}">
                  <a16:creationId xmlns:a16="http://schemas.microsoft.com/office/drawing/2014/main" id="{7DCFDE80-5D31-2048-F310-C464796BF52F}"/>
                </a:ext>
              </a:extLst>
            </p:cNvPr>
            <p:cNvSpPr/>
            <p:nvPr/>
          </p:nvSpPr>
          <p:spPr>
            <a:xfrm>
              <a:off x="20348875" y="3977125"/>
              <a:ext cx="75075" cy="32050"/>
            </a:xfrm>
            <a:custGeom>
              <a:avLst/>
              <a:gdLst/>
              <a:ahLst/>
              <a:cxnLst/>
              <a:rect l="l" t="t" r="r" b="b"/>
              <a:pathLst>
                <a:path w="3003" h="1282" extrusionOk="0">
                  <a:moveTo>
                    <a:pt x="2062" y="0"/>
                  </a:moveTo>
                  <a:cubicBezTo>
                    <a:pt x="1490" y="0"/>
                    <a:pt x="712" y="174"/>
                    <a:pt x="67" y="948"/>
                  </a:cubicBezTo>
                  <a:cubicBezTo>
                    <a:pt x="0" y="1014"/>
                    <a:pt x="34" y="1148"/>
                    <a:pt x="100" y="1215"/>
                  </a:cubicBezTo>
                  <a:cubicBezTo>
                    <a:pt x="134" y="1248"/>
                    <a:pt x="200" y="1281"/>
                    <a:pt x="234" y="1281"/>
                  </a:cubicBezTo>
                  <a:cubicBezTo>
                    <a:pt x="301" y="1281"/>
                    <a:pt x="367" y="1248"/>
                    <a:pt x="401" y="1215"/>
                  </a:cubicBezTo>
                  <a:cubicBezTo>
                    <a:pt x="919" y="566"/>
                    <a:pt x="1562" y="422"/>
                    <a:pt x="2036" y="422"/>
                  </a:cubicBezTo>
                  <a:cubicBezTo>
                    <a:pt x="2416" y="422"/>
                    <a:pt x="2687" y="514"/>
                    <a:pt x="2702" y="514"/>
                  </a:cubicBezTo>
                  <a:cubicBezTo>
                    <a:pt x="2726" y="522"/>
                    <a:pt x="2751" y="526"/>
                    <a:pt x="2777" y="526"/>
                  </a:cubicBezTo>
                  <a:cubicBezTo>
                    <a:pt x="2860" y="526"/>
                    <a:pt x="2944" y="483"/>
                    <a:pt x="2969" y="381"/>
                  </a:cubicBezTo>
                  <a:cubicBezTo>
                    <a:pt x="3002" y="281"/>
                    <a:pt x="2969" y="181"/>
                    <a:pt x="2869" y="114"/>
                  </a:cubicBezTo>
                  <a:cubicBezTo>
                    <a:pt x="2854" y="114"/>
                    <a:pt x="2525" y="0"/>
                    <a:pt x="206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 name="Google Shape;5640;p61">
              <a:extLst>
                <a:ext uri="{FF2B5EF4-FFF2-40B4-BE49-F238E27FC236}">
                  <a16:creationId xmlns:a16="http://schemas.microsoft.com/office/drawing/2014/main" id="{3EAA4C63-1068-27FB-3A7A-7F17E4002F42}"/>
                </a:ext>
              </a:extLst>
            </p:cNvPr>
            <p:cNvSpPr/>
            <p:nvPr/>
          </p:nvSpPr>
          <p:spPr>
            <a:xfrm>
              <a:off x="20546500" y="3979950"/>
              <a:ext cx="19225" cy="62575"/>
            </a:xfrm>
            <a:custGeom>
              <a:avLst/>
              <a:gdLst/>
              <a:ahLst/>
              <a:cxnLst/>
              <a:rect l="l" t="t" r="r" b="b"/>
              <a:pathLst>
                <a:path w="769" h="2503" extrusionOk="0">
                  <a:moveTo>
                    <a:pt x="535" y="1"/>
                  </a:moveTo>
                  <a:lnTo>
                    <a:pt x="1" y="2503"/>
                  </a:lnTo>
                  <a:cubicBezTo>
                    <a:pt x="1" y="2503"/>
                    <a:pt x="768" y="635"/>
                    <a:pt x="535"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 name="Google Shape;5641;p61">
              <a:extLst>
                <a:ext uri="{FF2B5EF4-FFF2-40B4-BE49-F238E27FC236}">
                  <a16:creationId xmlns:a16="http://schemas.microsoft.com/office/drawing/2014/main" id="{14279D65-3635-C703-7B9D-BF6D40AF8C8D}"/>
                </a:ext>
              </a:extLst>
            </p:cNvPr>
            <p:cNvSpPr/>
            <p:nvPr/>
          </p:nvSpPr>
          <p:spPr>
            <a:xfrm>
              <a:off x="20540675" y="3974725"/>
              <a:ext cx="30050" cy="72800"/>
            </a:xfrm>
            <a:custGeom>
              <a:avLst/>
              <a:gdLst/>
              <a:ahLst/>
              <a:cxnLst/>
              <a:rect l="l" t="t" r="r" b="b"/>
              <a:pathLst>
                <a:path w="1202" h="2912" extrusionOk="0">
                  <a:moveTo>
                    <a:pt x="754" y="1"/>
                  </a:moveTo>
                  <a:cubicBezTo>
                    <a:pt x="736" y="1"/>
                    <a:pt x="719" y="4"/>
                    <a:pt x="701" y="10"/>
                  </a:cubicBezTo>
                  <a:cubicBezTo>
                    <a:pt x="568" y="43"/>
                    <a:pt x="534" y="176"/>
                    <a:pt x="568" y="277"/>
                  </a:cubicBezTo>
                  <a:cubicBezTo>
                    <a:pt x="701" y="677"/>
                    <a:pt x="334" y="1944"/>
                    <a:pt x="34" y="2645"/>
                  </a:cubicBezTo>
                  <a:cubicBezTo>
                    <a:pt x="0" y="2745"/>
                    <a:pt x="34" y="2878"/>
                    <a:pt x="167" y="2912"/>
                  </a:cubicBezTo>
                  <a:lnTo>
                    <a:pt x="234" y="2912"/>
                  </a:lnTo>
                  <a:cubicBezTo>
                    <a:pt x="301" y="2912"/>
                    <a:pt x="401" y="2878"/>
                    <a:pt x="434" y="2812"/>
                  </a:cubicBezTo>
                  <a:cubicBezTo>
                    <a:pt x="501" y="2578"/>
                    <a:pt x="1201" y="810"/>
                    <a:pt x="968" y="143"/>
                  </a:cubicBezTo>
                  <a:cubicBezTo>
                    <a:pt x="913" y="61"/>
                    <a:pt x="835" y="1"/>
                    <a:pt x="75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 name="Google Shape;5642;p61">
              <a:extLst>
                <a:ext uri="{FF2B5EF4-FFF2-40B4-BE49-F238E27FC236}">
                  <a16:creationId xmlns:a16="http://schemas.microsoft.com/office/drawing/2014/main" id="{482A41BE-FEB4-F3E5-7EB7-AA4F1EBDCCEA}"/>
                </a:ext>
              </a:extLst>
            </p:cNvPr>
            <p:cNvSpPr/>
            <p:nvPr/>
          </p:nvSpPr>
          <p:spPr>
            <a:xfrm>
              <a:off x="20371375" y="3922425"/>
              <a:ext cx="58400" cy="57550"/>
            </a:xfrm>
            <a:custGeom>
              <a:avLst/>
              <a:gdLst/>
              <a:ahLst/>
              <a:cxnLst/>
              <a:rect l="l" t="t" r="r" b="b"/>
              <a:pathLst>
                <a:path w="2336" h="2302" extrusionOk="0">
                  <a:moveTo>
                    <a:pt x="234" y="0"/>
                  </a:moveTo>
                  <a:cubicBezTo>
                    <a:pt x="101" y="0"/>
                    <a:pt x="1" y="67"/>
                    <a:pt x="1" y="200"/>
                  </a:cubicBezTo>
                  <a:cubicBezTo>
                    <a:pt x="1" y="200"/>
                    <a:pt x="34" y="1868"/>
                    <a:pt x="2069" y="2302"/>
                  </a:cubicBezTo>
                  <a:lnTo>
                    <a:pt x="2102" y="2302"/>
                  </a:lnTo>
                  <a:cubicBezTo>
                    <a:pt x="2203" y="2302"/>
                    <a:pt x="2303" y="2235"/>
                    <a:pt x="2303" y="2135"/>
                  </a:cubicBezTo>
                  <a:cubicBezTo>
                    <a:pt x="2336" y="2035"/>
                    <a:pt x="2269" y="1935"/>
                    <a:pt x="2169" y="1902"/>
                  </a:cubicBezTo>
                  <a:cubicBezTo>
                    <a:pt x="468" y="1535"/>
                    <a:pt x="435" y="234"/>
                    <a:pt x="435" y="200"/>
                  </a:cubicBezTo>
                  <a:cubicBezTo>
                    <a:pt x="435" y="67"/>
                    <a:pt x="335" y="0"/>
                    <a:pt x="23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5643;p61">
              <a:extLst>
                <a:ext uri="{FF2B5EF4-FFF2-40B4-BE49-F238E27FC236}">
                  <a16:creationId xmlns:a16="http://schemas.microsoft.com/office/drawing/2014/main" id="{5B6F15B2-630F-1F66-6740-3801EC614F94}"/>
                </a:ext>
              </a:extLst>
            </p:cNvPr>
            <p:cNvSpPr/>
            <p:nvPr/>
          </p:nvSpPr>
          <p:spPr>
            <a:xfrm>
              <a:off x="19169100" y="5271525"/>
              <a:ext cx="133225" cy="91250"/>
            </a:xfrm>
            <a:custGeom>
              <a:avLst/>
              <a:gdLst/>
              <a:ahLst/>
              <a:cxnLst/>
              <a:rect l="l" t="t" r="r" b="b"/>
              <a:pathLst>
                <a:path w="5329" h="3650" extrusionOk="0">
                  <a:moveTo>
                    <a:pt x="1176" y="0"/>
                  </a:moveTo>
                  <a:cubicBezTo>
                    <a:pt x="1137" y="0"/>
                    <a:pt x="1098" y="3"/>
                    <a:pt x="1058" y="8"/>
                  </a:cubicBezTo>
                  <a:cubicBezTo>
                    <a:pt x="0" y="184"/>
                    <a:pt x="470" y="3650"/>
                    <a:pt x="2217" y="3650"/>
                  </a:cubicBezTo>
                  <a:cubicBezTo>
                    <a:pt x="2453" y="3650"/>
                    <a:pt x="2711" y="3587"/>
                    <a:pt x="2993" y="3444"/>
                  </a:cubicBezTo>
                  <a:cubicBezTo>
                    <a:pt x="2993" y="3444"/>
                    <a:pt x="5328" y="2143"/>
                    <a:pt x="4461" y="709"/>
                  </a:cubicBezTo>
                  <a:cubicBezTo>
                    <a:pt x="4293" y="434"/>
                    <a:pt x="4072" y="323"/>
                    <a:pt x="3832" y="323"/>
                  </a:cubicBezTo>
                  <a:cubicBezTo>
                    <a:pt x="3344" y="323"/>
                    <a:pt x="2777" y="783"/>
                    <a:pt x="2407" y="1267"/>
                  </a:cubicBezTo>
                  <a:lnTo>
                    <a:pt x="2407" y="1267"/>
                  </a:lnTo>
                  <a:cubicBezTo>
                    <a:pt x="2211" y="648"/>
                    <a:pt x="1781" y="0"/>
                    <a:pt x="1176"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 name="Google Shape;5644;p61">
              <a:extLst>
                <a:ext uri="{FF2B5EF4-FFF2-40B4-BE49-F238E27FC236}">
                  <a16:creationId xmlns:a16="http://schemas.microsoft.com/office/drawing/2014/main" id="{CE8B9CFA-3700-3CD0-CA08-BA2F70DC9001}"/>
                </a:ext>
              </a:extLst>
            </p:cNvPr>
            <p:cNvSpPr/>
            <p:nvPr/>
          </p:nvSpPr>
          <p:spPr>
            <a:xfrm>
              <a:off x="19174700" y="5266400"/>
              <a:ext cx="117600" cy="101250"/>
            </a:xfrm>
            <a:custGeom>
              <a:avLst/>
              <a:gdLst/>
              <a:ahLst/>
              <a:cxnLst/>
              <a:rect l="l" t="t" r="r" b="b"/>
              <a:pathLst>
                <a:path w="4704" h="4050" extrusionOk="0">
                  <a:moveTo>
                    <a:pt x="2102" y="2014"/>
                  </a:moveTo>
                  <a:cubicBezTo>
                    <a:pt x="2102" y="2181"/>
                    <a:pt x="2102" y="2315"/>
                    <a:pt x="2069" y="2381"/>
                  </a:cubicBezTo>
                  <a:cubicBezTo>
                    <a:pt x="2035" y="2381"/>
                    <a:pt x="2002" y="2348"/>
                    <a:pt x="2002" y="2348"/>
                  </a:cubicBezTo>
                  <a:cubicBezTo>
                    <a:pt x="2002" y="2315"/>
                    <a:pt x="2002" y="2215"/>
                    <a:pt x="2102" y="2014"/>
                  </a:cubicBezTo>
                  <a:close/>
                  <a:moveTo>
                    <a:pt x="968" y="413"/>
                  </a:moveTo>
                  <a:cubicBezTo>
                    <a:pt x="1435" y="413"/>
                    <a:pt x="1768" y="947"/>
                    <a:pt x="1968" y="1447"/>
                  </a:cubicBezTo>
                  <a:cubicBezTo>
                    <a:pt x="1768" y="1714"/>
                    <a:pt x="1468" y="2215"/>
                    <a:pt x="1635" y="2548"/>
                  </a:cubicBezTo>
                  <a:cubicBezTo>
                    <a:pt x="1668" y="2648"/>
                    <a:pt x="1802" y="2782"/>
                    <a:pt x="2069" y="2782"/>
                  </a:cubicBezTo>
                  <a:lnTo>
                    <a:pt x="2135" y="2782"/>
                  </a:lnTo>
                  <a:cubicBezTo>
                    <a:pt x="2235" y="2782"/>
                    <a:pt x="2335" y="2715"/>
                    <a:pt x="2402" y="2615"/>
                  </a:cubicBezTo>
                  <a:cubicBezTo>
                    <a:pt x="2569" y="2381"/>
                    <a:pt x="2536" y="1914"/>
                    <a:pt x="2402" y="1514"/>
                  </a:cubicBezTo>
                  <a:cubicBezTo>
                    <a:pt x="2746" y="1124"/>
                    <a:pt x="3233" y="749"/>
                    <a:pt x="3622" y="749"/>
                  </a:cubicBezTo>
                  <a:cubicBezTo>
                    <a:pt x="3799" y="749"/>
                    <a:pt x="3956" y="826"/>
                    <a:pt x="4070" y="1014"/>
                  </a:cubicBezTo>
                  <a:cubicBezTo>
                    <a:pt x="4237" y="1281"/>
                    <a:pt x="4270" y="1547"/>
                    <a:pt x="4203" y="1848"/>
                  </a:cubicBezTo>
                  <a:cubicBezTo>
                    <a:pt x="3970" y="2748"/>
                    <a:pt x="2669" y="3449"/>
                    <a:pt x="2669" y="3449"/>
                  </a:cubicBezTo>
                  <a:cubicBezTo>
                    <a:pt x="2435" y="3582"/>
                    <a:pt x="2202" y="3649"/>
                    <a:pt x="2002" y="3649"/>
                  </a:cubicBezTo>
                  <a:cubicBezTo>
                    <a:pt x="1135" y="3649"/>
                    <a:pt x="567" y="2581"/>
                    <a:pt x="501" y="1581"/>
                  </a:cubicBezTo>
                  <a:cubicBezTo>
                    <a:pt x="434" y="947"/>
                    <a:pt x="601" y="480"/>
                    <a:pt x="868" y="447"/>
                  </a:cubicBezTo>
                  <a:cubicBezTo>
                    <a:pt x="901" y="413"/>
                    <a:pt x="934" y="413"/>
                    <a:pt x="968" y="413"/>
                  </a:cubicBezTo>
                  <a:close/>
                  <a:moveTo>
                    <a:pt x="968" y="1"/>
                  </a:moveTo>
                  <a:cubicBezTo>
                    <a:pt x="914" y="1"/>
                    <a:pt x="858" y="5"/>
                    <a:pt x="801" y="13"/>
                  </a:cubicBezTo>
                  <a:cubicBezTo>
                    <a:pt x="301" y="113"/>
                    <a:pt x="0" y="713"/>
                    <a:pt x="67" y="1614"/>
                  </a:cubicBezTo>
                  <a:cubicBezTo>
                    <a:pt x="167" y="2815"/>
                    <a:pt x="868" y="4049"/>
                    <a:pt x="2002" y="4049"/>
                  </a:cubicBezTo>
                  <a:cubicBezTo>
                    <a:pt x="2269" y="4049"/>
                    <a:pt x="2569" y="3982"/>
                    <a:pt x="2869" y="3816"/>
                  </a:cubicBezTo>
                  <a:cubicBezTo>
                    <a:pt x="2936" y="3782"/>
                    <a:pt x="4303" y="3015"/>
                    <a:pt x="4604" y="1948"/>
                  </a:cubicBezTo>
                  <a:cubicBezTo>
                    <a:pt x="4704" y="1547"/>
                    <a:pt x="4637" y="1147"/>
                    <a:pt x="4404" y="780"/>
                  </a:cubicBezTo>
                  <a:cubicBezTo>
                    <a:pt x="4170" y="413"/>
                    <a:pt x="3836" y="313"/>
                    <a:pt x="3636" y="313"/>
                  </a:cubicBezTo>
                  <a:cubicBezTo>
                    <a:pt x="3136" y="313"/>
                    <a:pt x="2636" y="680"/>
                    <a:pt x="2269" y="1080"/>
                  </a:cubicBezTo>
                  <a:cubicBezTo>
                    <a:pt x="1993" y="498"/>
                    <a:pt x="1577" y="1"/>
                    <a:pt x="96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5645;p61">
              <a:extLst>
                <a:ext uri="{FF2B5EF4-FFF2-40B4-BE49-F238E27FC236}">
                  <a16:creationId xmlns:a16="http://schemas.microsoft.com/office/drawing/2014/main" id="{DEF771CB-D29B-C27C-42B6-3F642304A76B}"/>
                </a:ext>
              </a:extLst>
            </p:cNvPr>
            <p:cNvSpPr/>
            <p:nvPr/>
          </p:nvSpPr>
          <p:spPr>
            <a:xfrm>
              <a:off x="19168200" y="5388000"/>
              <a:ext cx="139125" cy="87875"/>
            </a:xfrm>
            <a:custGeom>
              <a:avLst/>
              <a:gdLst/>
              <a:ahLst/>
              <a:cxnLst/>
              <a:rect l="l" t="t" r="r" b="b"/>
              <a:pathLst>
                <a:path w="5565" h="3515" extrusionOk="0">
                  <a:moveTo>
                    <a:pt x="2529" y="1"/>
                  </a:moveTo>
                  <a:cubicBezTo>
                    <a:pt x="917" y="1"/>
                    <a:pt x="0" y="3143"/>
                    <a:pt x="994" y="3455"/>
                  </a:cubicBezTo>
                  <a:cubicBezTo>
                    <a:pt x="1072" y="3477"/>
                    <a:pt x="1149" y="3487"/>
                    <a:pt x="1224" y="3487"/>
                  </a:cubicBezTo>
                  <a:cubicBezTo>
                    <a:pt x="1780" y="3487"/>
                    <a:pt x="2257" y="2936"/>
                    <a:pt x="2528" y="2385"/>
                  </a:cubicBezTo>
                  <a:lnTo>
                    <a:pt x="2528" y="2385"/>
                  </a:lnTo>
                  <a:cubicBezTo>
                    <a:pt x="2841" y="2948"/>
                    <a:pt x="3383" y="3514"/>
                    <a:pt x="3894" y="3514"/>
                  </a:cubicBezTo>
                  <a:cubicBezTo>
                    <a:pt x="4094" y="3514"/>
                    <a:pt x="4289" y="3428"/>
                    <a:pt x="4463" y="3221"/>
                  </a:cubicBezTo>
                  <a:cubicBezTo>
                    <a:pt x="5564" y="1921"/>
                    <a:pt x="3429" y="319"/>
                    <a:pt x="3429" y="319"/>
                  </a:cubicBezTo>
                  <a:cubicBezTo>
                    <a:pt x="3112" y="96"/>
                    <a:pt x="2810" y="1"/>
                    <a:pt x="2529"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5646;p61">
              <a:extLst>
                <a:ext uri="{FF2B5EF4-FFF2-40B4-BE49-F238E27FC236}">
                  <a16:creationId xmlns:a16="http://schemas.microsoft.com/office/drawing/2014/main" id="{BB4F9659-0066-6D12-D37E-6AB9E23B5C67}"/>
                </a:ext>
              </a:extLst>
            </p:cNvPr>
            <p:cNvSpPr/>
            <p:nvPr/>
          </p:nvSpPr>
          <p:spPr>
            <a:xfrm>
              <a:off x="19175525" y="5382625"/>
              <a:ext cx="118450" cy="98425"/>
            </a:xfrm>
            <a:custGeom>
              <a:avLst/>
              <a:gdLst/>
              <a:ahLst/>
              <a:cxnLst/>
              <a:rect l="l" t="t" r="r" b="b"/>
              <a:pathLst>
                <a:path w="4738" h="3937" extrusionOk="0">
                  <a:moveTo>
                    <a:pt x="2269" y="1702"/>
                  </a:moveTo>
                  <a:cubicBezTo>
                    <a:pt x="2269" y="1735"/>
                    <a:pt x="2269" y="1869"/>
                    <a:pt x="2236" y="2035"/>
                  </a:cubicBezTo>
                  <a:cubicBezTo>
                    <a:pt x="2169" y="1835"/>
                    <a:pt x="2169" y="1735"/>
                    <a:pt x="2236" y="1702"/>
                  </a:cubicBezTo>
                  <a:close/>
                  <a:moveTo>
                    <a:pt x="2236" y="434"/>
                  </a:moveTo>
                  <a:cubicBezTo>
                    <a:pt x="2503" y="434"/>
                    <a:pt x="2769" y="501"/>
                    <a:pt x="3036" y="701"/>
                  </a:cubicBezTo>
                  <a:cubicBezTo>
                    <a:pt x="3036" y="701"/>
                    <a:pt x="4170" y="1568"/>
                    <a:pt x="4270" y="2469"/>
                  </a:cubicBezTo>
                  <a:cubicBezTo>
                    <a:pt x="4304" y="2769"/>
                    <a:pt x="4204" y="3036"/>
                    <a:pt x="4004" y="3303"/>
                  </a:cubicBezTo>
                  <a:cubicBezTo>
                    <a:pt x="3870" y="3436"/>
                    <a:pt x="3737" y="3503"/>
                    <a:pt x="3603" y="3503"/>
                  </a:cubicBezTo>
                  <a:cubicBezTo>
                    <a:pt x="3203" y="3503"/>
                    <a:pt x="2736" y="3036"/>
                    <a:pt x="2469" y="2569"/>
                  </a:cubicBezTo>
                  <a:cubicBezTo>
                    <a:pt x="2636" y="2202"/>
                    <a:pt x="2736" y="1769"/>
                    <a:pt x="2636" y="1502"/>
                  </a:cubicBezTo>
                  <a:cubicBezTo>
                    <a:pt x="2569" y="1402"/>
                    <a:pt x="2469" y="1302"/>
                    <a:pt x="2369" y="1302"/>
                  </a:cubicBezTo>
                  <a:cubicBezTo>
                    <a:pt x="2311" y="1285"/>
                    <a:pt x="2254" y="1277"/>
                    <a:pt x="2201" y="1277"/>
                  </a:cubicBezTo>
                  <a:cubicBezTo>
                    <a:pt x="2042" y="1277"/>
                    <a:pt x="1910" y="1352"/>
                    <a:pt x="1835" y="1502"/>
                  </a:cubicBezTo>
                  <a:cubicBezTo>
                    <a:pt x="1635" y="1802"/>
                    <a:pt x="1835" y="2302"/>
                    <a:pt x="2002" y="2603"/>
                  </a:cubicBezTo>
                  <a:cubicBezTo>
                    <a:pt x="1764" y="3020"/>
                    <a:pt x="1339" y="3491"/>
                    <a:pt x="918" y="3491"/>
                  </a:cubicBezTo>
                  <a:cubicBezTo>
                    <a:pt x="868" y="3491"/>
                    <a:pt x="818" y="3484"/>
                    <a:pt x="768" y="3470"/>
                  </a:cubicBezTo>
                  <a:cubicBezTo>
                    <a:pt x="534" y="3403"/>
                    <a:pt x="468" y="3036"/>
                    <a:pt x="534" y="2502"/>
                  </a:cubicBezTo>
                  <a:cubicBezTo>
                    <a:pt x="668" y="1635"/>
                    <a:pt x="1335" y="434"/>
                    <a:pt x="2236" y="434"/>
                  </a:cubicBezTo>
                  <a:close/>
                  <a:moveTo>
                    <a:pt x="2236" y="1"/>
                  </a:moveTo>
                  <a:cubicBezTo>
                    <a:pt x="1035" y="1"/>
                    <a:pt x="268" y="1468"/>
                    <a:pt x="101" y="2469"/>
                  </a:cubicBezTo>
                  <a:cubicBezTo>
                    <a:pt x="1" y="3203"/>
                    <a:pt x="201" y="3737"/>
                    <a:pt x="668" y="3870"/>
                  </a:cubicBezTo>
                  <a:cubicBezTo>
                    <a:pt x="735" y="3870"/>
                    <a:pt x="835" y="3903"/>
                    <a:pt x="935" y="3903"/>
                  </a:cubicBezTo>
                  <a:cubicBezTo>
                    <a:pt x="1569" y="3903"/>
                    <a:pt x="2002" y="3370"/>
                    <a:pt x="2236" y="3003"/>
                  </a:cubicBezTo>
                  <a:cubicBezTo>
                    <a:pt x="2569" y="3470"/>
                    <a:pt x="3070" y="3937"/>
                    <a:pt x="3603" y="3937"/>
                  </a:cubicBezTo>
                  <a:cubicBezTo>
                    <a:pt x="3870" y="3937"/>
                    <a:pt x="4137" y="3803"/>
                    <a:pt x="4337" y="3570"/>
                  </a:cubicBezTo>
                  <a:cubicBezTo>
                    <a:pt x="4604" y="3236"/>
                    <a:pt x="4737" y="2836"/>
                    <a:pt x="4671" y="2436"/>
                  </a:cubicBezTo>
                  <a:cubicBezTo>
                    <a:pt x="4571" y="1335"/>
                    <a:pt x="3336" y="401"/>
                    <a:pt x="3270" y="368"/>
                  </a:cubicBezTo>
                  <a:cubicBezTo>
                    <a:pt x="2936" y="134"/>
                    <a:pt x="2603" y="1"/>
                    <a:pt x="223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5647;p61">
              <a:extLst>
                <a:ext uri="{FF2B5EF4-FFF2-40B4-BE49-F238E27FC236}">
                  <a16:creationId xmlns:a16="http://schemas.microsoft.com/office/drawing/2014/main" id="{725A9421-DBF0-C6D5-9C50-258C933AFD02}"/>
                </a:ext>
              </a:extLst>
            </p:cNvPr>
            <p:cNvSpPr/>
            <p:nvPr/>
          </p:nvSpPr>
          <p:spPr>
            <a:xfrm>
              <a:off x="19082125" y="5339800"/>
              <a:ext cx="118450" cy="83350"/>
            </a:xfrm>
            <a:custGeom>
              <a:avLst/>
              <a:gdLst/>
              <a:ahLst/>
              <a:cxnLst/>
              <a:rect l="l" t="t" r="r" b="b"/>
              <a:pathLst>
                <a:path w="4738" h="3334" extrusionOk="0">
                  <a:moveTo>
                    <a:pt x="2781" y="1"/>
                  </a:moveTo>
                  <a:cubicBezTo>
                    <a:pt x="2660" y="1"/>
                    <a:pt x="2534" y="15"/>
                    <a:pt x="2402" y="46"/>
                  </a:cubicBezTo>
                  <a:cubicBezTo>
                    <a:pt x="1135" y="346"/>
                    <a:pt x="1" y="1213"/>
                    <a:pt x="401" y="2047"/>
                  </a:cubicBezTo>
                  <a:cubicBezTo>
                    <a:pt x="710" y="2691"/>
                    <a:pt x="1535" y="3334"/>
                    <a:pt x="2447" y="3334"/>
                  </a:cubicBezTo>
                  <a:cubicBezTo>
                    <a:pt x="2718" y="3334"/>
                    <a:pt x="2995" y="3278"/>
                    <a:pt x="3270" y="3148"/>
                  </a:cubicBezTo>
                  <a:cubicBezTo>
                    <a:pt x="4471" y="2581"/>
                    <a:pt x="4737" y="1380"/>
                    <a:pt x="4471" y="1046"/>
                  </a:cubicBezTo>
                  <a:cubicBezTo>
                    <a:pt x="4471" y="1046"/>
                    <a:pt x="3827" y="1"/>
                    <a:pt x="2781"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5648;p61">
              <a:extLst>
                <a:ext uri="{FF2B5EF4-FFF2-40B4-BE49-F238E27FC236}">
                  <a16:creationId xmlns:a16="http://schemas.microsoft.com/office/drawing/2014/main" id="{585D9575-314D-4D5B-2410-62B8D9FDBE93}"/>
                </a:ext>
              </a:extLst>
            </p:cNvPr>
            <p:cNvSpPr/>
            <p:nvPr/>
          </p:nvSpPr>
          <p:spPr>
            <a:xfrm>
              <a:off x="19168850" y="5343425"/>
              <a:ext cx="6700" cy="68425"/>
            </a:xfrm>
            <a:custGeom>
              <a:avLst/>
              <a:gdLst/>
              <a:ahLst/>
              <a:cxnLst/>
              <a:rect l="l" t="t" r="r" b="b"/>
              <a:pathLst>
                <a:path w="268" h="2737" extrusionOk="0">
                  <a:moveTo>
                    <a:pt x="1" y="1"/>
                  </a:moveTo>
                  <a:cubicBezTo>
                    <a:pt x="1" y="2"/>
                    <a:pt x="1" y="2369"/>
                    <a:pt x="268" y="2736"/>
                  </a:cubicBezTo>
                  <a:lnTo>
                    <a:pt x="1"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5649;p61">
              <a:extLst>
                <a:ext uri="{FF2B5EF4-FFF2-40B4-BE49-F238E27FC236}">
                  <a16:creationId xmlns:a16="http://schemas.microsoft.com/office/drawing/2014/main" id="{5E181D2D-2647-B70B-8657-2DC297B3870B}"/>
                </a:ext>
              </a:extLst>
            </p:cNvPr>
            <p:cNvSpPr/>
            <p:nvPr/>
          </p:nvSpPr>
          <p:spPr>
            <a:xfrm>
              <a:off x="19163850" y="5338425"/>
              <a:ext cx="17550" cy="78425"/>
            </a:xfrm>
            <a:custGeom>
              <a:avLst/>
              <a:gdLst/>
              <a:ahLst/>
              <a:cxnLst/>
              <a:rect l="l" t="t" r="r" b="b"/>
              <a:pathLst>
                <a:path w="702" h="3137" extrusionOk="0">
                  <a:moveTo>
                    <a:pt x="201" y="1"/>
                  </a:moveTo>
                  <a:cubicBezTo>
                    <a:pt x="67" y="1"/>
                    <a:pt x="1" y="101"/>
                    <a:pt x="1" y="201"/>
                  </a:cubicBezTo>
                  <a:cubicBezTo>
                    <a:pt x="1" y="768"/>
                    <a:pt x="1" y="2669"/>
                    <a:pt x="301" y="3070"/>
                  </a:cubicBezTo>
                  <a:cubicBezTo>
                    <a:pt x="334" y="3103"/>
                    <a:pt x="401" y="3136"/>
                    <a:pt x="468" y="3136"/>
                  </a:cubicBezTo>
                  <a:cubicBezTo>
                    <a:pt x="501" y="3136"/>
                    <a:pt x="534" y="3136"/>
                    <a:pt x="568" y="3103"/>
                  </a:cubicBezTo>
                  <a:cubicBezTo>
                    <a:pt x="668" y="3036"/>
                    <a:pt x="701" y="2903"/>
                    <a:pt x="635" y="2803"/>
                  </a:cubicBezTo>
                  <a:cubicBezTo>
                    <a:pt x="501" y="2636"/>
                    <a:pt x="401" y="1302"/>
                    <a:pt x="401" y="201"/>
                  </a:cubicBezTo>
                  <a:cubicBezTo>
                    <a:pt x="401" y="101"/>
                    <a:pt x="301" y="1"/>
                    <a:pt x="2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 name="Google Shape;5650;p61">
              <a:extLst>
                <a:ext uri="{FF2B5EF4-FFF2-40B4-BE49-F238E27FC236}">
                  <a16:creationId xmlns:a16="http://schemas.microsoft.com/office/drawing/2014/main" id="{7E2703F9-4A10-5988-AD59-006ED09C8CD7}"/>
                </a:ext>
              </a:extLst>
            </p:cNvPr>
            <p:cNvSpPr/>
            <p:nvPr/>
          </p:nvSpPr>
          <p:spPr>
            <a:xfrm>
              <a:off x="19139675" y="5342600"/>
              <a:ext cx="10025" cy="80075"/>
            </a:xfrm>
            <a:custGeom>
              <a:avLst/>
              <a:gdLst/>
              <a:ahLst/>
              <a:cxnLst/>
              <a:rect l="l" t="t" r="r" b="b"/>
              <a:pathLst>
                <a:path w="401" h="3203" extrusionOk="0">
                  <a:moveTo>
                    <a:pt x="0" y="0"/>
                  </a:moveTo>
                  <a:cubicBezTo>
                    <a:pt x="0" y="2"/>
                    <a:pt x="101" y="2769"/>
                    <a:pt x="401" y="3203"/>
                  </a:cubicBezTo>
                  <a:lnTo>
                    <a:pt x="0"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 name="Google Shape;5651;p61">
              <a:extLst>
                <a:ext uri="{FF2B5EF4-FFF2-40B4-BE49-F238E27FC236}">
                  <a16:creationId xmlns:a16="http://schemas.microsoft.com/office/drawing/2014/main" id="{5DA5C2F0-6138-E70B-BE95-2F16E4353CFE}"/>
                </a:ext>
              </a:extLst>
            </p:cNvPr>
            <p:cNvSpPr/>
            <p:nvPr/>
          </p:nvSpPr>
          <p:spPr>
            <a:xfrm>
              <a:off x="19133825" y="5337425"/>
              <a:ext cx="22550" cy="91100"/>
            </a:xfrm>
            <a:custGeom>
              <a:avLst/>
              <a:gdLst/>
              <a:ahLst/>
              <a:cxnLst/>
              <a:rect l="l" t="t" r="r" b="b"/>
              <a:pathLst>
                <a:path w="902" h="3644" extrusionOk="0">
                  <a:moveTo>
                    <a:pt x="274" y="1"/>
                  </a:moveTo>
                  <a:cubicBezTo>
                    <a:pt x="261" y="1"/>
                    <a:pt x="248" y="3"/>
                    <a:pt x="234" y="7"/>
                  </a:cubicBezTo>
                  <a:cubicBezTo>
                    <a:pt x="101" y="7"/>
                    <a:pt x="1" y="107"/>
                    <a:pt x="34" y="207"/>
                  </a:cubicBezTo>
                  <a:cubicBezTo>
                    <a:pt x="34" y="674"/>
                    <a:pt x="134" y="3076"/>
                    <a:pt x="468" y="3543"/>
                  </a:cubicBezTo>
                  <a:cubicBezTo>
                    <a:pt x="535" y="3610"/>
                    <a:pt x="601" y="3643"/>
                    <a:pt x="635" y="3643"/>
                  </a:cubicBezTo>
                  <a:cubicBezTo>
                    <a:pt x="701" y="3643"/>
                    <a:pt x="735" y="3610"/>
                    <a:pt x="768" y="3577"/>
                  </a:cubicBezTo>
                  <a:cubicBezTo>
                    <a:pt x="868" y="3510"/>
                    <a:pt x="902" y="3376"/>
                    <a:pt x="801" y="3310"/>
                  </a:cubicBezTo>
                  <a:cubicBezTo>
                    <a:pt x="635" y="3043"/>
                    <a:pt x="468" y="1308"/>
                    <a:pt x="435" y="207"/>
                  </a:cubicBezTo>
                  <a:cubicBezTo>
                    <a:pt x="435" y="92"/>
                    <a:pt x="359" y="1"/>
                    <a:pt x="27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8" name="Google Shape;5652;p61">
              <a:extLst>
                <a:ext uri="{FF2B5EF4-FFF2-40B4-BE49-F238E27FC236}">
                  <a16:creationId xmlns:a16="http://schemas.microsoft.com/office/drawing/2014/main" id="{F7AF14F3-DEFB-8CF9-76B3-46380352B670}"/>
                </a:ext>
              </a:extLst>
            </p:cNvPr>
            <p:cNvSpPr/>
            <p:nvPr/>
          </p:nvSpPr>
          <p:spPr>
            <a:xfrm>
              <a:off x="19251425" y="5323950"/>
              <a:ext cx="64225" cy="48700"/>
            </a:xfrm>
            <a:custGeom>
              <a:avLst/>
              <a:gdLst/>
              <a:ahLst/>
              <a:cxnLst/>
              <a:rect l="l" t="t" r="r" b="b"/>
              <a:pathLst>
                <a:path w="2569" h="1948" extrusionOk="0">
                  <a:moveTo>
                    <a:pt x="2332" y="1"/>
                  </a:moveTo>
                  <a:cubicBezTo>
                    <a:pt x="2257" y="1"/>
                    <a:pt x="2186" y="44"/>
                    <a:pt x="2135" y="146"/>
                  </a:cubicBezTo>
                  <a:cubicBezTo>
                    <a:pt x="1635" y="1547"/>
                    <a:pt x="267" y="1547"/>
                    <a:pt x="200" y="1547"/>
                  </a:cubicBezTo>
                  <a:cubicBezTo>
                    <a:pt x="67" y="1547"/>
                    <a:pt x="0" y="1647"/>
                    <a:pt x="0" y="1747"/>
                  </a:cubicBezTo>
                  <a:cubicBezTo>
                    <a:pt x="0" y="1881"/>
                    <a:pt x="67" y="1947"/>
                    <a:pt x="200" y="1947"/>
                  </a:cubicBezTo>
                  <a:cubicBezTo>
                    <a:pt x="267" y="1947"/>
                    <a:pt x="1935" y="1947"/>
                    <a:pt x="2535" y="279"/>
                  </a:cubicBezTo>
                  <a:cubicBezTo>
                    <a:pt x="2569" y="179"/>
                    <a:pt x="2535" y="46"/>
                    <a:pt x="2402" y="13"/>
                  </a:cubicBezTo>
                  <a:cubicBezTo>
                    <a:pt x="2378" y="5"/>
                    <a:pt x="2355" y="1"/>
                    <a:pt x="233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9" name="Google Shape;5653;p61">
              <a:extLst>
                <a:ext uri="{FF2B5EF4-FFF2-40B4-BE49-F238E27FC236}">
                  <a16:creationId xmlns:a16="http://schemas.microsoft.com/office/drawing/2014/main" id="{A5533F44-0022-8969-7E17-FB3E91F6A2CF}"/>
                </a:ext>
              </a:extLst>
            </p:cNvPr>
            <p:cNvSpPr/>
            <p:nvPr/>
          </p:nvSpPr>
          <p:spPr>
            <a:xfrm>
              <a:off x="19113825" y="5355950"/>
              <a:ext cx="10850" cy="63400"/>
            </a:xfrm>
            <a:custGeom>
              <a:avLst/>
              <a:gdLst/>
              <a:ahLst/>
              <a:cxnLst/>
              <a:rect l="l" t="t" r="r" b="b"/>
              <a:pathLst>
                <a:path w="434" h="2536" extrusionOk="0">
                  <a:moveTo>
                    <a:pt x="100" y="0"/>
                  </a:moveTo>
                  <a:cubicBezTo>
                    <a:pt x="100" y="1"/>
                    <a:pt x="0" y="2035"/>
                    <a:pt x="434" y="2535"/>
                  </a:cubicBezTo>
                  <a:lnTo>
                    <a:pt x="100"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0" name="Google Shape;5654;p61">
              <a:extLst>
                <a:ext uri="{FF2B5EF4-FFF2-40B4-BE49-F238E27FC236}">
                  <a16:creationId xmlns:a16="http://schemas.microsoft.com/office/drawing/2014/main" id="{3DB27143-2378-1BB2-9CE0-4C41CF3C1D6C}"/>
                </a:ext>
              </a:extLst>
            </p:cNvPr>
            <p:cNvSpPr/>
            <p:nvPr/>
          </p:nvSpPr>
          <p:spPr>
            <a:xfrm>
              <a:off x="19109650" y="5350950"/>
              <a:ext cx="20875" cy="74225"/>
            </a:xfrm>
            <a:custGeom>
              <a:avLst/>
              <a:gdLst/>
              <a:ahLst/>
              <a:cxnLst/>
              <a:rect l="l" t="t" r="r" b="b"/>
              <a:pathLst>
                <a:path w="835" h="2969" extrusionOk="0">
                  <a:moveTo>
                    <a:pt x="267" y="0"/>
                  </a:moveTo>
                  <a:cubicBezTo>
                    <a:pt x="167" y="0"/>
                    <a:pt x="67" y="100"/>
                    <a:pt x="67" y="200"/>
                  </a:cubicBezTo>
                  <a:cubicBezTo>
                    <a:pt x="67" y="400"/>
                    <a:pt x="1" y="2335"/>
                    <a:pt x="434" y="2869"/>
                  </a:cubicBezTo>
                  <a:cubicBezTo>
                    <a:pt x="501" y="2936"/>
                    <a:pt x="534" y="2969"/>
                    <a:pt x="601" y="2969"/>
                  </a:cubicBezTo>
                  <a:cubicBezTo>
                    <a:pt x="668" y="2969"/>
                    <a:pt x="701" y="2936"/>
                    <a:pt x="734" y="2902"/>
                  </a:cubicBezTo>
                  <a:cubicBezTo>
                    <a:pt x="834" y="2835"/>
                    <a:pt x="834" y="2702"/>
                    <a:pt x="768" y="2602"/>
                  </a:cubicBezTo>
                  <a:cubicBezTo>
                    <a:pt x="501" y="2302"/>
                    <a:pt x="434" y="967"/>
                    <a:pt x="468" y="200"/>
                  </a:cubicBezTo>
                  <a:cubicBezTo>
                    <a:pt x="501" y="100"/>
                    <a:pt x="401" y="0"/>
                    <a:pt x="26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1" name="Google Shape;5655;p61">
              <a:extLst>
                <a:ext uri="{FF2B5EF4-FFF2-40B4-BE49-F238E27FC236}">
                  <a16:creationId xmlns:a16="http://schemas.microsoft.com/office/drawing/2014/main" id="{FD85E0C9-A1DF-576B-6F88-B0BD49CDE180}"/>
                </a:ext>
              </a:extLst>
            </p:cNvPr>
            <p:cNvSpPr/>
            <p:nvPr/>
          </p:nvSpPr>
          <p:spPr>
            <a:xfrm>
              <a:off x="19248925" y="5373525"/>
              <a:ext cx="71725" cy="39975"/>
            </a:xfrm>
            <a:custGeom>
              <a:avLst/>
              <a:gdLst/>
              <a:ahLst/>
              <a:cxnLst/>
              <a:rect l="l" t="t" r="r" b="b"/>
              <a:pathLst>
                <a:path w="2869" h="1599" extrusionOk="0">
                  <a:moveTo>
                    <a:pt x="660" y="0"/>
                  </a:moveTo>
                  <a:cubicBezTo>
                    <a:pt x="516" y="0"/>
                    <a:pt x="363" y="10"/>
                    <a:pt x="200" y="31"/>
                  </a:cubicBezTo>
                  <a:cubicBezTo>
                    <a:pt x="67" y="31"/>
                    <a:pt x="0" y="131"/>
                    <a:pt x="0" y="265"/>
                  </a:cubicBezTo>
                  <a:cubicBezTo>
                    <a:pt x="29" y="351"/>
                    <a:pt x="108" y="438"/>
                    <a:pt x="194" y="438"/>
                  </a:cubicBezTo>
                  <a:cubicBezTo>
                    <a:pt x="207" y="438"/>
                    <a:pt x="220" y="436"/>
                    <a:pt x="234" y="431"/>
                  </a:cubicBezTo>
                  <a:cubicBezTo>
                    <a:pt x="367" y="416"/>
                    <a:pt x="493" y="409"/>
                    <a:pt x="611" y="409"/>
                  </a:cubicBezTo>
                  <a:cubicBezTo>
                    <a:pt x="2037" y="409"/>
                    <a:pt x="2435" y="1435"/>
                    <a:pt x="2435" y="1465"/>
                  </a:cubicBezTo>
                  <a:cubicBezTo>
                    <a:pt x="2469" y="1566"/>
                    <a:pt x="2535" y="1599"/>
                    <a:pt x="2635" y="1599"/>
                  </a:cubicBezTo>
                  <a:lnTo>
                    <a:pt x="2702" y="1599"/>
                  </a:lnTo>
                  <a:cubicBezTo>
                    <a:pt x="2802" y="1566"/>
                    <a:pt x="2869" y="1432"/>
                    <a:pt x="2836" y="1332"/>
                  </a:cubicBezTo>
                  <a:cubicBezTo>
                    <a:pt x="2836" y="1332"/>
                    <a:pt x="2354" y="0"/>
                    <a:pt x="66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2" name="Google Shape;5656;p61">
              <a:extLst>
                <a:ext uri="{FF2B5EF4-FFF2-40B4-BE49-F238E27FC236}">
                  <a16:creationId xmlns:a16="http://schemas.microsoft.com/office/drawing/2014/main" id="{6B142250-0A51-DD0A-C987-285035E8AEAC}"/>
                </a:ext>
              </a:extLst>
            </p:cNvPr>
            <p:cNvSpPr/>
            <p:nvPr/>
          </p:nvSpPr>
          <p:spPr>
            <a:xfrm>
              <a:off x="18815850" y="3764050"/>
              <a:ext cx="409450" cy="241250"/>
            </a:xfrm>
            <a:custGeom>
              <a:avLst/>
              <a:gdLst/>
              <a:ahLst/>
              <a:cxnLst/>
              <a:rect l="l" t="t" r="r" b="b"/>
              <a:pathLst>
                <a:path w="16378" h="9650" extrusionOk="0">
                  <a:moveTo>
                    <a:pt x="6800" y="1"/>
                  </a:moveTo>
                  <a:cubicBezTo>
                    <a:pt x="6469" y="1"/>
                    <a:pt x="6115" y="81"/>
                    <a:pt x="5748" y="264"/>
                  </a:cubicBezTo>
                  <a:cubicBezTo>
                    <a:pt x="4499" y="905"/>
                    <a:pt x="3922" y="1959"/>
                    <a:pt x="3858" y="2911"/>
                  </a:cubicBezTo>
                  <a:lnTo>
                    <a:pt x="3858" y="2911"/>
                  </a:lnTo>
                  <a:cubicBezTo>
                    <a:pt x="3745" y="2890"/>
                    <a:pt x="3629" y="2879"/>
                    <a:pt x="3511" y="2879"/>
                  </a:cubicBezTo>
                  <a:cubicBezTo>
                    <a:pt x="3059" y="2879"/>
                    <a:pt x="2571" y="3044"/>
                    <a:pt x="2079" y="3466"/>
                  </a:cubicBezTo>
                  <a:cubicBezTo>
                    <a:pt x="1" y="5252"/>
                    <a:pt x="2982" y="9041"/>
                    <a:pt x="5142" y="9041"/>
                  </a:cubicBezTo>
                  <a:cubicBezTo>
                    <a:pt x="5443" y="9041"/>
                    <a:pt x="5728" y="8967"/>
                    <a:pt x="5982" y="8804"/>
                  </a:cubicBezTo>
                  <a:cubicBezTo>
                    <a:pt x="6201" y="8662"/>
                    <a:pt x="6384" y="8506"/>
                    <a:pt x="6533" y="8342"/>
                  </a:cubicBezTo>
                  <a:lnTo>
                    <a:pt x="6533" y="8342"/>
                  </a:lnTo>
                  <a:cubicBezTo>
                    <a:pt x="7128" y="8995"/>
                    <a:pt x="8259" y="9498"/>
                    <a:pt x="10018" y="9638"/>
                  </a:cubicBezTo>
                  <a:cubicBezTo>
                    <a:pt x="10111" y="9646"/>
                    <a:pt x="10201" y="9650"/>
                    <a:pt x="10288" y="9650"/>
                  </a:cubicBezTo>
                  <a:cubicBezTo>
                    <a:pt x="11361" y="9650"/>
                    <a:pt x="11941" y="9041"/>
                    <a:pt x="12185" y="8305"/>
                  </a:cubicBezTo>
                  <a:lnTo>
                    <a:pt x="12185" y="8305"/>
                  </a:lnTo>
                  <a:cubicBezTo>
                    <a:pt x="12212" y="8306"/>
                    <a:pt x="12239" y="8306"/>
                    <a:pt x="12267" y="8306"/>
                  </a:cubicBezTo>
                  <a:cubicBezTo>
                    <a:pt x="12790" y="8306"/>
                    <a:pt x="13411" y="8140"/>
                    <a:pt x="14088" y="7736"/>
                  </a:cubicBezTo>
                  <a:cubicBezTo>
                    <a:pt x="16378" y="6380"/>
                    <a:pt x="14721" y="3010"/>
                    <a:pt x="13076" y="3010"/>
                  </a:cubicBezTo>
                  <a:cubicBezTo>
                    <a:pt x="12900" y="3010"/>
                    <a:pt x="12724" y="3049"/>
                    <a:pt x="12553" y="3133"/>
                  </a:cubicBezTo>
                  <a:cubicBezTo>
                    <a:pt x="12553" y="3133"/>
                    <a:pt x="13144" y="555"/>
                    <a:pt x="10953" y="555"/>
                  </a:cubicBezTo>
                  <a:cubicBezTo>
                    <a:pt x="10702" y="555"/>
                    <a:pt x="10414" y="589"/>
                    <a:pt x="10085" y="664"/>
                  </a:cubicBezTo>
                  <a:cubicBezTo>
                    <a:pt x="9552" y="781"/>
                    <a:pt x="9128" y="963"/>
                    <a:pt x="8796" y="1181"/>
                  </a:cubicBezTo>
                  <a:lnTo>
                    <a:pt x="8796" y="1181"/>
                  </a:lnTo>
                  <a:cubicBezTo>
                    <a:pt x="8357" y="526"/>
                    <a:pt x="7650" y="1"/>
                    <a:pt x="6800"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3" name="Google Shape;5657;p61">
              <a:extLst>
                <a:ext uri="{FF2B5EF4-FFF2-40B4-BE49-F238E27FC236}">
                  <a16:creationId xmlns:a16="http://schemas.microsoft.com/office/drawing/2014/main" id="{60B58B0B-51F6-C036-556B-C03939C33788}"/>
                </a:ext>
              </a:extLst>
            </p:cNvPr>
            <p:cNvSpPr/>
            <p:nvPr/>
          </p:nvSpPr>
          <p:spPr>
            <a:xfrm>
              <a:off x="18840300" y="3759250"/>
              <a:ext cx="366950" cy="251600"/>
            </a:xfrm>
            <a:custGeom>
              <a:avLst/>
              <a:gdLst/>
              <a:ahLst/>
              <a:cxnLst/>
              <a:rect l="l" t="t" r="r" b="b"/>
              <a:pathLst>
                <a:path w="14678" h="10064" extrusionOk="0">
                  <a:moveTo>
                    <a:pt x="7772" y="1657"/>
                  </a:moveTo>
                  <a:cubicBezTo>
                    <a:pt x="8206" y="2424"/>
                    <a:pt x="8206" y="3258"/>
                    <a:pt x="7772" y="3558"/>
                  </a:cubicBezTo>
                  <a:cubicBezTo>
                    <a:pt x="7651" y="3643"/>
                    <a:pt x="7539" y="3684"/>
                    <a:pt x="7439" y="3684"/>
                  </a:cubicBezTo>
                  <a:cubicBezTo>
                    <a:pt x="7263" y="3684"/>
                    <a:pt x="7124" y="3559"/>
                    <a:pt x="7039" y="3325"/>
                  </a:cubicBezTo>
                  <a:cubicBezTo>
                    <a:pt x="6905" y="2891"/>
                    <a:pt x="7072" y="2191"/>
                    <a:pt x="7772" y="1657"/>
                  </a:cubicBezTo>
                  <a:close/>
                  <a:moveTo>
                    <a:pt x="3069" y="3358"/>
                  </a:moveTo>
                  <a:lnTo>
                    <a:pt x="3069" y="3358"/>
                  </a:lnTo>
                  <a:cubicBezTo>
                    <a:pt x="3903" y="3625"/>
                    <a:pt x="4503" y="4492"/>
                    <a:pt x="4470" y="4893"/>
                  </a:cubicBezTo>
                  <a:cubicBezTo>
                    <a:pt x="4470" y="4926"/>
                    <a:pt x="4470" y="4993"/>
                    <a:pt x="4337" y="4993"/>
                  </a:cubicBezTo>
                  <a:cubicBezTo>
                    <a:pt x="4303" y="4993"/>
                    <a:pt x="4237" y="4993"/>
                    <a:pt x="4170" y="4959"/>
                  </a:cubicBezTo>
                  <a:cubicBezTo>
                    <a:pt x="3536" y="4826"/>
                    <a:pt x="3102" y="4159"/>
                    <a:pt x="3069" y="3358"/>
                  </a:cubicBezTo>
                  <a:close/>
                  <a:moveTo>
                    <a:pt x="5638" y="6294"/>
                  </a:moveTo>
                  <a:cubicBezTo>
                    <a:pt x="5671" y="6294"/>
                    <a:pt x="5771" y="6360"/>
                    <a:pt x="5838" y="6527"/>
                  </a:cubicBezTo>
                  <a:cubicBezTo>
                    <a:pt x="5971" y="6861"/>
                    <a:pt x="6004" y="7561"/>
                    <a:pt x="5571" y="8195"/>
                  </a:cubicBezTo>
                  <a:cubicBezTo>
                    <a:pt x="5237" y="7728"/>
                    <a:pt x="5171" y="7161"/>
                    <a:pt x="5404" y="6594"/>
                  </a:cubicBezTo>
                  <a:cubicBezTo>
                    <a:pt x="5504" y="6360"/>
                    <a:pt x="5604" y="6294"/>
                    <a:pt x="5638" y="6294"/>
                  </a:cubicBezTo>
                  <a:close/>
                  <a:moveTo>
                    <a:pt x="10541" y="6160"/>
                  </a:moveTo>
                  <a:cubicBezTo>
                    <a:pt x="10641" y="6160"/>
                    <a:pt x="10741" y="6260"/>
                    <a:pt x="10808" y="6360"/>
                  </a:cubicBezTo>
                  <a:cubicBezTo>
                    <a:pt x="11075" y="6727"/>
                    <a:pt x="11242" y="7561"/>
                    <a:pt x="11041" y="8295"/>
                  </a:cubicBezTo>
                  <a:cubicBezTo>
                    <a:pt x="10508" y="8228"/>
                    <a:pt x="10074" y="7962"/>
                    <a:pt x="9907" y="7561"/>
                  </a:cubicBezTo>
                  <a:cubicBezTo>
                    <a:pt x="9774" y="7161"/>
                    <a:pt x="9874" y="6694"/>
                    <a:pt x="10241" y="6327"/>
                  </a:cubicBezTo>
                  <a:cubicBezTo>
                    <a:pt x="10308" y="6260"/>
                    <a:pt x="10441" y="6160"/>
                    <a:pt x="10541" y="6160"/>
                  </a:cubicBezTo>
                  <a:close/>
                  <a:moveTo>
                    <a:pt x="5822" y="414"/>
                  </a:moveTo>
                  <a:cubicBezTo>
                    <a:pt x="6462" y="414"/>
                    <a:pt x="7068" y="741"/>
                    <a:pt x="7539" y="1323"/>
                  </a:cubicBezTo>
                  <a:cubicBezTo>
                    <a:pt x="6672" y="1957"/>
                    <a:pt x="6471" y="2858"/>
                    <a:pt x="6638" y="3458"/>
                  </a:cubicBezTo>
                  <a:cubicBezTo>
                    <a:pt x="6773" y="3863"/>
                    <a:pt x="7090" y="4101"/>
                    <a:pt x="7455" y="4101"/>
                  </a:cubicBezTo>
                  <a:cubicBezTo>
                    <a:pt x="7632" y="4101"/>
                    <a:pt x="7821" y="4045"/>
                    <a:pt x="8006" y="3925"/>
                  </a:cubicBezTo>
                  <a:cubicBezTo>
                    <a:pt x="8706" y="3425"/>
                    <a:pt x="8606" y="2324"/>
                    <a:pt x="8106" y="1424"/>
                  </a:cubicBezTo>
                  <a:cubicBezTo>
                    <a:pt x="8406" y="1257"/>
                    <a:pt x="8740" y="1123"/>
                    <a:pt x="9140" y="1057"/>
                  </a:cubicBezTo>
                  <a:cubicBezTo>
                    <a:pt x="9446" y="991"/>
                    <a:pt x="9723" y="958"/>
                    <a:pt x="9970" y="958"/>
                  </a:cubicBezTo>
                  <a:cubicBezTo>
                    <a:pt x="10479" y="958"/>
                    <a:pt x="10861" y="1098"/>
                    <a:pt x="11108" y="1390"/>
                  </a:cubicBezTo>
                  <a:cubicBezTo>
                    <a:pt x="11642" y="2057"/>
                    <a:pt x="11375" y="3258"/>
                    <a:pt x="11375" y="3258"/>
                  </a:cubicBezTo>
                  <a:cubicBezTo>
                    <a:pt x="11342" y="3325"/>
                    <a:pt x="11375" y="3425"/>
                    <a:pt x="11442" y="3458"/>
                  </a:cubicBezTo>
                  <a:cubicBezTo>
                    <a:pt x="11481" y="3497"/>
                    <a:pt x="11520" y="3514"/>
                    <a:pt x="11559" y="3514"/>
                  </a:cubicBezTo>
                  <a:cubicBezTo>
                    <a:pt x="11587" y="3514"/>
                    <a:pt x="11614" y="3505"/>
                    <a:pt x="11642" y="3492"/>
                  </a:cubicBezTo>
                  <a:cubicBezTo>
                    <a:pt x="11775" y="3425"/>
                    <a:pt x="11942" y="3392"/>
                    <a:pt x="12075" y="3392"/>
                  </a:cubicBezTo>
                  <a:cubicBezTo>
                    <a:pt x="12809" y="3392"/>
                    <a:pt x="13643" y="4226"/>
                    <a:pt x="13910" y="5260"/>
                  </a:cubicBezTo>
                  <a:cubicBezTo>
                    <a:pt x="14077" y="5760"/>
                    <a:pt x="14244" y="7028"/>
                    <a:pt x="13009" y="7761"/>
                  </a:cubicBezTo>
                  <a:cubicBezTo>
                    <a:pt x="12476" y="8062"/>
                    <a:pt x="11942" y="8262"/>
                    <a:pt x="11475" y="8295"/>
                  </a:cubicBezTo>
                  <a:cubicBezTo>
                    <a:pt x="11642" y="7528"/>
                    <a:pt x="11508" y="6627"/>
                    <a:pt x="11141" y="6094"/>
                  </a:cubicBezTo>
                  <a:cubicBezTo>
                    <a:pt x="10941" y="5793"/>
                    <a:pt x="10708" y="5760"/>
                    <a:pt x="10541" y="5760"/>
                  </a:cubicBezTo>
                  <a:cubicBezTo>
                    <a:pt x="10341" y="5760"/>
                    <a:pt x="10141" y="5860"/>
                    <a:pt x="9941" y="6027"/>
                  </a:cubicBezTo>
                  <a:cubicBezTo>
                    <a:pt x="9474" y="6527"/>
                    <a:pt x="9307" y="7161"/>
                    <a:pt x="9540" y="7695"/>
                  </a:cubicBezTo>
                  <a:cubicBezTo>
                    <a:pt x="9740" y="8228"/>
                    <a:pt x="10241" y="8595"/>
                    <a:pt x="10908" y="8695"/>
                  </a:cubicBezTo>
                  <a:cubicBezTo>
                    <a:pt x="10694" y="9154"/>
                    <a:pt x="10227" y="9642"/>
                    <a:pt x="9327" y="9642"/>
                  </a:cubicBezTo>
                  <a:cubicBezTo>
                    <a:pt x="9246" y="9642"/>
                    <a:pt x="9161" y="9638"/>
                    <a:pt x="9073" y="9629"/>
                  </a:cubicBezTo>
                  <a:cubicBezTo>
                    <a:pt x="7239" y="9463"/>
                    <a:pt x="6305" y="8962"/>
                    <a:pt x="5838" y="8529"/>
                  </a:cubicBezTo>
                  <a:cubicBezTo>
                    <a:pt x="6438" y="7761"/>
                    <a:pt x="6438" y="6894"/>
                    <a:pt x="6205" y="6360"/>
                  </a:cubicBezTo>
                  <a:cubicBezTo>
                    <a:pt x="6071" y="6060"/>
                    <a:pt x="5871" y="5893"/>
                    <a:pt x="5638" y="5893"/>
                  </a:cubicBezTo>
                  <a:cubicBezTo>
                    <a:pt x="5471" y="5893"/>
                    <a:pt x="5204" y="5960"/>
                    <a:pt x="5037" y="6427"/>
                  </a:cubicBezTo>
                  <a:cubicBezTo>
                    <a:pt x="4737" y="7161"/>
                    <a:pt x="4804" y="7895"/>
                    <a:pt x="5271" y="8529"/>
                  </a:cubicBezTo>
                  <a:cubicBezTo>
                    <a:pt x="5171" y="8629"/>
                    <a:pt x="5037" y="8729"/>
                    <a:pt x="4904" y="8829"/>
                  </a:cubicBezTo>
                  <a:cubicBezTo>
                    <a:pt x="4670" y="8962"/>
                    <a:pt x="4437" y="9029"/>
                    <a:pt x="4170" y="9029"/>
                  </a:cubicBezTo>
                  <a:cubicBezTo>
                    <a:pt x="2969" y="9029"/>
                    <a:pt x="1368" y="7661"/>
                    <a:pt x="801" y="6160"/>
                  </a:cubicBezTo>
                  <a:cubicBezTo>
                    <a:pt x="534" y="5493"/>
                    <a:pt x="400" y="4526"/>
                    <a:pt x="1234" y="3825"/>
                  </a:cubicBezTo>
                  <a:cubicBezTo>
                    <a:pt x="1642" y="3476"/>
                    <a:pt x="2050" y="3279"/>
                    <a:pt x="2480" y="3279"/>
                  </a:cubicBezTo>
                  <a:cubicBezTo>
                    <a:pt x="2542" y="3279"/>
                    <a:pt x="2605" y="3283"/>
                    <a:pt x="2669" y="3292"/>
                  </a:cubicBezTo>
                  <a:cubicBezTo>
                    <a:pt x="2635" y="4326"/>
                    <a:pt x="3202" y="5160"/>
                    <a:pt x="4070" y="5360"/>
                  </a:cubicBezTo>
                  <a:cubicBezTo>
                    <a:pt x="4168" y="5388"/>
                    <a:pt x="4261" y="5401"/>
                    <a:pt x="4346" y="5401"/>
                  </a:cubicBezTo>
                  <a:cubicBezTo>
                    <a:pt x="4664" y="5401"/>
                    <a:pt x="4877" y="5215"/>
                    <a:pt x="4904" y="4926"/>
                  </a:cubicBezTo>
                  <a:cubicBezTo>
                    <a:pt x="4937" y="4326"/>
                    <a:pt x="4170" y="3225"/>
                    <a:pt x="3102" y="2925"/>
                  </a:cubicBezTo>
                  <a:cubicBezTo>
                    <a:pt x="3236" y="1991"/>
                    <a:pt x="3903" y="1157"/>
                    <a:pt x="4870" y="656"/>
                  </a:cubicBezTo>
                  <a:cubicBezTo>
                    <a:pt x="5188" y="492"/>
                    <a:pt x="5509" y="414"/>
                    <a:pt x="5822" y="414"/>
                  </a:cubicBezTo>
                  <a:close/>
                  <a:moveTo>
                    <a:pt x="5819" y="0"/>
                  </a:moveTo>
                  <a:cubicBezTo>
                    <a:pt x="5441" y="0"/>
                    <a:pt x="5052" y="93"/>
                    <a:pt x="4670" y="289"/>
                  </a:cubicBezTo>
                  <a:cubicBezTo>
                    <a:pt x="3569" y="823"/>
                    <a:pt x="2836" y="1790"/>
                    <a:pt x="2702" y="2858"/>
                  </a:cubicBezTo>
                  <a:cubicBezTo>
                    <a:pt x="2659" y="2856"/>
                    <a:pt x="2617" y="2854"/>
                    <a:pt x="2574" y="2854"/>
                  </a:cubicBezTo>
                  <a:cubicBezTo>
                    <a:pt x="2017" y="2854"/>
                    <a:pt x="1463" y="3058"/>
                    <a:pt x="968" y="3492"/>
                  </a:cubicBezTo>
                  <a:cubicBezTo>
                    <a:pt x="167" y="4159"/>
                    <a:pt x="0" y="5160"/>
                    <a:pt x="400" y="6327"/>
                  </a:cubicBezTo>
                  <a:cubicBezTo>
                    <a:pt x="1034" y="7962"/>
                    <a:pt x="2802" y="9429"/>
                    <a:pt x="4170" y="9429"/>
                  </a:cubicBezTo>
                  <a:cubicBezTo>
                    <a:pt x="4537" y="9429"/>
                    <a:pt x="4837" y="9363"/>
                    <a:pt x="5104" y="9162"/>
                  </a:cubicBezTo>
                  <a:cubicBezTo>
                    <a:pt x="5271" y="9062"/>
                    <a:pt x="5437" y="8962"/>
                    <a:pt x="5571" y="8829"/>
                  </a:cubicBezTo>
                  <a:cubicBezTo>
                    <a:pt x="6271" y="9496"/>
                    <a:pt x="7472" y="9930"/>
                    <a:pt x="9040" y="10063"/>
                  </a:cubicBezTo>
                  <a:lnTo>
                    <a:pt x="9307" y="10063"/>
                  </a:lnTo>
                  <a:cubicBezTo>
                    <a:pt x="10274" y="10063"/>
                    <a:pt x="11008" y="9596"/>
                    <a:pt x="11342" y="8729"/>
                  </a:cubicBezTo>
                  <a:cubicBezTo>
                    <a:pt x="11942" y="8695"/>
                    <a:pt x="12576" y="8495"/>
                    <a:pt x="13210" y="8128"/>
                  </a:cubicBezTo>
                  <a:cubicBezTo>
                    <a:pt x="14244" y="7495"/>
                    <a:pt x="14677" y="6394"/>
                    <a:pt x="14344" y="5160"/>
                  </a:cubicBezTo>
                  <a:cubicBezTo>
                    <a:pt x="14008" y="3940"/>
                    <a:pt x="13004" y="2999"/>
                    <a:pt x="12070" y="2999"/>
                  </a:cubicBezTo>
                  <a:cubicBezTo>
                    <a:pt x="11982" y="2999"/>
                    <a:pt x="11895" y="3007"/>
                    <a:pt x="11809" y="3025"/>
                  </a:cubicBezTo>
                  <a:cubicBezTo>
                    <a:pt x="11875" y="2558"/>
                    <a:pt x="11875" y="1724"/>
                    <a:pt x="11442" y="1157"/>
                  </a:cubicBezTo>
                  <a:cubicBezTo>
                    <a:pt x="11118" y="741"/>
                    <a:pt x="10635" y="533"/>
                    <a:pt x="10003" y="533"/>
                  </a:cubicBezTo>
                  <a:cubicBezTo>
                    <a:pt x="9722" y="533"/>
                    <a:pt x="9412" y="574"/>
                    <a:pt x="9073" y="656"/>
                  </a:cubicBezTo>
                  <a:cubicBezTo>
                    <a:pt x="8606" y="756"/>
                    <a:pt x="8206" y="890"/>
                    <a:pt x="7872" y="1090"/>
                  </a:cubicBezTo>
                  <a:cubicBezTo>
                    <a:pt x="7334" y="394"/>
                    <a:pt x="6598" y="0"/>
                    <a:pt x="581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4" name="Google Shape;5658;p61">
              <a:extLst>
                <a:ext uri="{FF2B5EF4-FFF2-40B4-BE49-F238E27FC236}">
                  <a16:creationId xmlns:a16="http://schemas.microsoft.com/office/drawing/2014/main" id="{B8646400-5E10-CA99-8040-DC80D710F192}"/>
                </a:ext>
              </a:extLst>
            </p:cNvPr>
            <p:cNvSpPr/>
            <p:nvPr/>
          </p:nvSpPr>
          <p:spPr>
            <a:xfrm>
              <a:off x="20342050" y="4802900"/>
              <a:ext cx="406500" cy="230300"/>
            </a:xfrm>
            <a:custGeom>
              <a:avLst/>
              <a:gdLst/>
              <a:ahLst/>
              <a:cxnLst/>
              <a:rect l="l" t="t" r="r" b="b"/>
              <a:pathLst>
                <a:path w="16260" h="9212" extrusionOk="0">
                  <a:moveTo>
                    <a:pt x="10476" y="1"/>
                  </a:moveTo>
                  <a:cubicBezTo>
                    <a:pt x="10155" y="1"/>
                    <a:pt x="9772" y="72"/>
                    <a:pt x="9313" y="240"/>
                  </a:cubicBezTo>
                  <a:cubicBezTo>
                    <a:pt x="8802" y="429"/>
                    <a:pt x="8407" y="667"/>
                    <a:pt x="8108" y="929"/>
                  </a:cubicBezTo>
                  <a:lnTo>
                    <a:pt x="8108" y="929"/>
                  </a:lnTo>
                  <a:cubicBezTo>
                    <a:pt x="7648" y="408"/>
                    <a:pt x="6994" y="18"/>
                    <a:pt x="6265" y="18"/>
                  </a:cubicBezTo>
                  <a:cubicBezTo>
                    <a:pt x="5852" y="18"/>
                    <a:pt x="5415" y="143"/>
                    <a:pt x="4977" y="440"/>
                  </a:cubicBezTo>
                  <a:cubicBezTo>
                    <a:pt x="3832" y="1225"/>
                    <a:pt x="3393" y="2338"/>
                    <a:pt x="3443" y="3289"/>
                  </a:cubicBezTo>
                  <a:lnTo>
                    <a:pt x="3443" y="3289"/>
                  </a:lnTo>
                  <a:cubicBezTo>
                    <a:pt x="3410" y="3287"/>
                    <a:pt x="3376" y="3286"/>
                    <a:pt x="3343" y="3286"/>
                  </a:cubicBezTo>
                  <a:cubicBezTo>
                    <a:pt x="2818" y="3286"/>
                    <a:pt x="2258" y="3501"/>
                    <a:pt x="1741" y="4076"/>
                  </a:cubicBezTo>
                  <a:cubicBezTo>
                    <a:pt x="0" y="6041"/>
                    <a:pt x="3104" y="9212"/>
                    <a:pt x="5244" y="9212"/>
                  </a:cubicBezTo>
                  <a:cubicBezTo>
                    <a:pt x="5647" y="9212"/>
                    <a:pt x="6015" y="9100"/>
                    <a:pt x="6311" y="8846"/>
                  </a:cubicBezTo>
                  <a:cubicBezTo>
                    <a:pt x="6514" y="8676"/>
                    <a:pt x="6676" y="8496"/>
                    <a:pt x="6804" y="8311"/>
                  </a:cubicBezTo>
                  <a:lnTo>
                    <a:pt x="6804" y="8311"/>
                  </a:lnTo>
                  <a:cubicBezTo>
                    <a:pt x="7425" y="8840"/>
                    <a:pt x="8484" y="9188"/>
                    <a:pt x="10020" y="9188"/>
                  </a:cubicBezTo>
                  <a:cubicBezTo>
                    <a:pt x="10158" y="9188"/>
                    <a:pt x="10301" y="9185"/>
                    <a:pt x="10447" y="9180"/>
                  </a:cubicBezTo>
                  <a:cubicBezTo>
                    <a:pt x="11678" y="9119"/>
                    <a:pt x="12236" y="8395"/>
                    <a:pt x="12394" y="7575"/>
                  </a:cubicBezTo>
                  <a:lnTo>
                    <a:pt x="12394" y="7575"/>
                  </a:lnTo>
                  <a:cubicBezTo>
                    <a:pt x="12935" y="7531"/>
                    <a:pt x="13562" y="7292"/>
                    <a:pt x="14217" y="6778"/>
                  </a:cubicBezTo>
                  <a:cubicBezTo>
                    <a:pt x="16260" y="5143"/>
                    <a:pt x="14344" y="2181"/>
                    <a:pt x="12739" y="2181"/>
                  </a:cubicBezTo>
                  <a:cubicBezTo>
                    <a:pt x="12509" y="2181"/>
                    <a:pt x="12286" y="2241"/>
                    <a:pt x="12082" y="2375"/>
                  </a:cubicBezTo>
                  <a:cubicBezTo>
                    <a:pt x="12082" y="2375"/>
                    <a:pt x="12324" y="1"/>
                    <a:pt x="10476"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5" name="Google Shape;5659;p61">
              <a:extLst>
                <a:ext uri="{FF2B5EF4-FFF2-40B4-BE49-F238E27FC236}">
                  <a16:creationId xmlns:a16="http://schemas.microsoft.com/office/drawing/2014/main" id="{82E20070-EBFD-CCF7-98BC-782F49ACD07A}"/>
                </a:ext>
              </a:extLst>
            </p:cNvPr>
            <p:cNvSpPr/>
            <p:nvPr/>
          </p:nvSpPr>
          <p:spPr>
            <a:xfrm>
              <a:off x="20363875" y="4797825"/>
              <a:ext cx="366125" cy="240425"/>
            </a:xfrm>
            <a:custGeom>
              <a:avLst/>
              <a:gdLst/>
              <a:ahLst/>
              <a:cxnLst/>
              <a:rect l="l" t="t" r="r" b="b"/>
              <a:pathLst>
                <a:path w="14645" h="9617" extrusionOk="0">
                  <a:moveTo>
                    <a:pt x="7239" y="1444"/>
                  </a:moveTo>
                  <a:cubicBezTo>
                    <a:pt x="7773" y="2144"/>
                    <a:pt x="7873" y="2945"/>
                    <a:pt x="7473" y="3312"/>
                  </a:cubicBezTo>
                  <a:cubicBezTo>
                    <a:pt x="7354" y="3430"/>
                    <a:pt x="7236" y="3486"/>
                    <a:pt x="7126" y="3486"/>
                  </a:cubicBezTo>
                  <a:cubicBezTo>
                    <a:pt x="6956" y="3486"/>
                    <a:pt x="6807" y="3354"/>
                    <a:pt x="6706" y="3111"/>
                  </a:cubicBezTo>
                  <a:cubicBezTo>
                    <a:pt x="6539" y="2678"/>
                    <a:pt x="6672" y="2011"/>
                    <a:pt x="7239" y="1444"/>
                  </a:cubicBezTo>
                  <a:close/>
                  <a:moveTo>
                    <a:pt x="2803" y="3712"/>
                  </a:moveTo>
                  <a:cubicBezTo>
                    <a:pt x="3703" y="3912"/>
                    <a:pt x="4404" y="4746"/>
                    <a:pt x="4404" y="5080"/>
                  </a:cubicBezTo>
                  <a:cubicBezTo>
                    <a:pt x="4404" y="5113"/>
                    <a:pt x="4371" y="5180"/>
                    <a:pt x="4204" y="5180"/>
                  </a:cubicBezTo>
                  <a:lnTo>
                    <a:pt x="4104" y="5180"/>
                  </a:lnTo>
                  <a:cubicBezTo>
                    <a:pt x="3437" y="5113"/>
                    <a:pt x="2936" y="4512"/>
                    <a:pt x="2803" y="3712"/>
                  </a:cubicBezTo>
                  <a:close/>
                  <a:moveTo>
                    <a:pt x="10608" y="5547"/>
                  </a:moveTo>
                  <a:cubicBezTo>
                    <a:pt x="10675" y="5547"/>
                    <a:pt x="10808" y="5613"/>
                    <a:pt x="10909" y="5747"/>
                  </a:cubicBezTo>
                  <a:cubicBezTo>
                    <a:pt x="11209" y="6080"/>
                    <a:pt x="11442" y="6847"/>
                    <a:pt x="11342" y="7581"/>
                  </a:cubicBezTo>
                  <a:lnTo>
                    <a:pt x="11309" y="7581"/>
                  </a:lnTo>
                  <a:cubicBezTo>
                    <a:pt x="10775" y="7581"/>
                    <a:pt x="10308" y="7348"/>
                    <a:pt x="10108" y="6948"/>
                  </a:cubicBezTo>
                  <a:cubicBezTo>
                    <a:pt x="9941" y="6581"/>
                    <a:pt x="10008" y="6147"/>
                    <a:pt x="10308" y="5747"/>
                  </a:cubicBezTo>
                  <a:cubicBezTo>
                    <a:pt x="10375" y="5647"/>
                    <a:pt x="10475" y="5547"/>
                    <a:pt x="10608" y="5547"/>
                  </a:cubicBezTo>
                  <a:close/>
                  <a:moveTo>
                    <a:pt x="5738" y="6314"/>
                  </a:moveTo>
                  <a:cubicBezTo>
                    <a:pt x="5772" y="6314"/>
                    <a:pt x="5872" y="6380"/>
                    <a:pt x="5972" y="6547"/>
                  </a:cubicBezTo>
                  <a:cubicBezTo>
                    <a:pt x="6172" y="6948"/>
                    <a:pt x="6239" y="7581"/>
                    <a:pt x="5905" y="8182"/>
                  </a:cubicBezTo>
                  <a:cubicBezTo>
                    <a:pt x="5505" y="7748"/>
                    <a:pt x="5371" y="7214"/>
                    <a:pt x="5538" y="6614"/>
                  </a:cubicBezTo>
                  <a:cubicBezTo>
                    <a:pt x="5605" y="6380"/>
                    <a:pt x="5705" y="6314"/>
                    <a:pt x="5738" y="6314"/>
                  </a:cubicBezTo>
                  <a:close/>
                  <a:moveTo>
                    <a:pt x="9615" y="421"/>
                  </a:moveTo>
                  <a:cubicBezTo>
                    <a:pt x="10013" y="421"/>
                    <a:pt x="10331" y="547"/>
                    <a:pt x="10575" y="810"/>
                  </a:cubicBezTo>
                  <a:cubicBezTo>
                    <a:pt x="11109" y="1410"/>
                    <a:pt x="11009" y="2544"/>
                    <a:pt x="11009" y="2544"/>
                  </a:cubicBezTo>
                  <a:cubicBezTo>
                    <a:pt x="11009" y="2644"/>
                    <a:pt x="11042" y="2711"/>
                    <a:pt x="11109" y="2745"/>
                  </a:cubicBezTo>
                  <a:cubicBezTo>
                    <a:pt x="11142" y="2761"/>
                    <a:pt x="11175" y="2770"/>
                    <a:pt x="11209" y="2770"/>
                  </a:cubicBezTo>
                  <a:cubicBezTo>
                    <a:pt x="11242" y="2770"/>
                    <a:pt x="11275" y="2761"/>
                    <a:pt x="11309" y="2745"/>
                  </a:cubicBezTo>
                  <a:cubicBezTo>
                    <a:pt x="11476" y="2644"/>
                    <a:pt x="11676" y="2578"/>
                    <a:pt x="11876" y="2578"/>
                  </a:cubicBezTo>
                  <a:cubicBezTo>
                    <a:pt x="12643" y="2578"/>
                    <a:pt x="13544" y="3378"/>
                    <a:pt x="13877" y="4379"/>
                  </a:cubicBezTo>
                  <a:cubicBezTo>
                    <a:pt x="14077" y="4946"/>
                    <a:pt x="14244" y="5980"/>
                    <a:pt x="13210" y="6814"/>
                  </a:cubicBezTo>
                  <a:cubicBezTo>
                    <a:pt x="12743" y="7181"/>
                    <a:pt x="12243" y="7415"/>
                    <a:pt x="11776" y="7515"/>
                  </a:cubicBezTo>
                  <a:cubicBezTo>
                    <a:pt x="11843" y="6681"/>
                    <a:pt x="11576" y="5880"/>
                    <a:pt x="11242" y="5480"/>
                  </a:cubicBezTo>
                  <a:cubicBezTo>
                    <a:pt x="11042" y="5246"/>
                    <a:pt x="10808" y="5113"/>
                    <a:pt x="10608" y="5113"/>
                  </a:cubicBezTo>
                  <a:cubicBezTo>
                    <a:pt x="10442" y="5113"/>
                    <a:pt x="10208" y="5180"/>
                    <a:pt x="9975" y="5480"/>
                  </a:cubicBezTo>
                  <a:cubicBezTo>
                    <a:pt x="9574" y="6014"/>
                    <a:pt x="9474" y="6614"/>
                    <a:pt x="9741" y="7148"/>
                  </a:cubicBezTo>
                  <a:cubicBezTo>
                    <a:pt x="10008" y="7648"/>
                    <a:pt x="10575" y="7982"/>
                    <a:pt x="11242" y="7982"/>
                  </a:cubicBezTo>
                  <a:cubicBezTo>
                    <a:pt x="11075" y="8549"/>
                    <a:pt x="10642" y="9116"/>
                    <a:pt x="9574" y="9182"/>
                  </a:cubicBezTo>
                  <a:cubicBezTo>
                    <a:pt x="9422" y="9189"/>
                    <a:pt x="9273" y="9193"/>
                    <a:pt x="9128" y="9193"/>
                  </a:cubicBezTo>
                  <a:cubicBezTo>
                    <a:pt x="7847" y="9193"/>
                    <a:pt x="6864" y="8932"/>
                    <a:pt x="6205" y="8482"/>
                  </a:cubicBezTo>
                  <a:cubicBezTo>
                    <a:pt x="6672" y="7715"/>
                    <a:pt x="6605" y="6881"/>
                    <a:pt x="6339" y="6347"/>
                  </a:cubicBezTo>
                  <a:cubicBezTo>
                    <a:pt x="6172" y="6047"/>
                    <a:pt x="5972" y="5880"/>
                    <a:pt x="5738" y="5880"/>
                  </a:cubicBezTo>
                  <a:cubicBezTo>
                    <a:pt x="5571" y="5880"/>
                    <a:pt x="5271" y="5980"/>
                    <a:pt x="5138" y="6514"/>
                  </a:cubicBezTo>
                  <a:cubicBezTo>
                    <a:pt x="4938" y="7281"/>
                    <a:pt x="5104" y="8015"/>
                    <a:pt x="5671" y="8549"/>
                  </a:cubicBezTo>
                  <a:cubicBezTo>
                    <a:pt x="5571" y="8682"/>
                    <a:pt x="5438" y="8782"/>
                    <a:pt x="5305" y="8916"/>
                  </a:cubicBezTo>
                  <a:cubicBezTo>
                    <a:pt x="5071" y="9116"/>
                    <a:pt x="4771" y="9216"/>
                    <a:pt x="4404" y="9216"/>
                  </a:cubicBezTo>
                  <a:cubicBezTo>
                    <a:pt x="3136" y="9216"/>
                    <a:pt x="1435" y="7982"/>
                    <a:pt x="801" y="6614"/>
                  </a:cubicBezTo>
                  <a:cubicBezTo>
                    <a:pt x="534" y="6014"/>
                    <a:pt x="368" y="5146"/>
                    <a:pt x="1035" y="4412"/>
                  </a:cubicBezTo>
                  <a:cubicBezTo>
                    <a:pt x="1435" y="3979"/>
                    <a:pt x="1902" y="3712"/>
                    <a:pt x="2369" y="3712"/>
                  </a:cubicBezTo>
                  <a:cubicBezTo>
                    <a:pt x="2503" y="4746"/>
                    <a:pt x="3170" y="5513"/>
                    <a:pt x="4070" y="5580"/>
                  </a:cubicBezTo>
                  <a:cubicBezTo>
                    <a:pt x="4121" y="5586"/>
                    <a:pt x="4170" y="5589"/>
                    <a:pt x="4215" y="5589"/>
                  </a:cubicBezTo>
                  <a:cubicBezTo>
                    <a:pt x="4641" y="5589"/>
                    <a:pt x="4804" y="5321"/>
                    <a:pt x="4804" y="5080"/>
                  </a:cubicBezTo>
                  <a:cubicBezTo>
                    <a:pt x="4838" y="4479"/>
                    <a:pt x="3904" y="3478"/>
                    <a:pt x="2769" y="3312"/>
                  </a:cubicBezTo>
                  <a:cubicBezTo>
                    <a:pt x="2803" y="2344"/>
                    <a:pt x="3303" y="1444"/>
                    <a:pt x="4237" y="810"/>
                  </a:cubicBezTo>
                  <a:cubicBezTo>
                    <a:pt x="4604" y="543"/>
                    <a:pt x="5004" y="443"/>
                    <a:pt x="5405" y="443"/>
                  </a:cubicBezTo>
                  <a:cubicBezTo>
                    <a:pt x="5938" y="443"/>
                    <a:pt x="6505" y="676"/>
                    <a:pt x="6939" y="1110"/>
                  </a:cubicBezTo>
                  <a:cubicBezTo>
                    <a:pt x="6239" y="1844"/>
                    <a:pt x="6105" y="2711"/>
                    <a:pt x="6339" y="3278"/>
                  </a:cubicBezTo>
                  <a:cubicBezTo>
                    <a:pt x="6472" y="3679"/>
                    <a:pt x="6772" y="3912"/>
                    <a:pt x="7139" y="3912"/>
                  </a:cubicBezTo>
                  <a:cubicBezTo>
                    <a:pt x="7339" y="3912"/>
                    <a:pt x="7573" y="3812"/>
                    <a:pt x="7773" y="3645"/>
                  </a:cubicBezTo>
                  <a:cubicBezTo>
                    <a:pt x="8407" y="3045"/>
                    <a:pt x="8140" y="1977"/>
                    <a:pt x="7539" y="1177"/>
                  </a:cubicBezTo>
                  <a:cubicBezTo>
                    <a:pt x="7806" y="977"/>
                    <a:pt x="8140" y="776"/>
                    <a:pt x="8540" y="643"/>
                  </a:cubicBezTo>
                  <a:cubicBezTo>
                    <a:pt x="8948" y="497"/>
                    <a:pt x="9306" y="421"/>
                    <a:pt x="9615" y="421"/>
                  </a:cubicBezTo>
                  <a:close/>
                  <a:moveTo>
                    <a:pt x="9605" y="0"/>
                  </a:moveTo>
                  <a:cubicBezTo>
                    <a:pt x="9244" y="0"/>
                    <a:pt x="8833" y="80"/>
                    <a:pt x="8373" y="243"/>
                  </a:cubicBezTo>
                  <a:cubicBezTo>
                    <a:pt x="7940" y="410"/>
                    <a:pt x="7573" y="610"/>
                    <a:pt x="7273" y="843"/>
                  </a:cubicBezTo>
                  <a:cubicBezTo>
                    <a:pt x="6739" y="309"/>
                    <a:pt x="6038" y="9"/>
                    <a:pt x="5405" y="9"/>
                  </a:cubicBezTo>
                  <a:cubicBezTo>
                    <a:pt x="4904" y="9"/>
                    <a:pt x="4437" y="176"/>
                    <a:pt x="4004" y="476"/>
                  </a:cubicBezTo>
                  <a:cubicBezTo>
                    <a:pt x="2970" y="1177"/>
                    <a:pt x="2369" y="2211"/>
                    <a:pt x="2369" y="3278"/>
                  </a:cubicBezTo>
                  <a:cubicBezTo>
                    <a:pt x="1769" y="3312"/>
                    <a:pt x="1202" y="3612"/>
                    <a:pt x="735" y="4146"/>
                  </a:cubicBezTo>
                  <a:cubicBezTo>
                    <a:pt x="101" y="4846"/>
                    <a:pt x="1" y="5780"/>
                    <a:pt x="434" y="6781"/>
                  </a:cubicBezTo>
                  <a:cubicBezTo>
                    <a:pt x="1102" y="8282"/>
                    <a:pt x="2970" y="9616"/>
                    <a:pt x="4404" y="9616"/>
                  </a:cubicBezTo>
                  <a:cubicBezTo>
                    <a:pt x="4871" y="9616"/>
                    <a:pt x="5271" y="9483"/>
                    <a:pt x="5571" y="9216"/>
                  </a:cubicBezTo>
                  <a:cubicBezTo>
                    <a:pt x="5738" y="9082"/>
                    <a:pt x="5872" y="8949"/>
                    <a:pt x="5972" y="8816"/>
                  </a:cubicBezTo>
                  <a:cubicBezTo>
                    <a:pt x="6692" y="9326"/>
                    <a:pt x="7763" y="9593"/>
                    <a:pt x="9112" y="9593"/>
                  </a:cubicBezTo>
                  <a:cubicBezTo>
                    <a:pt x="9262" y="9593"/>
                    <a:pt x="9417" y="9589"/>
                    <a:pt x="9574" y="9583"/>
                  </a:cubicBezTo>
                  <a:cubicBezTo>
                    <a:pt x="10675" y="9549"/>
                    <a:pt x="11442" y="8949"/>
                    <a:pt x="11709" y="7948"/>
                  </a:cubicBezTo>
                  <a:cubicBezTo>
                    <a:pt x="12276" y="7882"/>
                    <a:pt x="12877" y="7581"/>
                    <a:pt x="13477" y="7148"/>
                  </a:cubicBezTo>
                  <a:cubicBezTo>
                    <a:pt x="14378" y="6414"/>
                    <a:pt x="14645" y="5380"/>
                    <a:pt x="14278" y="4246"/>
                  </a:cubicBezTo>
                  <a:cubicBezTo>
                    <a:pt x="13877" y="3078"/>
                    <a:pt x="12810" y="2177"/>
                    <a:pt x="11876" y="2177"/>
                  </a:cubicBezTo>
                  <a:cubicBezTo>
                    <a:pt x="11709" y="2177"/>
                    <a:pt x="11576" y="2177"/>
                    <a:pt x="11442" y="2244"/>
                  </a:cubicBezTo>
                  <a:cubicBezTo>
                    <a:pt x="11409" y="1811"/>
                    <a:pt x="11342" y="1043"/>
                    <a:pt x="10875" y="510"/>
                  </a:cubicBezTo>
                  <a:cubicBezTo>
                    <a:pt x="10558" y="172"/>
                    <a:pt x="10134" y="0"/>
                    <a:pt x="960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6" name="Google Shape;5660;p61">
              <a:extLst>
                <a:ext uri="{FF2B5EF4-FFF2-40B4-BE49-F238E27FC236}">
                  <a16:creationId xmlns:a16="http://schemas.microsoft.com/office/drawing/2014/main" id="{E79FC6B0-5BC4-96EF-16F7-9BE4EA2CE747}"/>
                </a:ext>
              </a:extLst>
            </p:cNvPr>
            <p:cNvSpPr/>
            <p:nvPr/>
          </p:nvSpPr>
          <p:spPr>
            <a:xfrm>
              <a:off x="20197100" y="3635550"/>
              <a:ext cx="116775" cy="117600"/>
            </a:xfrm>
            <a:custGeom>
              <a:avLst/>
              <a:gdLst/>
              <a:ahLst/>
              <a:cxnLst/>
              <a:rect l="l" t="t" r="r" b="b"/>
              <a:pathLst>
                <a:path w="4671" h="4704" extrusionOk="0">
                  <a:moveTo>
                    <a:pt x="2502" y="601"/>
                  </a:moveTo>
                  <a:cubicBezTo>
                    <a:pt x="2569" y="801"/>
                    <a:pt x="2636" y="1068"/>
                    <a:pt x="2669" y="1268"/>
                  </a:cubicBezTo>
                  <a:cubicBezTo>
                    <a:pt x="2769" y="1735"/>
                    <a:pt x="2802" y="1835"/>
                    <a:pt x="2869" y="1902"/>
                  </a:cubicBezTo>
                  <a:cubicBezTo>
                    <a:pt x="2936" y="1968"/>
                    <a:pt x="3002" y="2035"/>
                    <a:pt x="3469" y="2169"/>
                  </a:cubicBezTo>
                  <a:cubicBezTo>
                    <a:pt x="3636" y="2235"/>
                    <a:pt x="3870" y="2335"/>
                    <a:pt x="4070" y="2402"/>
                  </a:cubicBezTo>
                  <a:cubicBezTo>
                    <a:pt x="3803" y="2535"/>
                    <a:pt x="3369" y="2702"/>
                    <a:pt x="3002" y="2802"/>
                  </a:cubicBezTo>
                  <a:cubicBezTo>
                    <a:pt x="2969" y="2836"/>
                    <a:pt x="2902" y="2869"/>
                    <a:pt x="2902" y="2936"/>
                  </a:cubicBezTo>
                  <a:cubicBezTo>
                    <a:pt x="2702" y="3369"/>
                    <a:pt x="2469" y="3836"/>
                    <a:pt x="2335" y="4103"/>
                  </a:cubicBezTo>
                  <a:cubicBezTo>
                    <a:pt x="2202" y="3836"/>
                    <a:pt x="2068" y="3303"/>
                    <a:pt x="1968" y="2869"/>
                  </a:cubicBezTo>
                  <a:cubicBezTo>
                    <a:pt x="1935" y="2769"/>
                    <a:pt x="1868" y="2702"/>
                    <a:pt x="1802" y="2702"/>
                  </a:cubicBezTo>
                  <a:cubicBezTo>
                    <a:pt x="1368" y="2636"/>
                    <a:pt x="868" y="2502"/>
                    <a:pt x="567" y="2435"/>
                  </a:cubicBezTo>
                  <a:cubicBezTo>
                    <a:pt x="868" y="2269"/>
                    <a:pt x="1435" y="2035"/>
                    <a:pt x="1902" y="1835"/>
                  </a:cubicBezTo>
                  <a:cubicBezTo>
                    <a:pt x="1968" y="1802"/>
                    <a:pt x="2002" y="1768"/>
                    <a:pt x="2035" y="1702"/>
                  </a:cubicBezTo>
                  <a:cubicBezTo>
                    <a:pt x="2169" y="1301"/>
                    <a:pt x="2369" y="868"/>
                    <a:pt x="2502" y="601"/>
                  </a:cubicBezTo>
                  <a:close/>
                  <a:moveTo>
                    <a:pt x="2535" y="0"/>
                  </a:moveTo>
                  <a:cubicBezTo>
                    <a:pt x="2402" y="0"/>
                    <a:pt x="2235" y="0"/>
                    <a:pt x="1668" y="1468"/>
                  </a:cubicBezTo>
                  <a:cubicBezTo>
                    <a:pt x="100" y="2102"/>
                    <a:pt x="34" y="2302"/>
                    <a:pt x="0" y="2402"/>
                  </a:cubicBezTo>
                  <a:cubicBezTo>
                    <a:pt x="0" y="2469"/>
                    <a:pt x="0" y="2569"/>
                    <a:pt x="67" y="2602"/>
                  </a:cubicBezTo>
                  <a:cubicBezTo>
                    <a:pt x="100" y="2669"/>
                    <a:pt x="200" y="2836"/>
                    <a:pt x="1568" y="3103"/>
                  </a:cubicBezTo>
                  <a:cubicBezTo>
                    <a:pt x="2002" y="4704"/>
                    <a:pt x="2135" y="4704"/>
                    <a:pt x="2302" y="4704"/>
                  </a:cubicBezTo>
                  <a:cubicBezTo>
                    <a:pt x="2435" y="4704"/>
                    <a:pt x="2569" y="4704"/>
                    <a:pt x="3236" y="3169"/>
                  </a:cubicBezTo>
                  <a:cubicBezTo>
                    <a:pt x="3636" y="3036"/>
                    <a:pt x="4437" y="2736"/>
                    <a:pt x="4570" y="2602"/>
                  </a:cubicBezTo>
                  <a:cubicBezTo>
                    <a:pt x="4637" y="2535"/>
                    <a:pt x="4670" y="2435"/>
                    <a:pt x="4670" y="2369"/>
                  </a:cubicBezTo>
                  <a:cubicBezTo>
                    <a:pt x="4637" y="2169"/>
                    <a:pt x="4403" y="2068"/>
                    <a:pt x="3603" y="1802"/>
                  </a:cubicBezTo>
                  <a:cubicBezTo>
                    <a:pt x="3469" y="1735"/>
                    <a:pt x="3269" y="1668"/>
                    <a:pt x="3203" y="1635"/>
                  </a:cubicBezTo>
                  <a:cubicBezTo>
                    <a:pt x="3169" y="1535"/>
                    <a:pt x="3103" y="1335"/>
                    <a:pt x="3069" y="1168"/>
                  </a:cubicBezTo>
                  <a:cubicBezTo>
                    <a:pt x="2936" y="601"/>
                    <a:pt x="2836" y="234"/>
                    <a:pt x="2736" y="100"/>
                  </a:cubicBezTo>
                  <a:cubicBezTo>
                    <a:pt x="2702" y="67"/>
                    <a:pt x="2602" y="0"/>
                    <a:pt x="253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7" name="Google Shape;5661;p61">
              <a:extLst>
                <a:ext uri="{FF2B5EF4-FFF2-40B4-BE49-F238E27FC236}">
                  <a16:creationId xmlns:a16="http://schemas.microsoft.com/office/drawing/2014/main" id="{DC4CD4EA-D1A9-9650-1862-E726F5B05D22}"/>
                </a:ext>
              </a:extLst>
            </p:cNvPr>
            <p:cNvSpPr/>
            <p:nvPr/>
          </p:nvSpPr>
          <p:spPr>
            <a:xfrm>
              <a:off x="18787750" y="4104225"/>
              <a:ext cx="117600" cy="117600"/>
            </a:xfrm>
            <a:custGeom>
              <a:avLst/>
              <a:gdLst/>
              <a:ahLst/>
              <a:cxnLst/>
              <a:rect l="l" t="t" r="r" b="b"/>
              <a:pathLst>
                <a:path w="4704" h="4704" extrusionOk="0">
                  <a:moveTo>
                    <a:pt x="2502" y="600"/>
                  </a:moveTo>
                  <a:cubicBezTo>
                    <a:pt x="2569" y="801"/>
                    <a:pt x="2636" y="1101"/>
                    <a:pt x="2669" y="1268"/>
                  </a:cubicBezTo>
                  <a:cubicBezTo>
                    <a:pt x="2803" y="1735"/>
                    <a:pt x="2836" y="1835"/>
                    <a:pt x="2869" y="1901"/>
                  </a:cubicBezTo>
                  <a:cubicBezTo>
                    <a:pt x="2936" y="2001"/>
                    <a:pt x="3036" y="2035"/>
                    <a:pt x="3470" y="2202"/>
                  </a:cubicBezTo>
                  <a:cubicBezTo>
                    <a:pt x="3637" y="2235"/>
                    <a:pt x="3903" y="2335"/>
                    <a:pt x="4070" y="2402"/>
                  </a:cubicBezTo>
                  <a:cubicBezTo>
                    <a:pt x="3803" y="2535"/>
                    <a:pt x="3403" y="2702"/>
                    <a:pt x="3036" y="2835"/>
                  </a:cubicBezTo>
                  <a:cubicBezTo>
                    <a:pt x="2969" y="2835"/>
                    <a:pt x="2936" y="2869"/>
                    <a:pt x="2903" y="2935"/>
                  </a:cubicBezTo>
                  <a:cubicBezTo>
                    <a:pt x="2703" y="3369"/>
                    <a:pt x="2469" y="3836"/>
                    <a:pt x="2336" y="4136"/>
                  </a:cubicBezTo>
                  <a:cubicBezTo>
                    <a:pt x="2236" y="3836"/>
                    <a:pt x="2069" y="3302"/>
                    <a:pt x="1969" y="2869"/>
                  </a:cubicBezTo>
                  <a:cubicBezTo>
                    <a:pt x="1935" y="2769"/>
                    <a:pt x="1902" y="2735"/>
                    <a:pt x="1802" y="2702"/>
                  </a:cubicBezTo>
                  <a:cubicBezTo>
                    <a:pt x="1368" y="2635"/>
                    <a:pt x="868" y="2502"/>
                    <a:pt x="601" y="2435"/>
                  </a:cubicBezTo>
                  <a:cubicBezTo>
                    <a:pt x="868" y="2268"/>
                    <a:pt x="1435" y="2035"/>
                    <a:pt x="1902" y="1835"/>
                  </a:cubicBezTo>
                  <a:cubicBezTo>
                    <a:pt x="1969" y="1801"/>
                    <a:pt x="2002" y="1768"/>
                    <a:pt x="2035" y="1701"/>
                  </a:cubicBezTo>
                  <a:cubicBezTo>
                    <a:pt x="2169" y="1334"/>
                    <a:pt x="2369" y="867"/>
                    <a:pt x="2502" y="600"/>
                  </a:cubicBezTo>
                  <a:close/>
                  <a:moveTo>
                    <a:pt x="2569" y="0"/>
                  </a:moveTo>
                  <a:cubicBezTo>
                    <a:pt x="2436" y="0"/>
                    <a:pt x="2236" y="0"/>
                    <a:pt x="1669" y="1468"/>
                  </a:cubicBezTo>
                  <a:cubicBezTo>
                    <a:pt x="101" y="2102"/>
                    <a:pt x="67" y="2302"/>
                    <a:pt x="34" y="2402"/>
                  </a:cubicBezTo>
                  <a:cubicBezTo>
                    <a:pt x="1" y="2468"/>
                    <a:pt x="34" y="2569"/>
                    <a:pt x="67" y="2602"/>
                  </a:cubicBezTo>
                  <a:cubicBezTo>
                    <a:pt x="101" y="2669"/>
                    <a:pt x="234" y="2835"/>
                    <a:pt x="1602" y="3102"/>
                  </a:cubicBezTo>
                  <a:cubicBezTo>
                    <a:pt x="2002" y="4703"/>
                    <a:pt x="2136" y="4703"/>
                    <a:pt x="2302" y="4703"/>
                  </a:cubicBezTo>
                  <a:cubicBezTo>
                    <a:pt x="2436" y="4703"/>
                    <a:pt x="2569" y="4703"/>
                    <a:pt x="3236" y="3202"/>
                  </a:cubicBezTo>
                  <a:cubicBezTo>
                    <a:pt x="3670" y="3036"/>
                    <a:pt x="4437" y="2735"/>
                    <a:pt x="4604" y="2602"/>
                  </a:cubicBezTo>
                  <a:cubicBezTo>
                    <a:pt x="4637" y="2569"/>
                    <a:pt x="4704" y="2435"/>
                    <a:pt x="4671" y="2368"/>
                  </a:cubicBezTo>
                  <a:cubicBezTo>
                    <a:pt x="4637" y="2202"/>
                    <a:pt x="4437" y="2102"/>
                    <a:pt x="3637" y="1801"/>
                  </a:cubicBezTo>
                  <a:cubicBezTo>
                    <a:pt x="3470" y="1735"/>
                    <a:pt x="3303" y="1668"/>
                    <a:pt x="3203" y="1635"/>
                  </a:cubicBezTo>
                  <a:cubicBezTo>
                    <a:pt x="3170" y="1534"/>
                    <a:pt x="3136" y="1334"/>
                    <a:pt x="3070" y="1168"/>
                  </a:cubicBezTo>
                  <a:cubicBezTo>
                    <a:pt x="2936" y="600"/>
                    <a:pt x="2869" y="234"/>
                    <a:pt x="2736" y="100"/>
                  </a:cubicBezTo>
                  <a:cubicBezTo>
                    <a:pt x="2703" y="67"/>
                    <a:pt x="2636" y="0"/>
                    <a:pt x="256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8" name="Google Shape;5662;p61">
              <a:extLst>
                <a:ext uri="{FF2B5EF4-FFF2-40B4-BE49-F238E27FC236}">
                  <a16:creationId xmlns:a16="http://schemas.microsoft.com/office/drawing/2014/main" id="{8874C85F-188F-57FB-34BD-D78108D785E5}"/>
                </a:ext>
              </a:extLst>
            </p:cNvPr>
            <p:cNvSpPr/>
            <p:nvPr/>
          </p:nvSpPr>
          <p:spPr>
            <a:xfrm>
              <a:off x="20475625" y="5189150"/>
              <a:ext cx="73400" cy="73425"/>
            </a:xfrm>
            <a:custGeom>
              <a:avLst/>
              <a:gdLst/>
              <a:ahLst/>
              <a:cxnLst/>
              <a:rect l="l" t="t" r="r" b="b"/>
              <a:pathLst>
                <a:path w="2936" h="2937" extrusionOk="0">
                  <a:moveTo>
                    <a:pt x="1468" y="434"/>
                  </a:moveTo>
                  <a:cubicBezTo>
                    <a:pt x="2069" y="434"/>
                    <a:pt x="2536" y="901"/>
                    <a:pt x="2536" y="1468"/>
                  </a:cubicBezTo>
                  <a:cubicBezTo>
                    <a:pt x="2502" y="2036"/>
                    <a:pt x="2035" y="2503"/>
                    <a:pt x="1468" y="2503"/>
                  </a:cubicBezTo>
                  <a:cubicBezTo>
                    <a:pt x="901" y="2503"/>
                    <a:pt x="434" y="2036"/>
                    <a:pt x="434" y="1468"/>
                  </a:cubicBezTo>
                  <a:cubicBezTo>
                    <a:pt x="434" y="901"/>
                    <a:pt x="901" y="434"/>
                    <a:pt x="1468" y="434"/>
                  </a:cubicBezTo>
                  <a:close/>
                  <a:moveTo>
                    <a:pt x="1468" y="1"/>
                  </a:moveTo>
                  <a:cubicBezTo>
                    <a:pt x="668" y="1"/>
                    <a:pt x="1" y="668"/>
                    <a:pt x="1" y="1468"/>
                  </a:cubicBezTo>
                  <a:cubicBezTo>
                    <a:pt x="1" y="2269"/>
                    <a:pt x="668" y="2936"/>
                    <a:pt x="1468" y="2936"/>
                  </a:cubicBezTo>
                  <a:cubicBezTo>
                    <a:pt x="2269" y="2936"/>
                    <a:pt x="2936" y="2269"/>
                    <a:pt x="2936" y="1468"/>
                  </a:cubicBezTo>
                  <a:cubicBezTo>
                    <a:pt x="2936" y="668"/>
                    <a:pt x="2269" y="1"/>
                    <a:pt x="146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9" name="Google Shape;5663;p61">
              <a:extLst>
                <a:ext uri="{FF2B5EF4-FFF2-40B4-BE49-F238E27FC236}">
                  <a16:creationId xmlns:a16="http://schemas.microsoft.com/office/drawing/2014/main" id="{AB8927C7-739C-6FA6-304C-D3100064080A}"/>
                </a:ext>
              </a:extLst>
            </p:cNvPr>
            <p:cNvSpPr/>
            <p:nvPr/>
          </p:nvSpPr>
          <p:spPr>
            <a:xfrm>
              <a:off x="19074625" y="3607200"/>
              <a:ext cx="73400" cy="73400"/>
            </a:xfrm>
            <a:custGeom>
              <a:avLst/>
              <a:gdLst/>
              <a:ahLst/>
              <a:cxnLst/>
              <a:rect l="l" t="t" r="r" b="b"/>
              <a:pathLst>
                <a:path w="2936" h="2936" extrusionOk="0">
                  <a:moveTo>
                    <a:pt x="1468" y="434"/>
                  </a:moveTo>
                  <a:cubicBezTo>
                    <a:pt x="1768" y="434"/>
                    <a:pt x="2035" y="534"/>
                    <a:pt x="2202" y="734"/>
                  </a:cubicBezTo>
                  <a:cubicBezTo>
                    <a:pt x="2402" y="934"/>
                    <a:pt x="2536" y="1201"/>
                    <a:pt x="2536" y="1468"/>
                  </a:cubicBezTo>
                  <a:cubicBezTo>
                    <a:pt x="2536" y="2035"/>
                    <a:pt x="2035" y="2502"/>
                    <a:pt x="1468" y="2502"/>
                  </a:cubicBezTo>
                  <a:cubicBezTo>
                    <a:pt x="1201" y="2502"/>
                    <a:pt x="935" y="2402"/>
                    <a:pt x="734" y="2202"/>
                  </a:cubicBezTo>
                  <a:cubicBezTo>
                    <a:pt x="534" y="2002"/>
                    <a:pt x="434" y="1735"/>
                    <a:pt x="434" y="1468"/>
                  </a:cubicBezTo>
                  <a:cubicBezTo>
                    <a:pt x="434" y="901"/>
                    <a:pt x="901" y="434"/>
                    <a:pt x="1468" y="434"/>
                  </a:cubicBezTo>
                  <a:close/>
                  <a:moveTo>
                    <a:pt x="1468" y="0"/>
                  </a:moveTo>
                  <a:cubicBezTo>
                    <a:pt x="668" y="0"/>
                    <a:pt x="1" y="667"/>
                    <a:pt x="1" y="1468"/>
                  </a:cubicBezTo>
                  <a:cubicBezTo>
                    <a:pt x="1" y="1868"/>
                    <a:pt x="167" y="2235"/>
                    <a:pt x="434" y="2502"/>
                  </a:cubicBezTo>
                  <a:cubicBezTo>
                    <a:pt x="701" y="2769"/>
                    <a:pt x="1068" y="2936"/>
                    <a:pt x="1468" y="2936"/>
                  </a:cubicBezTo>
                  <a:cubicBezTo>
                    <a:pt x="2269" y="2936"/>
                    <a:pt x="2936" y="2268"/>
                    <a:pt x="2936" y="1468"/>
                  </a:cubicBezTo>
                  <a:cubicBezTo>
                    <a:pt x="2936" y="1068"/>
                    <a:pt x="2803" y="701"/>
                    <a:pt x="2502" y="434"/>
                  </a:cubicBezTo>
                  <a:cubicBezTo>
                    <a:pt x="2235" y="167"/>
                    <a:pt x="1869" y="0"/>
                    <a:pt x="14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0" name="Google Shape;5664;p61">
              <a:extLst>
                <a:ext uri="{FF2B5EF4-FFF2-40B4-BE49-F238E27FC236}">
                  <a16:creationId xmlns:a16="http://schemas.microsoft.com/office/drawing/2014/main" id="{4751103A-7827-6BA7-CDB0-311C7E7A513F}"/>
                </a:ext>
              </a:extLst>
            </p:cNvPr>
            <p:cNvSpPr/>
            <p:nvPr/>
          </p:nvSpPr>
          <p:spPr>
            <a:xfrm>
              <a:off x="20076175" y="3548825"/>
              <a:ext cx="73400" cy="73400"/>
            </a:xfrm>
            <a:custGeom>
              <a:avLst/>
              <a:gdLst/>
              <a:ahLst/>
              <a:cxnLst/>
              <a:rect l="l" t="t" r="r" b="b"/>
              <a:pathLst>
                <a:path w="2936" h="2936" extrusionOk="0">
                  <a:moveTo>
                    <a:pt x="1468" y="400"/>
                  </a:moveTo>
                  <a:cubicBezTo>
                    <a:pt x="1735" y="400"/>
                    <a:pt x="2002" y="534"/>
                    <a:pt x="2202" y="734"/>
                  </a:cubicBezTo>
                  <a:cubicBezTo>
                    <a:pt x="2402" y="934"/>
                    <a:pt x="2502" y="1201"/>
                    <a:pt x="2502" y="1468"/>
                  </a:cubicBezTo>
                  <a:cubicBezTo>
                    <a:pt x="2502" y="2035"/>
                    <a:pt x="2035" y="2502"/>
                    <a:pt x="1468" y="2502"/>
                  </a:cubicBezTo>
                  <a:cubicBezTo>
                    <a:pt x="1168" y="2502"/>
                    <a:pt x="901" y="2402"/>
                    <a:pt x="734" y="2202"/>
                  </a:cubicBezTo>
                  <a:cubicBezTo>
                    <a:pt x="534" y="2002"/>
                    <a:pt x="401" y="1735"/>
                    <a:pt x="401" y="1468"/>
                  </a:cubicBezTo>
                  <a:cubicBezTo>
                    <a:pt x="401" y="867"/>
                    <a:pt x="901" y="400"/>
                    <a:pt x="1468" y="400"/>
                  </a:cubicBezTo>
                  <a:close/>
                  <a:moveTo>
                    <a:pt x="1468" y="0"/>
                  </a:moveTo>
                  <a:cubicBezTo>
                    <a:pt x="668" y="0"/>
                    <a:pt x="1" y="667"/>
                    <a:pt x="1" y="1468"/>
                  </a:cubicBezTo>
                  <a:cubicBezTo>
                    <a:pt x="1" y="1835"/>
                    <a:pt x="134" y="2202"/>
                    <a:pt x="434" y="2502"/>
                  </a:cubicBezTo>
                  <a:cubicBezTo>
                    <a:pt x="701" y="2769"/>
                    <a:pt x="1068" y="2936"/>
                    <a:pt x="1468" y="2936"/>
                  </a:cubicBezTo>
                  <a:cubicBezTo>
                    <a:pt x="2269" y="2936"/>
                    <a:pt x="2936" y="2268"/>
                    <a:pt x="2936" y="1468"/>
                  </a:cubicBezTo>
                  <a:cubicBezTo>
                    <a:pt x="2936" y="1068"/>
                    <a:pt x="2769" y="701"/>
                    <a:pt x="2502" y="434"/>
                  </a:cubicBezTo>
                  <a:cubicBezTo>
                    <a:pt x="2235" y="167"/>
                    <a:pt x="1869" y="0"/>
                    <a:pt x="14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1" name="Google Shape;5665;p61">
              <a:extLst>
                <a:ext uri="{FF2B5EF4-FFF2-40B4-BE49-F238E27FC236}">
                  <a16:creationId xmlns:a16="http://schemas.microsoft.com/office/drawing/2014/main" id="{F63F64EB-2144-60C1-9D97-DD54BF744FCA}"/>
                </a:ext>
              </a:extLst>
            </p:cNvPr>
            <p:cNvSpPr/>
            <p:nvPr/>
          </p:nvSpPr>
          <p:spPr>
            <a:xfrm>
              <a:off x="20134100" y="4429275"/>
              <a:ext cx="426575" cy="273250"/>
            </a:xfrm>
            <a:custGeom>
              <a:avLst/>
              <a:gdLst/>
              <a:ahLst/>
              <a:cxnLst/>
              <a:rect l="l" t="t" r="r" b="b"/>
              <a:pathLst>
                <a:path w="17063" h="10930" extrusionOk="0">
                  <a:moveTo>
                    <a:pt x="6305" y="1"/>
                  </a:moveTo>
                  <a:cubicBezTo>
                    <a:pt x="4937" y="1"/>
                    <a:pt x="3988" y="141"/>
                    <a:pt x="3988" y="141"/>
                  </a:cubicBezTo>
                  <a:cubicBezTo>
                    <a:pt x="3937" y="139"/>
                    <a:pt x="3887" y="138"/>
                    <a:pt x="3838" y="138"/>
                  </a:cubicBezTo>
                  <a:cubicBezTo>
                    <a:pt x="600" y="138"/>
                    <a:pt x="0" y="4407"/>
                    <a:pt x="3187" y="8547"/>
                  </a:cubicBezTo>
                  <a:cubicBezTo>
                    <a:pt x="4423" y="10151"/>
                    <a:pt x="6853" y="10929"/>
                    <a:pt x="9270" y="10929"/>
                  </a:cubicBezTo>
                  <a:cubicBezTo>
                    <a:pt x="13185" y="10929"/>
                    <a:pt x="17062" y="8888"/>
                    <a:pt x="15763" y="5011"/>
                  </a:cubicBezTo>
                  <a:cubicBezTo>
                    <a:pt x="14342" y="678"/>
                    <a:pt x="9312" y="1"/>
                    <a:pt x="6305"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2" name="Google Shape;5666;p61">
              <a:extLst>
                <a:ext uri="{FF2B5EF4-FFF2-40B4-BE49-F238E27FC236}">
                  <a16:creationId xmlns:a16="http://schemas.microsoft.com/office/drawing/2014/main" id="{854E7761-B423-CDB8-8B38-43AA94CC1D93}"/>
                </a:ext>
              </a:extLst>
            </p:cNvPr>
            <p:cNvSpPr/>
            <p:nvPr/>
          </p:nvSpPr>
          <p:spPr>
            <a:xfrm>
              <a:off x="19166950" y="4218825"/>
              <a:ext cx="1408775" cy="1119050"/>
            </a:xfrm>
            <a:custGeom>
              <a:avLst/>
              <a:gdLst/>
              <a:ahLst/>
              <a:cxnLst/>
              <a:rect l="l" t="t" r="r" b="b"/>
              <a:pathLst>
                <a:path w="56351" h="44762" extrusionOk="0">
                  <a:moveTo>
                    <a:pt x="21136" y="0"/>
                  </a:moveTo>
                  <a:cubicBezTo>
                    <a:pt x="15383" y="0"/>
                    <a:pt x="0" y="26145"/>
                    <a:pt x="10017" y="40715"/>
                  </a:cubicBezTo>
                  <a:cubicBezTo>
                    <a:pt x="12090" y="43744"/>
                    <a:pt x="16335" y="44762"/>
                    <a:pt x="21148" y="44762"/>
                  </a:cubicBezTo>
                  <a:cubicBezTo>
                    <a:pt x="26406" y="44762"/>
                    <a:pt x="32342" y="43548"/>
                    <a:pt x="36870" y="42416"/>
                  </a:cubicBezTo>
                  <a:cubicBezTo>
                    <a:pt x="56350" y="37546"/>
                    <a:pt x="33968" y="1854"/>
                    <a:pt x="33968" y="1854"/>
                  </a:cubicBezTo>
                  <a:cubicBezTo>
                    <a:pt x="33968" y="1854"/>
                    <a:pt x="23927" y="653"/>
                    <a:pt x="21559" y="53"/>
                  </a:cubicBezTo>
                  <a:cubicBezTo>
                    <a:pt x="21425" y="18"/>
                    <a:pt x="21283" y="0"/>
                    <a:pt x="21136"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3" name="Google Shape;5667;p61">
              <a:extLst>
                <a:ext uri="{FF2B5EF4-FFF2-40B4-BE49-F238E27FC236}">
                  <a16:creationId xmlns:a16="http://schemas.microsoft.com/office/drawing/2014/main" id="{0605A90D-E6CC-F1D2-C405-B7055BBAD81E}"/>
                </a:ext>
              </a:extLst>
            </p:cNvPr>
            <p:cNvSpPr/>
            <p:nvPr/>
          </p:nvSpPr>
          <p:spPr>
            <a:xfrm>
              <a:off x="19142175" y="3666150"/>
              <a:ext cx="1147500" cy="777875"/>
            </a:xfrm>
            <a:custGeom>
              <a:avLst/>
              <a:gdLst/>
              <a:ahLst/>
              <a:cxnLst/>
              <a:rect l="l" t="t" r="r" b="b"/>
              <a:pathLst>
                <a:path w="45900" h="31115" extrusionOk="0">
                  <a:moveTo>
                    <a:pt x="26834" y="0"/>
                  </a:moveTo>
                  <a:cubicBezTo>
                    <a:pt x="22011" y="0"/>
                    <a:pt x="17489" y="1296"/>
                    <a:pt x="14978" y="3013"/>
                  </a:cubicBezTo>
                  <a:cubicBezTo>
                    <a:pt x="0" y="13220"/>
                    <a:pt x="10942" y="25696"/>
                    <a:pt x="10942" y="25696"/>
                  </a:cubicBezTo>
                  <a:cubicBezTo>
                    <a:pt x="14966" y="29957"/>
                    <a:pt x="21009" y="31115"/>
                    <a:pt x="25669" y="31115"/>
                  </a:cubicBezTo>
                  <a:cubicBezTo>
                    <a:pt x="28888" y="31115"/>
                    <a:pt x="31447" y="30562"/>
                    <a:pt x="32224" y="30099"/>
                  </a:cubicBezTo>
                  <a:cubicBezTo>
                    <a:pt x="32820" y="29737"/>
                    <a:pt x="32889" y="28457"/>
                    <a:pt x="32707" y="26883"/>
                  </a:cubicBezTo>
                  <a:lnTo>
                    <a:pt x="32707" y="26883"/>
                  </a:lnTo>
                  <a:cubicBezTo>
                    <a:pt x="33170" y="27162"/>
                    <a:pt x="33732" y="27324"/>
                    <a:pt x="34412" y="27324"/>
                  </a:cubicBezTo>
                  <a:cubicBezTo>
                    <a:pt x="34705" y="27324"/>
                    <a:pt x="35020" y="27294"/>
                    <a:pt x="35359" y="27230"/>
                  </a:cubicBezTo>
                  <a:cubicBezTo>
                    <a:pt x="41363" y="26096"/>
                    <a:pt x="45900" y="21526"/>
                    <a:pt x="45867" y="18991"/>
                  </a:cubicBezTo>
                  <a:cubicBezTo>
                    <a:pt x="45780" y="4466"/>
                    <a:pt x="35788" y="0"/>
                    <a:pt x="26834"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4" name="Google Shape;5668;p61">
              <a:extLst>
                <a:ext uri="{FF2B5EF4-FFF2-40B4-BE49-F238E27FC236}">
                  <a16:creationId xmlns:a16="http://schemas.microsoft.com/office/drawing/2014/main" id="{E904912D-E317-7804-D230-A4353286D91B}"/>
                </a:ext>
              </a:extLst>
            </p:cNvPr>
            <p:cNvSpPr/>
            <p:nvPr/>
          </p:nvSpPr>
          <p:spPr>
            <a:xfrm>
              <a:off x="19288950" y="3572375"/>
              <a:ext cx="264725" cy="370250"/>
            </a:xfrm>
            <a:custGeom>
              <a:avLst/>
              <a:gdLst/>
              <a:ahLst/>
              <a:cxnLst/>
              <a:rect l="l" t="t" r="r" b="b"/>
              <a:pathLst>
                <a:path w="10589" h="14810" extrusionOk="0">
                  <a:moveTo>
                    <a:pt x="2426" y="1"/>
                  </a:moveTo>
                  <a:cubicBezTo>
                    <a:pt x="2344" y="1"/>
                    <a:pt x="2269" y="19"/>
                    <a:pt x="2202" y="59"/>
                  </a:cubicBezTo>
                  <a:cubicBezTo>
                    <a:pt x="734" y="926"/>
                    <a:pt x="0" y="8665"/>
                    <a:pt x="3069" y="13235"/>
                  </a:cubicBezTo>
                  <a:cubicBezTo>
                    <a:pt x="3828" y="14356"/>
                    <a:pt x="4700" y="14809"/>
                    <a:pt x="5555" y="14809"/>
                  </a:cubicBezTo>
                  <a:cubicBezTo>
                    <a:pt x="8157" y="14809"/>
                    <a:pt x="10588" y="10608"/>
                    <a:pt x="9107" y="8298"/>
                  </a:cubicBezTo>
                  <a:cubicBezTo>
                    <a:pt x="9107" y="8298"/>
                    <a:pt x="4153" y="1"/>
                    <a:pt x="2426"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5" name="Google Shape;5669;p61">
              <a:extLst>
                <a:ext uri="{FF2B5EF4-FFF2-40B4-BE49-F238E27FC236}">
                  <a16:creationId xmlns:a16="http://schemas.microsoft.com/office/drawing/2014/main" id="{98824E6A-1560-31D2-853A-CA0CC6425499}"/>
                </a:ext>
              </a:extLst>
            </p:cNvPr>
            <p:cNvSpPr/>
            <p:nvPr/>
          </p:nvSpPr>
          <p:spPr>
            <a:xfrm>
              <a:off x="19582775" y="3503350"/>
              <a:ext cx="267325" cy="302825"/>
            </a:xfrm>
            <a:custGeom>
              <a:avLst/>
              <a:gdLst/>
              <a:ahLst/>
              <a:cxnLst/>
              <a:rect l="l" t="t" r="r" b="b"/>
              <a:pathLst>
                <a:path w="10693" h="12113" extrusionOk="0">
                  <a:moveTo>
                    <a:pt x="3229" y="0"/>
                  </a:moveTo>
                  <a:cubicBezTo>
                    <a:pt x="3107" y="0"/>
                    <a:pt x="2994" y="27"/>
                    <a:pt x="2891" y="85"/>
                  </a:cubicBezTo>
                  <a:cubicBezTo>
                    <a:pt x="923" y="1185"/>
                    <a:pt x="189" y="9224"/>
                    <a:pt x="189" y="9224"/>
                  </a:cubicBezTo>
                  <a:cubicBezTo>
                    <a:pt x="0" y="11403"/>
                    <a:pt x="1076" y="12112"/>
                    <a:pt x="2559" y="12112"/>
                  </a:cubicBezTo>
                  <a:cubicBezTo>
                    <a:pt x="5007" y="12112"/>
                    <a:pt x="8565" y="10182"/>
                    <a:pt x="9396" y="9725"/>
                  </a:cubicBezTo>
                  <a:cubicBezTo>
                    <a:pt x="10692" y="9029"/>
                    <a:pt x="5454" y="0"/>
                    <a:pt x="3229"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6" name="Google Shape;5670;p61">
              <a:extLst>
                <a:ext uri="{FF2B5EF4-FFF2-40B4-BE49-F238E27FC236}">
                  <a16:creationId xmlns:a16="http://schemas.microsoft.com/office/drawing/2014/main" id="{AC3F7E2A-719C-C922-52A3-93F73E9B3E70}"/>
                </a:ext>
              </a:extLst>
            </p:cNvPr>
            <p:cNvSpPr/>
            <p:nvPr/>
          </p:nvSpPr>
          <p:spPr>
            <a:xfrm>
              <a:off x="19852675" y="4481875"/>
              <a:ext cx="577950" cy="410425"/>
            </a:xfrm>
            <a:custGeom>
              <a:avLst/>
              <a:gdLst/>
              <a:ahLst/>
              <a:cxnLst/>
              <a:rect l="l" t="t" r="r" b="b"/>
              <a:pathLst>
                <a:path w="23118" h="16417" extrusionOk="0">
                  <a:moveTo>
                    <a:pt x="22598" y="1"/>
                  </a:moveTo>
                  <a:cubicBezTo>
                    <a:pt x="11073" y="1"/>
                    <a:pt x="167" y="15951"/>
                    <a:pt x="67" y="16083"/>
                  </a:cubicBezTo>
                  <a:cubicBezTo>
                    <a:pt x="1" y="16183"/>
                    <a:pt x="34" y="16317"/>
                    <a:pt x="134" y="16383"/>
                  </a:cubicBezTo>
                  <a:cubicBezTo>
                    <a:pt x="168" y="16417"/>
                    <a:pt x="201" y="16417"/>
                    <a:pt x="234" y="16417"/>
                  </a:cubicBezTo>
                  <a:cubicBezTo>
                    <a:pt x="301" y="16417"/>
                    <a:pt x="368" y="16383"/>
                    <a:pt x="401" y="16317"/>
                  </a:cubicBezTo>
                  <a:cubicBezTo>
                    <a:pt x="533" y="16184"/>
                    <a:pt x="11252" y="433"/>
                    <a:pt x="22533" y="433"/>
                  </a:cubicBezTo>
                  <a:cubicBezTo>
                    <a:pt x="22650" y="433"/>
                    <a:pt x="22767" y="435"/>
                    <a:pt x="22884" y="438"/>
                  </a:cubicBezTo>
                  <a:cubicBezTo>
                    <a:pt x="23017" y="438"/>
                    <a:pt x="23117" y="338"/>
                    <a:pt x="23117" y="238"/>
                  </a:cubicBezTo>
                  <a:cubicBezTo>
                    <a:pt x="23117" y="105"/>
                    <a:pt x="23017" y="5"/>
                    <a:pt x="22917" y="5"/>
                  </a:cubicBezTo>
                  <a:cubicBezTo>
                    <a:pt x="22811" y="2"/>
                    <a:pt x="22704" y="1"/>
                    <a:pt x="2259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7" name="Google Shape;5671;p61">
              <a:extLst>
                <a:ext uri="{FF2B5EF4-FFF2-40B4-BE49-F238E27FC236}">
                  <a16:creationId xmlns:a16="http://schemas.microsoft.com/office/drawing/2014/main" id="{822FEB2F-A517-1339-B68D-42CF02054DA3}"/>
                </a:ext>
              </a:extLst>
            </p:cNvPr>
            <p:cNvSpPr/>
            <p:nvPr/>
          </p:nvSpPr>
          <p:spPr>
            <a:xfrm>
              <a:off x="18660175" y="4076700"/>
              <a:ext cx="954850" cy="1142325"/>
            </a:xfrm>
            <a:custGeom>
              <a:avLst/>
              <a:gdLst/>
              <a:ahLst/>
              <a:cxnLst/>
              <a:rect l="l" t="t" r="r" b="b"/>
              <a:pathLst>
                <a:path w="38194" h="45693" extrusionOk="0">
                  <a:moveTo>
                    <a:pt x="14377" y="0"/>
                  </a:moveTo>
                  <a:cubicBezTo>
                    <a:pt x="14377" y="1"/>
                    <a:pt x="15611" y="5871"/>
                    <a:pt x="10774" y="11642"/>
                  </a:cubicBezTo>
                  <a:cubicBezTo>
                    <a:pt x="10774" y="11642"/>
                    <a:pt x="0" y="19948"/>
                    <a:pt x="4437" y="34925"/>
                  </a:cubicBezTo>
                  <a:cubicBezTo>
                    <a:pt x="7101" y="43900"/>
                    <a:pt x="16141" y="45692"/>
                    <a:pt x="22938" y="45692"/>
                  </a:cubicBezTo>
                  <a:cubicBezTo>
                    <a:pt x="27460" y="45692"/>
                    <a:pt x="30989" y="44899"/>
                    <a:pt x="30989" y="44899"/>
                  </a:cubicBezTo>
                  <a:lnTo>
                    <a:pt x="31556" y="42397"/>
                  </a:lnTo>
                  <a:cubicBezTo>
                    <a:pt x="31556" y="42397"/>
                    <a:pt x="18547" y="37961"/>
                    <a:pt x="21582" y="32690"/>
                  </a:cubicBezTo>
                  <a:cubicBezTo>
                    <a:pt x="24618" y="27420"/>
                    <a:pt x="38194" y="14978"/>
                    <a:pt x="14377"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8" name="Google Shape;5672;p61">
              <a:extLst>
                <a:ext uri="{FF2B5EF4-FFF2-40B4-BE49-F238E27FC236}">
                  <a16:creationId xmlns:a16="http://schemas.microsoft.com/office/drawing/2014/main" id="{00934348-7896-6F93-66BD-B1F9F72DF33D}"/>
                </a:ext>
              </a:extLst>
            </p:cNvPr>
            <p:cNvSpPr/>
            <p:nvPr/>
          </p:nvSpPr>
          <p:spPr>
            <a:xfrm>
              <a:off x="19527450" y="3664125"/>
              <a:ext cx="300250" cy="234975"/>
            </a:xfrm>
            <a:custGeom>
              <a:avLst/>
              <a:gdLst/>
              <a:ahLst/>
              <a:cxnLst/>
              <a:rect l="l" t="t" r="r" b="b"/>
              <a:pathLst>
                <a:path w="12010" h="9399" extrusionOk="0">
                  <a:moveTo>
                    <a:pt x="7339" y="3761"/>
                  </a:moveTo>
                  <a:cubicBezTo>
                    <a:pt x="7439" y="3761"/>
                    <a:pt x="7573" y="3794"/>
                    <a:pt x="7806" y="3928"/>
                  </a:cubicBezTo>
                  <a:cubicBezTo>
                    <a:pt x="8406" y="4295"/>
                    <a:pt x="8873" y="4895"/>
                    <a:pt x="9074" y="5529"/>
                  </a:cubicBezTo>
                  <a:lnTo>
                    <a:pt x="9040" y="5529"/>
                  </a:lnTo>
                  <a:cubicBezTo>
                    <a:pt x="8173" y="5529"/>
                    <a:pt x="7539" y="4795"/>
                    <a:pt x="7339" y="4295"/>
                  </a:cubicBezTo>
                  <a:cubicBezTo>
                    <a:pt x="7206" y="4028"/>
                    <a:pt x="7239" y="3828"/>
                    <a:pt x="7272" y="3761"/>
                  </a:cubicBezTo>
                  <a:close/>
                  <a:moveTo>
                    <a:pt x="4304" y="6196"/>
                  </a:moveTo>
                  <a:cubicBezTo>
                    <a:pt x="4337" y="6196"/>
                    <a:pt x="4370" y="6196"/>
                    <a:pt x="4437" y="6229"/>
                  </a:cubicBezTo>
                  <a:cubicBezTo>
                    <a:pt x="4871" y="6363"/>
                    <a:pt x="4971" y="6930"/>
                    <a:pt x="4871" y="7430"/>
                  </a:cubicBezTo>
                  <a:cubicBezTo>
                    <a:pt x="4804" y="7664"/>
                    <a:pt x="4737" y="7864"/>
                    <a:pt x="4604" y="8031"/>
                  </a:cubicBezTo>
                  <a:cubicBezTo>
                    <a:pt x="4437" y="7897"/>
                    <a:pt x="4304" y="7764"/>
                    <a:pt x="4203" y="7564"/>
                  </a:cubicBezTo>
                  <a:cubicBezTo>
                    <a:pt x="3903" y="7063"/>
                    <a:pt x="3903" y="6529"/>
                    <a:pt x="4070" y="6296"/>
                  </a:cubicBezTo>
                  <a:cubicBezTo>
                    <a:pt x="4137" y="6263"/>
                    <a:pt x="4170" y="6196"/>
                    <a:pt x="4304" y="6196"/>
                  </a:cubicBezTo>
                  <a:close/>
                  <a:moveTo>
                    <a:pt x="7947" y="1"/>
                  </a:moveTo>
                  <a:cubicBezTo>
                    <a:pt x="7372" y="1"/>
                    <a:pt x="6986" y="125"/>
                    <a:pt x="6972" y="125"/>
                  </a:cubicBezTo>
                  <a:cubicBezTo>
                    <a:pt x="6872" y="158"/>
                    <a:pt x="6805" y="292"/>
                    <a:pt x="6839" y="392"/>
                  </a:cubicBezTo>
                  <a:cubicBezTo>
                    <a:pt x="6864" y="494"/>
                    <a:pt x="6948" y="537"/>
                    <a:pt x="7031" y="537"/>
                  </a:cubicBezTo>
                  <a:cubicBezTo>
                    <a:pt x="7056" y="537"/>
                    <a:pt x="7082" y="533"/>
                    <a:pt x="7106" y="525"/>
                  </a:cubicBezTo>
                  <a:cubicBezTo>
                    <a:pt x="7146" y="512"/>
                    <a:pt x="7489" y="397"/>
                    <a:pt x="7991" y="397"/>
                  </a:cubicBezTo>
                  <a:cubicBezTo>
                    <a:pt x="8716" y="397"/>
                    <a:pt x="9775" y="636"/>
                    <a:pt x="10741" y="1759"/>
                  </a:cubicBezTo>
                  <a:cubicBezTo>
                    <a:pt x="11375" y="2527"/>
                    <a:pt x="11575" y="3361"/>
                    <a:pt x="11275" y="4128"/>
                  </a:cubicBezTo>
                  <a:cubicBezTo>
                    <a:pt x="10975" y="4828"/>
                    <a:pt x="10274" y="5329"/>
                    <a:pt x="9474" y="5495"/>
                  </a:cubicBezTo>
                  <a:cubicBezTo>
                    <a:pt x="9274" y="4728"/>
                    <a:pt x="8740" y="3994"/>
                    <a:pt x="8006" y="3561"/>
                  </a:cubicBezTo>
                  <a:cubicBezTo>
                    <a:pt x="7723" y="3394"/>
                    <a:pt x="7506" y="3335"/>
                    <a:pt x="7343" y="3335"/>
                  </a:cubicBezTo>
                  <a:cubicBezTo>
                    <a:pt x="7181" y="3335"/>
                    <a:pt x="7072" y="3394"/>
                    <a:pt x="7005" y="3461"/>
                  </a:cubicBezTo>
                  <a:cubicBezTo>
                    <a:pt x="6772" y="3661"/>
                    <a:pt x="6772" y="4028"/>
                    <a:pt x="6939" y="4461"/>
                  </a:cubicBezTo>
                  <a:cubicBezTo>
                    <a:pt x="7259" y="5198"/>
                    <a:pt x="8011" y="5966"/>
                    <a:pt x="9016" y="5966"/>
                  </a:cubicBezTo>
                  <a:cubicBezTo>
                    <a:pt x="9057" y="5966"/>
                    <a:pt x="9098" y="5965"/>
                    <a:pt x="9140" y="5962"/>
                  </a:cubicBezTo>
                  <a:cubicBezTo>
                    <a:pt x="9174" y="6163"/>
                    <a:pt x="9174" y="6363"/>
                    <a:pt x="9140" y="6563"/>
                  </a:cubicBezTo>
                  <a:cubicBezTo>
                    <a:pt x="8974" y="7463"/>
                    <a:pt x="8173" y="8131"/>
                    <a:pt x="6872" y="8397"/>
                  </a:cubicBezTo>
                  <a:cubicBezTo>
                    <a:pt x="6589" y="8449"/>
                    <a:pt x="6317" y="8475"/>
                    <a:pt x="6060" y="8475"/>
                  </a:cubicBezTo>
                  <a:cubicBezTo>
                    <a:pt x="5649" y="8475"/>
                    <a:pt x="5278" y="8408"/>
                    <a:pt x="4971" y="8264"/>
                  </a:cubicBezTo>
                  <a:cubicBezTo>
                    <a:pt x="5104" y="8031"/>
                    <a:pt x="5204" y="7797"/>
                    <a:pt x="5271" y="7530"/>
                  </a:cubicBezTo>
                  <a:cubicBezTo>
                    <a:pt x="5438" y="6730"/>
                    <a:pt x="5171" y="6029"/>
                    <a:pt x="4537" y="5829"/>
                  </a:cubicBezTo>
                  <a:cubicBezTo>
                    <a:pt x="4447" y="5799"/>
                    <a:pt x="4357" y="5784"/>
                    <a:pt x="4270" y="5784"/>
                  </a:cubicBezTo>
                  <a:cubicBezTo>
                    <a:pt x="4069" y="5784"/>
                    <a:pt x="3887" y="5866"/>
                    <a:pt x="3770" y="6029"/>
                  </a:cubicBezTo>
                  <a:cubicBezTo>
                    <a:pt x="3436" y="6429"/>
                    <a:pt x="3470" y="7197"/>
                    <a:pt x="3837" y="7797"/>
                  </a:cubicBezTo>
                  <a:cubicBezTo>
                    <a:pt x="3937" y="7930"/>
                    <a:pt x="4103" y="8164"/>
                    <a:pt x="4370" y="8364"/>
                  </a:cubicBezTo>
                  <a:cubicBezTo>
                    <a:pt x="4056" y="8707"/>
                    <a:pt x="3570" y="8952"/>
                    <a:pt x="2975" y="8952"/>
                  </a:cubicBezTo>
                  <a:cubicBezTo>
                    <a:pt x="2876" y="8952"/>
                    <a:pt x="2774" y="8945"/>
                    <a:pt x="2669" y="8931"/>
                  </a:cubicBezTo>
                  <a:cubicBezTo>
                    <a:pt x="1435" y="8798"/>
                    <a:pt x="634" y="7463"/>
                    <a:pt x="534" y="6296"/>
                  </a:cubicBezTo>
                  <a:cubicBezTo>
                    <a:pt x="401" y="4928"/>
                    <a:pt x="1035" y="3894"/>
                    <a:pt x="2269" y="3527"/>
                  </a:cubicBezTo>
                  <a:cubicBezTo>
                    <a:pt x="2369" y="3494"/>
                    <a:pt x="2436" y="3361"/>
                    <a:pt x="2402" y="3260"/>
                  </a:cubicBezTo>
                  <a:cubicBezTo>
                    <a:pt x="2375" y="3178"/>
                    <a:pt x="2302" y="3118"/>
                    <a:pt x="2203" y="3118"/>
                  </a:cubicBezTo>
                  <a:cubicBezTo>
                    <a:pt x="2182" y="3118"/>
                    <a:pt x="2159" y="3121"/>
                    <a:pt x="2135" y="3127"/>
                  </a:cubicBezTo>
                  <a:cubicBezTo>
                    <a:pt x="467" y="3661"/>
                    <a:pt x="0" y="5128"/>
                    <a:pt x="101" y="6329"/>
                  </a:cubicBezTo>
                  <a:cubicBezTo>
                    <a:pt x="234" y="7664"/>
                    <a:pt x="1168" y="9198"/>
                    <a:pt x="2602" y="9365"/>
                  </a:cubicBezTo>
                  <a:cubicBezTo>
                    <a:pt x="2736" y="9365"/>
                    <a:pt x="2836" y="9398"/>
                    <a:pt x="2969" y="9398"/>
                  </a:cubicBezTo>
                  <a:cubicBezTo>
                    <a:pt x="3736" y="9398"/>
                    <a:pt x="4337" y="9065"/>
                    <a:pt x="4737" y="8598"/>
                  </a:cubicBezTo>
                  <a:cubicBezTo>
                    <a:pt x="5081" y="8758"/>
                    <a:pt x="5519" y="8887"/>
                    <a:pt x="6085" y="8887"/>
                  </a:cubicBezTo>
                  <a:cubicBezTo>
                    <a:pt x="6342" y="8887"/>
                    <a:pt x="6626" y="8860"/>
                    <a:pt x="6939" y="8798"/>
                  </a:cubicBezTo>
                  <a:cubicBezTo>
                    <a:pt x="8974" y="8397"/>
                    <a:pt x="9441" y="7263"/>
                    <a:pt x="9541" y="6630"/>
                  </a:cubicBezTo>
                  <a:cubicBezTo>
                    <a:pt x="9607" y="6396"/>
                    <a:pt x="9607" y="6129"/>
                    <a:pt x="9574" y="5896"/>
                  </a:cubicBezTo>
                  <a:cubicBezTo>
                    <a:pt x="10508" y="5729"/>
                    <a:pt x="11309" y="5128"/>
                    <a:pt x="11642" y="4295"/>
                  </a:cubicBezTo>
                  <a:cubicBezTo>
                    <a:pt x="12009" y="3394"/>
                    <a:pt x="11809" y="2360"/>
                    <a:pt x="11042" y="1493"/>
                  </a:cubicBezTo>
                  <a:cubicBezTo>
                    <a:pt x="9981" y="255"/>
                    <a:pt x="8770" y="1"/>
                    <a:pt x="794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9" name="Google Shape;5673;p61">
              <a:extLst>
                <a:ext uri="{FF2B5EF4-FFF2-40B4-BE49-F238E27FC236}">
                  <a16:creationId xmlns:a16="http://schemas.microsoft.com/office/drawing/2014/main" id="{B8924F4C-2DB5-98B7-D991-4F8D883CC9BD}"/>
                </a:ext>
              </a:extLst>
            </p:cNvPr>
            <p:cNvSpPr/>
            <p:nvPr/>
          </p:nvSpPr>
          <p:spPr>
            <a:xfrm>
              <a:off x="19727600" y="3784500"/>
              <a:ext cx="477025" cy="330575"/>
            </a:xfrm>
            <a:custGeom>
              <a:avLst/>
              <a:gdLst/>
              <a:ahLst/>
              <a:cxnLst/>
              <a:rect l="l" t="t" r="r" b="b"/>
              <a:pathLst>
                <a:path w="19081" h="13223" extrusionOk="0">
                  <a:moveTo>
                    <a:pt x="3528" y="1"/>
                  </a:moveTo>
                  <a:cubicBezTo>
                    <a:pt x="3455" y="1"/>
                    <a:pt x="3386" y="38"/>
                    <a:pt x="3336" y="113"/>
                  </a:cubicBezTo>
                  <a:cubicBezTo>
                    <a:pt x="3269" y="213"/>
                    <a:pt x="3303" y="347"/>
                    <a:pt x="3403" y="380"/>
                  </a:cubicBezTo>
                  <a:cubicBezTo>
                    <a:pt x="10808" y="4416"/>
                    <a:pt x="18680" y="9220"/>
                    <a:pt x="18680" y="10154"/>
                  </a:cubicBezTo>
                  <a:cubicBezTo>
                    <a:pt x="18680" y="11388"/>
                    <a:pt x="17713" y="12455"/>
                    <a:pt x="17413" y="12756"/>
                  </a:cubicBezTo>
                  <a:cubicBezTo>
                    <a:pt x="15912" y="12155"/>
                    <a:pt x="1868" y="6184"/>
                    <a:pt x="434" y="3316"/>
                  </a:cubicBezTo>
                  <a:cubicBezTo>
                    <a:pt x="409" y="3241"/>
                    <a:pt x="328" y="3203"/>
                    <a:pt x="246" y="3203"/>
                  </a:cubicBezTo>
                  <a:cubicBezTo>
                    <a:pt x="219" y="3203"/>
                    <a:pt x="192" y="3207"/>
                    <a:pt x="167" y="3216"/>
                  </a:cubicBezTo>
                  <a:cubicBezTo>
                    <a:pt x="67" y="3282"/>
                    <a:pt x="0" y="3416"/>
                    <a:pt x="67" y="3516"/>
                  </a:cubicBezTo>
                  <a:cubicBezTo>
                    <a:pt x="1635" y="6651"/>
                    <a:pt x="16746" y="12922"/>
                    <a:pt x="17379" y="13189"/>
                  </a:cubicBezTo>
                  <a:cubicBezTo>
                    <a:pt x="17413" y="13223"/>
                    <a:pt x="17446" y="13223"/>
                    <a:pt x="17446" y="13223"/>
                  </a:cubicBezTo>
                  <a:cubicBezTo>
                    <a:pt x="17513" y="13223"/>
                    <a:pt x="17546" y="13189"/>
                    <a:pt x="17613" y="13156"/>
                  </a:cubicBezTo>
                  <a:cubicBezTo>
                    <a:pt x="17646" y="13123"/>
                    <a:pt x="19081" y="11788"/>
                    <a:pt x="19081" y="10154"/>
                  </a:cubicBezTo>
                  <a:cubicBezTo>
                    <a:pt x="19081" y="8553"/>
                    <a:pt x="6205" y="1448"/>
                    <a:pt x="3603" y="13"/>
                  </a:cubicBezTo>
                  <a:cubicBezTo>
                    <a:pt x="3578" y="5"/>
                    <a:pt x="3553" y="1"/>
                    <a:pt x="352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0" name="Google Shape;5674;p61">
              <a:extLst>
                <a:ext uri="{FF2B5EF4-FFF2-40B4-BE49-F238E27FC236}">
                  <a16:creationId xmlns:a16="http://schemas.microsoft.com/office/drawing/2014/main" id="{8B166E75-7A9E-297D-1DAB-1CB226FAB17F}"/>
                </a:ext>
              </a:extLst>
            </p:cNvPr>
            <p:cNvSpPr/>
            <p:nvPr/>
          </p:nvSpPr>
          <p:spPr>
            <a:xfrm>
              <a:off x="20053650" y="3980400"/>
              <a:ext cx="256525" cy="194825"/>
            </a:xfrm>
            <a:custGeom>
              <a:avLst/>
              <a:gdLst/>
              <a:ahLst/>
              <a:cxnLst/>
              <a:rect l="l" t="t" r="r" b="b"/>
              <a:pathLst>
                <a:path w="10261" h="7793" extrusionOk="0">
                  <a:moveTo>
                    <a:pt x="6792" y="1"/>
                  </a:moveTo>
                  <a:cubicBezTo>
                    <a:pt x="4353" y="1"/>
                    <a:pt x="857" y="2930"/>
                    <a:pt x="1" y="3319"/>
                  </a:cubicBezTo>
                  <a:cubicBezTo>
                    <a:pt x="1" y="3319"/>
                    <a:pt x="1402" y="6321"/>
                    <a:pt x="4237" y="7488"/>
                  </a:cubicBezTo>
                  <a:cubicBezTo>
                    <a:pt x="4741" y="7698"/>
                    <a:pt x="5216" y="7793"/>
                    <a:pt x="5660" y="7793"/>
                  </a:cubicBezTo>
                  <a:cubicBezTo>
                    <a:pt x="8744" y="7793"/>
                    <a:pt x="10261" y="3212"/>
                    <a:pt x="8540" y="850"/>
                  </a:cubicBezTo>
                  <a:cubicBezTo>
                    <a:pt x="8102" y="241"/>
                    <a:pt x="7490" y="1"/>
                    <a:pt x="6792"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1" name="Google Shape;5675;p61">
              <a:extLst>
                <a:ext uri="{FF2B5EF4-FFF2-40B4-BE49-F238E27FC236}">
                  <a16:creationId xmlns:a16="http://schemas.microsoft.com/office/drawing/2014/main" id="{1C4AE5D3-ECF6-6246-312B-8E8165B99576}"/>
                </a:ext>
              </a:extLst>
            </p:cNvPr>
            <p:cNvSpPr/>
            <p:nvPr/>
          </p:nvSpPr>
          <p:spPr>
            <a:xfrm>
              <a:off x="19417375" y="4033250"/>
              <a:ext cx="555425" cy="376200"/>
            </a:xfrm>
            <a:custGeom>
              <a:avLst/>
              <a:gdLst/>
              <a:ahLst/>
              <a:cxnLst/>
              <a:rect l="l" t="t" r="r" b="b"/>
              <a:pathLst>
                <a:path w="22217" h="15048" extrusionOk="0">
                  <a:moveTo>
                    <a:pt x="7906" y="6108"/>
                  </a:moveTo>
                  <a:cubicBezTo>
                    <a:pt x="8173" y="6175"/>
                    <a:pt x="8306" y="6375"/>
                    <a:pt x="8273" y="6642"/>
                  </a:cubicBezTo>
                  <a:cubicBezTo>
                    <a:pt x="8206" y="7309"/>
                    <a:pt x="7372" y="8243"/>
                    <a:pt x="5938" y="8743"/>
                  </a:cubicBezTo>
                  <a:cubicBezTo>
                    <a:pt x="6171" y="7843"/>
                    <a:pt x="6672" y="6975"/>
                    <a:pt x="7105" y="6508"/>
                  </a:cubicBezTo>
                  <a:cubicBezTo>
                    <a:pt x="7372" y="6241"/>
                    <a:pt x="7639" y="6108"/>
                    <a:pt x="7806" y="6108"/>
                  </a:cubicBezTo>
                  <a:close/>
                  <a:moveTo>
                    <a:pt x="12543" y="9711"/>
                  </a:moveTo>
                  <a:cubicBezTo>
                    <a:pt x="12576" y="9711"/>
                    <a:pt x="12609" y="9711"/>
                    <a:pt x="12643" y="9744"/>
                  </a:cubicBezTo>
                  <a:cubicBezTo>
                    <a:pt x="12809" y="9944"/>
                    <a:pt x="12943" y="10845"/>
                    <a:pt x="12509" y="11579"/>
                  </a:cubicBezTo>
                  <a:cubicBezTo>
                    <a:pt x="12242" y="11979"/>
                    <a:pt x="11775" y="12413"/>
                    <a:pt x="10841" y="12579"/>
                  </a:cubicBezTo>
                  <a:cubicBezTo>
                    <a:pt x="10441" y="11545"/>
                    <a:pt x="11008" y="10778"/>
                    <a:pt x="11342" y="10444"/>
                  </a:cubicBezTo>
                  <a:cubicBezTo>
                    <a:pt x="11842" y="9911"/>
                    <a:pt x="12342" y="9711"/>
                    <a:pt x="12543" y="9711"/>
                  </a:cubicBezTo>
                  <a:close/>
                  <a:moveTo>
                    <a:pt x="3260" y="1"/>
                  </a:moveTo>
                  <a:cubicBezTo>
                    <a:pt x="3217" y="1"/>
                    <a:pt x="3174" y="12"/>
                    <a:pt x="3136" y="37"/>
                  </a:cubicBezTo>
                  <a:cubicBezTo>
                    <a:pt x="434" y="2172"/>
                    <a:pt x="0" y="5107"/>
                    <a:pt x="768" y="7075"/>
                  </a:cubicBezTo>
                  <a:cubicBezTo>
                    <a:pt x="1370" y="8630"/>
                    <a:pt x="2607" y="9551"/>
                    <a:pt x="4047" y="9551"/>
                  </a:cubicBezTo>
                  <a:cubicBezTo>
                    <a:pt x="4121" y="9551"/>
                    <a:pt x="4195" y="9549"/>
                    <a:pt x="4270" y="9544"/>
                  </a:cubicBezTo>
                  <a:cubicBezTo>
                    <a:pt x="4670" y="9510"/>
                    <a:pt x="5071" y="9444"/>
                    <a:pt x="5438" y="9344"/>
                  </a:cubicBezTo>
                  <a:lnTo>
                    <a:pt x="5438" y="9344"/>
                  </a:lnTo>
                  <a:cubicBezTo>
                    <a:pt x="5371" y="9877"/>
                    <a:pt x="5404" y="10378"/>
                    <a:pt x="5571" y="10878"/>
                  </a:cubicBezTo>
                  <a:cubicBezTo>
                    <a:pt x="5804" y="11645"/>
                    <a:pt x="6505" y="12646"/>
                    <a:pt x="8340" y="12946"/>
                  </a:cubicBezTo>
                  <a:cubicBezTo>
                    <a:pt x="8940" y="13035"/>
                    <a:pt x="9466" y="13080"/>
                    <a:pt x="9928" y="13080"/>
                  </a:cubicBezTo>
                  <a:cubicBezTo>
                    <a:pt x="10159" y="13080"/>
                    <a:pt x="10374" y="13069"/>
                    <a:pt x="10575" y="13046"/>
                  </a:cubicBezTo>
                  <a:cubicBezTo>
                    <a:pt x="10708" y="13280"/>
                    <a:pt x="10875" y="13480"/>
                    <a:pt x="11075" y="13713"/>
                  </a:cubicBezTo>
                  <a:cubicBezTo>
                    <a:pt x="11842" y="14614"/>
                    <a:pt x="12976" y="15048"/>
                    <a:pt x="14377" y="15048"/>
                  </a:cubicBezTo>
                  <a:cubicBezTo>
                    <a:pt x="15378" y="15048"/>
                    <a:pt x="16545" y="14814"/>
                    <a:pt x="17846" y="14347"/>
                  </a:cubicBezTo>
                  <a:cubicBezTo>
                    <a:pt x="20148" y="13547"/>
                    <a:pt x="22083" y="12279"/>
                    <a:pt x="22083" y="12246"/>
                  </a:cubicBezTo>
                  <a:cubicBezTo>
                    <a:pt x="22183" y="12179"/>
                    <a:pt x="22216" y="12046"/>
                    <a:pt x="22150" y="11979"/>
                  </a:cubicBezTo>
                  <a:cubicBezTo>
                    <a:pt x="22106" y="11914"/>
                    <a:pt x="22036" y="11877"/>
                    <a:pt x="21964" y="11877"/>
                  </a:cubicBezTo>
                  <a:cubicBezTo>
                    <a:pt x="21924" y="11877"/>
                    <a:pt x="21885" y="11889"/>
                    <a:pt x="21849" y="11912"/>
                  </a:cubicBezTo>
                  <a:cubicBezTo>
                    <a:pt x="21800" y="11937"/>
                    <a:pt x="17678" y="14634"/>
                    <a:pt x="14346" y="14634"/>
                  </a:cubicBezTo>
                  <a:cubicBezTo>
                    <a:pt x="13194" y="14634"/>
                    <a:pt x="12137" y="14312"/>
                    <a:pt x="11375" y="13447"/>
                  </a:cubicBezTo>
                  <a:cubicBezTo>
                    <a:pt x="11242" y="13280"/>
                    <a:pt x="11108" y="13113"/>
                    <a:pt x="11042" y="12980"/>
                  </a:cubicBezTo>
                  <a:cubicBezTo>
                    <a:pt x="12042" y="12746"/>
                    <a:pt x="12576" y="12246"/>
                    <a:pt x="12876" y="11779"/>
                  </a:cubicBezTo>
                  <a:cubicBezTo>
                    <a:pt x="13410" y="10878"/>
                    <a:pt x="13210" y="9811"/>
                    <a:pt x="12976" y="9477"/>
                  </a:cubicBezTo>
                  <a:cubicBezTo>
                    <a:pt x="12890" y="9390"/>
                    <a:pt x="12778" y="9304"/>
                    <a:pt x="12533" y="9304"/>
                  </a:cubicBezTo>
                  <a:cubicBezTo>
                    <a:pt x="12495" y="9304"/>
                    <a:pt x="12454" y="9306"/>
                    <a:pt x="12409" y="9310"/>
                  </a:cubicBezTo>
                  <a:cubicBezTo>
                    <a:pt x="11809" y="9410"/>
                    <a:pt x="10808" y="10078"/>
                    <a:pt x="10408" y="11112"/>
                  </a:cubicBezTo>
                  <a:cubicBezTo>
                    <a:pt x="10274" y="11479"/>
                    <a:pt x="10208" y="12012"/>
                    <a:pt x="10408" y="12646"/>
                  </a:cubicBezTo>
                  <a:cubicBezTo>
                    <a:pt x="10230" y="12657"/>
                    <a:pt x="10037" y="12665"/>
                    <a:pt x="9830" y="12665"/>
                  </a:cubicBezTo>
                  <a:cubicBezTo>
                    <a:pt x="9414" y="12665"/>
                    <a:pt x="8940" y="12635"/>
                    <a:pt x="8406" y="12546"/>
                  </a:cubicBezTo>
                  <a:cubicBezTo>
                    <a:pt x="7105" y="12312"/>
                    <a:pt x="6271" y="11712"/>
                    <a:pt x="5971" y="10745"/>
                  </a:cubicBezTo>
                  <a:cubicBezTo>
                    <a:pt x="5804" y="10244"/>
                    <a:pt x="5771" y="9744"/>
                    <a:pt x="5871" y="9210"/>
                  </a:cubicBezTo>
                  <a:cubicBezTo>
                    <a:pt x="7606" y="8677"/>
                    <a:pt x="8606" y="7509"/>
                    <a:pt x="8673" y="6708"/>
                  </a:cubicBezTo>
                  <a:cubicBezTo>
                    <a:pt x="8740" y="6208"/>
                    <a:pt x="8473" y="5841"/>
                    <a:pt x="8006" y="5708"/>
                  </a:cubicBezTo>
                  <a:cubicBezTo>
                    <a:pt x="7944" y="5689"/>
                    <a:pt x="7877" y="5680"/>
                    <a:pt x="7809" y="5680"/>
                  </a:cubicBezTo>
                  <a:cubicBezTo>
                    <a:pt x="7510" y="5680"/>
                    <a:pt x="7158" y="5856"/>
                    <a:pt x="6805" y="6208"/>
                  </a:cubicBezTo>
                  <a:cubicBezTo>
                    <a:pt x="6205" y="6842"/>
                    <a:pt x="5704" y="7843"/>
                    <a:pt x="5504" y="8910"/>
                  </a:cubicBezTo>
                  <a:cubicBezTo>
                    <a:pt x="5104" y="9010"/>
                    <a:pt x="4704" y="9077"/>
                    <a:pt x="4237" y="9110"/>
                  </a:cubicBezTo>
                  <a:cubicBezTo>
                    <a:pt x="4165" y="9116"/>
                    <a:pt x="4093" y="9118"/>
                    <a:pt x="4021" y="9118"/>
                  </a:cubicBezTo>
                  <a:cubicBezTo>
                    <a:pt x="2774" y="9118"/>
                    <a:pt x="1671" y="8299"/>
                    <a:pt x="1134" y="6942"/>
                  </a:cubicBezTo>
                  <a:cubicBezTo>
                    <a:pt x="467" y="5241"/>
                    <a:pt x="667" y="2505"/>
                    <a:pt x="3403" y="371"/>
                  </a:cubicBezTo>
                  <a:cubicBezTo>
                    <a:pt x="3469" y="304"/>
                    <a:pt x="3503" y="170"/>
                    <a:pt x="3436" y="70"/>
                  </a:cubicBezTo>
                  <a:cubicBezTo>
                    <a:pt x="3395" y="29"/>
                    <a:pt x="3328" y="1"/>
                    <a:pt x="326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2" name="Google Shape;5676;p61">
              <a:extLst>
                <a:ext uri="{FF2B5EF4-FFF2-40B4-BE49-F238E27FC236}">
                  <a16:creationId xmlns:a16="http://schemas.microsoft.com/office/drawing/2014/main" id="{4C13B766-B425-443E-AED8-CC91ED19DA55}"/>
                </a:ext>
              </a:extLst>
            </p:cNvPr>
            <p:cNvSpPr/>
            <p:nvPr/>
          </p:nvSpPr>
          <p:spPr>
            <a:xfrm>
              <a:off x="20026975" y="4172275"/>
              <a:ext cx="114275" cy="79575"/>
            </a:xfrm>
            <a:custGeom>
              <a:avLst/>
              <a:gdLst/>
              <a:ahLst/>
              <a:cxnLst/>
              <a:rect l="l" t="t" r="r" b="b"/>
              <a:pathLst>
                <a:path w="4571" h="3183" extrusionOk="0">
                  <a:moveTo>
                    <a:pt x="213" y="1"/>
                  </a:moveTo>
                  <a:cubicBezTo>
                    <a:pt x="186" y="1"/>
                    <a:pt x="159" y="5"/>
                    <a:pt x="134" y="13"/>
                  </a:cubicBezTo>
                  <a:cubicBezTo>
                    <a:pt x="34" y="47"/>
                    <a:pt x="0" y="180"/>
                    <a:pt x="34" y="280"/>
                  </a:cubicBezTo>
                  <a:cubicBezTo>
                    <a:pt x="167" y="580"/>
                    <a:pt x="1368" y="3182"/>
                    <a:pt x="2736" y="3182"/>
                  </a:cubicBezTo>
                  <a:cubicBezTo>
                    <a:pt x="2769" y="3182"/>
                    <a:pt x="2769" y="3182"/>
                    <a:pt x="2802" y="3149"/>
                  </a:cubicBezTo>
                  <a:cubicBezTo>
                    <a:pt x="3536" y="3116"/>
                    <a:pt x="4103" y="2415"/>
                    <a:pt x="4537" y="981"/>
                  </a:cubicBezTo>
                  <a:cubicBezTo>
                    <a:pt x="4570" y="881"/>
                    <a:pt x="4504" y="747"/>
                    <a:pt x="4404" y="714"/>
                  </a:cubicBezTo>
                  <a:cubicBezTo>
                    <a:pt x="4386" y="708"/>
                    <a:pt x="4367" y="705"/>
                    <a:pt x="4348" y="705"/>
                  </a:cubicBezTo>
                  <a:cubicBezTo>
                    <a:pt x="4259" y="705"/>
                    <a:pt x="4164" y="765"/>
                    <a:pt x="4137" y="847"/>
                  </a:cubicBezTo>
                  <a:cubicBezTo>
                    <a:pt x="3770" y="2048"/>
                    <a:pt x="3303" y="2715"/>
                    <a:pt x="2769" y="2749"/>
                  </a:cubicBezTo>
                  <a:cubicBezTo>
                    <a:pt x="2753" y="2750"/>
                    <a:pt x="2737" y="2750"/>
                    <a:pt x="2722" y="2750"/>
                  </a:cubicBezTo>
                  <a:cubicBezTo>
                    <a:pt x="1798" y="2750"/>
                    <a:pt x="729" y="868"/>
                    <a:pt x="401" y="113"/>
                  </a:cubicBezTo>
                  <a:cubicBezTo>
                    <a:pt x="376" y="38"/>
                    <a:pt x="294" y="1"/>
                    <a:pt x="21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3" name="Google Shape;5677;p61">
              <a:extLst>
                <a:ext uri="{FF2B5EF4-FFF2-40B4-BE49-F238E27FC236}">
                  <a16:creationId xmlns:a16="http://schemas.microsoft.com/office/drawing/2014/main" id="{2EFB8CA8-4AE6-F665-FCCA-E3F6C0F4844C}"/>
                </a:ext>
              </a:extLst>
            </p:cNvPr>
            <p:cNvSpPr/>
            <p:nvPr/>
          </p:nvSpPr>
          <p:spPr>
            <a:xfrm>
              <a:off x="19669225" y="3948775"/>
              <a:ext cx="139275" cy="110425"/>
            </a:xfrm>
            <a:custGeom>
              <a:avLst/>
              <a:gdLst/>
              <a:ahLst/>
              <a:cxnLst/>
              <a:rect l="l" t="t" r="r" b="b"/>
              <a:pathLst>
                <a:path w="5571" h="4417" extrusionOk="0">
                  <a:moveTo>
                    <a:pt x="3382" y="0"/>
                  </a:moveTo>
                  <a:cubicBezTo>
                    <a:pt x="3333" y="0"/>
                    <a:pt x="3281" y="17"/>
                    <a:pt x="3236" y="47"/>
                  </a:cubicBezTo>
                  <a:cubicBezTo>
                    <a:pt x="3169" y="114"/>
                    <a:pt x="3136" y="247"/>
                    <a:pt x="3202" y="314"/>
                  </a:cubicBezTo>
                  <a:cubicBezTo>
                    <a:pt x="5070" y="2882"/>
                    <a:pt x="4904" y="3616"/>
                    <a:pt x="4737" y="3816"/>
                  </a:cubicBezTo>
                  <a:cubicBezTo>
                    <a:pt x="4627" y="3948"/>
                    <a:pt x="4423" y="4004"/>
                    <a:pt x="4156" y="4004"/>
                  </a:cubicBezTo>
                  <a:cubicBezTo>
                    <a:pt x="3205" y="4004"/>
                    <a:pt x="1454" y="3289"/>
                    <a:pt x="334" y="2716"/>
                  </a:cubicBezTo>
                  <a:cubicBezTo>
                    <a:pt x="300" y="2693"/>
                    <a:pt x="263" y="2682"/>
                    <a:pt x="226" y="2682"/>
                  </a:cubicBezTo>
                  <a:cubicBezTo>
                    <a:pt x="152" y="2682"/>
                    <a:pt x="78" y="2727"/>
                    <a:pt x="34" y="2816"/>
                  </a:cubicBezTo>
                  <a:cubicBezTo>
                    <a:pt x="0" y="2916"/>
                    <a:pt x="34" y="3016"/>
                    <a:pt x="134" y="3082"/>
                  </a:cubicBezTo>
                  <a:cubicBezTo>
                    <a:pt x="667" y="3349"/>
                    <a:pt x="2769" y="4417"/>
                    <a:pt x="4136" y="4417"/>
                  </a:cubicBezTo>
                  <a:cubicBezTo>
                    <a:pt x="4537" y="4417"/>
                    <a:pt x="4870" y="4317"/>
                    <a:pt x="5070" y="4083"/>
                  </a:cubicBezTo>
                  <a:cubicBezTo>
                    <a:pt x="5571" y="3449"/>
                    <a:pt x="5104" y="2182"/>
                    <a:pt x="3536" y="80"/>
                  </a:cubicBezTo>
                  <a:cubicBezTo>
                    <a:pt x="3499" y="25"/>
                    <a:pt x="3442" y="0"/>
                    <a:pt x="338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4" name="Google Shape;5678;p61">
              <a:extLst>
                <a:ext uri="{FF2B5EF4-FFF2-40B4-BE49-F238E27FC236}">
                  <a16:creationId xmlns:a16="http://schemas.microsoft.com/office/drawing/2014/main" id="{E576C79F-4B07-93F9-10B0-026F9D7A2D14}"/>
                </a:ext>
              </a:extLst>
            </p:cNvPr>
            <p:cNvSpPr/>
            <p:nvPr/>
          </p:nvSpPr>
          <p:spPr>
            <a:xfrm>
              <a:off x="19920225" y="3745300"/>
              <a:ext cx="133450" cy="99575"/>
            </a:xfrm>
            <a:custGeom>
              <a:avLst/>
              <a:gdLst/>
              <a:ahLst/>
              <a:cxnLst/>
              <a:rect l="l" t="t" r="r" b="b"/>
              <a:pathLst>
                <a:path w="5338" h="3983" extrusionOk="0">
                  <a:moveTo>
                    <a:pt x="3221" y="0"/>
                  </a:moveTo>
                  <a:cubicBezTo>
                    <a:pt x="3176" y="0"/>
                    <a:pt x="3133" y="17"/>
                    <a:pt x="3103" y="47"/>
                  </a:cubicBezTo>
                  <a:cubicBezTo>
                    <a:pt x="3003" y="114"/>
                    <a:pt x="2970" y="247"/>
                    <a:pt x="3036" y="314"/>
                  </a:cubicBezTo>
                  <a:cubicBezTo>
                    <a:pt x="4971" y="2949"/>
                    <a:pt x="4704" y="3416"/>
                    <a:pt x="4637" y="3516"/>
                  </a:cubicBezTo>
                  <a:cubicBezTo>
                    <a:pt x="4592" y="3566"/>
                    <a:pt x="4512" y="3589"/>
                    <a:pt x="4404" y="3589"/>
                  </a:cubicBezTo>
                  <a:cubicBezTo>
                    <a:pt x="3719" y="3589"/>
                    <a:pt x="1890" y="2652"/>
                    <a:pt x="334" y="1615"/>
                  </a:cubicBezTo>
                  <a:cubicBezTo>
                    <a:pt x="289" y="1585"/>
                    <a:pt x="238" y="1568"/>
                    <a:pt x="188" y="1568"/>
                  </a:cubicBezTo>
                  <a:cubicBezTo>
                    <a:pt x="128" y="1568"/>
                    <a:pt x="71" y="1593"/>
                    <a:pt x="34" y="1648"/>
                  </a:cubicBezTo>
                  <a:cubicBezTo>
                    <a:pt x="1" y="1748"/>
                    <a:pt x="1" y="1881"/>
                    <a:pt x="101" y="1948"/>
                  </a:cubicBezTo>
                  <a:cubicBezTo>
                    <a:pt x="901" y="2482"/>
                    <a:pt x="3236" y="3983"/>
                    <a:pt x="4437" y="3983"/>
                  </a:cubicBezTo>
                  <a:cubicBezTo>
                    <a:pt x="4637" y="3983"/>
                    <a:pt x="4838" y="3916"/>
                    <a:pt x="4938" y="3783"/>
                  </a:cubicBezTo>
                  <a:cubicBezTo>
                    <a:pt x="5271" y="3483"/>
                    <a:pt x="5338" y="2782"/>
                    <a:pt x="3370" y="80"/>
                  </a:cubicBezTo>
                  <a:cubicBezTo>
                    <a:pt x="3333" y="25"/>
                    <a:pt x="3276" y="0"/>
                    <a:pt x="322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5" name="Google Shape;5679;p61">
              <a:extLst>
                <a:ext uri="{FF2B5EF4-FFF2-40B4-BE49-F238E27FC236}">
                  <a16:creationId xmlns:a16="http://schemas.microsoft.com/office/drawing/2014/main" id="{01136EAD-CBDA-B1B3-0F4B-AE776519A076}"/>
                </a:ext>
              </a:extLst>
            </p:cNvPr>
            <p:cNvSpPr/>
            <p:nvPr/>
          </p:nvSpPr>
          <p:spPr>
            <a:xfrm>
              <a:off x="19997775" y="5025700"/>
              <a:ext cx="457875" cy="490050"/>
            </a:xfrm>
            <a:custGeom>
              <a:avLst/>
              <a:gdLst/>
              <a:ahLst/>
              <a:cxnLst/>
              <a:rect l="l" t="t" r="r" b="b"/>
              <a:pathLst>
                <a:path w="18315" h="19602" extrusionOk="0">
                  <a:moveTo>
                    <a:pt x="10208" y="1"/>
                  </a:moveTo>
                  <a:cubicBezTo>
                    <a:pt x="9208" y="401"/>
                    <a:pt x="1" y="5371"/>
                    <a:pt x="1502" y="9708"/>
                  </a:cubicBezTo>
                  <a:cubicBezTo>
                    <a:pt x="3003" y="14077"/>
                    <a:pt x="9208" y="19215"/>
                    <a:pt x="12310" y="19581"/>
                  </a:cubicBezTo>
                  <a:cubicBezTo>
                    <a:pt x="12434" y="19595"/>
                    <a:pt x="12558" y="19601"/>
                    <a:pt x="12682" y="19601"/>
                  </a:cubicBezTo>
                  <a:cubicBezTo>
                    <a:pt x="15670" y="19601"/>
                    <a:pt x="18314" y="15847"/>
                    <a:pt x="17513" y="14278"/>
                  </a:cubicBezTo>
                  <a:cubicBezTo>
                    <a:pt x="16646" y="12643"/>
                    <a:pt x="10208" y="1"/>
                    <a:pt x="10208"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6" name="Google Shape;5680;p61">
              <a:extLst>
                <a:ext uri="{FF2B5EF4-FFF2-40B4-BE49-F238E27FC236}">
                  <a16:creationId xmlns:a16="http://schemas.microsoft.com/office/drawing/2014/main" id="{3AAB8C81-381D-AB41-BBDC-295E586A5FA2}"/>
                </a:ext>
              </a:extLst>
            </p:cNvPr>
            <p:cNvSpPr/>
            <p:nvPr/>
          </p:nvSpPr>
          <p:spPr>
            <a:xfrm>
              <a:off x="19378175" y="5094275"/>
              <a:ext cx="382800" cy="512175"/>
            </a:xfrm>
            <a:custGeom>
              <a:avLst/>
              <a:gdLst/>
              <a:ahLst/>
              <a:cxnLst/>
              <a:rect l="l" t="t" r="r" b="b"/>
              <a:pathLst>
                <a:path w="15312" h="20487" extrusionOk="0">
                  <a:moveTo>
                    <a:pt x="10282" y="0"/>
                  </a:moveTo>
                  <a:cubicBezTo>
                    <a:pt x="6647" y="0"/>
                    <a:pt x="2271" y="669"/>
                    <a:pt x="1435" y="3596"/>
                  </a:cubicBezTo>
                  <a:cubicBezTo>
                    <a:pt x="1" y="8466"/>
                    <a:pt x="2269" y="17105"/>
                    <a:pt x="4837" y="19407"/>
                  </a:cubicBezTo>
                  <a:cubicBezTo>
                    <a:pt x="5694" y="20174"/>
                    <a:pt x="6845" y="20487"/>
                    <a:pt x="8004" y="20487"/>
                  </a:cubicBezTo>
                  <a:cubicBezTo>
                    <a:pt x="10274" y="20487"/>
                    <a:pt x="12578" y="19286"/>
                    <a:pt x="12776" y="17939"/>
                  </a:cubicBezTo>
                  <a:cubicBezTo>
                    <a:pt x="13043" y="15938"/>
                    <a:pt x="15311" y="427"/>
                    <a:pt x="15311" y="427"/>
                  </a:cubicBezTo>
                  <a:cubicBezTo>
                    <a:pt x="14854" y="306"/>
                    <a:pt x="12737" y="0"/>
                    <a:pt x="10282"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7" name="Google Shape;5681;p61">
              <a:extLst>
                <a:ext uri="{FF2B5EF4-FFF2-40B4-BE49-F238E27FC236}">
                  <a16:creationId xmlns:a16="http://schemas.microsoft.com/office/drawing/2014/main" id="{9BBD72AC-2FEC-DF34-1692-8031CCE7F4A1}"/>
                </a:ext>
              </a:extLst>
            </p:cNvPr>
            <p:cNvSpPr/>
            <p:nvPr/>
          </p:nvSpPr>
          <p:spPr>
            <a:xfrm>
              <a:off x="19615850" y="4499075"/>
              <a:ext cx="576025" cy="390575"/>
            </a:xfrm>
            <a:custGeom>
              <a:avLst/>
              <a:gdLst/>
              <a:ahLst/>
              <a:cxnLst/>
              <a:rect l="l" t="t" r="r" b="b"/>
              <a:pathLst>
                <a:path w="23041" h="15623" extrusionOk="0">
                  <a:moveTo>
                    <a:pt x="5249" y="1"/>
                  </a:moveTo>
                  <a:cubicBezTo>
                    <a:pt x="1840" y="1"/>
                    <a:pt x="0" y="4554"/>
                    <a:pt x="0" y="4554"/>
                  </a:cubicBezTo>
                  <a:cubicBezTo>
                    <a:pt x="1494" y="12963"/>
                    <a:pt x="5488" y="15623"/>
                    <a:pt x="9701" y="15623"/>
                  </a:cubicBezTo>
                  <a:cubicBezTo>
                    <a:pt x="16117" y="15623"/>
                    <a:pt x="23041" y="9453"/>
                    <a:pt x="22416" y="8023"/>
                  </a:cubicBezTo>
                  <a:cubicBezTo>
                    <a:pt x="21382" y="5621"/>
                    <a:pt x="5604" y="17"/>
                    <a:pt x="5604" y="17"/>
                  </a:cubicBezTo>
                  <a:cubicBezTo>
                    <a:pt x="5484" y="6"/>
                    <a:pt x="5365" y="1"/>
                    <a:pt x="5249"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8" name="Google Shape;5682;p61">
              <a:extLst>
                <a:ext uri="{FF2B5EF4-FFF2-40B4-BE49-F238E27FC236}">
                  <a16:creationId xmlns:a16="http://schemas.microsoft.com/office/drawing/2014/main" id="{EF2590CF-2C5C-8FEA-5880-21F57AF4C593}"/>
                </a:ext>
              </a:extLst>
            </p:cNvPr>
            <p:cNvSpPr/>
            <p:nvPr/>
          </p:nvSpPr>
          <p:spPr>
            <a:xfrm>
              <a:off x="19347325" y="3647825"/>
              <a:ext cx="109275" cy="204575"/>
            </a:xfrm>
            <a:custGeom>
              <a:avLst/>
              <a:gdLst/>
              <a:ahLst/>
              <a:cxnLst/>
              <a:rect l="l" t="t" r="r" b="b"/>
              <a:pathLst>
                <a:path w="4371" h="8183" extrusionOk="0">
                  <a:moveTo>
                    <a:pt x="1015" y="1"/>
                  </a:moveTo>
                  <a:cubicBezTo>
                    <a:pt x="893" y="1"/>
                    <a:pt x="814" y="63"/>
                    <a:pt x="768" y="110"/>
                  </a:cubicBezTo>
                  <a:cubicBezTo>
                    <a:pt x="0" y="744"/>
                    <a:pt x="1268" y="6314"/>
                    <a:pt x="1702" y="8015"/>
                  </a:cubicBezTo>
                  <a:cubicBezTo>
                    <a:pt x="1702" y="8115"/>
                    <a:pt x="1802" y="8182"/>
                    <a:pt x="1902" y="8182"/>
                  </a:cubicBezTo>
                  <a:lnTo>
                    <a:pt x="1935" y="8182"/>
                  </a:lnTo>
                  <a:cubicBezTo>
                    <a:pt x="2068" y="8149"/>
                    <a:pt x="2135" y="8049"/>
                    <a:pt x="2102" y="7915"/>
                  </a:cubicBezTo>
                  <a:cubicBezTo>
                    <a:pt x="1268" y="4580"/>
                    <a:pt x="634" y="744"/>
                    <a:pt x="1034" y="443"/>
                  </a:cubicBezTo>
                  <a:lnTo>
                    <a:pt x="1034" y="443"/>
                  </a:lnTo>
                  <a:cubicBezTo>
                    <a:pt x="1968" y="877"/>
                    <a:pt x="3469" y="3679"/>
                    <a:pt x="3936" y="4713"/>
                  </a:cubicBezTo>
                  <a:cubicBezTo>
                    <a:pt x="3987" y="4788"/>
                    <a:pt x="4074" y="4826"/>
                    <a:pt x="4157" y="4826"/>
                  </a:cubicBezTo>
                  <a:cubicBezTo>
                    <a:pt x="4185" y="4826"/>
                    <a:pt x="4212" y="4821"/>
                    <a:pt x="4237" y="4813"/>
                  </a:cubicBezTo>
                  <a:cubicBezTo>
                    <a:pt x="4337" y="4746"/>
                    <a:pt x="4370" y="4646"/>
                    <a:pt x="4337" y="4513"/>
                  </a:cubicBezTo>
                  <a:cubicBezTo>
                    <a:pt x="4237" y="4379"/>
                    <a:pt x="2469" y="643"/>
                    <a:pt x="1201" y="43"/>
                  </a:cubicBezTo>
                  <a:cubicBezTo>
                    <a:pt x="1130" y="13"/>
                    <a:pt x="1069" y="1"/>
                    <a:pt x="101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9" name="Google Shape;5683;p61">
              <a:extLst>
                <a:ext uri="{FF2B5EF4-FFF2-40B4-BE49-F238E27FC236}">
                  <a16:creationId xmlns:a16="http://schemas.microsoft.com/office/drawing/2014/main" id="{A9522F3D-CE9E-E759-01E4-DE50BE181E6A}"/>
                </a:ext>
              </a:extLst>
            </p:cNvPr>
            <p:cNvSpPr/>
            <p:nvPr/>
          </p:nvSpPr>
          <p:spPr>
            <a:xfrm>
              <a:off x="19624175" y="3550275"/>
              <a:ext cx="110125" cy="122825"/>
            </a:xfrm>
            <a:custGeom>
              <a:avLst/>
              <a:gdLst/>
              <a:ahLst/>
              <a:cxnLst/>
              <a:rect l="l" t="t" r="r" b="b"/>
              <a:pathLst>
                <a:path w="4405" h="4913" extrusionOk="0">
                  <a:moveTo>
                    <a:pt x="2188" y="0"/>
                  </a:moveTo>
                  <a:cubicBezTo>
                    <a:pt x="2156" y="0"/>
                    <a:pt x="2128" y="4"/>
                    <a:pt x="2102" y="9"/>
                  </a:cubicBezTo>
                  <a:cubicBezTo>
                    <a:pt x="1135" y="242"/>
                    <a:pt x="201" y="3912"/>
                    <a:pt x="34" y="4646"/>
                  </a:cubicBezTo>
                  <a:cubicBezTo>
                    <a:pt x="1" y="4779"/>
                    <a:pt x="68" y="4879"/>
                    <a:pt x="201" y="4912"/>
                  </a:cubicBezTo>
                  <a:lnTo>
                    <a:pt x="234" y="4912"/>
                  </a:lnTo>
                  <a:cubicBezTo>
                    <a:pt x="334" y="4912"/>
                    <a:pt x="435" y="4846"/>
                    <a:pt x="435" y="4746"/>
                  </a:cubicBezTo>
                  <a:cubicBezTo>
                    <a:pt x="935" y="2711"/>
                    <a:pt x="1702" y="543"/>
                    <a:pt x="2202" y="409"/>
                  </a:cubicBezTo>
                  <a:cubicBezTo>
                    <a:pt x="2212" y="407"/>
                    <a:pt x="2221" y="405"/>
                    <a:pt x="2231" y="405"/>
                  </a:cubicBezTo>
                  <a:cubicBezTo>
                    <a:pt x="2611" y="405"/>
                    <a:pt x="3418" y="2266"/>
                    <a:pt x="3970" y="4412"/>
                  </a:cubicBezTo>
                  <a:cubicBezTo>
                    <a:pt x="3998" y="4523"/>
                    <a:pt x="4071" y="4587"/>
                    <a:pt x="4153" y="4587"/>
                  </a:cubicBezTo>
                  <a:cubicBezTo>
                    <a:pt x="4170" y="4587"/>
                    <a:pt x="4187" y="4585"/>
                    <a:pt x="4204" y="4579"/>
                  </a:cubicBezTo>
                  <a:cubicBezTo>
                    <a:pt x="4337" y="4545"/>
                    <a:pt x="4404" y="4412"/>
                    <a:pt x="4371" y="4312"/>
                  </a:cubicBezTo>
                  <a:cubicBezTo>
                    <a:pt x="3385" y="491"/>
                    <a:pt x="2569" y="0"/>
                    <a:pt x="218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0" name="Google Shape;5684;p61">
              <a:extLst>
                <a:ext uri="{FF2B5EF4-FFF2-40B4-BE49-F238E27FC236}">
                  <a16:creationId xmlns:a16="http://schemas.microsoft.com/office/drawing/2014/main" id="{DBA0FE01-A29B-CFFD-0209-BCDC76628DA6}"/>
                </a:ext>
              </a:extLst>
            </p:cNvPr>
            <p:cNvSpPr/>
            <p:nvPr/>
          </p:nvSpPr>
          <p:spPr>
            <a:xfrm>
              <a:off x="19605000" y="4551175"/>
              <a:ext cx="372800" cy="171850"/>
            </a:xfrm>
            <a:custGeom>
              <a:avLst/>
              <a:gdLst/>
              <a:ahLst/>
              <a:cxnLst/>
              <a:rect l="l" t="t" r="r" b="b"/>
              <a:pathLst>
                <a:path w="14912" h="6874" extrusionOk="0">
                  <a:moveTo>
                    <a:pt x="220" y="0"/>
                  </a:moveTo>
                  <a:cubicBezTo>
                    <a:pt x="148" y="0"/>
                    <a:pt x="77" y="37"/>
                    <a:pt x="34" y="102"/>
                  </a:cubicBezTo>
                  <a:cubicBezTo>
                    <a:pt x="1" y="202"/>
                    <a:pt x="34" y="335"/>
                    <a:pt x="134" y="402"/>
                  </a:cubicBezTo>
                  <a:cubicBezTo>
                    <a:pt x="1302" y="1102"/>
                    <a:pt x="11342" y="6873"/>
                    <a:pt x="14311" y="6873"/>
                  </a:cubicBezTo>
                  <a:cubicBezTo>
                    <a:pt x="14478" y="6873"/>
                    <a:pt x="14645" y="6840"/>
                    <a:pt x="14778" y="6806"/>
                  </a:cubicBezTo>
                  <a:cubicBezTo>
                    <a:pt x="14878" y="6773"/>
                    <a:pt x="14911" y="6640"/>
                    <a:pt x="14878" y="6540"/>
                  </a:cubicBezTo>
                  <a:cubicBezTo>
                    <a:pt x="14851" y="6457"/>
                    <a:pt x="14755" y="6397"/>
                    <a:pt x="14667" y="6397"/>
                  </a:cubicBezTo>
                  <a:cubicBezTo>
                    <a:pt x="14648" y="6397"/>
                    <a:pt x="14629" y="6400"/>
                    <a:pt x="14611" y="6406"/>
                  </a:cubicBezTo>
                  <a:cubicBezTo>
                    <a:pt x="14513" y="6443"/>
                    <a:pt x="14389" y="6461"/>
                    <a:pt x="14241" y="6461"/>
                  </a:cubicBezTo>
                  <a:cubicBezTo>
                    <a:pt x="11879" y="6461"/>
                    <a:pt x="3536" y="1918"/>
                    <a:pt x="334" y="35"/>
                  </a:cubicBezTo>
                  <a:cubicBezTo>
                    <a:pt x="299" y="11"/>
                    <a:pt x="259" y="0"/>
                    <a:pt x="22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1" name="Google Shape;5685;p61">
              <a:extLst>
                <a:ext uri="{FF2B5EF4-FFF2-40B4-BE49-F238E27FC236}">
                  <a16:creationId xmlns:a16="http://schemas.microsoft.com/office/drawing/2014/main" id="{39D31304-3697-1D48-4803-0988AD8D749B}"/>
                </a:ext>
              </a:extLst>
            </p:cNvPr>
            <p:cNvSpPr/>
            <p:nvPr/>
          </p:nvSpPr>
          <p:spPr>
            <a:xfrm>
              <a:off x="19395700" y="4722675"/>
              <a:ext cx="557075" cy="248025"/>
            </a:xfrm>
            <a:custGeom>
              <a:avLst/>
              <a:gdLst/>
              <a:ahLst/>
              <a:cxnLst/>
              <a:rect l="l" t="t" r="r" b="b"/>
              <a:pathLst>
                <a:path w="22283" h="9921" extrusionOk="0">
                  <a:moveTo>
                    <a:pt x="1522" y="1"/>
                  </a:moveTo>
                  <a:cubicBezTo>
                    <a:pt x="1441" y="1"/>
                    <a:pt x="1359" y="38"/>
                    <a:pt x="1334" y="113"/>
                  </a:cubicBezTo>
                  <a:cubicBezTo>
                    <a:pt x="1301" y="180"/>
                    <a:pt x="834" y="1347"/>
                    <a:pt x="1401" y="3049"/>
                  </a:cubicBezTo>
                  <a:cubicBezTo>
                    <a:pt x="2135" y="5250"/>
                    <a:pt x="4270" y="7185"/>
                    <a:pt x="7706" y="8786"/>
                  </a:cubicBezTo>
                  <a:cubicBezTo>
                    <a:pt x="9440" y="9620"/>
                    <a:pt x="11108" y="9920"/>
                    <a:pt x="12609" y="9920"/>
                  </a:cubicBezTo>
                  <a:cubicBezTo>
                    <a:pt x="18280" y="9920"/>
                    <a:pt x="22149" y="5450"/>
                    <a:pt x="22216" y="5384"/>
                  </a:cubicBezTo>
                  <a:cubicBezTo>
                    <a:pt x="22283" y="5284"/>
                    <a:pt x="22283" y="5150"/>
                    <a:pt x="22183" y="5083"/>
                  </a:cubicBezTo>
                  <a:cubicBezTo>
                    <a:pt x="22153" y="5053"/>
                    <a:pt x="22109" y="5037"/>
                    <a:pt x="22061" y="5037"/>
                  </a:cubicBezTo>
                  <a:cubicBezTo>
                    <a:pt x="22003" y="5037"/>
                    <a:pt x="21937" y="5062"/>
                    <a:pt x="21882" y="5117"/>
                  </a:cubicBezTo>
                  <a:cubicBezTo>
                    <a:pt x="21849" y="5183"/>
                    <a:pt x="18113" y="9520"/>
                    <a:pt x="12609" y="9520"/>
                  </a:cubicBezTo>
                  <a:cubicBezTo>
                    <a:pt x="11141" y="9520"/>
                    <a:pt x="9574" y="9186"/>
                    <a:pt x="7906" y="8419"/>
                  </a:cubicBezTo>
                  <a:cubicBezTo>
                    <a:pt x="0" y="4750"/>
                    <a:pt x="1635" y="447"/>
                    <a:pt x="1735" y="280"/>
                  </a:cubicBezTo>
                  <a:cubicBezTo>
                    <a:pt x="1768" y="180"/>
                    <a:pt x="1701" y="46"/>
                    <a:pt x="1601" y="13"/>
                  </a:cubicBezTo>
                  <a:cubicBezTo>
                    <a:pt x="1576" y="5"/>
                    <a:pt x="1549" y="1"/>
                    <a:pt x="152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2" name="Google Shape;5686;p61">
              <a:extLst>
                <a:ext uri="{FF2B5EF4-FFF2-40B4-BE49-F238E27FC236}">
                  <a16:creationId xmlns:a16="http://schemas.microsoft.com/office/drawing/2014/main" id="{AB49F71D-A068-5649-CEFE-0179DA9175C9}"/>
                </a:ext>
              </a:extLst>
            </p:cNvPr>
            <p:cNvSpPr/>
            <p:nvPr/>
          </p:nvSpPr>
          <p:spPr>
            <a:xfrm>
              <a:off x="20298825" y="4624650"/>
              <a:ext cx="191825" cy="120025"/>
            </a:xfrm>
            <a:custGeom>
              <a:avLst/>
              <a:gdLst/>
              <a:ahLst/>
              <a:cxnLst/>
              <a:rect l="l" t="t" r="r" b="b"/>
              <a:pathLst>
                <a:path w="7673" h="4801" extrusionOk="0">
                  <a:moveTo>
                    <a:pt x="1933" y="1"/>
                  </a:moveTo>
                  <a:cubicBezTo>
                    <a:pt x="813" y="1"/>
                    <a:pt x="1" y="198"/>
                    <a:pt x="1" y="198"/>
                  </a:cubicBezTo>
                  <a:cubicBezTo>
                    <a:pt x="1318" y="3806"/>
                    <a:pt x="2998" y="4800"/>
                    <a:pt x="4450" y="4800"/>
                  </a:cubicBezTo>
                  <a:cubicBezTo>
                    <a:pt x="6234" y="4800"/>
                    <a:pt x="7673" y="3300"/>
                    <a:pt x="7673" y="3300"/>
                  </a:cubicBezTo>
                  <a:cubicBezTo>
                    <a:pt x="6411" y="527"/>
                    <a:pt x="3762" y="1"/>
                    <a:pt x="1933" y="1"/>
                  </a:cubicBezTo>
                  <a:close/>
                </a:path>
              </a:pathLst>
            </a:custGeom>
            <a:solidFill>
              <a:srgbClr val="86B98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3" name="Google Shape;5687;p61">
              <a:extLst>
                <a:ext uri="{FF2B5EF4-FFF2-40B4-BE49-F238E27FC236}">
                  <a16:creationId xmlns:a16="http://schemas.microsoft.com/office/drawing/2014/main" id="{D2E70A91-FFF2-AFE0-8BA5-FB56DB342932}"/>
                </a:ext>
              </a:extLst>
            </p:cNvPr>
            <p:cNvSpPr/>
            <p:nvPr/>
          </p:nvSpPr>
          <p:spPr>
            <a:xfrm>
              <a:off x="20298000" y="4632925"/>
              <a:ext cx="145125" cy="61725"/>
            </a:xfrm>
            <a:custGeom>
              <a:avLst/>
              <a:gdLst/>
              <a:ahLst/>
              <a:cxnLst/>
              <a:rect l="l" t="t" r="r" b="b"/>
              <a:pathLst>
                <a:path w="5805" h="2469" extrusionOk="0">
                  <a:moveTo>
                    <a:pt x="234" y="1"/>
                  </a:moveTo>
                  <a:cubicBezTo>
                    <a:pt x="101" y="1"/>
                    <a:pt x="1" y="101"/>
                    <a:pt x="1" y="201"/>
                  </a:cubicBezTo>
                  <a:cubicBezTo>
                    <a:pt x="1" y="334"/>
                    <a:pt x="101" y="401"/>
                    <a:pt x="201" y="434"/>
                  </a:cubicBezTo>
                  <a:cubicBezTo>
                    <a:pt x="1935" y="501"/>
                    <a:pt x="5438" y="2436"/>
                    <a:pt x="5471" y="2436"/>
                  </a:cubicBezTo>
                  <a:cubicBezTo>
                    <a:pt x="5504" y="2469"/>
                    <a:pt x="5538" y="2469"/>
                    <a:pt x="5571" y="2469"/>
                  </a:cubicBezTo>
                  <a:cubicBezTo>
                    <a:pt x="5638" y="2469"/>
                    <a:pt x="5705" y="2436"/>
                    <a:pt x="5771" y="2369"/>
                  </a:cubicBezTo>
                  <a:cubicBezTo>
                    <a:pt x="5805" y="2269"/>
                    <a:pt x="5771" y="2135"/>
                    <a:pt x="5671" y="2102"/>
                  </a:cubicBezTo>
                  <a:cubicBezTo>
                    <a:pt x="5538" y="2002"/>
                    <a:pt x="2035" y="101"/>
                    <a:pt x="23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4" name="Google Shape;5688;p61">
              <a:extLst>
                <a:ext uri="{FF2B5EF4-FFF2-40B4-BE49-F238E27FC236}">
                  <a16:creationId xmlns:a16="http://schemas.microsoft.com/office/drawing/2014/main" id="{A468F0FB-4AEE-C777-DF53-B0254369B0CA}"/>
                </a:ext>
              </a:extLst>
            </p:cNvPr>
            <p:cNvSpPr/>
            <p:nvPr/>
          </p:nvSpPr>
          <p:spPr>
            <a:xfrm>
              <a:off x="20305500" y="4267675"/>
              <a:ext cx="238525" cy="196825"/>
            </a:xfrm>
            <a:custGeom>
              <a:avLst/>
              <a:gdLst/>
              <a:ahLst/>
              <a:cxnLst/>
              <a:rect l="l" t="t" r="r" b="b"/>
              <a:pathLst>
                <a:path w="9541" h="7873" extrusionOk="0">
                  <a:moveTo>
                    <a:pt x="4337" y="0"/>
                  </a:moveTo>
                  <a:cubicBezTo>
                    <a:pt x="1" y="2335"/>
                    <a:pt x="1702" y="7872"/>
                    <a:pt x="1702" y="7872"/>
                  </a:cubicBezTo>
                  <a:cubicBezTo>
                    <a:pt x="9541" y="4437"/>
                    <a:pt x="4338" y="0"/>
                    <a:pt x="4337" y="0"/>
                  </a:cubicBezTo>
                  <a:close/>
                </a:path>
              </a:pathLst>
            </a:custGeom>
            <a:solidFill>
              <a:srgbClr val="86B98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5" name="Google Shape;5689;p61">
              <a:extLst>
                <a:ext uri="{FF2B5EF4-FFF2-40B4-BE49-F238E27FC236}">
                  <a16:creationId xmlns:a16="http://schemas.microsoft.com/office/drawing/2014/main" id="{5947025A-419B-E878-2048-F9BE63B9CAA5}"/>
                </a:ext>
              </a:extLst>
            </p:cNvPr>
            <p:cNvSpPr/>
            <p:nvPr/>
          </p:nvSpPr>
          <p:spPr>
            <a:xfrm>
              <a:off x="20350550" y="4317375"/>
              <a:ext cx="55050" cy="147125"/>
            </a:xfrm>
            <a:custGeom>
              <a:avLst/>
              <a:gdLst/>
              <a:ahLst/>
              <a:cxnLst/>
              <a:rect l="l" t="t" r="r" b="b"/>
              <a:pathLst>
                <a:path w="2202" h="5885" extrusionOk="0">
                  <a:moveTo>
                    <a:pt x="1960" y="1"/>
                  </a:moveTo>
                  <a:cubicBezTo>
                    <a:pt x="1887" y="1"/>
                    <a:pt x="1818" y="39"/>
                    <a:pt x="1768" y="114"/>
                  </a:cubicBezTo>
                  <a:cubicBezTo>
                    <a:pt x="1701" y="280"/>
                    <a:pt x="0" y="3883"/>
                    <a:pt x="33" y="5684"/>
                  </a:cubicBezTo>
                  <a:cubicBezTo>
                    <a:pt x="33" y="5784"/>
                    <a:pt x="133" y="5884"/>
                    <a:pt x="234" y="5884"/>
                  </a:cubicBezTo>
                  <a:cubicBezTo>
                    <a:pt x="367" y="5884"/>
                    <a:pt x="434" y="5784"/>
                    <a:pt x="434" y="5684"/>
                  </a:cubicBezTo>
                  <a:cubicBezTo>
                    <a:pt x="434" y="3950"/>
                    <a:pt x="2135" y="314"/>
                    <a:pt x="2135" y="280"/>
                  </a:cubicBezTo>
                  <a:cubicBezTo>
                    <a:pt x="2202" y="180"/>
                    <a:pt x="2168" y="47"/>
                    <a:pt x="2035" y="13"/>
                  </a:cubicBezTo>
                  <a:cubicBezTo>
                    <a:pt x="2010" y="5"/>
                    <a:pt x="1985" y="1"/>
                    <a:pt x="196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6" name="Google Shape;5690;p61">
              <a:extLst>
                <a:ext uri="{FF2B5EF4-FFF2-40B4-BE49-F238E27FC236}">
                  <a16:creationId xmlns:a16="http://schemas.microsoft.com/office/drawing/2014/main" id="{A4BD153E-4560-C5F0-DBD6-8078A3054580}"/>
                </a:ext>
              </a:extLst>
            </p:cNvPr>
            <p:cNvSpPr/>
            <p:nvPr/>
          </p:nvSpPr>
          <p:spPr>
            <a:xfrm>
              <a:off x="19934425" y="4250150"/>
              <a:ext cx="238500" cy="196000"/>
            </a:xfrm>
            <a:custGeom>
              <a:avLst/>
              <a:gdLst/>
              <a:ahLst/>
              <a:cxnLst/>
              <a:rect l="l" t="t" r="r" b="b"/>
              <a:pathLst>
                <a:path w="9540" h="7840" extrusionOk="0">
                  <a:moveTo>
                    <a:pt x="5204" y="1"/>
                  </a:moveTo>
                  <a:cubicBezTo>
                    <a:pt x="5203" y="1"/>
                    <a:pt x="0" y="4404"/>
                    <a:pt x="7872" y="7839"/>
                  </a:cubicBezTo>
                  <a:cubicBezTo>
                    <a:pt x="7872" y="7839"/>
                    <a:pt x="9540" y="2302"/>
                    <a:pt x="5204" y="1"/>
                  </a:cubicBezTo>
                  <a:close/>
                </a:path>
              </a:pathLst>
            </a:custGeom>
            <a:solidFill>
              <a:srgbClr val="86B98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7" name="Google Shape;5691;p61">
              <a:extLst>
                <a:ext uri="{FF2B5EF4-FFF2-40B4-BE49-F238E27FC236}">
                  <a16:creationId xmlns:a16="http://schemas.microsoft.com/office/drawing/2014/main" id="{77DDC125-9770-2111-78CD-2BDA15AC2456}"/>
                </a:ext>
              </a:extLst>
            </p:cNvPr>
            <p:cNvSpPr/>
            <p:nvPr/>
          </p:nvSpPr>
          <p:spPr>
            <a:xfrm>
              <a:off x="20072850" y="4299350"/>
              <a:ext cx="55050" cy="147625"/>
            </a:xfrm>
            <a:custGeom>
              <a:avLst/>
              <a:gdLst/>
              <a:ahLst/>
              <a:cxnLst/>
              <a:rect l="l" t="t" r="r" b="b"/>
              <a:pathLst>
                <a:path w="2202" h="5905" extrusionOk="0">
                  <a:moveTo>
                    <a:pt x="273" y="1"/>
                  </a:moveTo>
                  <a:cubicBezTo>
                    <a:pt x="237" y="1"/>
                    <a:pt x="200" y="12"/>
                    <a:pt x="167" y="34"/>
                  </a:cubicBezTo>
                  <a:cubicBezTo>
                    <a:pt x="67" y="67"/>
                    <a:pt x="0" y="201"/>
                    <a:pt x="67" y="301"/>
                  </a:cubicBezTo>
                  <a:cubicBezTo>
                    <a:pt x="67" y="334"/>
                    <a:pt x="1801" y="3970"/>
                    <a:pt x="1768" y="5671"/>
                  </a:cubicBezTo>
                  <a:cubicBezTo>
                    <a:pt x="1768" y="5805"/>
                    <a:pt x="1868" y="5905"/>
                    <a:pt x="1968" y="5905"/>
                  </a:cubicBezTo>
                  <a:cubicBezTo>
                    <a:pt x="2102" y="5905"/>
                    <a:pt x="2202" y="5805"/>
                    <a:pt x="2202" y="5705"/>
                  </a:cubicBezTo>
                  <a:cubicBezTo>
                    <a:pt x="2202" y="3870"/>
                    <a:pt x="500" y="267"/>
                    <a:pt x="434" y="134"/>
                  </a:cubicBezTo>
                  <a:cubicBezTo>
                    <a:pt x="411" y="45"/>
                    <a:pt x="345" y="1"/>
                    <a:pt x="27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8" name="Google Shape;5692;p61">
              <a:extLst>
                <a:ext uri="{FF2B5EF4-FFF2-40B4-BE49-F238E27FC236}">
                  <a16:creationId xmlns:a16="http://schemas.microsoft.com/office/drawing/2014/main" id="{0C88BAF1-4EAE-8C2E-F817-9E242E100BD1}"/>
                </a:ext>
              </a:extLst>
            </p:cNvPr>
            <p:cNvSpPr/>
            <p:nvPr/>
          </p:nvSpPr>
          <p:spPr>
            <a:xfrm>
              <a:off x="19744275" y="4547300"/>
              <a:ext cx="207675" cy="107975"/>
            </a:xfrm>
            <a:custGeom>
              <a:avLst/>
              <a:gdLst/>
              <a:ahLst/>
              <a:cxnLst/>
              <a:rect l="l" t="t" r="r" b="b"/>
              <a:pathLst>
                <a:path w="8307" h="4319" extrusionOk="0">
                  <a:moveTo>
                    <a:pt x="3697" y="0"/>
                  </a:moveTo>
                  <a:cubicBezTo>
                    <a:pt x="2487" y="0"/>
                    <a:pt x="1189" y="367"/>
                    <a:pt x="0" y="1457"/>
                  </a:cubicBezTo>
                  <a:cubicBezTo>
                    <a:pt x="0" y="1457"/>
                    <a:pt x="1109" y="4319"/>
                    <a:pt x="3597" y="4319"/>
                  </a:cubicBezTo>
                  <a:cubicBezTo>
                    <a:pt x="4822" y="4319"/>
                    <a:pt x="6381" y="3626"/>
                    <a:pt x="8306" y="1558"/>
                  </a:cubicBezTo>
                  <a:cubicBezTo>
                    <a:pt x="8306" y="1558"/>
                    <a:pt x="6190" y="0"/>
                    <a:pt x="3697" y="0"/>
                  </a:cubicBezTo>
                  <a:close/>
                </a:path>
              </a:pathLst>
            </a:custGeom>
            <a:solidFill>
              <a:srgbClr val="86B98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9" name="Google Shape;5693;p61">
              <a:extLst>
                <a:ext uri="{FF2B5EF4-FFF2-40B4-BE49-F238E27FC236}">
                  <a16:creationId xmlns:a16="http://schemas.microsoft.com/office/drawing/2014/main" id="{B6ECE265-DA30-7468-2ABD-EF4C41B5403A}"/>
                </a:ext>
              </a:extLst>
            </p:cNvPr>
            <p:cNvSpPr/>
            <p:nvPr/>
          </p:nvSpPr>
          <p:spPr>
            <a:xfrm>
              <a:off x="19795150" y="4579275"/>
              <a:ext cx="155125" cy="18650"/>
            </a:xfrm>
            <a:custGeom>
              <a:avLst/>
              <a:gdLst/>
              <a:ahLst/>
              <a:cxnLst/>
              <a:rect l="l" t="t" r="r" b="b"/>
              <a:pathLst>
                <a:path w="6205" h="746" extrusionOk="0">
                  <a:moveTo>
                    <a:pt x="3127" y="0"/>
                  </a:moveTo>
                  <a:cubicBezTo>
                    <a:pt x="1662" y="0"/>
                    <a:pt x="297" y="145"/>
                    <a:pt x="200" y="145"/>
                  </a:cubicBezTo>
                  <a:cubicBezTo>
                    <a:pt x="100" y="145"/>
                    <a:pt x="0" y="279"/>
                    <a:pt x="33" y="379"/>
                  </a:cubicBezTo>
                  <a:cubicBezTo>
                    <a:pt x="33" y="465"/>
                    <a:pt x="109" y="552"/>
                    <a:pt x="194" y="552"/>
                  </a:cubicBezTo>
                  <a:cubicBezTo>
                    <a:pt x="207" y="552"/>
                    <a:pt x="220" y="550"/>
                    <a:pt x="234" y="545"/>
                  </a:cubicBezTo>
                  <a:cubicBezTo>
                    <a:pt x="273" y="545"/>
                    <a:pt x="1649" y="408"/>
                    <a:pt x="3112" y="408"/>
                  </a:cubicBezTo>
                  <a:cubicBezTo>
                    <a:pt x="4147" y="408"/>
                    <a:pt x="5227" y="477"/>
                    <a:pt x="5904" y="712"/>
                  </a:cubicBezTo>
                  <a:cubicBezTo>
                    <a:pt x="5904" y="746"/>
                    <a:pt x="5938" y="746"/>
                    <a:pt x="5971" y="746"/>
                  </a:cubicBezTo>
                  <a:cubicBezTo>
                    <a:pt x="6038" y="746"/>
                    <a:pt x="6138" y="679"/>
                    <a:pt x="6171" y="612"/>
                  </a:cubicBezTo>
                  <a:cubicBezTo>
                    <a:pt x="6205" y="479"/>
                    <a:pt x="6138" y="379"/>
                    <a:pt x="6038" y="345"/>
                  </a:cubicBezTo>
                  <a:cubicBezTo>
                    <a:pt x="5319" y="78"/>
                    <a:pt x="4197" y="0"/>
                    <a:pt x="312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0" name="Google Shape;5694;p61">
              <a:extLst>
                <a:ext uri="{FF2B5EF4-FFF2-40B4-BE49-F238E27FC236}">
                  <a16:creationId xmlns:a16="http://schemas.microsoft.com/office/drawing/2014/main" id="{3D15287F-25D4-3295-4900-6734B92E6F04}"/>
                </a:ext>
              </a:extLst>
            </p:cNvPr>
            <p:cNvSpPr/>
            <p:nvPr/>
          </p:nvSpPr>
          <p:spPr>
            <a:xfrm>
              <a:off x="20021375" y="4300400"/>
              <a:ext cx="468450" cy="371900"/>
            </a:xfrm>
            <a:custGeom>
              <a:avLst/>
              <a:gdLst/>
              <a:ahLst/>
              <a:cxnLst/>
              <a:rect l="l" t="t" r="r" b="b"/>
              <a:pathLst>
                <a:path w="18738" h="14876" extrusionOk="0">
                  <a:moveTo>
                    <a:pt x="11131" y="0"/>
                  </a:moveTo>
                  <a:cubicBezTo>
                    <a:pt x="9688" y="0"/>
                    <a:pt x="8923" y="871"/>
                    <a:pt x="8591" y="1781"/>
                  </a:cubicBezTo>
                  <a:lnTo>
                    <a:pt x="8591" y="1781"/>
                  </a:lnTo>
                  <a:cubicBezTo>
                    <a:pt x="8351" y="1692"/>
                    <a:pt x="8045" y="1639"/>
                    <a:pt x="7660" y="1639"/>
                  </a:cubicBezTo>
                  <a:cubicBezTo>
                    <a:pt x="7145" y="1639"/>
                    <a:pt x="6489" y="1733"/>
                    <a:pt x="5662" y="1960"/>
                  </a:cubicBezTo>
                  <a:cubicBezTo>
                    <a:pt x="3325" y="2601"/>
                    <a:pt x="2910" y="4472"/>
                    <a:pt x="3253" y="5937"/>
                  </a:cubicBezTo>
                  <a:lnTo>
                    <a:pt x="3253" y="5937"/>
                  </a:lnTo>
                  <a:cubicBezTo>
                    <a:pt x="3055" y="6099"/>
                    <a:pt x="2847" y="6285"/>
                    <a:pt x="2626" y="6497"/>
                  </a:cubicBezTo>
                  <a:cubicBezTo>
                    <a:pt x="0" y="9047"/>
                    <a:pt x="4350" y="12208"/>
                    <a:pt x="6765" y="12235"/>
                  </a:cubicBezTo>
                  <a:lnTo>
                    <a:pt x="6765" y="12235"/>
                  </a:lnTo>
                  <a:cubicBezTo>
                    <a:pt x="6732" y="12929"/>
                    <a:pt x="6916" y="13670"/>
                    <a:pt x="7496" y="14269"/>
                  </a:cubicBezTo>
                  <a:cubicBezTo>
                    <a:pt x="7913" y="14698"/>
                    <a:pt x="8365" y="14875"/>
                    <a:pt x="8812" y="14875"/>
                  </a:cubicBezTo>
                  <a:cubicBezTo>
                    <a:pt x="9743" y="14875"/>
                    <a:pt x="10652" y="14107"/>
                    <a:pt x="11172" y="13257"/>
                  </a:cubicBezTo>
                  <a:lnTo>
                    <a:pt x="11172" y="13257"/>
                  </a:lnTo>
                  <a:cubicBezTo>
                    <a:pt x="11577" y="13491"/>
                    <a:pt x="12122" y="13646"/>
                    <a:pt x="12832" y="13646"/>
                  </a:cubicBezTo>
                  <a:cubicBezTo>
                    <a:pt x="12940" y="13646"/>
                    <a:pt x="13051" y="13643"/>
                    <a:pt x="13167" y="13635"/>
                  </a:cubicBezTo>
                  <a:cubicBezTo>
                    <a:pt x="15572" y="13459"/>
                    <a:pt x="15788" y="10903"/>
                    <a:pt x="14963" y="9444"/>
                  </a:cubicBezTo>
                  <a:lnTo>
                    <a:pt x="14963" y="9444"/>
                  </a:lnTo>
                  <a:cubicBezTo>
                    <a:pt x="15742" y="9181"/>
                    <a:pt x="16525" y="8637"/>
                    <a:pt x="17036" y="7664"/>
                  </a:cubicBezTo>
                  <a:cubicBezTo>
                    <a:pt x="18738" y="4428"/>
                    <a:pt x="16303" y="3761"/>
                    <a:pt x="14501" y="3261"/>
                  </a:cubicBezTo>
                  <a:cubicBezTo>
                    <a:pt x="14296" y="3208"/>
                    <a:pt x="14088" y="3184"/>
                    <a:pt x="13882" y="3184"/>
                  </a:cubicBezTo>
                  <a:cubicBezTo>
                    <a:pt x="13787" y="3184"/>
                    <a:pt x="13692" y="3189"/>
                    <a:pt x="13599" y="3199"/>
                  </a:cubicBezTo>
                  <a:lnTo>
                    <a:pt x="13599" y="3199"/>
                  </a:lnTo>
                  <a:cubicBezTo>
                    <a:pt x="13921" y="2081"/>
                    <a:pt x="14017" y="318"/>
                    <a:pt x="11566" y="25"/>
                  </a:cubicBezTo>
                  <a:cubicBezTo>
                    <a:pt x="11414" y="9"/>
                    <a:pt x="11269" y="0"/>
                    <a:pt x="11131"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1" name="Google Shape;5695;p61">
              <a:extLst>
                <a:ext uri="{FF2B5EF4-FFF2-40B4-BE49-F238E27FC236}">
                  <a16:creationId xmlns:a16="http://schemas.microsoft.com/office/drawing/2014/main" id="{45F3D596-BCB3-9795-7804-031A0148A0E9}"/>
                </a:ext>
              </a:extLst>
            </p:cNvPr>
            <p:cNvSpPr/>
            <p:nvPr/>
          </p:nvSpPr>
          <p:spPr>
            <a:xfrm>
              <a:off x="20137875" y="4368575"/>
              <a:ext cx="252725" cy="231850"/>
            </a:xfrm>
            <a:custGeom>
              <a:avLst/>
              <a:gdLst/>
              <a:ahLst/>
              <a:cxnLst/>
              <a:rect l="l" t="t" r="r" b="b"/>
              <a:pathLst>
                <a:path w="10109" h="9274" extrusionOk="0">
                  <a:moveTo>
                    <a:pt x="4504" y="1568"/>
                  </a:moveTo>
                  <a:cubicBezTo>
                    <a:pt x="4604" y="1635"/>
                    <a:pt x="4638" y="1735"/>
                    <a:pt x="4638" y="1835"/>
                  </a:cubicBezTo>
                  <a:cubicBezTo>
                    <a:pt x="4638" y="2002"/>
                    <a:pt x="4571" y="2168"/>
                    <a:pt x="4504" y="2235"/>
                  </a:cubicBezTo>
                  <a:cubicBezTo>
                    <a:pt x="4471" y="2135"/>
                    <a:pt x="4437" y="1868"/>
                    <a:pt x="4504" y="1568"/>
                  </a:cubicBezTo>
                  <a:close/>
                  <a:moveTo>
                    <a:pt x="6973" y="2602"/>
                  </a:moveTo>
                  <a:cubicBezTo>
                    <a:pt x="6772" y="2869"/>
                    <a:pt x="6506" y="3236"/>
                    <a:pt x="6339" y="3236"/>
                  </a:cubicBezTo>
                  <a:cubicBezTo>
                    <a:pt x="6305" y="3236"/>
                    <a:pt x="6272" y="3203"/>
                    <a:pt x="6239" y="3169"/>
                  </a:cubicBezTo>
                  <a:cubicBezTo>
                    <a:pt x="6239" y="3169"/>
                    <a:pt x="6205" y="3136"/>
                    <a:pt x="6239" y="3102"/>
                  </a:cubicBezTo>
                  <a:cubicBezTo>
                    <a:pt x="6272" y="2969"/>
                    <a:pt x="6572" y="2736"/>
                    <a:pt x="6973" y="2602"/>
                  </a:cubicBezTo>
                  <a:close/>
                  <a:moveTo>
                    <a:pt x="2303" y="3403"/>
                  </a:moveTo>
                  <a:cubicBezTo>
                    <a:pt x="2436" y="3403"/>
                    <a:pt x="2536" y="3469"/>
                    <a:pt x="2569" y="3569"/>
                  </a:cubicBezTo>
                  <a:cubicBezTo>
                    <a:pt x="2670" y="3836"/>
                    <a:pt x="2569" y="4303"/>
                    <a:pt x="2236" y="4604"/>
                  </a:cubicBezTo>
                  <a:cubicBezTo>
                    <a:pt x="2203" y="4670"/>
                    <a:pt x="2136" y="4670"/>
                    <a:pt x="2102" y="4670"/>
                  </a:cubicBezTo>
                  <a:cubicBezTo>
                    <a:pt x="1902" y="4670"/>
                    <a:pt x="1602" y="4337"/>
                    <a:pt x="1435" y="3803"/>
                  </a:cubicBezTo>
                  <a:cubicBezTo>
                    <a:pt x="1902" y="3469"/>
                    <a:pt x="2203" y="3403"/>
                    <a:pt x="2303" y="3403"/>
                  </a:cubicBezTo>
                  <a:close/>
                  <a:moveTo>
                    <a:pt x="7299" y="5446"/>
                  </a:moveTo>
                  <a:cubicBezTo>
                    <a:pt x="7498" y="5446"/>
                    <a:pt x="7688" y="5528"/>
                    <a:pt x="7840" y="5704"/>
                  </a:cubicBezTo>
                  <a:cubicBezTo>
                    <a:pt x="7706" y="5738"/>
                    <a:pt x="7606" y="5738"/>
                    <a:pt x="7473" y="5738"/>
                  </a:cubicBezTo>
                  <a:cubicBezTo>
                    <a:pt x="7139" y="5738"/>
                    <a:pt x="6939" y="5671"/>
                    <a:pt x="6873" y="5604"/>
                  </a:cubicBezTo>
                  <a:cubicBezTo>
                    <a:pt x="6906" y="5571"/>
                    <a:pt x="6973" y="5538"/>
                    <a:pt x="7106" y="5471"/>
                  </a:cubicBezTo>
                  <a:cubicBezTo>
                    <a:pt x="7171" y="5455"/>
                    <a:pt x="7236" y="5446"/>
                    <a:pt x="7299" y="5446"/>
                  </a:cubicBezTo>
                  <a:close/>
                  <a:moveTo>
                    <a:pt x="3937" y="6405"/>
                  </a:moveTo>
                  <a:cubicBezTo>
                    <a:pt x="3937" y="6472"/>
                    <a:pt x="3970" y="6605"/>
                    <a:pt x="3937" y="6839"/>
                  </a:cubicBezTo>
                  <a:cubicBezTo>
                    <a:pt x="3937" y="6939"/>
                    <a:pt x="3904" y="7205"/>
                    <a:pt x="3537" y="7272"/>
                  </a:cubicBezTo>
                  <a:cubicBezTo>
                    <a:pt x="3604" y="6839"/>
                    <a:pt x="3837" y="6505"/>
                    <a:pt x="3937" y="6405"/>
                  </a:cubicBezTo>
                  <a:close/>
                  <a:moveTo>
                    <a:pt x="5705" y="6972"/>
                  </a:moveTo>
                  <a:cubicBezTo>
                    <a:pt x="5738" y="6972"/>
                    <a:pt x="5772" y="7005"/>
                    <a:pt x="5838" y="7039"/>
                  </a:cubicBezTo>
                  <a:cubicBezTo>
                    <a:pt x="5905" y="7072"/>
                    <a:pt x="5939" y="7105"/>
                    <a:pt x="5972" y="7205"/>
                  </a:cubicBezTo>
                  <a:cubicBezTo>
                    <a:pt x="6005" y="7339"/>
                    <a:pt x="5972" y="7572"/>
                    <a:pt x="5872" y="7773"/>
                  </a:cubicBezTo>
                  <a:cubicBezTo>
                    <a:pt x="5605" y="7539"/>
                    <a:pt x="5538" y="7239"/>
                    <a:pt x="5572" y="7105"/>
                  </a:cubicBezTo>
                  <a:cubicBezTo>
                    <a:pt x="5605" y="7005"/>
                    <a:pt x="5638" y="6972"/>
                    <a:pt x="5705" y="6972"/>
                  </a:cubicBezTo>
                  <a:close/>
                  <a:moveTo>
                    <a:pt x="5889" y="418"/>
                  </a:moveTo>
                  <a:cubicBezTo>
                    <a:pt x="5968" y="418"/>
                    <a:pt x="6051" y="423"/>
                    <a:pt x="6139" y="434"/>
                  </a:cubicBezTo>
                  <a:cubicBezTo>
                    <a:pt x="6639" y="501"/>
                    <a:pt x="6973" y="667"/>
                    <a:pt x="7139" y="934"/>
                  </a:cubicBezTo>
                  <a:cubicBezTo>
                    <a:pt x="7373" y="1301"/>
                    <a:pt x="7273" y="1802"/>
                    <a:pt x="7173" y="2135"/>
                  </a:cubicBezTo>
                  <a:cubicBezTo>
                    <a:pt x="6539" y="2235"/>
                    <a:pt x="5972" y="2602"/>
                    <a:pt x="5838" y="2969"/>
                  </a:cubicBezTo>
                  <a:cubicBezTo>
                    <a:pt x="5772" y="3169"/>
                    <a:pt x="5805" y="3336"/>
                    <a:pt x="5972" y="3469"/>
                  </a:cubicBezTo>
                  <a:cubicBezTo>
                    <a:pt x="6072" y="3569"/>
                    <a:pt x="6172" y="3636"/>
                    <a:pt x="6339" y="3636"/>
                  </a:cubicBezTo>
                  <a:cubicBezTo>
                    <a:pt x="6806" y="3636"/>
                    <a:pt x="7273" y="2902"/>
                    <a:pt x="7340" y="2769"/>
                  </a:cubicBezTo>
                  <a:cubicBezTo>
                    <a:pt x="7373" y="2769"/>
                    <a:pt x="7406" y="2669"/>
                    <a:pt x="7473" y="2535"/>
                  </a:cubicBezTo>
                  <a:cubicBezTo>
                    <a:pt x="7522" y="2526"/>
                    <a:pt x="7571" y="2522"/>
                    <a:pt x="7619" y="2522"/>
                  </a:cubicBezTo>
                  <a:cubicBezTo>
                    <a:pt x="7737" y="2522"/>
                    <a:pt x="7855" y="2545"/>
                    <a:pt x="7973" y="2569"/>
                  </a:cubicBezTo>
                  <a:lnTo>
                    <a:pt x="8207" y="2635"/>
                  </a:lnTo>
                  <a:cubicBezTo>
                    <a:pt x="8774" y="2769"/>
                    <a:pt x="9341" y="2936"/>
                    <a:pt x="9508" y="3336"/>
                  </a:cubicBezTo>
                  <a:cubicBezTo>
                    <a:pt x="9641" y="3603"/>
                    <a:pt x="9574" y="4070"/>
                    <a:pt x="9241" y="4670"/>
                  </a:cubicBezTo>
                  <a:cubicBezTo>
                    <a:pt x="8974" y="5171"/>
                    <a:pt x="8607" y="5437"/>
                    <a:pt x="8274" y="5571"/>
                  </a:cubicBezTo>
                  <a:cubicBezTo>
                    <a:pt x="8027" y="5226"/>
                    <a:pt x="7690" y="5027"/>
                    <a:pt x="7342" y="5027"/>
                  </a:cubicBezTo>
                  <a:cubicBezTo>
                    <a:pt x="7219" y="5027"/>
                    <a:pt x="7095" y="5052"/>
                    <a:pt x="6973" y="5104"/>
                  </a:cubicBezTo>
                  <a:cubicBezTo>
                    <a:pt x="6472" y="5271"/>
                    <a:pt x="6406" y="5504"/>
                    <a:pt x="6439" y="5671"/>
                  </a:cubicBezTo>
                  <a:cubicBezTo>
                    <a:pt x="6506" y="6005"/>
                    <a:pt x="7006" y="6171"/>
                    <a:pt x="7473" y="6171"/>
                  </a:cubicBezTo>
                  <a:cubicBezTo>
                    <a:pt x="7673" y="6171"/>
                    <a:pt x="7873" y="6138"/>
                    <a:pt x="8073" y="6071"/>
                  </a:cubicBezTo>
                  <a:cubicBezTo>
                    <a:pt x="8307" y="6572"/>
                    <a:pt x="8307" y="7139"/>
                    <a:pt x="8073" y="7539"/>
                  </a:cubicBezTo>
                  <a:cubicBezTo>
                    <a:pt x="7907" y="7906"/>
                    <a:pt x="7573" y="8073"/>
                    <a:pt x="7106" y="8106"/>
                  </a:cubicBezTo>
                  <a:cubicBezTo>
                    <a:pt x="7023" y="8114"/>
                    <a:pt x="6941" y="8119"/>
                    <a:pt x="6862" y="8119"/>
                  </a:cubicBezTo>
                  <a:cubicBezTo>
                    <a:pt x="6624" y="8119"/>
                    <a:pt x="6406" y="8081"/>
                    <a:pt x="6205" y="8006"/>
                  </a:cubicBezTo>
                  <a:cubicBezTo>
                    <a:pt x="6372" y="7672"/>
                    <a:pt x="6439" y="7339"/>
                    <a:pt x="6372" y="7105"/>
                  </a:cubicBezTo>
                  <a:cubicBezTo>
                    <a:pt x="6339" y="6905"/>
                    <a:pt x="6205" y="6772"/>
                    <a:pt x="6072" y="6672"/>
                  </a:cubicBezTo>
                  <a:cubicBezTo>
                    <a:pt x="5947" y="6599"/>
                    <a:pt x="5825" y="6565"/>
                    <a:pt x="5713" y="6565"/>
                  </a:cubicBezTo>
                  <a:cubicBezTo>
                    <a:pt x="5465" y="6565"/>
                    <a:pt x="5263" y="6730"/>
                    <a:pt x="5171" y="7005"/>
                  </a:cubicBezTo>
                  <a:cubicBezTo>
                    <a:pt x="5105" y="7339"/>
                    <a:pt x="5238" y="7806"/>
                    <a:pt x="5638" y="8139"/>
                  </a:cubicBezTo>
                  <a:cubicBezTo>
                    <a:pt x="5371" y="8540"/>
                    <a:pt x="4938" y="8873"/>
                    <a:pt x="4538" y="8873"/>
                  </a:cubicBezTo>
                  <a:cubicBezTo>
                    <a:pt x="4304" y="8873"/>
                    <a:pt x="4071" y="8773"/>
                    <a:pt x="3904" y="8573"/>
                  </a:cubicBezTo>
                  <a:cubicBezTo>
                    <a:pt x="3637" y="8273"/>
                    <a:pt x="3537" y="7973"/>
                    <a:pt x="3503" y="7706"/>
                  </a:cubicBezTo>
                  <a:cubicBezTo>
                    <a:pt x="4004" y="7639"/>
                    <a:pt x="4304" y="7339"/>
                    <a:pt x="4371" y="6872"/>
                  </a:cubicBezTo>
                  <a:cubicBezTo>
                    <a:pt x="4404" y="6472"/>
                    <a:pt x="4371" y="6238"/>
                    <a:pt x="4237" y="6105"/>
                  </a:cubicBezTo>
                  <a:cubicBezTo>
                    <a:pt x="4171" y="6005"/>
                    <a:pt x="4071" y="5971"/>
                    <a:pt x="3970" y="5971"/>
                  </a:cubicBezTo>
                  <a:cubicBezTo>
                    <a:pt x="3604" y="5971"/>
                    <a:pt x="3203" y="6605"/>
                    <a:pt x="3103" y="7272"/>
                  </a:cubicBezTo>
                  <a:cubicBezTo>
                    <a:pt x="2236" y="7172"/>
                    <a:pt x="968" y="6405"/>
                    <a:pt x="635" y="5538"/>
                  </a:cubicBezTo>
                  <a:cubicBezTo>
                    <a:pt x="468" y="5071"/>
                    <a:pt x="568" y="4637"/>
                    <a:pt x="968" y="4237"/>
                  </a:cubicBezTo>
                  <a:cubicBezTo>
                    <a:pt x="1002" y="4170"/>
                    <a:pt x="1068" y="4137"/>
                    <a:pt x="1102" y="4103"/>
                  </a:cubicBezTo>
                  <a:cubicBezTo>
                    <a:pt x="1302" y="4637"/>
                    <a:pt x="1669" y="5104"/>
                    <a:pt x="2102" y="5104"/>
                  </a:cubicBezTo>
                  <a:cubicBezTo>
                    <a:pt x="2269" y="5104"/>
                    <a:pt x="2403" y="5037"/>
                    <a:pt x="2536" y="4904"/>
                  </a:cubicBezTo>
                  <a:cubicBezTo>
                    <a:pt x="2970" y="4537"/>
                    <a:pt x="3137" y="3870"/>
                    <a:pt x="2970" y="3436"/>
                  </a:cubicBezTo>
                  <a:cubicBezTo>
                    <a:pt x="2863" y="3153"/>
                    <a:pt x="2635" y="3001"/>
                    <a:pt x="2329" y="3001"/>
                  </a:cubicBezTo>
                  <a:cubicBezTo>
                    <a:pt x="2059" y="3001"/>
                    <a:pt x="1728" y="3119"/>
                    <a:pt x="1369" y="3369"/>
                  </a:cubicBezTo>
                  <a:cubicBezTo>
                    <a:pt x="1302" y="2802"/>
                    <a:pt x="1435" y="1902"/>
                    <a:pt x="2703" y="1568"/>
                  </a:cubicBezTo>
                  <a:cubicBezTo>
                    <a:pt x="3148" y="1444"/>
                    <a:pt x="3520" y="1376"/>
                    <a:pt x="3832" y="1376"/>
                  </a:cubicBezTo>
                  <a:cubicBezTo>
                    <a:pt x="3941" y="1376"/>
                    <a:pt x="4042" y="1384"/>
                    <a:pt x="4137" y="1401"/>
                  </a:cubicBezTo>
                  <a:cubicBezTo>
                    <a:pt x="4004" y="1835"/>
                    <a:pt x="4037" y="2302"/>
                    <a:pt x="4204" y="2535"/>
                  </a:cubicBezTo>
                  <a:cubicBezTo>
                    <a:pt x="4271" y="2669"/>
                    <a:pt x="4404" y="2702"/>
                    <a:pt x="4471" y="2702"/>
                  </a:cubicBezTo>
                  <a:cubicBezTo>
                    <a:pt x="4538" y="2702"/>
                    <a:pt x="4571" y="2669"/>
                    <a:pt x="4604" y="2669"/>
                  </a:cubicBezTo>
                  <a:cubicBezTo>
                    <a:pt x="4871" y="2535"/>
                    <a:pt x="5071" y="2168"/>
                    <a:pt x="5038" y="1802"/>
                  </a:cubicBezTo>
                  <a:cubicBezTo>
                    <a:pt x="5038" y="1535"/>
                    <a:pt x="4904" y="1301"/>
                    <a:pt x="4671" y="1168"/>
                  </a:cubicBezTo>
                  <a:cubicBezTo>
                    <a:pt x="4850" y="780"/>
                    <a:pt x="5216" y="418"/>
                    <a:pt x="5889" y="418"/>
                  </a:cubicBezTo>
                  <a:close/>
                  <a:moveTo>
                    <a:pt x="5905" y="0"/>
                  </a:moveTo>
                  <a:cubicBezTo>
                    <a:pt x="5171" y="0"/>
                    <a:pt x="4571" y="367"/>
                    <a:pt x="4271" y="1001"/>
                  </a:cubicBezTo>
                  <a:cubicBezTo>
                    <a:pt x="4147" y="970"/>
                    <a:pt x="4007" y="955"/>
                    <a:pt x="3851" y="955"/>
                  </a:cubicBezTo>
                  <a:cubicBezTo>
                    <a:pt x="3503" y="955"/>
                    <a:pt x="3076" y="1030"/>
                    <a:pt x="2569" y="1168"/>
                  </a:cubicBezTo>
                  <a:cubicBezTo>
                    <a:pt x="1135" y="1568"/>
                    <a:pt x="802" y="2736"/>
                    <a:pt x="968" y="3670"/>
                  </a:cubicBezTo>
                  <a:cubicBezTo>
                    <a:pt x="868" y="3736"/>
                    <a:pt x="802" y="3836"/>
                    <a:pt x="668" y="3936"/>
                  </a:cubicBezTo>
                  <a:cubicBezTo>
                    <a:pt x="1" y="4570"/>
                    <a:pt x="68" y="5237"/>
                    <a:pt x="268" y="5704"/>
                  </a:cubicBezTo>
                  <a:cubicBezTo>
                    <a:pt x="668" y="6705"/>
                    <a:pt x="2069" y="7572"/>
                    <a:pt x="3103" y="7706"/>
                  </a:cubicBezTo>
                  <a:cubicBezTo>
                    <a:pt x="3137" y="8139"/>
                    <a:pt x="3303" y="8540"/>
                    <a:pt x="3604" y="8840"/>
                  </a:cubicBezTo>
                  <a:cubicBezTo>
                    <a:pt x="3870" y="9140"/>
                    <a:pt x="4171" y="9274"/>
                    <a:pt x="4538" y="9274"/>
                  </a:cubicBezTo>
                  <a:cubicBezTo>
                    <a:pt x="5138" y="9274"/>
                    <a:pt x="5672" y="8807"/>
                    <a:pt x="6005" y="8373"/>
                  </a:cubicBezTo>
                  <a:cubicBezTo>
                    <a:pt x="6254" y="8483"/>
                    <a:pt x="6571" y="8548"/>
                    <a:pt x="6919" y="8548"/>
                  </a:cubicBezTo>
                  <a:cubicBezTo>
                    <a:pt x="6992" y="8548"/>
                    <a:pt x="7065" y="8545"/>
                    <a:pt x="7139" y="8540"/>
                  </a:cubicBezTo>
                  <a:cubicBezTo>
                    <a:pt x="7907" y="8473"/>
                    <a:pt x="8274" y="8073"/>
                    <a:pt x="8440" y="7739"/>
                  </a:cubicBezTo>
                  <a:cubicBezTo>
                    <a:pt x="8707" y="7239"/>
                    <a:pt x="8741" y="6538"/>
                    <a:pt x="8474" y="5938"/>
                  </a:cubicBezTo>
                  <a:cubicBezTo>
                    <a:pt x="8841" y="5771"/>
                    <a:pt x="9308" y="5471"/>
                    <a:pt x="9608" y="4870"/>
                  </a:cubicBezTo>
                  <a:cubicBezTo>
                    <a:pt x="10008" y="4137"/>
                    <a:pt x="10108" y="3569"/>
                    <a:pt x="9908" y="3136"/>
                  </a:cubicBezTo>
                  <a:cubicBezTo>
                    <a:pt x="9641" y="2569"/>
                    <a:pt x="8941" y="2402"/>
                    <a:pt x="8307" y="2235"/>
                  </a:cubicBezTo>
                  <a:lnTo>
                    <a:pt x="8073" y="2168"/>
                  </a:lnTo>
                  <a:cubicBezTo>
                    <a:pt x="7940" y="2135"/>
                    <a:pt x="7773" y="2102"/>
                    <a:pt x="7606" y="2102"/>
                  </a:cubicBezTo>
                  <a:cubicBezTo>
                    <a:pt x="7706" y="1668"/>
                    <a:pt x="7773" y="1134"/>
                    <a:pt x="7506" y="701"/>
                  </a:cubicBezTo>
                  <a:cubicBezTo>
                    <a:pt x="7273" y="334"/>
                    <a:pt x="6806" y="100"/>
                    <a:pt x="620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2" name="Google Shape;5696;p61">
              <a:extLst>
                <a:ext uri="{FF2B5EF4-FFF2-40B4-BE49-F238E27FC236}">
                  <a16:creationId xmlns:a16="http://schemas.microsoft.com/office/drawing/2014/main" id="{3AADF6C8-F641-C667-0F7F-454B68E7BC3E}"/>
                </a:ext>
              </a:extLst>
            </p:cNvPr>
            <p:cNvSpPr/>
            <p:nvPr/>
          </p:nvSpPr>
          <p:spPr>
            <a:xfrm>
              <a:off x="20209600" y="4436950"/>
              <a:ext cx="91750" cy="91750"/>
            </a:xfrm>
            <a:custGeom>
              <a:avLst/>
              <a:gdLst/>
              <a:ahLst/>
              <a:cxnLst/>
              <a:rect l="l" t="t" r="r" b="b"/>
              <a:pathLst>
                <a:path w="3670" h="3670" extrusionOk="0">
                  <a:moveTo>
                    <a:pt x="1835" y="1"/>
                  </a:moveTo>
                  <a:cubicBezTo>
                    <a:pt x="835" y="1"/>
                    <a:pt x="1" y="801"/>
                    <a:pt x="1" y="1835"/>
                  </a:cubicBezTo>
                  <a:cubicBezTo>
                    <a:pt x="1" y="2836"/>
                    <a:pt x="835" y="3670"/>
                    <a:pt x="1835" y="3670"/>
                  </a:cubicBezTo>
                  <a:cubicBezTo>
                    <a:pt x="2869" y="3670"/>
                    <a:pt x="3670" y="2836"/>
                    <a:pt x="3670" y="1835"/>
                  </a:cubicBezTo>
                  <a:cubicBezTo>
                    <a:pt x="3670" y="801"/>
                    <a:pt x="2869" y="1"/>
                    <a:pt x="1835"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3" name="Google Shape;5697;p61">
              <a:extLst>
                <a:ext uri="{FF2B5EF4-FFF2-40B4-BE49-F238E27FC236}">
                  <a16:creationId xmlns:a16="http://schemas.microsoft.com/office/drawing/2014/main" id="{970BA0EC-44F5-E28C-1AAC-6965D7F4041A}"/>
                </a:ext>
              </a:extLst>
            </p:cNvPr>
            <p:cNvSpPr/>
            <p:nvPr/>
          </p:nvSpPr>
          <p:spPr>
            <a:xfrm>
              <a:off x="19959275" y="4539650"/>
              <a:ext cx="465500" cy="356975"/>
            </a:xfrm>
            <a:custGeom>
              <a:avLst/>
              <a:gdLst/>
              <a:ahLst/>
              <a:cxnLst/>
              <a:rect l="l" t="t" r="r" b="b"/>
              <a:pathLst>
                <a:path w="18620" h="14279" extrusionOk="0">
                  <a:moveTo>
                    <a:pt x="7399" y="0"/>
                  </a:moveTo>
                  <a:cubicBezTo>
                    <a:pt x="5686" y="0"/>
                    <a:pt x="4726" y="1216"/>
                    <a:pt x="4381" y="2443"/>
                  </a:cubicBezTo>
                  <a:lnTo>
                    <a:pt x="4381" y="2443"/>
                  </a:lnTo>
                  <a:cubicBezTo>
                    <a:pt x="4125" y="2489"/>
                    <a:pt x="3846" y="2551"/>
                    <a:pt x="3542" y="2631"/>
                  </a:cubicBezTo>
                  <a:cubicBezTo>
                    <a:pt x="1" y="3567"/>
                    <a:pt x="2272" y="8474"/>
                    <a:pt x="4362" y="9670"/>
                  </a:cubicBezTo>
                  <a:lnTo>
                    <a:pt x="4362" y="9670"/>
                  </a:lnTo>
                  <a:cubicBezTo>
                    <a:pt x="3998" y="10261"/>
                    <a:pt x="3798" y="10997"/>
                    <a:pt x="4009" y="11804"/>
                  </a:cubicBezTo>
                  <a:cubicBezTo>
                    <a:pt x="4276" y="12823"/>
                    <a:pt x="5037" y="13203"/>
                    <a:pt x="5881" y="13203"/>
                  </a:cubicBezTo>
                  <a:cubicBezTo>
                    <a:pt x="6501" y="13203"/>
                    <a:pt x="7165" y="12998"/>
                    <a:pt x="7711" y="12691"/>
                  </a:cubicBezTo>
                  <a:lnTo>
                    <a:pt x="7711" y="12691"/>
                  </a:lnTo>
                  <a:cubicBezTo>
                    <a:pt x="7986" y="13159"/>
                    <a:pt x="8479" y="13625"/>
                    <a:pt x="9280" y="14006"/>
                  </a:cubicBezTo>
                  <a:cubicBezTo>
                    <a:pt x="9675" y="14195"/>
                    <a:pt x="10046" y="14279"/>
                    <a:pt x="10388" y="14279"/>
                  </a:cubicBezTo>
                  <a:cubicBezTo>
                    <a:pt x="11915" y="14279"/>
                    <a:pt x="12870" y="12613"/>
                    <a:pt x="12873" y="11244"/>
                  </a:cubicBezTo>
                  <a:lnTo>
                    <a:pt x="12873" y="11244"/>
                  </a:lnTo>
                  <a:cubicBezTo>
                    <a:pt x="13092" y="11286"/>
                    <a:pt x="13322" y="11309"/>
                    <a:pt x="13559" y="11309"/>
                  </a:cubicBezTo>
                  <a:cubicBezTo>
                    <a:pt x="14194" y="11309"/>
                    <a:pt x="14880" y="11141"/>
                    <a:pt x="15551" y="10703"/>
                  </a:cubicBezTo>
                  <a:cubicBezTo>
                    <a:pt x="18620" y="8702"/>
                    <a:pt x="16819" y="6934"/>
                    <a:pt x="15484" y="5633"/>
                  </a:cubicBezTo>
                  <a:cubicBezTo>
                    <a:pt x="15270" y="5418"/>
                    <a:pt x="15020" y="5255"/>
                    <a:pt x="14754" y="5135"/>
                  </a:cubicBezTo>
                  <a:lnTo>
                    <a:pt x="14754" y="5135"/>
                  </a:lnTo>
                  <a:cubicBezTo>
                    <a:pt x="15579" y="4321"/>
                    <a:pt x="16518" y="2836"/>
                    <a:pt x="14517" y="1397"/>
                  </a:cubicBezTo>
                  <a:cubicBezTo>
                    <a:pt x="13896" y="938"/>
                    <a:pt x="13308" y="757"/>
                    <a:pt x="12775" y="757"/>
                  </a:cubicBezTo>
                  <a:cubicBezTo>
                    <a:pt x="12104" y="757"/>
                    <a:pt x="11521" y="1044"/>
                    <a:pt x="11070" y="1425"/>
                  </a:cubicBezTo>
                  <a:lnTo>
                    <a:pt x="11070" y="1425"/>
                  </a:lnTo>
                  <a:cubicBezTo>
                    <a:pt x="10682" y="962"/>
                    <a:pt x="9878" y="495"/>
                    <a:pt x="8413" y="129"/>
                  </a:cubicBezTo>
                  <a:cubicBezTo>
                    <a:pt x="8049" y="41"/>
                    <a:pt x="7711" y="0"/>
                    <a:pt x="7399"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4" name="Google Shape;5698;p61">
              <a:extLst>
                <a:ext uri="{FF2B5EF4-FFF2-40B4-BE49-F238E27FC236}">
                  <a16:creationId xmlns:a16="http://schemas.microsoft.com/office/drawing/2014/main" id="{799FFE41-5882-3F91-87BE-A2E7848A448E}"/>
                </a:ext>
              </a:extLst>
            </p:cNvPr>
            <p:cNvSpPr/>
            <p:nvPr/>
          </p:nvSpPr>
          <p:spPr>
            <a:xfrm>
              <a:off x="20071175" y="4602900"/>
              <a:ext cx="246025" cy="222700"/>
            </a:xfrm>
            <a:custGeom>
              <a:avLst/>
              <a:gdLst/>
              <a:ahLst/>
              <a:cxnLst/>
              <a:rect l="l" t="t" r="r" b="b"/>
              <a:pathLst>
                <a:path w="9841" h="8908" extrusionOk="0">
                  <a:moveTo>
                    <a:pt x="5871" y="1368"/>
                  </a:moveTo>
                  <a:cubicBezTo>
                    <a:pt x="5905" y="1468"/>
                    <a:pt x="5905" y="1568"/>
                    <a:pt x="5838" y="1669"/>
                  </a:cubicBezTo>
                  <a:cubicBezTo>
                    <a:pt x="5771" y="1802"/>
                    <a:pt x="5638" y="1902"/>
                    <a:pt x="5538" y="1935"/>
                  </a:cubicBezTo>
                  <a:cubicBezTo>
                    <a:pt x="5571" y="1835"/>
                    <a:pt x="5671" y="1602"/>
                    <a:pt x="5871" y="1368"/>
                  </a:cubicBezTo>
                  <a:close/>
                  <a:moveTo>
                    <a:pt x="2536" y="1802"/>
                  </a:moveTo>
                  <a:cubicBezTo>
                    <a:pt x="2736" y="1802"/>
                    <a:pt x="3169" y="1835"/>
                    <a:pt x="3203" y="2102"/>
                  </a:cubicBezTo>
                  <a:cubicBezTo>
                    <a:pt x="3236" y="2369"/>
                    <a:pt x="2869" y="2803"/>
                    <a:pt x="2402" y="2936"/>
                  </a:cubicBezTo>
                  <a:cubicBezTo>
                    <a:pt x="2380" y="2936"/>
                    <a:pt x="2358" y="2940"/>
                    <a:pt x="2334" y="2940"/>
                  </a:cubicBezTo>
                  <a:cubicBezTo>
                    <a:pt x="2287" y="2940"/>
                    <a:pt x="2235" y="2925"/>
                    <a:pt x="2169" y="2836"/>
                  </a:cubicBezTo>
                  <a:cubicBezTo>
                    <a:pt x="2069" y="2669"/>
                    <a:pt x="2002" y="2302"/>
                    <a:pt x="2102" y="1835"/>
                  </a:cubicBezTo>
                  <a:cubicBezTo>
                    <a:pt x="2269" y="1802"/>
                    <a:pt x="2402" y="1802"/>
                    <a:pt x="2536" y="1802"/>
                  </a:cubicBezTo>
                  <a:close/>
                  <a:moveTo>
                    <a:pt x="7105" y="3436"/>
                  </a:moveTo>
                  <a:cubicBezTo>
                    <a:pt x="7239" y="3436"/>
                    <a:pt x="7339" y="3470"/>
                    <a:pt x="7472" y="3503"/>
                  </a:cubicBezTo>
                  <a:cubicBezTo>
                    <a:pt x="7306" y="3570"/>
                    <a:pt x="6972" y="3737"/>
                    <a:pt x="6739" y="3737"/>
                  </a:cubicBezTo>
                  <a:cubicBezTo>
                    <a:pt x="6605" y="3737"/>
                    <a:pt x="6605" y="3670"/>
                    <a:pt x="6572" y="3637"/>
                  </a:cubicBezTo>
                  <a:cubicBezTo>
                    <a:pt x="6572" y="3603"/>
                    <a:pt x="6572" y="3603"/>
                    <a:pt x="6605" y="3570"/>
                  </a:cubicBezTo>
                  <a:cubicBezTo>
                    <a:pt x="6638" y="3537"/>
                    <a:pt x="6839" y="3436"/>
                    <a:pt x="7105" y="3436"/>
                  </a:cubicBezTo>
                  <a:close/>
                  <a:moveTo>
                    <a:pt x="3003" y="5338"/>
                  </a:moveTo>
                  <a:lnTo>
                    <a:pt x="3003" y="5338"/>
                  </a:lnTo>
                  <a:cubicBezTo>
                    <a:pt x="2969" y="5405"/>
                    <a:pt x="2936" y="5505"/>
                    <a:pt x="2802" y="5705"/>
                  </a:cubicBezTo>
                  <a:cubicBezTo>
                    <a:pt x="2686" y="5844"/>
                    <a:pt x="2570" y="5903"/>
                    <a:pt x="2431" y="5903"/>
                  </a:cubicBezTo>
                  <a:cubicBezTo>
                    <a:pt x="2371" y="5903"/>
                    <a:pt x="2306" y="5892"/>
                    <a:pt x="2235" y="5872"/>
                  </a:cubicBezTo>
                  <a:cubicBezTo>
                    <a:pt x="2502" y="5538"/>
                    <a:pt x="2802" y="5371"/>
                    <a:pt x="3003" y="5338"/>
                  </a:cubicBezTo>
                  <a:close/>
                  <a:moveTo>
                    <a:pt x="6034" y="6047"/>
                  </a:moveTo>
                  <a:cubicBezTo>
                    <a:pt x="6080" y="6047"/>
                    <a:pt x="6138" y="6055"/>
                    <a:pt x="6205" y="6072"/>
                  </a:cubicBezTo>
                  <a:cubicBezTo>
                    <a:pt x="6572" y="6138"/>
                    <a:pt x="6705" y="6405"/>
                    <a:pt x="6739" y="6639"/>
                  </a:cubicBezTo>
                  <a:cubicBezTo>
                    <a:pt x="6272" y="6472"/>
                    <a:pt x="5971" y="6172"/>
                    <a:pt x="5938" y="6072"/>
                  </a:cubicBezTo>
                  <a:cubicBezTo>
                    <a:pt x="5955" y="6055"/>
                    <a:pt x="5988" y="6047"/>
                    <a:pt x="6034" y="6047"/>
                  </a:cubicBezTo>
                  <a:close/>
                  <a:moveTo>
                    <a:pt x="4203" y="6672"/>
                  </a:moveTo>
                  <a:cubicBezTo>
                    <a:pt x="4270" y="6672"/>
                    <a:pt x="4303" y="6705"/>
                    <a:pt x="4370" y="6806"/>
                  </a:cubicBezTo>
                  <a:cubicBezTo>
                    <a:pt x="4404" y="6872"/>
                    <a:pt x="4404" y="6939"/>
                    <a:pt x="4370" y="7006"/>
                  </a:cubicBezTo>
                  <a:cubicBezTo>
                    <a:pt x="4337" y="7139"/>
                    <a:pt x="4203" y="7306"/>
                    <a:pt x="4003" y="7473"/>
                  </a:cubicBezTo>
                  <a:cubicBezTo>
                    <a:pt x="3903" y="7206"/>
                    <a:pt x="3937" y="6972"/>
                    <a:pt x="4037" y="6806"/>
                  </a:cubicBezTo>
                  <a:cubicBezTo>
                    <a:pt x="4103" y="6705"/>
                    <a:pt x="4170" y="6672"/>
                    <a:pt x="4203" y="6672"/>
                  </a:cubicBezTo>
                  <a:close/>
                  <a:moveTo>
                    <a:pt x="3703" y="401"/>
                  </a:moveTo>
                  <a:cubicBezTo>
                    <a:pt x="3903" y="401"/>
                    <a:pt x="4070" y="434"/>
                    <a:pt x="4270" y="501"/>
                  </a:cubicBezTo>
                  <a:cubicBezTo>
                    <a:pt x="5004" y="668"/>
                    <a:pt x="5404" y="868"/>
                    <a:pt x="5604" y="1035"/>
                  </a:cubicBezTo>
                  <a:cubicBezTo>
                    <a:pt x="5237" y="1435"/>
                    <a:pt x="5037" y="1902"/>
                    <a:pt x="5137" y="2169"/>
                  </a:cubicBezTo>
                  <a:cubicBezTo>
                    <a:pt x="5171" y="2302"/>
                    <a:pt x="5271" y="2369"/>
                    <a:pt x="5471" y="2369"/>
                  </a:cubicBezTo>
                  <a:cubicBezTo>
                    <a:pt x="5738" y="2369"/>
                    <a:pt x="6071" y="2136"/>
                    <a:pt x="6238" y="1835"/>
                  </a:cubicBezTo>
                  <a:cubicBezTo>
                    <a:pt x="6338" y="1602"/>
                    <a:pt x="6338" y="1335"/>
                    <a:pt x="6205" y="1101"/>
                  </a:cubicBezTo>
                  <a:cubicBezTo>
                    <a:pt x="6372" y="968"/>
                    <a:pt x="6638" y="868"/>
                    <a:pt x="6939" y="868"/>
                  </a:cubicBezTo>
                  <a:cubicBezTo>
                    <a:pt x="7239" y="868"/>
                    <a:pt x="7539" y="968"/>
                    <a:pt x="7839" y="1202"/>
                  </a:cubicBezTo>
                  <a:cubicBezTo>
                    <a:pt x="8240" y="1468"/>
                    <a:pt x="8473" y="1802"/>
                    <a:pt x="8473" y="2102"/>
                  </a:cubicBezTo>
                  <a:cubicBezTo>
                    <a:pt x="8473" y="2536"/>
                    <a:pt x="8140" y="2936"/>
                    <a:pt x="7906" y="3170"/>
                  </a:cubicBezTo>
                  <a:cubicBezTo>
                    <a:pt x="7639" y="3070"/>
                    <a:pt x="7372" y="3036"/>
                    <a:pt x="7105" y="3036"/>
                  </a:cubicBezTo>
                  <a:cubicBezTo>
                    <a:pt x="6705" y="3036"/>
                    <a:pt x="6405" y="3136"/>
                    <a:pt x="6272" y="3336"/>
                  </a:cubicBezTo>
                  <a:cubicBezTo>
                    <a:pt x="6171" y="3470"/>
                    <a:pt x="6138" y="3603"/>
                    <a:pt x="6171" y="3770"/>
                  </a:cubicBezTo>
                  <a:cubicBezTo>
                    <a:pt x="6272" y="4004"/>
                    <a:pt x="6472" y="4137"/>
                    <a:pt x="6739" y="4137"/>
                  </a:cubicBezTo>
                  <a:cubicBezTo>
                    <a:pt x="7172" y="4137"/>
                    <a:pt x="7706" y="3837"/>
                    <a:pt x="7773" y="3803"/>
                  </a:cubicBezTo>
                  <a:cubicBezTo>
                    <a:pt x="7773" y="3803"/>
                    <a:pt x="7839" y="3770"/>
                    <a:pt x="7973" y="3670"/>
                  </a:cubicBezTo>
                  <a:cubicBezTo>
                    <a:pt x="8140" y="3737"/>
                    <a:pt x="8273" y="3837"/>
                    <a:pt x="8373" y="3937"/>
                  </a:cubicBezTo>
                  <a:lnTo>
                    <a:pt x="8573" y="4104"/>
                  </a:lnTo>
                  <a:cubicBezTo>
                    <a:pt x="8973" y="4504"/>
                    <a:pt x="9407" y="4938"/>
                    <a:pt x="9374" y="5371"/>
                  </a:cubicBezTo>
                  <a:cubicBezTo>
                    <a:pt x="9340" y="5671"/>
                    <a:pt x="9040" y="6038"/>
                    <a:pt x="8473" y="6405"/>
                  </a:cubicBezTo>
                  <a:cubicBezTo>
                    <a:pt x="8153" y="6619"/>
                    <a:pt x="7811" y="6725"/>
                    <a:pt x="7448" y="6725"/>
                  </a:cubicBezTo>
                  <a:cubicBezTo>
                    <a:pt x="7358" y="6725"/>
                    <a:pt x="7266" y="6719"/>
                    <a:pt x="7172" y="6705"/>
                  </a:cubicBezTo>
                  <a:cubicBezTo>
                    <a:pt x="7139" y="6138"/>
                    <a:pt x="6805" y="5738"/>
                    <a:pt x="6272" y="5671"/>
                  </a:cubicBezTo>
                  <a:cubicBezTo>
                    <a:pt x="6171" y="5651"/>
                    <a:pt x="6084" y="5643"/>
                    <a:pt x="6009" y="5643"/>
                  </a:cubicBezTo>
                  <a:cubicBezTo>
                    <a:pt x="5585" y="5643"/>
                    <a:pt x="5533" y="5920"/>
                    <a:pt x="5504" y="6005"/>
                  </a:cubicBezTo>
                  <a:cubicBezTo>
                    <a:pt x="5471" y="6405"/>
                    <a:pt x="6071" y="6872"/>
                    <a:pt x="6772" y="7072"/>
                  </a:cubicBezTo>
                  <a:cubicBezTo>
                    <a:pt x="6739" y="7473"/>
                    <a:pt x="6538" y="7906"/>
                    <a:pt x="6272" y="8173"/>
                  </a:cubicBezTo>
                  <a:cubicBezTo>
                    <a:pt x="6105" y="8307"/>
                    <a:pt x="5871" y="8507"/>
                    <a:pt x="5504" y="8507"/>
                  </a:cubicBezTo>
                  <a:cubicBezTo>
                    <a:pt x="5338" y="8507"/>
                    <a:pt x="5137" y="8473"/>
                    <a:pt x="4937" y="8373"/>
                  </a:cubicBezTo>
                  <a:cubicBezTo>
                    <a:pt x="4604" y="8207"/>
                    <a:pt x="4370" y="8040"/>
                    <a:pt x="4203" y="7840"/>
                  </a:cubicBezTo>
                  <a:cubicBezTo>
                    <a:pt x="4504" y="7606"/>
                    <a:pt x="4704" y="7373"/>
                    <a:pt x="4770" y="7106"/>
                  </a:cubicBezTo>
                  <a:cubicBezTo>
                    <a:pt x="4837" y="6939"/>
                    <a:pt x="4804" y="6739"/>
                    <a:pt x="4737" y="6605"/>
                  </a:cubicBezTo>
                  <a:cubicBezTo>
                    <a:pt x="4537" y="6305"/>
                    <a:pt x="4337" y="6238"/>
                    <a:pt x="4203" y="6238"/>
                  </a:cubicBezTo>
                  <a:cubicBezTo>
                    <a:pt x="4003" y="6238"/>
                    <a:pt x="3803" y="6372"/>
                    <a:pt x="3670" y="6605"/>
                  </a:cubicBezTo>
                  <a:cubicBezTo>
                    <a:pt x="3536" y="6872"/>
                    <a:pt x="3470" y="7239"/>
                    <a:pt x="3636" y="7673"/>
                  </a:cubicBezTo>
                  <a:cubicBezTo>
                    <a:pt x="3369" y="7806"/>
                    <a:pt x="3069" y="7873"/>
                    <a:pt x="2836" y="7873"/>
                  </a:cubicBezTo>
                  <a:cubicBezTo>
                    <a:pt x="2335" y="7873"/>
                    <a:pt x="2035" y="7639"/>
                    <a:pt x="1902" y="7172"/>
                  </a:cubicBezTo>
                  <a:cubicBezTo>
                    <a:pt x="1802" y="6806"/>
                    <a:pt x="1868" y="6472"/>
                    <a:pt x="2002" y="6238"/>
                  </a:cubicBezTo>
                  <a:cubicBezTo>
                    <a:pt x="2138" y="6301"/>
                    <a:pt x="2275" y="6331"/>
                    <a:pt x="2406" y="6331"/>
                  </a:cubicBezTo>
                  <a:cubicBezTo>
                    <a:pt x="2692" y="6331"/>
                    <a:pt x="2953" y="6190"/>
                    <a:pt x="3136" y="5938"/>
                  </a:cubicBezTo>
                  <a:cubicBezTo>
                    <a:pt x="3403" y="5571"/>
                    <a:pt x="3470" y="5304"/>
                    <a:pt x="3369" y="5104"/>
                  </a:cubicBezTo>
                  <a:cubicBezTo>
                    <a:pt x="3303" y="4971"/>
                    <a:pt x="3169" y="4904"/>
                    <a:pt x="3036" y="4904"/>
                  </a:cubicBezTo>
                  <a:cubicBezTo>
                    <a:pt x="2736" y="4904"/>
                    <a:pt x="2202" y="5204"/>
                    <a:pt x="1868" y="5671"/>
                  </a:cubicBezTo>
                  <a:cubicBezTo>
                    <a:pt x="1135" y="5138"/>
                    <a:pt x="434" y="3870"/>
                    <a:pt x="534" y="2936"/>
                  </a:cubicBezTo>
                  <a:cubicBezTo>
                    <a:pt x="601" y="2436"/>
                    <a:pt x="934" y="2102"/>
                    <a:pt x="1468" y="1969"/>
                  </a:cubicBezTo>
                  <a:cubicBezTo>
                    <a:pt x="1535" y="1935"/>
                    <a:pt x="1602" y="1935"/>
                    <a:pt x="1668" y="1935"/>
                  </a:cubicBezTo>
                  <a:cubicBezTo>
                    <a:pt x="1568" y="2402"/>
                    <a:pt x="1635" y="2836"/>
                    <a:pt x="1835" y="3103"/>
                  </a:cubicBezTo>
                  <a:cubicBezTo>
                    <a:pt x="1967" y="3261"/>
                    <a:pt x="2141" y="3357"/>
                    <a:pt x="2340" y="3357"/>
                  </a:cubicBezTo>
                  <a:cubicBezTo>
                    <a:pt x="2392" y="3357"/>
                    <a:pt x="2446" y="3350"/>
                    <a:pt x="2502" y="3336"/>
                  </a:cubicBezTo>
                  <a:cubicBezTo>
                    <a:pt x="3169" y="3170"/>
                    <a:pt x="3670" y="2569"/>
                    <a:pt x="3603" y="2069"/>
                  </a:cubicBezTo>
                  <a:cubicBezTo>
                    <a:pt x="3603" y="1869"/>
                    <a:pt x="3436" y="1402"/>
                    <a:pt x="2536" y="1402"/>
                  </a:cubicBezTo>
                  <a:lnTo>
                    <a:pt x="2235" y="1402"/>
                  </a:lnTo>
                  <a:cubicBezTo>
                    <a:pt x="2435" y="1001"/>
                    <a:pt x="2869" y="401"/>
                    <a:pt x="3703" y="401"/>
                  </a:cubicBezTo>
                  <a:close/>
                  <a:moveTo>
                    <a:pt x="3703" y="1"/>
                  </a:moveTo>
                  <a:cubicBezTo>
                    <a:pt x="2636" y="1"/>
                    <a:pt x="2002" y="735"/>
                    <a:pt x="1768" y="1468"/>
                  </a:cubicBezTo>
                  <a:cubicBezTo>
                    <a:pt x="1635" y="1502"/>
                    <a:pt x="1501" y="1535"/>
                    <a:pt x="1368" y="1568"/>
                  </a:cubicBezTo>
                  <a:cubicBezTo>
                    <a:pt x="467" y="1802"/>
                    <a:pt x="201" y="2402"/>
                    <a:pt x="134" y="2903"/>
                  </a:cubicBezTo>
                  <a:cubicBezTo>
                    <a:pt x="0" y="4004"/>
                    <a:pt x="801" y="5438"/>
                    <a:pt x="1635" y="6038"/>
                  </a:cubicBezTo>
                  <a:cubicBezTo>
                    <a:pt x="1435" y="6439"/>
                    <a:pt x="1401" y="6872"/>
                    <a:pt x="1501" y="7273"/>
                  </a:cubicBezTo>
                  <a:cubicBezTo>
                    <a:pt x="1668" y="7906"/>
                    <a:pt x="2135" y="8273"/>
                    <a:pt x="2836" y="8273"/>
                  </a:cubicBezTo>
                  <a:cubicBezTo>
                    <a:pt x="3136" y="8273"/>
                    <a:pt x="3503" y="8207"/>
                    <a:pt x="3836" y="8040"/>
                  </a:cubicBezTo>
                  <a:cubicBezTo>
                    <a:pt x="4037" y="8307"/>
                    <a:pt x="4337" y="8540"/>
                    <a:pt x="4737" y="8740"/>
                  </a:cubicBezTo>
                  <a:cubicBezTo>
                    <a:pt x="5004" y="8874"/>
                    <a:pt x="5271" y="8907"/>
                    <a:pt x="5504" y="8907"/>
                  </a:cubicBezTo>
                  <a:cubicBezTo>
                    <a:pt x="5905" y="8907"/>
                    <a:pt x="6272" y="8774"/>
                    <a:pt x="6572" y="8473"/>
                  </a:cubicBezTo>
                  <a:cubicBezTo>
                    <a:pt x="6905" y="8140"/>
                    <a:pt x="7139" y="7639"/>
                    <a:pt x="7172" y="7139"/>
                  </a:cubicBezTo>
                  <a:cubicBezTo>
                    <a:pt x="7236" y="7143"/>
                    <a:pt x="7300" y="7145"/>
                    <a:pt x="7364" y="7145"/>
                  </a:cubicBezTo>
                  <a:cubicBezTo>
                    <a:pt x="7833" y="7145"/>
                    <a:pt x="8295" y="7032"/>
                    <a:pt x="8707" y="6739"/>
                  </a:cubicBezTo>
                  <a:cubicBezTo>
                    <a:pt x="9374" y="6305"/>
                    <a:pt x="9741" y="5872"/>
                    <a:pt x="9774" y="5405"/>
                  </a:cubicBezTo>
                  <a:cubicBezTo>
                    <a:pt x="9841" y="4771"/>
                    <a:pt x="9307" y="4270"/>
                    <a:pt x="8840" y="3803"/>
                  </a:cubicBezTo>
                  <a:lnTo>
                    <a:pt x="8673" y="3637"/>
                  </a:lnTo>
                  <a:cubicBezTo>
                    <a:pt x="8573" y="3537"/>
                    <a:pt x="8440" y="3436"/>
                    <a:pt x="8306" y="3370"/>
                  </a:cubicBezTo>
                  <a:cubicBezTo>
                    <a:pt x="8607" y="3036"/>
                    <a:pt x="8907" y="2603"/>
                    <a:pt x="8873" y="2102"/>
                  </a:cubicBezTo>
                  <a:cubicBezTo>
                    <a:pt x="8873" y="1635"/>
                    <a:pt x="8607" y="1235"/>
                    <a:pt x="8106" y="868"/>
                  </a:cubicBezTo>
                  <a:cubicBezTo>
                    <a:pt x="7715" y="583"/>
                    <a:pt x="7304" y="441"/>
                    <a:pt x="6910" y="441"/>
                  </a:cubicBezTo>
                  <a:cubicBezTo>
                    <a:pt x="6566" y="441"/>
                    <a:pt x="6234" y="550"/>
                    <a:pt x="5938" y="768"/>
                  </a:cubicBezTo>
                  <a:cubicBezTo>
                    <a:pt x="5604" y="501"/>
                    <a:pt x="5104" y="268"/>
                    <a:pt x="4370" y="101"/>
                  </a:cubicBezTo>
                  <a:cubicBezTo>
                    <a:pt x="4137" y="34"/>
                    <a:pt x="3937" y="1"/>
                    <a:pt x="370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5" name="Google Shape;5699;p61">
              <a:extLst>
                <a:ext uri="{FF2B5EF4-FFF2-40B4-BE49-F238E27FC236}">
                  <a16:creationId xmlns:a16="http://schemas.microsoft.com/office/drawing/2014/main" id="{BC10F032-E8C5-BE57-B505-3B087AC5E7D0}"/>
                </a:ext>
              </a:extLst>
            </p:cNvPr>
            <p:cNvSpPr/>
            <p:nvPr/>
          </p:nvSpPr>
          <p:spPr>
            <a:xfrm>
              <a:off x="20139550" y="4659600"/>
              <a:ext cx="91750" cy="91775"/>
            </a:xfrm>
            <a:custGeom>
              <a:avLst/>
              <a:gdLst/>
              <a:ahLst/>
              <a:cxnLst/>
              <a:rect l="l" t="t" r="r" b="b"/>
              <a:pathLst>
                <a:path w="3670" h="3671" extrusionOk="0">
                  <a:moveTo>
                    <a:pt x="1835" y="1"/>
                  </a:moveTo>
                  <a:cubicBezTo>
                    <a:pt x="835" y="1"/>
                    <a:pt x="1" y="802"/>
                    <a:pt x="1" y="1836"/>
                  </a:cubicBezTo>
                  <a:cubicBezTo>
                    <a:pt x="1" y="2836"/>
                    <a:pt x="835" y="3670"/>
                    <a:pt x="1835" y="3670"/>
                  </a:cubicBezTo>
                  <a:cubicBezTo>
                    <a:pt x="2836" y="3670"/>
                    <a:pt x="3670" y="2836"/>
                    <a:pt x="3670" y="1836"/>
                  </a:cubicBezTo>
                  <a:cubicBezTo>
                    <a:pt x="3670" y="802"/>
                    <a:pt x="2836" y="1"/>
                    <a:pt x="1835"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6" name="Google Shape;5700;p61">
              <a:extLst>
                <a:ext uri="{FF2B5EF4-FFF2-40B4-BE49-F238E27FC236}">
                  <a16:creationId xmlns:a16="http://schemas.microsoft.com/office/drawing/2014/main" id="{1EBD57D3-A7D6-8F5B-B00D-58D5BD64F2EC}"/>
                </a:ext>
              </a:extLst>
            </p:cNvPr>
            <p:cNvSpPr/>
            <p:nvPr/>
          </p:nvSpPr>
          <p:spPr>
            <a:xfrm>
              <a:off x="19785900" y="4365350"/>
              <a:ext cx="465425" cy="357000"/>
            </a:xfrm>
            <a:custGeom>
              <a:avLst/>
              <a:gdLst/>
              <a:ahLst/>
              <a:cxnLst/>
              <a:rect l="l" t="t" r="r" b="b"/>
              <a:pathLst>
                <a:path w="18617" h="14280" extrusionOk="0">
                  <a:moveTo>
                    <a:pt x="7395" y="1"/>
                  </a:moveTo>
                  <a:cubicBezTo>
                    <a:pt x="5680" y="1"/>
                    <a:pt x="4720" y="1219"/>
                    <a:pt x="4377" y="2443"/>
                  </a:cubicBezTo>
                  <a:lnTo>
                    <a:pt x="4377" y="2443"/>
                  </a:lnTo>
                  <a:cubicBezTo>
                    <a:pt x="4120" y="2489"/>
                    <a:pt x="3842" y="2551"/>
                    <a:pt x="3539" y="2631"/>
                  </a:cubicBezTo>
                  <a:cubicBezTo>
                    <a:pt x="0" y="3541"/>
                    <a:pt x="2265" y="8455"/>
                    <a:pt x="4354" y="9664"/>
                  </a:cubicBezTo>
                  <a:lnTo>
                    <a:pt x="4354" y="9664"/>
                  </a:lnTo>
                  <a:cubicBezTo>
                    <a:pt x="3993" y="10254"/>
                    <a:pt x="3796" y="10992"/>
                    <a:pt x="4006" y="11804"/>
                  </a:cubicBezTo>
                  <a:cubicBezTo>
                    <a:pt x="4272" y="12824"/>
                    <a:pt x="5034" y="13203"/>
                    <a:pt x="5878" y="13203"/>
                  </a:cubicBezTo>
                  <a:cubicBezTo>
                    <a:pt x="6498" y="13203"/>
                    <a:pt x="7162" y="12999"/>
                    <a:pt x="7708" y="12692"/>
                  </a:cubicBezTo>
                  <a:lnTo>
                    <a:pt x="7708" y="12692"/>
                  </a:lnTo>
                  <a:cubicBezTo>
                    <a:pt x="7983" y="13159"/>
                    <a:pt x="8475" y="13626"/>
                    <a:pt x="9277" y="14006"/>
                  </a:cubicBezTo>
                  <a:cubicBezTo>
                    <a:pt x="9672" y="14195"/>
                    <a:pt x="10043" y="14279"/>
                    <a:pt x="10385" y="14279"/>
                  </a:cubicBezTo>
                  <a:cubicBezTo>
                    <a:pt x="11917" y="14279"/>
                    <a:pt x="12874" y="12601"/>
                    <a:pt x="12869" y="11230"/>
                  </a:cubicBezTo>
                  <a:lnTo>
                    <a:pt x="12869" y="11230"/>
                  </a:lnTo>
                  <a:cubicBezTo>
                    <a:pt x="13093" y="11272"/>
                    <a:pt x="13326" y="11296"/>
                    <a:pt x="13567" y="11296"/>
                  </a:cubicBezTo>
                  <a:cubicBezTo>
                    <a:pt x="14199" y="11296"/>
                    <a:pt x="14880" y="11131"/>
                    <a:pt x="15548" y="10704"/>
                  </a:cubicBezTo>
                  <a:cubicBezTo>
                    <a:pt x="18617" y="8702"/>
                    <a:pt x="16815" y="6934"/>
                    <a:pt x="15481" y="5633"/>
                  </a:cubicBezTo>
                  <a:cubicBezTo>
                    <a:pt x="15266" y="5419"/>
                    <a:pt x="15016" y="5255"/>
                    <a:pt x="14750" y="5135"/>
                  </a:cubicBezTo>
                  <a:lnTo>
                    <a:pt x="14750" y="5135"/>
                  </a:lnTo>
                  <a:cubicBezTo>
                    <a:pt x="15575" y="4318"/>
                    <a:pt x="16516" y="2826"/>
                    <a:pt x="14514" y="1363"/>
                  </a:cubicBezTo>
                  <a:cubicBezTo>
                    <a:pt x="13900" y="917"/>
                    <a:pt x="13319" y="741"/>
                    <a:pt x="12791" y="741"/>
                  </a:cubicBezTo>
                  <a:cubicBezTo>
                    <a:pt x="12111" y="741"/>
                    <a:pt x="11520" y="1034"/>
                    <a:pt x="11064" y="1422"/>
                  </a:cubicBezTo>
                  <a:lnTo>
                    <a:pt x="11064" y="1422"/>
                  </a:lnTo>
                  <a:cubicBezTo>
                    <a:pt x="10675" y="961"/>
                    <a:pt x="9871" y="495"/>
                    <a:pt x="8409" y="129"/>
                  </a:cubicBezTo>
                  <a:cubicBezTo>
                    <a:pt x="8046" y="41"/>
                    <a:pt x="7708" y="1"/>
                    <a:pt x="7395"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7" name="Google Shape;5701;p61">
              <a:extLst>
                <a:ext uri="{FF2B5EF4-FFF2-40B4-BE49-F238E27FC236}">
                  <a16:creationId xmlns:a16="http://schemas.microsoft.com/office/drawing/2014/main" id="{964A50B1-DCA8-0594-6A20-021AB77A6947}"/>
                </a:ext>
              </a:extLst>
            </p:cNvPr>
            <p:cNvSpPr/>
            <p:nvPr/>
          </p:nvSpPr>
          <p:spPr>
            <a:xfrm>
              <a:off x="19897725" y="4428600"/>
              <a:ext cx="246025" cy="222700"/>
            </a:xfrm>
            <a:custGeom>
              <a:avLst/>
              <a:gdLst/>
              <a:ahLst/>
              <a:cxnLst/>
              <a:rect l="l" t="t" r="r" b="b"/>
              <a:pathLst>
                <a:path w="9841" h="8908" extrusionOk="0">
                  <a:moveTo>
                    <a:pt x="5871" y="1369"/>
                  </a:moveTo>
                  <a:lnTo>
                    <a:pt x="5871" y="1369"/>
                  </a:lnTo>
                  <a:cubicBezTo>
                    <a:pt x="5904" y="1469"/>
                    <a:pt x="5904" y="1569"/>
                    <a:pt x="5838" y="1669"/>
                  </a:cubicBezTo>
                  <a:cubicBezTo>
                    <a:pt x="5771" y="1802"/>
                    <a:pt x="5637" y="1902"/>
                    <a:pt x="5537" y="1936"/>
                  </a:cubicBezTo>
                  <a:cubicBezTo>
                    <a:pt x="5571" y="1836"/>
                    <a:pt x="5671" y="1602"/>
                    <a:pt x="5871" y="1369"/>
                  </a:cubicBezTo>
                  <a:close/>
                  <a:moveTo>
                    <a:pt x="2535" y="1802"/>
                  </a:moveTo>
                  <a:cubicBezTo>
                    <a:pt x="2735" y="1802"/>
                    <a:pt x="3169" y="1836"/>
                    <a:pt x="3202" y="2102"/>
                  </a:cubicBezTo>
                  <a:cubicBezTo>
                    <a:pt x="3236" y="2369"/>
                    <a:pt x="2869" y="2803"/>
                    <a:pt x="2402" y="2936"/>
                  </a:cubicBezTo>
                  <a:cubicBezTo>
                    <a:pt x="2380" y="2936"/>
                    <a:pt x="2357" y="2940"/>
                    <a:pt x="2334" y="2940"/>
                  </a:cubicBezTo>
                  <a:cubicBezTo>
                    <a:pt x="2287" y="2940"/>
                    <a:pt x="2235" y="2925"/>
                    <a:pt x="2168" y="2836"/>
                  </a:cubicBezTo>
                  <a:cubicBezTo>
                    <a:pt x="2068" y="2670"/>
                    <a:pt x="2002" y="2303"/>
                    <a:pt x="2102" y="1836"/>
                  </a:cubicBezTo>
                  <a:cubicBezTo>
                    <a:pt x="2268" y="1802"/>
                    <a:pt x="2402" y="1802"/>
                    <a:pt x="2535" y="1802"/>
                  </a:cubicBezTo>
                  <a:close/>
                  <a:moveTo>
                    <a:pt x="7105" y="3437"/>
                  </a:moveTo>
                  <a:cubicBezTo>
                    <a:pt x="7239" y="3437"/>
                    <a:pt x="7339" y="3470"/>
                    <a:pt x="7472" y="3470"/>
                  </a:cubicBezTo>
                  <a:cubicBezTo>
                    <a:pt x="7305" y="3570"/>
                    <a:pt x="6972" y="3737"/>
                    <a:pt x="6738" y="3737"/>
                  </a:cubicBezTo>
                  <a:cubicBezTo>
                    <a:pt x="6605" y="3737"/>
                    <a:pt x="6605" y="3670"/>
                    <a:pt x="6571" y="3637"/>
                  </a:cubicBezTo>
                  <a:cubicBezTo>
                    <a:pt x="6571" y="3604"/>
                    <a:pt x="6571" y="3604"/>
                    <a:pt x="6605" y="3570"/>
                  </a:cubicBezTo>
                  <a:cubicBezTo>
                    <a:pt x="6638" y="3504"/>
                    <a:pt x="6838" y="3437"/>
                    <a:pt x="7105" y="3437"/>
                  </a:cubicBezTo>
                  <a:close/>
                  <a:moveTo>
                    <a:pt x="3002" y="5338"/>
                  </a:moveTo>
                  <a:lnTo>
                    <a:pt x="3002" y="5338"/>
                  </a:lnTo>
                  <a:cubicBezTo>
                    <a:pt x="2969" y="5405"/>
                    <a:pt x="2936" y="5505"/>
                    <a:pt x="2802" y="5705"/>
                  </a:cubicBezTo>
                  <a:cubicBezTo>
                    <a:pt x="2686" y="5845"/>
                    <a:pt x="2569" y="5903"/>
                    <a:pt x="2431" y="5903"/>
                  </a:cubicBezTo>
                  <a:cubicBezTo>
                    <a:pt x="2370" y="5903"/>
                    <a:pt x="2306" y="5892"/>
                    <a:pt x="2235" y="5872"/>
                  </a:cubicBezTo>
                  <a:cubicBezTo>
                    <a:pt x="2502" y="5538"/>
                    <a:pt x="2802" y="5372"/>
                    <a:pt x="3002" y="5338"/>
                  </a:cubicBezTo>
                  <a:close/>
                  <a:moveTo>
                    <a:pt x="6034" y="6047"/>
                  </a:moveTo>
                  <a:cubicBezTo>
                    <a:pt x="6079" y="6047"/>
                    <a:pt x="6138" y="6055"/>
                    <a:pt x="6205" y="6072"/>
                  </a:cubicBezTo>
                  <a:cubicBezTo>
                    <a:pt x="6571" y="6139"/>
                    <a:pt x="6705" y="6406"/>
                    <a:pt x="6738" y="6639"/>
                  </a:cubicBezTo>
                  <a:cubicBezTo>
                    <a:pt x="6271" y="6472"/>
                    <a:pt x="5971" y="6172"/>
                    <a:pt x="5938" y="6072"/>
                  </a:cubicBezTo>
                  <a:cubicBezTo>
                    <a:pt x="5954" y="6055"/>
                    <a:pt x="5988" y="6047"/>
                    <a:pt x="6034" y="6047"/>
                  </a:cubicBezTo>
                  <a:close/>
                  <a:moveTo>
                    <a:pt x="4203" y="6672"/>
                  </a:moveTo>
                  <a:cubicBezTo>
                    <a:pt x="4270" y="6672"/>
                    <a:pt x="4303" y="6706"/>
                    <a:pt x="4370" y="6806"/>
                  </a:cubicBezTo>
                  <a:cubicBezTo>
                    <a:pt x="4403" y="6873"/>
                    <a:pt x="4403" y="6906"/>
                    <a:pt x="4370" y="7006"/>
                  </a:cubicBezTo>
                  <a:cubicBezTo>
                    <a:pt x="4337" y="7139"/>
                    <a:pt x="4203" y="7306"/>
                    <a:pt x="4003" y="7473"/>
                  </a:cubicBezTo>
                  <a:cubicBezTo>
                    <a:pt x="3903" y="7206"/>
                    <a:pt x="3936" y="6939"/>
                    <a:pt x="4036" y="6806"/>
                  </a:cubicBezTo>
                  <a:cubicBezTo>
                    <a:pt x="4103" y="6706"/>
                    <a:pt x="4170" y="6672"/>
                    <a:pt x="4203" y="6672"/>
                  </a:cubicBezTo>
                  <a:close/>
                  <a:moveTo>
                    <a:pt x="3703" y="401"/>
                  </a:moveTo>
                  <a:cubicBezTo>
                    <a:pt x="3903" y="401"/>
                    <a:pt x="4070" y="435"/>
                    <a:pt x="4270" y="468"/>
                  </a:cubicBezTo>
                  <a:cubicBezTo>
                    <a:pt x="5004" y="668"/>
                    <a:pt x="5404" y="868"/>
                    <a:pt x="5604" y="1035"/>
                  </a:cubicBezTo>
                  <a:cubicBezTo>
                    <a:pt x="5237" y="1402"/>
                    <a:pt x="5037" y="1869"/>
                    <a:pt x="5137" y="2136"/>
                  </a:cubicBezTo>
                  <a:cubicBezTo>
                    <a:pt x="5170" y="2269"/>
                    <a:pt x="5271" y="2369"/>
                    <a:pt x="5471" y="2369"/>
                  </a:cubicBezTo>
                  <a:cubicBezTo>
                    <a:pt x="5738" y="2369"/>
                    <a:pt x="6071" y="2136"/>
                    <a:pt x="6238" y="1836"/>
                  </a:cubicBezTo>
                  <a:cubicBezTo>
                    <a:pt x="6338" y="1602"/>
                    <a:pt x="6338" y="1335"/>
                    <a:pt x="6205" y="1102"/>
                  </a:cubicBezTo>
                  <a:cubicBezTo>
                    <a:pt x="6371" y="968"/>
                    <a:pt x="6638" y="868"/>
                    <a:pt x="6938" y="868"/>
                  </a:cubicBezTo>
                  <a:cubicBezTo>
                    <a:pt x="7239" y="868"/>
                    <a:pt x="7539" y="968"/>
                    <a:pt x="7839" y="1202"/>
                  </a:cubicBezTo>
                  <a:cubicBezTo>
                    <a:pt x="8239" y="1469"/>
                    <a:pt x="8473" y="1769"/>
                    <a:pt x="8473" y="2102"/>
                  </a:cubicBezTo>
                  <a:cubicBezTo>
                    <a:pt x="8473" y="2536"/>
                    <a:pt x="8139" y="2936"/>
                    <a:pt x="7906" y="3170"/>
                  </a:cubicBezTo>
                  <a:cubicBezTo>
                    <a:pt x="7639" y="3070"/>
                    <a:pt x="7372" y="3036"/>
                    <a:pt x="7105" y="3036"/>
                  </a:cubicBezTo>
                  <a:cubicBezTo>
                    <a:pt x="6705" y="3036"/>
                    <a:pt x="6405" y="3137"/>
                    <a:pt x="6271" y="3337"/>
                  </a:cubicBezTo>
                  <a:cubicBezTo>
                    <a:pt x="6171" y="3437"/>
                    <a:pt x="6138" y="3604"/>
                    <a:pt x="6205" y="3737"/>
                  </a:cubicBezTo>
                  <a:cubicBezTo>
                    <a:pt x="6271" y="4004"/>
                    <a:pt x="6471" y="4137"/>
                    <a:pt x="6738" y="4137"/>
                  </a:cubicBezTo>
                  <a:cubicBezTo>
                    <a:pt x="7172" y="4137"/>
                    <a:pt x="7706" y="3837"/>
                    <a:pt x="7772" y="3804"/>
                  </a:cubicBezTo>
                  <a:cubicBezTo>
                    <a:pt x="7772" y="3804"/>
                    <a:pt x="7839" y="3737"/>
                    <a:pt x="7972" y="3637"/>
                  </a:cubicBezTo>
                  <a:cubicBezTo>
                    <a:pt x="8139" y="3737"/>
                    <a:pt x="8273" y="3837"/>
                    <a:pt x="8373" y="3937"/>
                  </a:cubicBezTo>
                  <a:lnTo>
                    <a:pt x="8573" y="4104"/>
                  </a:lnTo>
                  <a:cubicBezTo>
                    <a:pt x="8973" y="4504"/>
                    <a:pt x="9407" y="4938"/>
                    <a:pt x="9373" y="5372"/>
                  </a:cubicBezTo>
                  <a:cubicBezTo>
                    <a:pt x="9340" y="5672"/>
                    <a:pt x="9040" y="6039"/>
                    <a:pt x="8473" y="6406"/>
                  </a:cubicBezTo>
                  <a:cubicBezTo>
                    <a:pt x="8153" y="6619"/>
                    <a:pt x="7811" y="6726"/>
                    <a:pt x="7448" y="6726"/>
                  </a:cubicBezTo>
                  <a:cubicBezTo>
                    <a:pt x="7357" y="6726"/>
                    <a:pt x="7265" y="6719"/>
                    <a:pt x="7172" y="6706"/>
                  </a:cubicBezTo>
                  <a:cubicBezTo>
                    <a:pt x="7139" y="6139"/>
                    <a:pt x="6805" y="5738"/>
                    <a:pt x="6271" y="5638"/>
                  </a:cubicBezTo>
                  <a:cubicBezTo>
                    <a:pt x="6192" y="5627"/>
                    <a:pt x="6122" y="5621"/>
                    <a:pt x="6059" y="5621"/>
                  </a:cubicBezTo>
                  <a:cubicBezTo>
                    <a:pt x="5589" y="5621"/>
                    <a:pt x="5533" y="5917"/>
                    <a:pt x="5504" y="6005"/>
                  </a:cubicBezTo>
                  <a:cubicBezTo>
                    <a:pt x="5471" y="6372"/>
                    <a:pt x="6071" y="6873"/>
                    <a:pt x="6772" y="7073"/>
                  </a:cubicBezTo>
                  <a:cubicBezTo>
                    <a:pt x="6738" y="7473"/>
                    <a:pt x="6538" y="7907"/>
                    <a:pt x="6271" y="8174"/>
                  </a:cubicBezTo>
                  <a:cubicBezTo>
                    <a:pt x="6104" y="8307"/>
                    <a:pt x="5871" y="8507"/>
                    <a:pt x="5504" y="8507"/>
                  </a:cubicBezTo>
                  <a:cubicBezTo>
                    <a:pt x="5337" y="8507"/>
                    <a:pt x="5137" y="8440"/>
                    <a:pt x="4937" y="8374"/>
                  </a:cubicBezTo>
                  <a:cubicBezTo>
                    <a:pt x="4603" y="8207"/>
                    <a:pt x="4370" y="8040"/>
                    <a:pt x="4203" y="7807"/>
                  </a:cubicBezTo>
                  <a:cubicBezTo>
                    <a:pt x="4503" y="7606"/>
                    <a:pt x="4703" y="7340"/>
                    <a:pt x="4804" y="7106"/>
                  </a:cubicBezTo>
                  <a:cubicBezTo>
                    <a:pt x="4837" y="6906"/>
                    <a:pt x="4804" y="6739"/>
                    <a:pt x="4737" y="6572"/>
                  </a:cubicBezTo>
                  <a:cubicBezTo>
                    <a:pt x="4537" y="6306"/>
                    <a:pt x="4337" y="6239"/>
                    <a:pt x="4203" y="6239"/>
                  </a:cubicBezTo>
                  <a:cubicBezTo>
                    <a:pt x="4003" y="6239"/>
                    <a:pt x="3803" y="6372"/>
                    <a:pt x="3669" y="6606"/>
                  </a:cubicBezTo>
                  <a:cubicBezTo>
                    <a:pt x="3536" y="6839"/>
                    <a:pt x="3469" y="7240"/>
                    <a:pt x="3636" y="7673"/>
                  </a:cubicBezTo>
                  <a:cubicBezTo>
                    <a:pt x="3369" y="7807"/>
                    <a:pt x="3069" y="7873"/>
                    <a:pt x="2835" y="7873"/>
                  </a:cubicBezTo>
                  <a:cubicBezTo>
                    <a:pt x="2335" y="7873"/>
                    <a:pt x="2035" y="7640"/>
                    <a:pt x="1901" y="7173"/>
                  </a:cubicBezTo>
                  <a:cubicBezTo>
                    <a:pt x="1801" y="6806"/>
                    <a:pt x="1901" y="6472"/>
                    <a:pt x="2002" y="6239"/>
                  </a:cubicBezTo>
                  <a:cubicBezTo>
                    <a:pt x="2147" y="6291"/>
                    <a:pt x="2287" y="6317"/>
                    <a:pt x="2418" y="6317"/>
                  </a:cubicBezTo>
                  <a:cubicBezTo>
                    <a:pt x="2706" y="6317"/>
                    <a:pt x="2952" y="6191"/>
                    <a:pt x="3136" y="5939"/>
                  </a:cubicBezTo>
                  <a:cubicBezTo>
                    <a:pt x="3403" y="5572"/>
                    <a:pt x="3469" y="5305"/>
                    <a:pt x="3369" y="5105"/>
                  </a:cubicBezTo>
                  <a:cubicBezTo>
                    <a:pt x="3302" y="4971"/>
                    <a:pt x="3169" y="4905"/>
                    <a:pt x="3036" y="4905"/>
                  </a:cubicBezTo>
                  <a:cubicBezTo>
                    <a:pt x="2735" y="4905"/>
                    <a:pt x="2202" y="5205"/>
                    <a:pt x="1868" y="5672"/>
                  </a:cubicBezTo>
                  <a:cubicBezTo>
                    <a:pt x="1134" y="5138"/>
                    <a:pt x="434" y="3870"/>
                    <a:pt x="534" y="2936"/>
                  </a:cubicBezTo>
                  <a:cubicBezTo>
                    <a:pt x="601" y="2436"/>
                    <a:pt x="934" y="2102"/>
                    <a:pt x="1468" y="1969"/>
                  </a:cubicBezTo>
                  <a:cubicBezTo>
                    <a:pt x="1535" y="1936"/>
                    <a:pt x="1601" y="1936"/>
                    <a:pt x="1668" y="1936"/>
                  </a:cubicBezTo>
                  <a:cubicBezTo>
                    <a:pt x="1568" y="2403"/>
                    <a:pt x="1635" y="2836"/>
                    <a:pt x="1835" y="3103"/>
                  </a:cubicBezTo>
                  <a:cubicBezTo>
                    <a:pt x="1967" y="3262"/>
                    <a:pt x="2140" y="3357"/>
                    <a:pt x="2339" y="3357"/>
                  </a:cubicBezTo>
                  <a:cubicBezTo>
                    <a:pt x="2392" y="3357"/>
                    <a:pt x="2446" y="3351"/>
                    <a:pt x="2502" y="3337"/>
                  </a:cubicBezTo>
                  <a:cubicBezTo>
                    <a:pt x="3169" y="3170"/>
                    <a:pt x="3669" y="2569"/>
                    <a:pt x="3603" y="2036"/>
                  </a:cubicBezTo>
                  <a:cubicBezTo>
                    <a:pt x="3603" y="1836"/>
                    <a:pt x="3436" y="1369"/>
                    <a:pt x="2535" y="1369"/>
                  </a:cubicBezTo>
                  <a:cubicBezTo>
                    <a:pt x="2435" y="1369"/>
                    <a:pt x="2335" y="1402"/>
                    <a:pt x="2235" y="1402"/>
                  </a:cubicBezTo>
                  <a:cubicBezTo>
                    <a:pt x="2435" y="1002"/>
                    <a:pt x="2869" y="401"/>
                    <a:pt x="3703" y="401"/>
                  </a:cubicBezTo>
                  <a:close/>
                  <a:moveTo>
                    <a:pt x="3703" y="1"/>
                  </a:moveTo>
                  <a:cubicBezTo>
                    <a:pt x="2635" y="1"/>
                    <a:pt x="2002" y="735"/>
                    <a:pt x="1768" y="1469"/>
                  </a:cubicBezTo>
                  <a:cubicBezTo>
                    <a:pt x="1635" y="1502"/>
                    <a:pt x="1501" y="1535"/>
                    <a:pt x="1368" y="1569"/>
                  </a:cubicBezTo>
                  <a:cubicBezTo>
                    <a:pt x="467" y="1802"/>
                    <a:pt x="200" y="2403"/>
                    <a:pt x="134" y="2903"/>
                  </a:cubicBezTo>
                  <a:cubicBezTo>
                    <a:pt x="0" y="3971"/>
                    <a:pt x="801" y="5438"/>
                    <a:pt x="1635" y="6039"/>
                  </a:cubicBezTo>
                  <a:cubicBezTo>
                    <a:pt x="1434" y="6439"/>
                    <a:pt x="1401" y="6873"/>
                    <a:pt x="1501" y="7273"/>
                  </a:cubicBezTo>
                  <a:cubicBezTo>
                    <a:pt x="1668" y="7907"/>
                    <a:pt x="2135" y="8274"/>
                    <a:pt x="2835" y="8274"/>
                  </a:cubicBezTo>
                  <a:cubicBezTo>
                    <a:pt x="3136" y="8274"/>
                    <a:pt x="3503" y="8174"/>
                    <a:pt x="3836" y="8040"/>
                  </a:cubicBezTo>
                  <a:cubicBezTo>
                    <a:pt x="4036" y="8307"/>
                    <a:pt x="4337" y="8540"/>
                    <a:pt x="4737" y="8741"/>
                  </a:cubicBezTo>
                  <a:cubicBezTo>
                    <a:pt x="5004" y="8841"/>
                    <a:pt x="5271" y="8907"/>
                    <a:pt x="5504" y="8907"/>
                  </a:cubicBezTo>
                  <a:cubicBezTo>
                    <a:pt x="5904" y="8907"/>
                    <a:pt x="6271" y="8774"/>
                    <a:pt x="6571" y="8474"/>
                  </a:cubicBezTo>
                  <a:cubicBezTo>
                    <a:pt x="6905" y="8107"/>
                    <a:pt x="7139" y="7640"/>
                    <a:pt x="7172" y="7139"/>
                  </a:cubicBezTo>
                  <a:cubicBezTo>
                    <a:pt x="7225" y="7143"/>
                    <a:pt x="7279" y="7144"/>
                    <a:pt x="7332" y="7144"/>
                  </a:cubicBezTo>
                  <a:cubicBezTo>
                    <a:pt x="7812" y="7144"/>
                    <a:pt x="8286" y="7009"/>
                    <a:pt x="8706" y="6739"/>
                  </a:cubicBezTo>
                  <a:cubicBezTo>
                    <a:pt x="9373" y="6306"/>
                    <a:pt x="9740" y="5872"/>
                    <a:pt x="9774" y="5405"/>
                  </a:cubicBezTo>
                  <a:cubicBezTo>
                    <a:pt x="9840" y="4771"/>
                    <a:pt x="9307" y="4271"/>
                    <a:pt x="8840" y="3804"/>
                  </a:cubicBezTo>
                  <a:lnTo>
                    <a:pt x="8673" y="3637"/>
                  </a:lnTo>
                  <a:cubicBezTo>
                    <a:pt x="8573" y="3537"/>
                    <a:pt x="8439" y="3437"/>
                    <a:pt x="8306" y="3370"/>
                  </a:cubicBezTo>
                  <a:cubicBezTo>
                    <a:pt x="8606" y="3036"/>
                    <a:pt x="8906" y="2603"/>
                    <a:pt x="8873" y="2069"/>
                  </a:cubicBezTo>
                  <a:cubicBezTo>
                    <a:pt x="8873" y="1635"/>
                    <a:pt x="8606" y="1202"/>
                    <a:pt x="8106" y="835"/>
                  </a:cubicBezTo>
                  <a:cubicBezTo>
                    <a:pt x="7720" y="572"/>
                    <a:pt x="7316" y="438"/>
                    <a:pt x="6927" y="438"/>
                  </a:cubicBezTo>
                  <a:cubicBezTo>
                    <a:pt x="6576" y="438"/>
                    <a:pt x="6238" y="547"/>
                    <a:pt x="5938" y="768"/>
                  </a:cubicBezTo>
                  <a:cubicBezTo>
                    <a:pt x="5604" y="501"/>
                    <a:pt x="5104" y="268"/>
                    <a:pt x="4370" y="68"/>
                  </a:cubicBezTo>
                  <a:cubicBezTo>
                    <a:pt x="4136" y="34"/>
                    <a:pt x="3936" y="1"/>
                    <a:pt x="370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8" name="Google Shape;5702;p61">
              <a:extLst>
                <a:ext uri="{FF2B5EF4-FFF2-40B4-BE49-F238E27FC236}">
                  <a16:creationId xmlns:a16="http://schemas.microsoft.com/office/drawing/2014/main" id="{CC4FD47D-72D0-FABB-95B2-856B8A6A6E12}"/>
                </a:ext>
              </a:extLst>
            </p:cNvPr>
            <p:cNvSpPr/>
            <p:nvPr/>
          </p:nvSpPr>
          <p:spPr>
            <a:xfrm>
              <a:off x="19966100" y="4485325"/>
              <a:ext cx="91750" cy="90925"/>
            </a:xfrm>
            <a:custGeom>
              <a:avLst/>
              <a:gdLst/>
              <a:ahLst/>
              <a:cxnLst/>
              <a:rect l="l" t="t" r="r" b="b"/>
              <a:pathLst>
                <a:path w="3670" h="3637" extrusionOk="0">
                  <a:moveTo>
                    <a:pt x="1835" y="0"/>
                  </a:moveTo>
                  <a:cubicBezTo>
                    <a:pt x="834" y="0"/>
                    <a:pt x="0" y="801"/>
                    <a:pt x="0" y="1802"/>
                  </a:cubicBezTo>
                  <a:cubicBezTo>
                    <a:pt x="0" y="2836"/>
                    <a:pt x="834" y="3636"/>
                    <a:pt x="1835" y="3636"/>
                  </a:cubicBezTo>
                  <a:cubicBezTo>
                    <a:pt x="2836" y="3636"/>
                    <a:pt x="3670" y="2836"/>
                    <a:pt x="3670" y="1802"/>
                  </a:cubicBezTo>
                  <a:cubicBezTo>
                    <a:pt x="3670" y="801"/>
                    <a:pt x="2836" y="0"/>
                    <a:pt x="1835" y="0"/>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9" name="Google Shape;5703;p61">
              <a:extLst>
                <a:ext uri="{FF2B5EF4-FFF2-40B4-BE49-F238E27FC236}">
                  <a16:creationId xmlns:a16="http://schemas.microsoft.com/office/drawing/2014/main" id="{E2421496-3ECC-F3C7-44D6-1DC97D87CC20}"/>
                </a:ext>
              </a:extLst>
            </p:cNvPr>
            <p:cNvSpPr/>
            <p:nvPr/>
          </p:nvSpPr>
          <p:spPr>
            <a:xfrm>
              <a:off x="18887000" y="4388575"/>
              <a:ext cx="465350" cy="176825"/>
            </a:xfrm>
            <a:custGeom>
              <a:avLst/>
              <a:gdLst/>
              <a:ahLst/>
              <a:cxnLst/>
              <a:rect l="l" t="t" r="r" b="b"/>
              <a:pathLst>
                <a:path w="18614" h="7073" extrusionOk="0">
                  <a:moveTo>
                    <a:pt x="6105" y="2069"/>
                  </a:moveTo>
                  <a:cubicBezTo>
                    <a:pt x="6205" y="2069"/>
                    <a:pt x="6371" y="2136"/>
                    <a:pt x="6538" y="2269"/>
                  </a:cubicBezTo>
                  <a:cubicBezTo>
                    <a:pt x="7205" y="2769"/>
                    <a:pt x="7039" y="3170"/>
                    <a:pt x="6972" y="3303"/>
                  </a:cubicBezTo>
                  <a:cubicBezTo>
                    <a:pt x="6838" y="3570"/>
                    <a:pt x="6538" y="3837"/>
                    <a:pt x="6138" y="4037"/>
                  </a:cubicBezTo>
                  <a:cubicBezTo>
                    <a:pt x="6105" y="4004"/>
                    <a:pt x="6105" y="3970"/>
                    <a:pt x="6071" y="3904"/>
                  </a:cubicBezTo>
                  <a:cubicBezTo>
                    <a:pt x="5738" y="2970"/>
                    <a:pt x="5771" y="2236"/>
                    <a:pt x="6004" y="2069"/>
                  </a:cubicBezTo>
                  <a:close/>
                  <a:moveTo>
                    <a:pt x="11175" y="2102"/>
                  </a:moveTo>
                  <a:cubicBezTo>
                    <a:pt x="11275" y="2102"/>
                    <a:pt x="11408" y="2169"/>
                    <a:pt x="11542" y="2269"/>
                  </a:cubicBezTo>
                  <a:cubicBezTo>
                    <a:pt x="12409" y="2936"/>
                    <a:pt x="12809" y="3970"/>
                    <a:pt x="12542" y="4871"/>
                  </a:cubicBezTo>
                  <a:cubicBezTo>
                    <a:pt x="12509" y="4971"/>
                    <a:pt x="12476" y="5105"/>
                    <a:pt x="12409" y="5205"/>
                  </a:cubicBezTo>
                  <a:cubicBezTo>
                    <a:pt x="11842" y="4738"/>
                    <a:pt x="11408" y="4137"/>
                    <a:pt x="11175" y="3537"/>
                  </a:cubicBezTo>
                  <a:cubicBezTo>
                    <a:pt x="10875" y="2769"/>
                    <a:pt x="10941" y="2236"/>
                    <a:pt x="11075" y="2136"/>
                  </a:cubicBezTo>
                  <a:cubicBezTo>
                    <a:pt x="11108" y="2102"/>
                    <a:pt x="11141" y="2102"/>
                    <a:pt x="11175" y="2102"/>
                  </a:cubicBezTo>
                  <a:close/>
                  <a:moveTo>
                    <a:pt x="2635" y="1"/>
                  </a:moveTo>
                  <a:cubicBezTo>
                    <a:pt x="1234" y="1"/>
                    <a:pt x="300" y="768"/>
                    <a:pt x="167" y="2036"/>
                  </a:cubicBezTo>
                  <a:cubicBezTo>
                    <a:pt x="0" y="3303"/>
                    <a:pt x="767" y="4871"/>
                    <a:pt x="2102" y="5171"/>
                  </a:cubicBezTo>
                  <a:cubicBezTo>
                    <a:pt x="2382" y="5232"/>
                    <a:pt x="2698" y="5262"/>
                    <a:pt x="3034" y="5262"/>
                  </a:cubicBezTo>
                  <a:cubicBezTo>
                    <a:pt x="3979" y="5262"/>
                    <a:pt x="5076" y="5031"/>
                    <a:pt x="5938" y="4637"/>
                  </a:cubicBezTo>
                  <a:cubicBezTo>
                    <a:pt x="6538" y="5872"/>
                    <a:pt x="7706" y="7073"/>
                    <a:pt x="9340" y="7073"/>
                  </a:cubicBezTo>
                  <a:lnTo>
                    <a:pt x="9540" y="7073"/>
                  </a:lnTo>
                  <a:cubicBezTo>
                    <a:pt x="10908" y="7006"/>
                    <a:pt x="11975" y="6539"/>
                    <a:pt x="12542" y="5772"/>
                  </a:cubicBezTo>
                  <a:cubicBezTo>
                    <a:pt x="13164" y="6167"/>
                    <a:pt x="13904" y="6395"/>
                    <a:pt x="14785" y="6395"/>
                  </a:cubicBezTo>
                  <a:cubicBezTo>
                    <a:pt x="14944" y="6395"/>
                    <a:pt x="15109" y="6387"/>
                    <a:pt x="15278" y="6372"/>
                  </a:cubicBezTo>
                  <a:cubicBezTo>
                    <a:pt x="16779" y="6205"/>
                    <a:pt x="17713" y="5738"/>
                    <a:pt x="18046" y="4938"/>
                  </a:cubicBezTo>
                  <a:cubicBezTo>
                    <a:pt x="18613" y="3703"/>
                    <a:pt x="17613" y="2302"/>
                    <a:pt x="17546" y="2236"/>
                  </a:cubicBezTo>
                  <a:cubicBezTo>
                    <a:pt x="17503" y="2171"/>
                    <a:pt x="17432" y="2134"/>
                    <a:pt x="17369" y="2134"/>
                  </a:cubicBezTo>
                  <a:cubicBezTo>
                    <a:pt x="17335" y="2134"/>
                    <a:pt x="17303" y="2145"/>
                    <a:pt x="17279" y="2169"/>
                  </a:cubicBezTo>
                  <a:cubicBezTo>
                    <a:pt x="17179" y="2236"/>
                    <a:pt x="17146" y="2369"/>
                    <a:pt x="17212" y="2469"/>
                  </a:cubicBezTo>
                  <a:cubicBezTo>
                    <a:pt x="17212" y="2469"/>
                    <a:pt x="18113" y="3770"/>
                    <a:pt x="17679" y="4738"/>
                  </a:cubicBezTo>
                  <a:cubicBezTo>
                    <a:pt x="17379" y="5405"/>
                    <a:pt x="16545" y="5805"/>
                    <a:pt x="15211" y="5938"/>
                  </a:cubicBezTo>
                  <a:cubicBezTo>
                    <a:pt x="15045" y="5956"/>
                    <a:pt x="14883" y="5964"/>
                    <a:pt x="14725" y="5964"/>
                  </a:cubicBezTo>
                  <a:cubicBezTo>
                    <a:pt x="13963" y="5964"/>
                    <a:pt x="13301" y="5770"/>
                    <a:pt x="12776" y="5438"/>
                  </a:cubicBezTo>
                  <a:cubicBezTo>
                    <a:pt x="12843" y="5305"/>
                    <a:pt x="12909" y="5138"/>
                    <a:pt x="12943" y="5004"/>
                  </a:cubicBezTo>
                  <a:cubicBezTo>
                    <a:pt x="13276" y="3937"/>
                    <a:pt x="12809" y="2703"/>
                    <a:pt x="11809" y="1936"/>
                  </a:cubicBezTo>
                  <a:cubicBezTo>
                    <a:pt x="11533" y="1746"/>
                    <a:pt x="11319" y="1681"/>
                    <a:pt x="11159" y="1681"/>
                  </a:cubicBezTo>
                  <a:cubicBezTo>
                    <a:pt x="11009" y="1681"/>
                    <a:pt x="10906" y="1738"/>
                    <a:pt x="10841" y="1802"/>
                  </a:cubicBezTo>
                  <a:cubicBezTo>
                    <a:pt x="10474" y="2069"/>
                    <a:pt x="10441" y="2836"/>
                    <a:pt x="10775" y="3670"/>
                  </a:cubicBezTo>
                  <a:cubicBezTo>
                    <a:pt x="11041" y="4337"/>
                    <a:pt x="11508" y="5038"/>
                    <a:pt x="12209" y="5538"/>
                  </a:cubicBezTo>
                  <a:cubicBezTo>
                    <a:pt x="11675" y="6205"/>
                    <a:pt x="10741" y="6572"/>
                    <a:pt x="9507" y="6672"/>
                  </a:cubicBezTo>
                  <a:cubicBezTo>
                    <a:pt x="9464" y="6674"/>
                    <a:pt x="9421" y="6675"/>
                    <a:pt x="9378" y="6675"/>
                  </a:cubicBezTo>
                  <a:cubicBezTo>
                    <a:pt x="7911" y="6675"/>
                    <a:pt x="6856" y="5572"/>
                    <a:pt x="6305" y="4437"/>
                  </a:cubicBezTo>
                  <a:cubicBezTo>
                    <a:pt x="6805" y="4170"/>
                    <a:pt x="7172" y="3837"/>
                    <a:pt x="7339" y="3470"/>
                  </a:cubicBezTo>
                  <a:cubicBezTo>
                    <a:pt x="7506" y="3103"/>
                    <a:pt x="7572" y="2536"/>
                    <a:pt x="6805" y="1936"/>
                  </a:cubicBezTo>
                  <a:cubicBezTo>
                    <a:pt x="6503" y="1709"/>
                    <a:pt x="6265" y="1632"/>
                    <a:pt x="6079" y="1632"/>
                  </a:cubicBezTo>
                  <a:cubicBezTo>
                    <a:pt x="5937" y="1632"/>
                    <a:pt x="5825" y="1677"/>
                    <a:pt x="5738" y="1735"/>
                  </a:cubicBezTo>
                  <a:cubicBezTo>
                    <a:pt x="5271" y="2102"/>
                    <a:pt x="5371" y="3170"/>
                    <a:pt x="5704" y="4037"/>
                  </a:cubicBezTo>
                  <a:cubicBezTo>
                    <a:pt x="5704" y="4104"/>
                    <a:pt x="5738" y="4170"/>
                    <a:pt x="5771" y="4237"/>
                  </a:cubicBezTo>
                  <a:cubicBezTo>
                    <a:pt x="4970" y="4612"/>
                    <a:pt x="3945" y="4856"/>
                    <a:pt x="3046" y="4856"/>
                  </a:cubicBezTo>
                  <a:cubicBezTo>
                    <a:pt x="2746" y="4856"/>
                    <a:pt x="2460" y="4829"/>
                    <a:pt x="2202" y="4771"/>
                  </a:cubicBezTo>
                  <a:cubicBezTo>
                    <a:pt x="1101" y="4504"/>
                    <a:pt x="434" y="3136"/>
                    <a:pt x="567" y="2069"/>
                  </a:cubicBezTo>
                  <a:cubicBezTo>
                    <a:pt x="667" y="1035"/>
                    <a:pt x="1435" y="401"/>
                    <a:pt x="2635" y="401"/>
                  </a:cubicBezTo>
                  <a:cubicBezTo>
                    <a:pt x="2735" y="401"/>
                    <a:pt x="2836" y="334"/>
                    <a:pt x="2836" y="201"/>
                  </a:cubicBezTo>
                  <a:cubicBezTo>
                    <a:pt x="2836" y="101"/>
                    <a:pt x="2735" y="1"/>
                    <a:pt x="263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0" name="Google Shape;5704;p61">
              <a:extLst>
                <a:ext uri="{FF2B5EF4-FFF2-40B4-BE49-F238E27FC236}">
                  <a16:creationId xmlns:a16="http://schemas.microsoft.com/office/drawing/2014/main" id="{710AAAA9-0DC1-39A9-6AF8-377F4D74513A}"/>
                </a:ext>
              </a:extLst>
            </p:cNvPr>
            <p:cNvSpPr/>
            <p:nvPr/>
          </p:nvSpPr>
          <p:spPr>
            <a:xfrm>
              <a:off x="19718425" y="4876600"/>
              <a:ext cx="49225" cy="14875"/>
            </a:xfrm>
            <a:custGeom>
              <a:avLst/>
              <a:gdLst/>
              <a:ahLst/>
              <a:cxnLst/>
              <a:rect l="l" t="t" r="r" b="b"/>
              <a:pathLst>
                <a:path w="1969" h="595" extrusionOk="0">
                  <a:moveTo>
                    <a:pt x="1751" y="0"/>
                  </a:moveTo>
                  <a:cubicBezTo>
                    <a:pt x="1724" y="0"/>
                    <a:pt x="1696" y="9"/>
                    <a:pt x="1668" y="27"/>
                  </a:cubicBezTo>
                  <a:cubicBezTo>
                    <a:pt x="1449" y="93"/>
                    <a:pt x="1056" y="188"/>
                    <a:pt x="755" y="188"/>
                  </a:cubicBezTo>
                  <a:cubicBezTo>
                    <a:pt x="600" y="188"/>
                    <a:pt x="469" y="162"/>
                    <a:pt x="401" y="94"/>
                  </a:cubicBezTo>
                  <a:cubicBezTo>
                    <a:pt x="351" y="44"/>
                    <a:pt x="292" y="19"/>
                    <a:pt x="238" y="19"/>
                  </a:cubicBezTo>
                  <a:cubicBezTo>
                    <a:pt x="184" y="19"/>
                    <a:pt x="134" y="44"/>
                    <a:pt x="100" y="94"/>
                  </a:cubicBezTo>
                  <a:cubicBezTo>
                    <a:pt x="0" y="161"/>
                    <a:pt x="0" y="294"/>
                    <a:pt x="100" y="361"/>
                  </a:cubicBezTo>
                  <a:cubicBezTo>
                    <a:pt x="267" y="528"/>
                    <a:pt x="534" y="594"/>
                    <a:pt x="801" y="594"/>
                  </a:cubicBezTo>
                  <a:cubicBezTo>
                    <a:pt x="1234" y="594"/>
                    <a:pt x="1701" y="427"/>
                    <a:pt x="1802" y="394"/>
                  </a:cubicBezTo>
                  <a:cubicBezTo>
                    <a:pt x="1902" y="361"/>
                    <a:pt x="1968" y="261"/>
                    <a:pt x="1935" y="127"/>
                  </a:cubicBezTo>
                  <a:cubicBezTo>
                    <a:pt x="1887" y="55"/>
                    <a:pt x="1822" y="0"/>
                    <a:pt x="175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1" name="Google Shape;5705;p61">
              <a:extLst>
                <a:ext uri="{FF2B5EF4-FFF2-40B4-BE49-F238E27FC236}">
                  <a16:creationId xmlns:a16="http://schemas.microsoft.com/office/drawing/2014/main" id="{AC90BF2F-4021-991E-4124-F9961F2C8D76}"/>
                </a:ext>
              </a:extLst>
            </p:cNvPr>
            <p:cNvSpPr/>
            <p:nvPr/>
          </p:nvSpPr>
          <p:spPr>
            <a:xfrm>
              <a:off x="19765950" y="4896975"/>
              <a:ext cx="49225" cy="14500"/>
            </a:xfrm>
            <a:custGeom>
              <a:avLst/>
              <a:gdLst/>
              <a:ahLst/>
              <a:cxnLst/>
              <a:rect l="l" t="t" r="r" b="b"/>
              <a:pathLst>
                <a:path w="1969" h="580" extrusionOk="0">
                  <a:moveTo>
                    <a:pt x="1739" y="1"/>
                  </a:moveTo>
                  <a:cubicBezTo>
                    <a:pt x="1716" y="1"/>
                    <a:pt x="1692" y="5"/>
                    <a:pt x="1668" y="13"/>
                  </a:cubicBezTo>
                  <a:cubicBezTo>
                    <a:pt x="1449" y="79"/>
                    <a:pt x="1056" y="173"/>
                    <a:pt x="756" y="173"/>
                  </a:cubicBezTo>
                  <a:cubicBezTo>
                    <a:pt x="600" y="173"/>
                    <a:pt x="469" y="148"/>
                    <a:pt x="401" y="79"/>
                  </a:cubicBezTo>
                  <a:cubicBezTo>
                    <a:pt x="351" y="29"/>
                    <a:pt x="293" y="4"/>
                    <a:pt x="238" y="4"/>
                  </a:cubicBezTo>
                  <a:cubicBezTo>
                    <a:pt x="184" y="4"/>
                    <a:pt x="134" y="29"/>
                    <a:pt x="101" y="79"/>
                  </a:cubicBezTo>
                  <a:cubicBezTo>
                    <a:pt x="1" y="146"/>
                    <a:pt x="1" y="280"/>
                    <a:pt x="101" y="380"/>
                  </a:cubicBezTo>
                  <a:cubicBezTo>
                    <a:pt x="267" y="546"/>
                    <a:pt x="534" y="580"/>
                    <a:pt x="768" y="580"/>
                  </a:cubicBezTo>
                  <a:cubicBezTo>
                    <a:pt x="1235" y="580"/>
                    <a:pt x="1702" y="413"/>
                    <a:pt x="1802" y="413"/>
                  </a:cubicBezTo>
                  <a:cubicBezTo>
                    <a:pt x="1902" y="346"/>
                    <a:pt x="1969" y="246"/>
                    <a:pt x="1935" y="146"/>
                  </a:cubicBezTo>
                  <a:cubicBezTo>
                    <a:pt x="1884" y="44"/>
                    <a:pt x="1814" y="1"/>
                    <a:pt x="173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2" name="Google Shape;5706;p61">
              <a:extLst>
                <a:ext uri="{FF2B5EF4-FFF2-40B4-BE49-F238E27FC236}">
                  <a16:creationId xmlns:a16="http://schemas.microsoft.com/office/drawing/2014/main" id="{C1234DD4-4717-7A29-940F-3DDB31294A13}"/>
                </a:ext>
              </a:extLst>
            </p:cNvPr>
            <p:cNvSpPr/>
            <p:nvPr/>
          </p:nvSpPr>
          <p:spPr>
            <a:xfrm>
              <a:off x="19653375" y="4897825"/>
              <a:ext cx="49225" cy="14500"/>
            </a:xfrm>
            <a:custGeom>
              <a:avLst/>
              <a:gdLst/>
              <a:ahLst/>
              <a:cxnLst/>
              <a:rect l="l" t="t" r="r" b="b"/>
              <a:pathLst>
                <a:path w="1969" h="580" extrusionOk="0">
                  <a:moveTo>
                    <a:pt x="1739" y="0"/>
                  </a:moveTo>
                  <a:cubicBezTo>
                    <a:pt x="1716" y="0"/>
                    <a:pt x="1692" y="4"/>
                    <a:pt x="1668" y="12"/>
                  </a:cubicBezTo>
                  <a:cubicBezTo>
                    <a:pt x="1394" y="96"/>
                    <a:pt x="1040" y="181"/>
                    <a:pt x="766" y="181"/>
                  </a:cubicBezTo>
                  <a:cubicBezTo>
                    <a:pt x="606" y="181"/>
                    <a:pt x="474" y="152"/>
                    <a:pt x="401" y="79"/>
                  </a:cubicBezTo>
                  <a:cubicBezTo>
                    <a:pt x="351" y="29"/>
                    <a:pt x="292" y="4"/>
                    <a:pt x="238" y="4"/>
                  </a:cubicBezTo>
                  <a:cubicBezTo>
                    <a:pt x="184" y="4"/>
                    <a:pt x="134" y="29"/>
                    <a:pt x="100" y="79"/>
                  </a:cubicBezTo>
                  <a:cubicBezTo>
                    <a:pt x="0" y="146"/>
                    <a:pt x="0" y="279"/>
                    <a:pt x="100" y="379"/>
                  </a:cubicBezTo>
                  <a:cubicBezTo>
                    <a:pt x="267" y="546"/>
                    <a:pt x="534" y="579"/>
                    <a:pt x="801" y="579"/>
                  </a:cubicBezTo>
                  <a:cubicBezTo>
                    <a:pt x="1235" y="579"/>
                    <a:pt x="1735" y="412"/>
                    <a:pt x="1802" y="412"/>
                  </a:cubicBezTo>
                  <a:cubicBezTo>
                    <a:pt x="1902" y="346"/>
                    <a:pt x="1968" y="246"/>
                    <a:pt x="1935" y="146"/>
                  </a:cubicBezTo>
                  <a:cubicBezTo>
                    <a:pt x="1884" y="44"/>
                    <a:pt x="1814" y="0"/>
                    <a:pt x="173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3" name="Google Shape;5707;p61">
              <a:extLst>
                <a:ext uri="{FF2B5EF4-FFF2-40B4-BE49-F238E27FC236}">
                  <a16:creationId xmlns:a16="http://schemas.microsoft.com/office/drawing/2014/main" id="{F00C8805-0263-E952-26D4-37E7B1FC71EA}"/>
                </a:ext>
              </a:extLst>
            </p:cNvPr>
            <p:cNvSpPr/>
            <p:nvPr/>
          </p:nvSpPr>
          <p:spPr>
            <a:xfrm>
              <a:off x="19631700" y="4847400"/>
              <a:ext cx="48375" cy="14875"/>
            </a:xfrm>
            <a:custGeom>
              <a:avLst/>
              <a:gdLst/>
              <a:ahLst/>
              <a:cxnLst/>
              <a:rect l="l" t="t" r="r" b="b"/>
              <a:pathLst>
                <a:path w="1935" h="595" extrusionOk="0">
                  <a:moveTo>
                    <a:pt x="1723" y="1"/>
                  </a:moveTo>
                  <a:cubicBezTo>
                    <a:pt x="1693" y="1"/>
                    <a:pt x="1663" y="9"/>
                    <a:pt x="1635" y="28"/>
                  </a:cubicBezTo>
                  <a:cubicBezTo>
                    <a:pt x="1446" y="90"/>
                    <a:pt x="1087" y="179"/>
                    <a:pt x="788" y="179"/>
                  </a:cubicBezTo>
                  <a:cubicBezTo>
                    <a:pt x="611" y="179"/>
                    <a:pt x="454" y="148"/>
                    <a:pt x="367" y="61"/>
                  </a:cubicBezTo>
                  <a:cubicBezTo>
                    <a:pt x="337" y="31"/>
                    <a:pt x="294" y="15"/>
                    <a:pt x="246" y="15"/>
                  </a:cubicBezTo>
                  <a:cubicBezTo>
                    <a:pt x="187" y="15"/>
                    <a:pt x="122" y="39"/>
                    <a:pt x="67" y="94"/>
                  </a:cubicBezTo>
                  <a:cubicBezTo>
                    <a:pt x="0" y="161"/>
                    <a:pt x="0" y="295"/>
                    <a:pt x="67" y="361"/>
                  </a:cubicBezTo>
                  <a:cubicBezTo>
                    <a:pt x="234" y="528"/>
                    <a:pt x="500" y="595"/>
                    <a:pt x="767" y="595"/>
                  </a:cubicBezTo>
                  <a:cubicBezTo>
                    <a:pt x="1234" y="595"/>
                    <a:pt x="1701" y="428"/>
                    <a:pt x="1768" y="395"/>
                  </a:cubicBezTo>
                  <a:cubicBezTo>
                    <a:pt x="1901" y="361"/>
                    <a:pt x="1935" y="261"/>
                    <a:pt x="1901" y="128"/>
                  </a:cubicBezTo>
                  <a:cubicBezTo>
                    <a:pt x="1877" y="56"/>
                    <a:pt x="1801" y="1"/>
                    <a:pt x="172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4" name="Google Shape;5708;p61">
              <a:extLst>
                <a:ext uri="{FF2B5EF4-FFF2-40B4-BE49-F238E27FC236}">
                  <a16:creationId xmlns:a16="http://schemas.microsoft.com/office/drawing/2014/main" id="{0292810D-2727-D98F-8F34-16EA8E6DDF1C}"/>
                </a:ext>
              </a:extLst>
            </p:cNvPr>
            <p:cNvSpPr/>
            <p:nvPr/>
          </p:nvSpPr>
          <p:spPr>
            <a:xfrm>
              <a:off x="19590000" y="4884475"/>
              <a:ext cx="49225" cy="14500"/>
            </a:xfrm>
            <a:custGeom>
              <a:avLst/>
              <a:gdLst/>
              <a:ahLst/>
              <a:cxnLst/>
              <a:rect l="l" t="t" r="r" b="b"/>
              <a:pathLst>
                <a:path w="1969" h="580" extrusionOk="0">
                  <a:moveTo>
                    <a:pt x="1723" y="0"/>
                  </a:moveTo>
                  <a:cubicBezTo>
                    <a:pt x="1696" y="0"/>
                    <a:pt x="1666" y="5"/>
                    <a:pt x="1635" y="12"/>
                  </a:cubicBezTo>
                  <a:cubicBezTo>
                    <a:pt x="1437" y="78"/>
                    <a:pt x="1052" y="173"/>
                    <a:pt x="745" y="173"/>
                  </a:cubicBezTo>
                  <a:cubicBezTo>
                    <a:pt x="585" y="173"/>
                    <a:pt x="447" y="147"/>
                    <a:pt x="367" y="79"/>
                  </a:cubicBezTo>
                  <a:cubicBezTo>
                    <a:pt x="334" y="29"/>
                    <a:pt x="284" y="4"/>
                    <a:pt x="230" y="4"/>
                  </a:cubicBezTo>
                  <a:cubicBezTo>
                    <a:pt x="175" y="4"/>
                    <a:pt x="117" y="29"/>
                    <a:pt x="67" y="79"/>
                  </a:cubicBezTo>
                  <a:cubicBezTo>
                    <a:pt x="0" y="146"/>
                    <a:pt x="0" y="279"/>
                    <a:pt x="100" y="379"/>
                  </a:cubicBezTo>
                  <a:cubicBezTo>
                    <a:pt x="267" y="546"/>
                    <a:pt x="501" y="579"/>
                    <a:pt x="767" y="579"/>
                  </a:cubicBezTo>
                  <a:cubicBezTo>
                    <a:pt x="1234" y="579"/>
                    <a:pt x="1701" y="413"/>
                    <a:pt x="1802" y="413"/>
                  </a:cubicBezTo>
                  <a:cubicBezTo>
                    <a:pt x="1902" y="346"/>
                    <a:pt x="1968" y="246"/>
                    <a:pt x="1902" y="146"/>
                  </a:cubicBezTo>
                  <a:cubicBezTo>
                    <a:pt x="1876" y="44"/>
                    <a:pt x="1812" y="0"/>
                    <a:pt x="172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5" name="Google Shape;5709;p61">
              <a:extLst>
                <a:ext uri="{FF2B5EF4-FFF2-40B4-BE49-F238E27FC236}">
                  <a16:creationId xmlns:a16="http://schemas.microsoft.com/office/drawing/2014/main" id="{246634DB-1DFC-5D7F-2B63-E7D6A263EF55}"/>
                </a:ext>
              </a:extLst>
            </p:cNvPr>
            <p:cNvSpPr/>
            <p:nvPr/>
          </p:nvSpPr>
          <p:spPr>
            <a:xfrm>
              <a:off x="19703400" y="4843700"/>
              <a:ext cx="48400" cy="15250"/>
            </a:xfrm>
            <a:custGeom>
              <a:avLst/>
              <a:gdLst/>
              <a:ahLst/>
              <a:cxnLst/>
              <a:rect l="l" t="t" r="r" b="b"/>
              <a:pathLst>
                <a:path w="1936" h="610" extrusionOk="0">
                  <a:moveTo>
                    <a:pt x="1691" y="0"/>
                  </a:moveTo>
                  <a:cubicBezTo>
                    <a:pt x="1672" y="0"/>
                    <a:pt x="1653" y="3"/>
                    <a:pt x="1635" y="9"/>
                  </a:cubicBezTo>
                  <a:cubicBezTo>
                    <a:pt x="1423" y="94"/>
                    <a:pt x="1062" y="192"/>
                    <a:pt x="767" y="192"/>
                  </a:cubicBezTo>
                  <a:cubicBezTo>
                    <a:pt x="599" y="192"/>
                    <a:pt x="453" y="160"/>
                    <a:pt x="368" y="76"/>
                  </a:cubicBezTo>
                  <a:cubicBezTo>
                    <a:pt x="334" y="42"/>
                    <a:pt x="284" y="26"/>
                    <a:pt x="230" y="26"/>
                  </a:cubicBezTo>
                  <a:cubicBezTo>
                    <a:pt x="176" y="26"/>
                    <a:pt x="118" y="42"/>
                    <a:pt x="68" y="76"/>
                  </a:cubicBezTo>
                  <a:cubicBezTo>
                    <a:pt x="1" y="176"/>
                    <a:pt x="1" y="309"/>
                    <a:pt x="68" y="376"/>
                  </a:cubicBezTo>
                  <a:cubicBezTo>
                    <a:pt x="234" y="543"/>
                    <a:pt x="501" y="609"/>
                    <a:pt x="768" y="609"/>
                  </a:cubicBezTo>
                  <a:cubicBezTo>
                    <a:pt x="1235" y="609"/>
                    <a:pt x="1702" y="443"/>
                    <a:pt x="1769" y="409"/>
                  </a:cubicBezTo>
                  <a:cubicBezTo>
                    <a:pt x="1902" y="376"/>
                    <a:pt x="1936" y="242"/>
                    <a:pt x="1902" y="142"/>
                  </a:cubicBezTo>
                  <a:cubicBezTo>
                    <a:pt x="1875" y="60"/>
                    <a:pt x="1780" y="0"/>
                    <a:pt x="169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6" name="Google Shape;5710;p61">
              <a:extLst>
                <a:ext uri="{FF2B5EF4-FFF2-40B4-BE49-F238E27FC236}">
                  <a16:creationId xmlns:a16="http://schemas.microsoft.com/office/drawing/2014/main" id="{06B7440E-4EF1-35DA-70BB-FAF9AA8AB8B7}"/>
                </a:ext>
              </a:extLst>
            </p:cNvPr>
            <p:cNvSpPr/>
            <p:nvPr/>
          </p:nvSpPr>
          <p:spPr>
            <a:xfrm>
              <a:off x="19780125" y="4857875"/>
              <a:ext cx="48400" cy="15250"/>
            </a:xfrm>
            <a:custGeom>
              <a:avLst/>
              <a:gdLst/>
              <a:ahLst/>
              <a:cxnLst/>
              <a:rect l="l" t="t" r="r" b="b"/>
              <a:pathLst>
                <a:path w="1936" h="610" extrusionOk="0">
                  <a:moveTo>
                    <a:pt x="1691" y="0"/>
                  </a:moveTo>
                  <a:cubicBezTo>
                    <a:pt x="1672" y="0"/>
                    <a:pt x="1653" y="3"/>
                    <a:pt x="1635" y="9"/>
                  </a:cubicBezTo>
                  <a:cubicBezTo>
                    <a:pt x="1423" y="94"/>
                    <a:pt x="1061" y="192"/>
                    <a:pt x="767" y="192"/>
                  </a:cubicBezTo>
                  <a:cubicBezTo>
                    <a:pt x="599" y="192"/>
                    <a:pt x="452" y="160"/>
                    <a:pt x="368" y="76"/>
                  </a:cubicBezTo>
                  <a:cubicBezTo>
                    <a:pt x="334" y="42"/>
                    <a:pt x="284" y="26"/>
                    <a:pt x="230" y="26"/>
                  </a:cubicBezTo>
                  <a:cubicBezTo>
                    <a:pt x="176" y="26"/>
                    <a:pt x="117" y="42"/>
                    <a:pt x="67" y="76"/>
                  </a:cubicBezTo>
                  <a:cubicBezTo>
                    <a:pt x="1" y="176"/>
                    <a:pt x="1" y="309"/>
                    <a:pt x="67" y="376"/>
                  </a:cubicBezTo>
                  <a:cubicBezTo>
                    <a:pt x="234" y="543"/>
                    <a:pt x="501" y="609"/>
                    <a:pt x="768" y="609"/>
                  </a:cubicBezTo>
                  <a:cubicBezTo>
                    <a:pt x="1235" y="609"/>
                    <a:pt x="1702" y="443"/>
                    <a:pt x="1769" y="409"/>
                  </a:cubicBezTo>
                  <a:cubicBezTo>
                    <a:pt x="1902" y="376"/>
                    <a:pt x="1935" y="242"/>
                    <a:pt x="1902" y="142"/>
                  </a:cubicBezTo>
                  <a:cubicBezTo>
                    <a:pt x="1875" y="60"/>
                    <a:pt x="1779" y="0"/>
                    <a:pt x="169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7" name="Google Shape;5711;p61">
              <a:extLst>
                <a:ext uri="{FF2B5EF4-FFF2-40B4-BE49-F238E27FC236}">
                  <a16:creationId xmlns:a16="http://schemas.microsoft.com/office/drawing/2014/main" id="{6C5204AC-1CDB-7E87-8AA6-2D3F5FD66F78}"/>
                </a:ext>
              </a:extLst>
            </p:cNvPr>
            <p:cNvSpPr/>
            <p:nvPr/>
          </p:nvSpPr>
          <p:spPr>
            <a:xfrm>
              <a:off x="20382225" y="5384925"/>
              <a:ext cx="53400" cy="40250"/>
            </a:xfrm>
            <a:custGeom>
              <a:avLst/>
              <a:gdLst/>
              <a:ahLst/>
              <a:cxnLst/>
              <a:rect l="l" t="t" r="r" b="b"/>
              <a:pathLst>
                <a:path w="2136" h="1610" extrusionOk="0">
                  <a:moveTo>
                    <a:pt x="245" y="0"/>
                  </a:moveTo>
                  <a:cubicBezTo>
                    <a:pt x="157" y="0"/>
                    <a:pt x="61" y="60"/>
                    <a:pt x="34" y="142"/>
                  </a:cubicBezTo>
                  <a:cubicBezTo>
                    <a:pt x="1" y="242"/>
                    <a:pt x="34" y="376"/>
                    <a:pt x="134" y="409"/>
                  </a:cubicBezTo>
                  <a:cubicBezTo>
                    <a:pt x="468" y="542"/>
                    <a:pt x="1402" y="976"/>
                    <a:pt x="1702" y="1510"/>
                  </a:cubicBezTo>
                  <a:cubicBezTo>
                    <a:pt x="1769" y="1577"/>
                    <a:pt x="1835" y="1610"/>
                    <a:pt x="1902" y="1610"/>
                  </a:cubicBezTo>
                  <a:cubicBezTo>
                    <a:pt x="1935" y="1610"/>
                    <a:pt x="1969" y="1610"/>
                    <a:pt x="2002" y="1577"/>
                  </a:cubicBezTo>
                  <a:cubicBezTo>
                    <a:pt x="2102" y="1543"/>
                    <a:pt x="2135" y="1410"/>
                    <a:pt x="2069" y="1310"/>
                  </a:cubicBezTo>
                  <a:cubicBezTo>
                    <a:pt x="1635" y="542"/>
                    <a:pt x="334" y="42"/>
                    <a:pt x="301" y="9"/>
                  </a:cubicBezTo>
                  <a:cubicBezTo>
                    <a:pt x="283" y="3"/>
                    <a:pt x="264" y="0"/>
                    <a:pt x="24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8" name="Google Shape;5712;p61">
              <a:extLst>
                <a:ext uri="{FF2B5EF4-FFF2-40B4-BE49-F238E27FC236}">
                  <a16:creationId xmlns:a16="http://schemas.microsoft.com/office/drawing/2014/main" id="{AAD384CD-7E2B-EA59-01CC-B3297F887496}"/>
                </a:ext>
              </a:extLst>
            </p:cNvPr>
            <p:cNvSpPr/>
            <p:nvPr/>
          </p:nvSpPr>
          <p:spPr>
            <a:xfrm>
              <a:off x="20348875" y="5429100"/>
              <a:ext cx="53400" cy="40275"/>
            </a:xfrm>
            <a:custGeom>
              <a:avLst/>
              <a:gdLst/>
              <a:ahLst/>
              <a:cxnLst/>
              <a:rect l="l" t="t" r="r" b="b"/>
              <a:pathLst>
                <a:path w="2136" h="1611" extrusionOk="0">
                  <a:moveTo>
                    <a:pt x="245" y="1"/>
                  </a:moveTo>
                  <a:cubicBezTo>
                    <a:pt x="156" y="1"/>
                    <a:pt x="61" y="61"/>
                    <a:pt x="34" y="143"/>
                  </a:cubicBezTo>
                  <a:cubicBezTo>
                    <a:pt x="0" y="243"/>
                    <a:pt x="34" y="377"/>
                    <a:pt x="167" y="410"/>
                  </a:cubicBezTo>
                  <a:cubicBezTo>
                    <a:pt x="167" y="410"/>
                    <a:pt x="1368" y="877"/>
                    <a:pt x="1735" y="1511"/>
                  </a:cubicBezTo>
                  <a:cubicBezTo>
                    <a:pt x="1768" y="1577"/>
                    <a:pt x="1835" y="1611"/>
                    <a:pt x="1902" y="1611"/>
                  </a:cubicBezTo>
                  <a:cubicBezTo>
                    <a:pt x="1935" y="1611"/>
                    <a:pt x="1968" y="1611"/>
                    <a:pt x="2002" y="1577"/>
                  </a:cubicBezTo>
                  <a:cubicBezTo>
                    <a:pt x="2102" y="1544"/>
                    <a:pt x="2135" y="1411"/>
                    <a:pt x="2102" y="1311"/>
                  </a:cubicBezTo>
                  <a:cubicBezTo>
                    <a:pt x="1668" y="543"/>
                    <a:pt x="367" y="43"/>
                    <a:pt x="301" y="10"/>
                  </a:cubicBezTo>
                  <a:cubicBezTo>
                    <a:pt x="283" y="4"/>
                    <a:pt x="264" y="1"/>
                    <a:pt x="24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9" name="Google Shape;5713;p61">
              <a:extLst>
                <a:ext uri="{FF2B5EF4-FFF2-40B4-BE49-F238E27FC236}">
                  <a16:creationId xmlns:a16="http://schemas.microsoft.com/office/drawing/2014/main" id="{7FE214C7-8C18-F0DF-02E2-A83546EF5259}"/>
                </a:ext>
              </a:extLst>
            </p:cNvPr>
            <p:cNvSpPr/>
            <p:nvPr/>
          </p:nvSpPr>
          <p:spPr>
            <a:xfrm>
              <a:off x="19625025" y="5534575"/>
              <a:ext cx="25025" cy="61575"/>
            </a:xfrm>
            <a:custGeom>
              <a:avLst/>
              <a:gdLst/>
              <a:ahLst/>
              <a:cxnLst/>
              <a:rect l="l" t="t" r="r" b="b"/>
              <a:pathLst>
                <a:path w="1001" h="2463" extrusionOk="0">
                  <a:moveTo>
                    <a:pt x="222" y="0"/>
                  </a:moveTo>
                  <a:cubicBezTo>
                    <a:pt x="192" y="0"/>
                    <a:pt x="162" y="8"/>
                    <a:pt x="134" y="27"/>
                  </a:cubicBezTo>
                  <a:cubicBezTo>
                    <a:pt x="34" y="60"/>
                    <a:pt x="0" y="194"/>
                    <a:pt x="34" y="294"/>
                  </a:cubicBezTo>
                  <a:cubicBezTo>
                    <a:pt x="167" y="627"/>
                    <a:pt x="501" y="1595"/>
                    <a:pt x="334" y="2195"/>
                  </a:cubicBezTo>
                  <a:cubicBezTo>
                    <a:pt x="300" y="2295"/>
                    <a:pt x="367" y="2395"/>
                    <a:pt x="467" y="2429"/>
                  </a:cubicBezTo>
                  <a:cubicBezTo>
                    <a:pt x="501" y="2462"/>
                    <a:pt x="501" y="2462"/>
                    <a:pt x="534" y="2462"/>
                  </a:cubicBezTo>
                  <a:cubicBezTo>
                    <a:pt x="634" y="2462"/>
                    <a:pt x="701" y="2395"/>
                    <a:pt x="734" y="2295"/>
                  </a:cubicBezTo>
                  <a:cubicBezTo>
                    <a:pt x="1001" y="1461"/>
                    <a:pt x="434" y="194"/>
                    <a:pt x="401" y="127"/>
                  </a:cubicBezTo>
                  <a:cubicBezTo>
                    <a:pt x="377" y="55"/>
                    <a:pt x="300" y="0"/>
                    <a:pt x="22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0" name="Google Shape;5714;p61">
              <a:extLst>
                <a:ext uri="{FF2B5EF4-FFF2-40B4-BE49-F238E27FC236}">
                  <a16:creationId xmlns:a16="http://schemas.microsoft.com/office/drawing/2014/main" id="{2C066ABD-4316-6312-E223-8F9CC1A8FE15}"/>
                </a:ext>
              </a:extLst>
            </p:cNvPr>
            <p:cNvSpPr/>
            <p:nvPr/>
          </p:nvSpPr>
          <p:spPr>
            <a:xfrm>
              <a:off x="19569975" y="5541600"/>
              <a:ext cx="25050" cy="61200"/>
            </a:xfrm>
            <a:custGeom>
              <a:avLst/>
              <a:gdLst/>
              <a:ahLst/>
              <a:cxnLst/>
              <a:rect l="l" t="t" r="r" b="b"/>
              <a:pathLst>
                <a:path w="1002" h="2448" extrusionOk="0">
                  <a:moveTo>
                    <a:pt x="214" y="0"/>
                  </a:moveTo>
                  <a:cubicBezTo>
                    <a:pt x="186" y="0"/>
                    <a:pt x="159" y="5"/>
                    <a:pt x="134" y="13"/>
                  </a:cubicBezTo>
                  <a:cubicBezTo>
                    <a:pt x="34" y="80"/>
                    <a:pt x="1" y="180"/>
                    <a:pt x="34" y="280"/>
                  </a:cubicBezTo>
                  <a:cubicBezTo>
                    <a:pt x="167" y="613"/>
                    <a:pt x="501" y="1614"/>
                    <a:pt x="334" y="2181"/>
                  </a:cubicBezTo>
                  <a:cubicBezTo>
                    <a:pt x="301" y="2281"/>
                    <a:pt x="368" y="2415"/>
                    <a:pt x="468" y="2448"/>
                  </a:cubicBezTo>
                  <a:lnTo>
                    <a:pt x="534" y="2448"/>
                  </a:lnTo>
                  <a:cubicBezTo>
                    <a:pt x="634" y="2448"/>
                    <a:pt x="701" y="2381"/>
                    <a:pt x="735" y="2315"/>
                  </a:cubicBezTo>
                  <a:cubicBezTo>
                    <a:pt x="1001" y="1447"/>
                    <a:pt x="434" y="180"/>
                    <a:pt x="434" y="113"/>
                  </a:cubicBezTo>
                  <a:cubicBezTo>
                    <a:pt x="384" y="38"/>
                    <a:pt x="297" y="0"/>
                    <a:pt x="21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1" name="Google Shape;5715;p61">
              <a:extLst>
                <a:ext uri="{FF2B5EF4-FFF2-40B4-BE49-F238E27FC236}">
                  <a16:creationId xmlns:a16="http://schemas.microsoft.com/office/drawing/2014/main" id="{FA6A5610-3892-4BBB-AF88-50E979999553}"/>
                </a:ext>
              </a:extLst>
            </p:cNvPr>
            <p:cNvSpPr/>
            <p:nvPr/>
          </p:nvSpPr>
          <p:spPr>
            <a:xfrm>
              <a:off x="19707575" y="5059075"/>
              <a:ext cx="532075" cy="276875"/>
            </a:xfrm>
            <a:custGeom>
              <a:avLst/>
              <a:gdLst/>
              <a:ahLst/>
              <a:cxnLst/>
              <a:rect l="l" t="t" r="r" b="b"/>
              <a:pathLst>
                <a:path w="21283" h="11075" extrusionOk="0">
                  <a:moveTo>
                    <a:pt x="21082" y="0"/>
                  </a:moveTo>
                  <a:cubicBezTo>
                    <a:pt x="20982" y="0"/>
                    <a:pt x="20882" y="100"/>
                    <a:pt x="20882" y="200"/>
                  </a:cubicBezTo>
                  <a:cubicBezTo>
                    <a:pt x="20882" y="234"/>
                    <a:pt x="20749" y="3603"/>
                    <a:pt x="17613" y="6471"/>
                  </a:cubicBezTo>
                  <a:cubicBezTo>
                    <a:pt x="14546" y="9252"/>
                    <a:pt x="9802" y="10653"/>
                    <a:pt x="3468" y="10653"/>
                  </a:cubicBezTo>
                  <a:cubicBezTo>
                    <a:pt x="2433" y="10653"/>
                    <a:pt x="1354" y="10616"/>
                    <a:pt x="234" y="10541"/>
                  </a:cubicBezTo>
                  <a:cubicBezTo>
                    <a:pt x="101" y="10541"/>
                    <a:pt x="1" y="10608"/>
                    <a:pt x="1" y="10741"/>
                  </a:cubicBezTo>
                  <a:cubicBezTo>
                    <a:pt x="1" y="10841"/>
                    <a:pt x="67" y="10941"/>
                    <a:pt x="201" y="10941"/>
                  </a:cubicBezTo>
                  <a:cubicBezTo>
                    <a:pt x="1335" y="11041"/>
                    <a:pt x="2436" y="11075"/>
                    <a:pt x="3470" y="11075"/>
                  </a:cubicBezTo>
                  <a:cubicBezTo>
                    <a:pt x="9908" y="11075"/>
                    <a:pt x="14745" y="9640"/>
                    <a:pt x="17880" y="6772"/>
                  </a:cubicBezTo>
                  <a:cubicBezTo>
                    <a:pt x="21182" y="3769"/>
                    <a:pt x="21283" y="367"/>
                    <a:pt x="21283" y="234"/>
                  </a:cubicBezTo>
                  <a:cubicBezTo>
                    <a:pt x="21283" y="100"/>
                    <a:pt x="21216" y="0"/>
                    <a:pt x="2108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2" name="Google Shape;5716;p61">
              <a:extLst>
                <a:ext uri="{FF2B5EF4-FFF2-40B4-BE49-F238E27FC236}">
                  <a16:creationId xmlns:a16="http://schemas.microsoft.com/office/drawing/2014/main" id="{0430931B-B86D-7238-196A-23FD75375F2D}"/>
                </a:ext>
              </a:extLst>
            </p:cNvPr>
            <p:cNvSpPr/>
            <p:nvPr/>
          </p:nvSpPr>
          <p:spPr>
            <a:xfrm>
              <a:off x="19451550" y="5386125"/>
              <a:ext cx="25900" cy="47400"/>
            </a:xfrm>
            <a:custGeom>
              <a:avLst/>
              <a:gdLst/>
              <a:ahLst/>
              <a:cxnLst/>
              <a:rect l="l" t="t" r="r" b="b"/>
              <a:pathLst>
                <a:path w="1036" h="1896" extrusionOk="0">
                  <a:moveTo>
                    <a:pt x="566" y="0"/>
                  </a:moveTo>
                  <a:cubicBezTo>
                    <a:pt x="501" y="0"/>
                    <a:pt x="440" y="36"/>
                    <a:pt x="401" y="94"/>
                  </a:cubicBezTo>
                  <a:cubicBezTo>
                    <a:pt x="1" y="628"/>
                    <a:pt x="535" y="1662"/>
                    <a:pt x="601" y="1795"/>
                  </a:cubicBezTo>
                  <a:cubicBezTo>
                    <a:pt x="635" y="1862"/>
                    <a:pt x="701" y="1895"/>
                    <a:pt x="802" y="1895"/>
                  </a:cubicBezTo>
                  <a:cubicBezTo>
                    <a:pt x="835" y="1895"/>
                    <a:pt x="868" y="1895"/>
                    <a:pt x="902" y="1862"/>
                  </a:cubicBezTo>
                  <a:cubicBezTo>
                    <a:pt x="1002" y="1829"/>
                    <a:pt x="1035" y="1695"/>
                    <a:pt x="968" y="1595"/>
                  </a:cubicBezTo>
                  <a:cubicBezTo>
                    <a:pt x="802" y="1295"/>
                    <a:pt x="535" y="595"/>
                    <a:pt x="735" y="328"/>
                  </a:cubicBezTo>
                  <a:cubicBezTo>
                    <a:pt x="802" y="261"/>
                    <a:pt x="768" y="128"/>
                    <a:pt x="701" y="61"/>
                  </a:cubicBezTo>
                  <a:cubicBezTo>
                    <a:pt x="660" y="19"/>
                    <a:pt x="612" y="0"/>
                    <a:pt x="56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3" name="Google Shape;5717;p61">
              <a:extLst>
                <a:ext uri="{FF2B5EF4-FFF2-40B4-BE49-F238E27FC236}">
                  <a16:creationId xmlns:a16="http://schemas.microsoft.com/office/drawing/2014/main" id="{70D0FD9E-1DE1-B8CC-29C8-C7266C3D7DAE}"/>
                </a:ext>
              </a:extLst>
            </p:cNvPr>
            <p:cNvSpPr/>
            <p:nvPr/>
          </p:nvSpPr>
          <p:spPr>
            <a:xfrm>
              <a:off x="19438225" y="5435975"/>
              <a:ext cx="25875" cy="47575"/>
            </a:xfrm>
            <a:custGeom>
              <a:avLst/>
              <a:gdLst/>
              <a:ahLst/>
              <a:cxnLst/>
              <a:rect l="l" t="t" r="r" b="b"/>
              <a:pathLst>
                <a:path w="1035" h="1903" extrusionOk="0">
                  <a:moveTo>
                    <a:pt x="586" y="0"/>
                  </a:moveTo>
                  <a:cubicBezTo>
                    <a:pt x="515" y="0"/>
                    <a:pt x="444" y="37"/>
                    <a:pt x="401" y="102"/>
                  </a:cubicBezTo>
                  <a:cubicBezTo>
                    <a:pt x="0" y="602"/>
                    <a:pt x="534" y="1669"/>
                    <a:pt x="601" y="1769"/>
                  </a:cubicBezTo>
                  <a:cubicBezTo>
                    <a:pt x="634" y="1836"/>
                    <a:pt x="701" y="1903"/>
                    <a:pt x="801" y="1903"/>
                  </a:cubicBezTo>
                  <a:cubicBezTo>
                    <a:pt x="834" y="1903"/>
                    <a:pt x="868" y="1870"/>
                    <a:pt x="901" y="1870"/>
                  </a:cubicBezTo>
                  <a:cubicBezTo>
                    <a:pt x="1001" y="1803"/>
                    <a:pt x="1034" y="1703"/>
                    <a:pt x="968" y="1569"/>
                  </a:cubicBezTo>
                  <a:cubicBezTo>
                    <a:pt x="801" y="1302"/>
                    <a:pt x="534" y="602"/>
                    <a:pt x="734" y="335"/>
                  </a:cubicBezTo>
                  <a:cubicBezTo>
                    <a:pt x="801" y="235"/>
                    <a:pt x="767" y="102"/>
                    <a:pt x="701" y="35"/>
                  </a:cubicBezTo>
                  <a:cubicBezTo>
                    <a:pt x="665" y="11"/>
                    <a:pt x="626" y="0"/>
                    <a:pt x="58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4" name="Google Shape;5718;p61">
              <a:extLst>
                <a:ext uri="{FF2B5EF4-FFF2-40B4-BE49-F238E27FC236}">
                  <a16:creationId xmlns:a16="http://schemas.microsoft.com/office/drawing/2014/main" id="{DBFF3E70-AC87-2B45-435F-1A966BBACB9F}"/>
                </a:ext>
              </a:extLst>
            </p:cNvPr>
            <p:cNvSpPr/>
            <p:nvPr/>
          </p:nvSpPr>
          <p:spPr>
            <a:xfrm>
              <a:off x="19421550" y="5324750"/>
              <a:ext cx="25875" cy="47050"/>
            </a:xfrm>
            <a:custGeom>
              <a:avLst/>
              <a:gdLst/>
              <a:ahLst/>
              <a:cxnLst/>
              <a:rect l="l" t="t" r="r" b="b"/>
              <a:pathLst>
                <a:path w="1035" h="1882" extrusionOk="0">
                  <a:moveTo>
                    <a:pt x="555" y="1"/>
                  </a:moveTo>
                  <a:cubicBezTo>
                    <a:pt x="494" y="1"/>
                    <a:pt x="437" y="26"/>
                    <a:pt x="400" y="81"/>
                  </a:cubicBezTo>
                  <a:cubicBezTo>
                    <a:pt x="0" y="614"/>
                    <a:pt x="534" y="1648"/>
                    <a:pt x="601" y="1782"/>
                  </a:cubicBezTo>
                  <a:cubicBezTo>
                    <a:pt x="634" y="1849"/>
                    <a:pt x="701" y="1882"/>
                    <a:pt x="801" y="1882"/>
                  </a:cubicBezTo>
                  <a:lnTo>
                    <a:pt x="901" y="1882"/>
                  </a:lnTo>
                  <a:cubicBezTo>
                    <a:pt x="1001" y="1815"/>
                    <a:pt x="1034" y="1682"/>
                    <a:pt x="967" y="1582"/>
                  </a:cubicBezTo>
                  <a:cubicBezTo>
                    <a:pt x="801" y="1282"/>
                    <a:pt x="534" y="581"/>
                    <a:pt x="734" y="348"/>
                  </a:cubicBezTo>
                  <a:cubicBezTo>
                    <a:pt x="801" y="247"/>
                    <a:pt x="767" y="114"/>
                    <a:pt x="701" y="47"/>
                  </a:cubicBezTo>
                  <a:cubicBezTo>
                    <a:pt x="656" y="17"/>
                    <a:pt x="604" y="1"/>
                    <a:pt x="55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5" name="Google Shape;5719;p61">
              <a:extLst>
                <a:ext uri="{FF2B5EF4-FFF2-40B4-BE49-F238E27FC236}">
                  <a16:creationId xmlns:a16="http://schemas.microsoft.com/office/drawing/2014/main" id="{67FFD946-5D31-69EB-CDA0-F65A8EEE0C8E}"/>
                </a:ext>
              </a:extLst>
            </p:cNvPr>
            <p:cNvSpPr/>
            <p:nvPr/>
          </p:nvSpPr>
          <p:spPr>
            <a:xfrm>
              <a:off x="19468250" y="5295825"/>
              <a:ext cx="25875" cy="46800"/>
            </a:xfrm>
            <a:custGeom>
              <a:avLst/>
              <a:gdLst/>
              <a:ahLst/>
              <a:cxnLst/>
              <a:rect l="l" t="t" r="r" b="b"/>
              <a:pathLst>
                <a:path w="1035" h="1872" extrusionOk="0">
                  <a:moveTo>
                    <a:pt x="577" y="0"/>
                  </a:moveTo>
                  <a:cubicBezTo>
                    <a:pt x="508" y="0"/>
                    <a:pt x="442" y="29"/>
                    <a:pt x="400" y="70"/>
                  </a:cubicBezTo>
                  <a:cubicBezTo>
                    <a:pt x="0" y="604"/>
                    <a:pt x="534" y="1671"/>
                    <a:pt x="601" y="1771"/>
                  </a:cubicBezTo>
                  <a:cubicBezTo>
                    <a:pt x="634" y="1838"/>
                    <a:pt x="701" y="1871"/>
                    <a:pt x="801" y="1871"/>
                  </a:cubicBezTo>
                  <a:lnTo>
                    <a:pt x="901" y="1871"/>
                  </a:lnTo>
                  <a:cubicBezTo>
                    <a:pt x="1001" y="1805"/>
                    <a:pt x="1034" y="1671"/>
                    <a:pt x="967" y="1571"/>
                  </a:cubicBezTo>
                  <a:cubicBezTo>
                    <a:pt x="767" y="1204"/>
                    <a:pt x="567" y="571"/>
                    <a:pt x="734" y="337"/>
                  </a:cubicBezTo>
                  <a:cubicBezTo>
                    <a:pt x="801" y="237"/>
                    <a:pt x="767" y="104"/>
                    <a:pt x="701" y="37"/>
                  </a:cubicBezTo>
                  <a:cubicBezTo>
                    <a:pt x="662" y="11"/>
                    <a:pt x="619" y="0"/>
                    <a:pt x="57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6" name="Google Shape;5720;p61">
              <a:extLst>
                <a:ext uri="{FF2B5EF4-FFF2-40B4-BE49-F238E27FC236}">
                  <a16:creationId xmlns:a16="http://schemas.microsoft.com/office/drawing/2014/main" id="{11F3AD6F-FFCB-3685-BA20-53992C418C54}"/>
                </a:ext>
              </a:extLst>
            </p:cNvPr>
            <p:cNvSpPr/>
            <p:nvPr/>
          </p:nvSpPr>
          <p:spPr>
            <a:xfrm>
              <a:off x="19425700" y="5259975"/>
              <a:ext cx="25875" cy="46800"/>
            </a:xfrm>
            <a:custGeom>
              <a:avLst/>
              <a:gdLst/>
              <a:ahLst/>
              <a:cxnLst/>
              <a:rect l="l" t="t" r="r" b="b"/>
              <a:pathLst>
                <a:path w="1035" h="1872" extrusionOk="0">
                  <a:moveTo>
                    <a:pt x="578" y="0"/>
                  </a:moveTo>
                  <a:cubicBezTo>
                    <a:pt x="509" y="0"/>
                    <a:pt x="442" y="29"/>
                    <a:pt x="401" y="70"/>
                  </a:cubicBezTo>
                  <a:cubicBezTo>
                    <a:pt x="1" y="604"/>
                    <a:pt x="535" y="1671"/>
                    <a:pt x="601" y="1771"/>
                  </a:cubicBezTo>
                  <a:cubicBezTo>
                    <a:pt x="635" y="1838"/>
                    <a:pt x="735" y="1871"/>
                    <a:pt x="801" y="1871"/>
                  </a:cubicBezTo>
                  <a:lnTo>
                    <a:pt x="902" y="1871"/>
                  </a:lnTo>
                  <a:cubicBezTo>
                    <a:pt x="1002" y="1804"/>
                    <a:pt x="1035" y="1671"/>
                    <a:pt x="968" y="1571"/>
                  </a:cubicBezTo>
                  <a:cubicBezTo>
                    <a:pt x="835" y="1271"/>
                    <a:pt x="535" y="570"/>
                    <a:pt x="735" y="337"/>
                  </a:cubicBezTo>
                  <a:cubicBezTo>
                    <a:pt x="801" y="237"/>
                    <a:pt x="768" y="103"/>
                    <a:pt x="701" y="36"/>
                  </a:cubicBezTo>
                  <a:cubicBezTo>
                    <a:pt x="663" y="11"/>
                    <a:pt x="620" y="0"/>
                    <a:pt x="57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7" name="Google Shape;5721;p61">
              <a:extLst>
                <a:ext uri="{FF2B5EF4-FFF2-40B4-BE49-F238E27FC236}">
                  <a16:creationId xmlns:a16="http://schemas.microsoft.com/office/drawing/2014/main" id="{B8175ED7-DEE5-02DE-96FB-ED4A2EEFCB5A}"/>
                </a:ext>
              </a:extLst>
            </p:cNvPr>
            <p:cNvSpPr/>
            <p:nvPr/>
          </p:nvSpPr>
          <p:spPr>
            <a:xfrm>
              <a:off x="19481575" y="5366450"/>
              <a:ext cx="25875" cy="47050"/>
            </a:xfrm>
            <a:custGeom>
              <a:avLst/>
              <a:gdLst/>
              <a:ahLst/>
              <a:cxnLst/>
              <a:rect l="l" t="t" r="r" b="b"/>
              <a:pathLst>
                <a:path w="1035" h="1882" extrusionOk="0">
                  <a:moveTo>
                    <a:pt x="555" y="1"/>
                  </a:moveTo>
                  <a:cubicBezTo>
                    <a:pt x="495" y="1"/>
                    <a:pt x="438" y="25"/>
                    <a:pt x="401" y="81"/>
                  </a:cubicBezTo>
                  <a:cubicBezTo>
                    <a:pt x="1" y="614"/>
                    <a:pt x="535" y="1648"/>
                    <a:pt x="601" y="1782"/>
                  </a:cubicBezTo>
                  <a:cubicBezTo>
                    <a:pt x="635" y="1849"/>
                    <a:pt x="735" y="1882"/>
                    <a:pt x="801" y="1882"/>
                  </a:cubicBezTo>
                  <a:cubicBezTo>
                    <a:pt x="835" y="1882"/>
                    <a:pt x="868" y="1882"/>
                    <a:pt x="901" y="1849"/>
                  </a:cubicBezTo>
                  <a:cubicBezTo>
                    <a:pt x="1002" y="1815"/>
                    <a:pt x="1035" y="1682"/>
                    <a:pt x="968" y="1582"/>
                  </a:cubicBezTo>
                  <a:cubicBezTo>
                    <a:pt x="835" y="1281"/>
                    <a:pt x="535" y="581"/>
                    <a:pt x="735" y="314"/>
                  </a:cubicBezTo>
                  <a:cubicBezTo>
                    <a:pt x="801" y="247"/>
                    <a:pt x="801" y="114"/>
                    <a:pt x="701" y="47"/>
                  </a:cubicBezTo>
                  <a:cubicBezTo>
                    <a:pt x="656" y="17"/>
                    <a:pt x="605" y="1"/>
                    <a:pt x="55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8" name="Google Shape;5722;p61">
              <a:extLst>
                <a:ext uri="{FF2B5EF4-FFF2-40B4-BE49-F238E27FC236}">
                  <a16:creationId xmlns:a16="http://schemas.microsoft.com/office/drawing/2014/main" id="{F3B1F09C-0365-92E8-A628-7856EBED6A0B}"/>
                </a:ext>
              </a:extLst>
            </p:cNvPr>
            <p:cNvSpPr/>
            <p:nvPr/>
          </p:nvSpPr>
          <p:spPr>
            <a:xfrm>
              <a:off x="19478250" y="5444275"/>
              <a:ext cx="25875" cy="46800"/>
            </a:xfrm>
            <a:custGeom>
              <a:avLst/>
              <a:gdLst/>
              <a:ahLst/>
              <a:cxnLst/>
              <a:rect l="l" t="t" r="r" b="b"/>
              <a:pathLst>
                <a:path w="1035" h="1872" extrusionOk="0">
                  <a:moveTo>
                    <a:pt x="577" y="0"/>
                  </a:moveTo>
                  <a:cubicBezTo>
                    <a:pt x="509" y="0"/>
                    <a:pt x="442" y="29"/>
                    <a:pt x="401" y="70"/>
                  </a:cubicBezTo>
                  <a:cubicBezTo>
                    <a:pt x="0" y="604"/>
                    <a:pt x="567" y="1671"/>
                    <a:pt x="601" y="1771"/>
                  </a:cubicBezTo>
                  <a:cubicBezTo>
                    <a:pt x="668" y="1838"/>
                    <a:pt x="734" y="1871"/>
                    <a:pt x="801" y="1871"/>
                  </a:cubicBezTo>
                  <a:lnTo>
                    <a:pt x="901" y="1871"/>
                  </a:lnTo>
                  <a:cubicBezTo>
                    <a:pt x="1001" y="1804"/>
                    <a:pt x="1034" y="1671"/>
                    <a:pt x="1001" y="1571"/>
                  </a:cubicBezTo>
                  <a:cubicBezTo>
                    <a:pt x="834" y="1271"/>
                    <a:pt x="567" y="570"/>
                    <a:pt x="734" y="337"/>
                  </a:cubicBezTo>
                  <a:cubicBezTo>
                    <a:pt x="801" y="237"/>
                    <a:pt x="801" y="103"/>
                    <a:pt x="701" y="36"/>
                  </a:cubicBezTo>
                  <a:cubicBezTo>
                    <a:pt x="663" y="11"/>
                    <a:pt x="620" y="0"/>
                    <a:pt x="57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9" name="Google Shape;5723;p61">
              <a:extLst>
                <a:ext uri="{FF2B5EF4-FFF2-40B4-BE49-F238E27FC236}">
                  <a16:creationId xmlns:a16="http://schemas.microsoft.com/office/drawing/2014/main" id="{4D626FDD-A0D3-9220-A46E-FDBA6D122CE0}"/>
                </a:ext>
              </a:extLst>
            </p:cNvPr>
            <p:cNvSpPr/>
            <p:nvPr/>
          </p:nvSpPr>
          <p:spPr>
            <a:xfrm>
              <a:off x="18807775" y="4786325"/>
              <a:ext cx="25875" cy="47600"/>
            </a:xfrm>
            <a:custGeom>
              <a:avLst/>
              <a:gdLst/>
              <a:ahLst/>
              <a:cxnLst/>
              <a:rect l="l" t="t" r="r" b="b"/>
              <a:pathLst>
                <a:path w="1035" h="1904" extrusionOk="0">
                  <a:moveTo>
                    <a:pt x="586" y="1"/>
                  </a:moveTo>
                  <a:cubicBezTo>
                    <a:pt x="515" y="1"/>
                    <a:pt x="444" y="38"/>
                    <a:pt x="401" y="102"/>
                  </a:cubicBezTo>
                  <a:cubicBezTo>
                    <a:pt x="0" y="603"/>
                    <a:pt x="534" y="1670"/>
                    <a:pt x="601" y="1770"/>
                  </a:cubicBezTo>
                  <a:cubicBezTo>
                    <a:pt x="634" y="1837"/>
                    <a:pt x="734" y="1904"/>
                    <a:pt x="801" y="1904"/>
                  </a:cubicBezTo>
                  <a:cubicBezTo>
                    <a:pt x="834" y="1904"/>
                    <a:pt x="868" y="1870"/>
                    <a:pt x="901" y="1870"/>
                  </a:cubicBezTo>
                  <a:cubicBezTo>
                    <a:pt x="1001" y="1804"/>
                    <a:pt x="1034" y="1703"/>
                    <a:pt x="968" y="1570"/>
                  </a:cubicBezTo>
                  <a:cubicBezTo>
                    <a:pt x="834" y="1270"/>
                    <a:pt x="567" y="603"/>
                    <a:pt x="734" y="336"/>
                  </a:cubicBezTo>
                  <a:cubicBezTo>
                    <a:pt x="801" y="236"/>
                    <a:pt x="801" y="102"/>
                    <a:pt x="701" y="36"/>
                  </a:cubicBezTo>
                  <a:cubicBezTo>
                    <a:pt x="665" y="12"/>
                    <a:pt x="626" y="1"/>
                    <a:pt x="58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0" name="Google Shape;5724;p61">
              <a:extLst>
                <a:ext uri="{FF2B5EF4-FFF2-40B4-BE49-F238E27FC236}">
                  <a16:creationId xmlns:a16="http://schemas.microsoft.com/office/drawing/2014/main" id="{8967D2BA-46B5-F77B-9147-E90BC7F1EE6B}"/>
                </a:ext>
              </a:extLst>
            </p:cNvPr>
            <p:cNvSpPr/>
            <p:nvPr/>
          </p:nvSpPr>
          <p:spPr>
            <a:xfrm>
              <a:off x="18794425" y="4836325"/>
              <a:ext cx="25875" cy="46800"/>
            </a:xfrm>
            <a:custGeom>
              <a:avLst/>
              <a:gdLst/>
              <a:ahLst/>
              <a:cxnLst/>
              <a:rect l="l" t="t" r="r" b="b"/>
              <a:pathLst>
                <a:path w="1035" h="1872" extrusionOk="0">
                  <a:moveTo>
                    <a:pt x="577" y="1"/>
                  </a:moveTo>
                  <a:cubicBezTo>
                    <a:pt x="509" y="1"/>
                    <a:pt x="442" y="29"/>
                    <a:pt x="401" y="70"/>
                  </a:cubicBezTo>
                  <a:cubicBezTo>
                    <a:pt x="1" y="604"/>
                    <a:pt x="534" y="1672"/>
                    <a:pt x="601" y="1772"/>
                  </a:cubicBezTo>
                  <a:cubicBezTo>
                    <a:pt x="634" y="1838"/>
                    <a:pt x="734" y="1872"/>
                    <a:pt x="801" y="1872"/>
                  </a:cubicBezTo>
                  <a:lnTo>
                    <a:pt x="901" y="1872"/>
                  </a:lnTo>
                  <a:cubicBezTo>
                    <a:pt x="1001" y="1805"/>
                    <a:pt x="1035" y="1672"/>
                    <a:pt x="968" y="1571"/>
                  </a:cubicBezTo>
                  <a:cubicBezTo>
                    <a:pt x="834" y="1271"/>
                    <a:pt x="534" y="571"/>
                    <a:pt x="734" y="337"/>
                  </a:cubicBezTo>
                  <a:cubicBezTo>
                    <a:pt x="801" y="237"/>
                    <a:pt x="801" y="104"/>
                    <a:pt x="701" y="37"/>
                  </a:cubicBezTo>
                  <a:cubicBezTo>
                    <a:pt x="663" y="12"/>
                    <a:pt x="620" y="1"/>
                    <a:pt x="57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1" name="Google Shape;5725;p61">
              <a:extLst>
                <a:ext uri="{FF2B5EF4-FFF2-40B4-BE49-F238E27FC236}">
                  <a16:creationId xmlns:a16="http://schemas.microsoft.com/office/drawing/2014/main" id="{7D240D32-BEEA-E816-9333-6877869AF816}"/>
                </a:ext>
              </a:extLst>
            </p:cNvPr>
            <p:cNvSpPr/>
            <p:nvPr/>
          </p:nvSpPr>
          <p:spPr>
            <a:xfrm>
              <a:off x="18777750" y="4725175"/>
              <a:ext cx="25875" cy="47050"/>
            </a:xfrm>
            <a:custGeom>
              <a:avLst/>
              <a:gdLst/>
              <a:ahLst/>
              <a:cxnLst/>
              <a:rect l="l" t="t" r="r" b="b"/>
              <a:pathLst>
                <a:path w="1035" h="1882" extrusionOk="0">
                  <a:moveTo>
                    <a:pt x="555" y="0"/>
                  </a:moveTo>
                  <a:cubicBezTo>
                    <a:pt x="494" y="0"/>
                    <a:pt x="437" y="25"/>
                    <a:pt x="401" y="80"/>
                  </a:cubicBezTo>
                  <a:cubicBezTo>
                    <a:pt x="0" y="614"/>
                    <a:pt x="534" y="1648"/>
                    <a:pt x="601" y="1781"/>
                  </a:cubicBezTo>
                  <a:cubicBezTo>
                    <a:pt x="634" y="1848"/>
                    <a:pt x="734" y="1881"/>
                    <a:pt x="801" y="1881"/>
                  </a:cubicBezTo>
                  <a:cubicBezTo>
                    <a:pt x="834" y="1881"/>
                    <a:pt x="868" y="1881"/>
                    <a:pt x="901" y="1848"/>
                  </a:cubicBezTo>
                  <a:cubicBezTo>
                    <a:pt x="1001" y="1814"/>
                    <a:pt x="1034" y="1681"/>
                    <a:pt x="968" y="1581"/>
                  </a:cubicBezTo>
                  <a:cubicBezTo>
                    <a:pt x="834" y="1281"/>
                    <a:pt x="567" y="580"/>
                    <a:pt x="734" y="313"/>
                  </a:cubicBezTo>
                  <a:cubicBezTo>
                    <a:pt x="801" y="247"/>
                    <a:pt x="801" y="113"/>
                    <a:pt x="701" y="47"/>
                  </a:cubicBezTo>
                  <a:cubicBezTo>
                    <a:pt x="656" y="17"/>
                    <a:pt x="604" y="0"/>
                    <a:pt x="55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2" name="Google Shape;5726;p61">
              <a:extLst>
                <a:ext uri="{FF2B5EF4-FFF2-40B4-BE49-F238E27FC236}">
                  <a16:creationId xmlns:a16="http://schemas.microsoft.com/office/drawing/2014/main" id="{E052E043-BC75-8DDE-19F2-A96951A1BCF1}"/>
                </a:ext>
              </a:extLst>
            </p:cNvPr>
            <p:cNvSpPr/>
            <p:nvPr/>
          </p:nvSpPr>
          <p:spPr>
            <a:xfrm>
              <a:off x="18824450" y="4695975"/>
              <a:ext cx="25875" cy="47050"/>
            </a:xfrm>
            <a:custGeom>
              <a:avLst/>
              <a:gdLst/>
              <a:ahLst/>
              <a:cxnLst/>
              <a:rect l="l" t="t" r="r" b="b"/>
              <a:pathLst>
                <a:path w="1035" h="1882" extrusionOk="0">
                  <a:moveTo>
                    <a:pt x="555" y="1"/>
                  </a:moveTo>
                  <a:cubicBezTo>
                    <a:pt x="494" y="1"/>
                    <a:pt x="437" y="25"/>
                    <a:pt x="401" y="80"/>
                  </a:cubicBezTo>
                  <a:cubicBezTo>
                    <a:pt x="0" y="614"/>
                    <a:pt x="534" y="1648"/>
                    <a:pt x="601" y="1782"/>
                  </a:cubicBezTo>
                  <a:cubicBezTo>
                    <a:pt x="634" y="1848"/>
                    <a:pt x="734" y="1882"/>
                    <a:pt x="801" y="1882"/>
                  </a:cubicBezTo>
                  <a:cubicBezTo>
                    <a:pt x="834" y="1882"/>
                    <a:pt x="868" y="1882"/>
                    <a:pt x="901" y="1848"/>
                  </a:cubicBezTo>
                  <a:cubicBezTo>
                    <a:pt x="1001" y="1815"/>
                    <a:pt x="1034" y="1682"/>
                    <a:pt x="968" y="1581"/>
                  </a:cubicBezTo>
                  <a:cubicBezTo>
                    <a:pt x="834" y="1281"/>
                    <a:pt x="567" y="581"/>
                    <a:pt x="734" y="347"/>
                  </a:cubicBezTo>
                  <a:cubicBezTo>
                    <a:pt x="801" y="247"/>
                    <a:pt x="801" y="114"/>
                    <a:pt x="701" y="47"/>
                  </a:cubicBezTo>
                  <a:cubicBezTo>
                    <a:pt x="656" y="17"/>
                    <a:pt x="604" y="1"/>
                    <a:pt x="55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3" name="Google Shape;5727;p61">
              <a:extLst>
                <a:ext uri="{FF2B5EF4-FFF2-40B4-BE49-F238E27FC236}">
                  <a16:creationId xmlns:a16="http://schemas.microsoft.com/office/drawing/2014/main" id="{AA445804-C962-BD48-9C44-8E8ECEA2DBF2}"/>
                </a:ext>
              </a:extLst>
            </p:cNvPr>
            <p:cNvSpPr/>
            <p:nvPr/>
          </p:nvSpPr>
          <p:spPr>
            <a:xfrm>
              <a:off x="18781925" y="4660125"/>
              <a:ext cx="25875" cy="47050"/>
            </a:xfrm>
            <a:custGeom>
              <a:avLst/>
              <a:gdLst/>
              <a:ahLst/>
              <a:cxnLst/>
              <a:rect l="l" t="t" r="r" b="b"/>
              <a:pathLst>
                <a:path w="1035" h="1882" extrusionOk="0">
                  <a:moveTo>
                    <a:pt x="555" y="0"/>
                  </a:moveTo>
                  <a:cubicBezTo>
                    <a:pt x="494" y="0"/>
                    <a:pt x="437" y="25"/>
                    <a:pt x="400" y="80"/>
                  </a:cubicBezTo>
                  <a:cubicBezTo>
                    <a:pt x="0" y="614"/>
                    <a:pt x="567" y="1648"/>
                    <a:pt x="601" y="1781"/>
                  </a:cubicBezTo>
                  <a:cubicBezTo>
                    <a:pt x="667" y="1848"/>
                    <a:pt x="734" y="1881"/>
                    <a:pt x="801" y="1881"/>
                  </a:cubicBezTo>
                  <a:cubicBezTo>
                    <a:pt x="834" y="1881"/>
                    <a:pt x="867" y="1881"/>
                    <a:pt x="901" y="1848"/>
                  </a:cubicBezTo>
                  <a:cubicBezTo>
                    <a:pt x="1001" y="1815"/>
                    <a:pt x="1034" y="1681"/>
                    <a:pt x="968" y="1581"/>
                  </a:cubicBezTo>
                  <a:cubicBezTo>
                    <a:pt x="834" y="1281"/>
                    <a:pt x="567" y="580"/>
                    <a:pt x="734" y="347"/>
                  </a:cubicBezTo>
                  <a:cubicBezTo>
                    <a:pt x="801" y="247"/>
                    <a:pt x="801" y="113"/>
                    <a:pt x="701" y="47"/>
                  </a:cubicBezTo>
                  <a:cubicBezTo>
                    <a:pt x="656" y="17"/>
                    <a:pt x="604" y="0"/>
                    <a:pt x="55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4" name="Google Shape;5728;p61">
              <a:extLst>
                <a:ext uri="{FF2B5EF4-FFF2-40B4-BE49-F238E27FC236}">
                  <a16:creationId xmlns:a16="http://schemas.microsoft.com/office/drawing/2014/main" id="{A55CD7E1-4126-CBF8-8531-B8633DF3AAD9}"/>
                </a:ext>
              </a:extLst>
            </p:cNvPr>
            <p:cNvSpPr/>
            <p:nvPr/>
          </p:nvSpPr>
          <p:spPr>
            <a:xfrm>
              <a:off x="18837800" y="4766325"/>
              <a:ext cx="25875" cy="47600"/>
            </a:xfrm>
            <a:custGeom>
              <a:avLst/>
              <a:gdLst/>
              <a:ahLst/>
              <a:cxnLst/>
              <a:rect l="l" t="t" r="r" b="b"/>
              <a:pathLst>
                <a:path w="1035" h="1904" extrusionOk="0">
                  <a:moveTo>
                    <a:pt x="586" y="0"/>
                  </a:moveTo>
                  <a:cubicBezTo>
                    <a:pt x="514" y="0"/>
                    <a:pt x="443" y="37"/>
                    <a:pt x="400" y="102"/>
                  </a:cubicBezTo>
                  <a:cubicBezTo>
                    <a:pt x="0" y="602"/>
                    <a:pt x="567" y="1670"/>
                    <a:pt x="601" y="1770"/>
                  </a:cubicBezTo>
                  <a:cubicBezTo>
                    <a:pt x="667" y="1870"/>
                    <a:pt x="734" y="1903"/>
                    <a:pt x="801" y="1903"/>
                  </a:cubicBezTo>
                  <a:cubicBezTo>
                    <a:pt x="834" y="1903"/>
                    <a:pt x="867" y="1903"/>
                    <a:pt x="901" y="1870"/>
                  </a:cubicBezTo>
                  <a:cubicBezTo>
                    <a:pt x="1001" y="1803"/>
                    <a:pt x="1034" y="1703"/>
                    <a:pt x="967" y="1603"/>
                  </a:cubicBezTo>
                  <a:cubicBezTo>
                    <a:pt x="834" y="1303"/>
                    <a:pt x="567" y="602"/>
                    <a:pt x="734" y="335"/>
                  </a:cubicBezTo>
                  <a:cubicBezTo>
                    <a:pt x="801" y="235"/>
                    <a:pt x="801" y="135"/>
                    <a:pt x="701" y="35"/>
                  </a:cubicBezTo>
                  <a:cubicBezTo>
                    <a:pt x="665" y="11"/>
                    <a:pt x="626" y="0"/>
                    <a:pt x="58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5" name="Google Shape;5729;p61">
              <a:extLst>
                <a:ext uri="{FF2B5EF4-FFF2-40B4-BE49-F238E27FC236}">
                  <a16:creationId xmlns:a16="http://schemas.microsoft.com/office/drawing/2014/main" id="{A0BC2364-709A-EEA5-0E9F-BCCCBD177A29}"/>
                </a:ext>
              </a:extLst>
            </p:cNvPr>
            <p:cNvSpPr/>
            <p:nvPr/>
          </p:nvSpPr>
          <p:spPr>
            <a:xfrm>
              <a:off x="18835300" y="4844425"/>
              <a:ext cx="25025" cy="47050"/>
            </a:xfrm>
            <a:custGeom>
              <a:avLst/>
              <a:gdLst/>
              <a:ahLst/>
              <a:cxnLst/>
              <a:rect l="l" t="t" r="r" b="b"/>
              <a:pathLst>
                <a:path w="1001" h="1882" extrusionOk="0">
                  <a:moveTo>
                    <a:pt x="521" y="0"/>
                  </a:moveTo>
                  <a:cubicBezTo>
                    <a:pt x="461" y="0"/>
                    <a:pt x="404" y="25"/>
                    <a:pt x="367" y="80"/>
                  </a:cubicBezTo>
                  <a:cubicBezTo>
                    <a:pt x="0" y="614"/>
                    <a:pt x="534" y="1648"/>
                    <a:pt x="600" y="1781"/>
                  </a:cubicBezTo>
                  <a:cubicBezTo>
                    <a:pt x="634" y="1848"/>
                    <a:pt x="701" y="1881"/>
                    <a:pt x="767" y="1881"/>
                  </a:cubicBezTo>
                  <a:lnTo>
                    <a:pt x="867" y="1881"/>
                  </a:lnTo>
                  <a:cubicBezTo>
                    <a:pt x="967" y="1815"/>
                    <a:pt x="1001" y="1681"/>
                    <a:pt x="967" y="1581"/>
                  </a:cubicBezTo>
                  <a:cubicBezTo>
                    <a:pt x="801" y="1281"/>
                    <a:pt x="534" y="580"/>
                    <a:pt x="701" y="347"/>
                  </a:cubicBezTo>
                  <a:cubicBezTo>
                    <a:pt x="767" y="247"/>
                    <a:pt x="767" y="113"/>
                    <a:pt x="667" y="47"/>
                  </a:cubicBezTo>
                  <a:cubicBezTo>
                    <a:pt x="622" y="17"/>
                    <a:pt x="570" y="0"/>
                    <a:pt x="52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6" name="Google Shape;5730;p61">
              <a:extLst>
                <a:ext uri="{FF2B5EF4-FFF2-40B4-BE49-F238E27FC236}">
                  <a16:creationId xmlns:a16="http://schemas.microsoft.com/office/drawing/2014/main" id="{CDC7BB00-269A-D8BA-BFEC-5AB166743B5B}"/>
                </a:ext>
              </a:extLst>
            </p:cNvPr>
            <p:cNvSpPr/>
            <p:nvPr/>
          </p:nvSpPr>
          <p:spPr>
            <a:xfrm>
              <a:off x="20372225" y="4522350"/>
              <a:ext cx="142625" cy="141450"/>
            </a:xfrm>
            <a:custGeom>
              <a:avLst/>
              <a:gdLst/>
              <a:ahLst/>
              <a:cxnLst/>
              <a:rect l="l" t="t" r="r" b="b"/>
              <a:pathLst>
                <a:path w="5705" h="5658" extrusionOk="0">
                  <a:moveTo>
                    <a:pt x="2347" y="1"/>
                  </a:moveTo>
                  <a:cubicBezTo>
                    <a:pt x="1779" y="1"/>
                    <a:pt x="1328" y="75"/>
                    <a:pt x="1201" y="287"/>
                  </a:cubicBezTo>
                  <a:cubicBezTo>
                    <a:pt x="1134" y="387"/>
                    <a:pt x="1101" y="554"/>
                    <a:pt x="1268" y="788"/>
                  </a:cubicBezTo>
                  <a:cubicBezTo>
                    <a:pt x="1702" y="1288"/>
                    <a:pt x="2435" y="1688"/>
                    <a:pt x="3036" y="1955"/>
                  </a:cubicBezTo>
                  <a:cubicBezTo>
                    <a:pt x="1101" y="2222"/>
                    <a:pt x="100" y="2522"/>
                    <a:pt x="34" y="2889"/>
                  </a:cubicBezTo>
                  <a:cubicBezTo>
                    <a:pt x="0" y="2989"/>
                    <a:pt x="34" y="3156"/>
                    <a:pt x="301" y="3289"/>
                  </a:cubicBezTo>
                  <a:cubicBezTo>
                    <a:pt x="968" y="3623"/>
                    <a:pt x="2035" y="3890"/>
                    <a:pt x="2802" y="4023"/>
                  </a:cubicBezTo>
                  <a:cubicBezTo>
                    <a:pt x="334" y="4790"/>
                    <a:pt x="367" y="5124"/>
                    <a:pt x="367" y="5257"/>
                  </a:cubicBezTo>
                  <a:cubicBezTo>
                    <a:pt x="401" y="5524"/>
                    <a:pt x="734" y="5591"/>
                    <a:pt x="901" y="5591"/>
                  </a:cubicBezTo>
                  <a:cubicBezTo>
                    <a:pt x="1301" y="5624"/>
                    <a:pt x="1735" y="5658"/>
                    <a:pt x="2169" y="5658"/>
                  </a:cubicBezTo>
                  <a:cubicBezTo>
                    <a:pt x="3103" y="5658"/>
                    <a:pt x="4003" y="5491"/>
                    <a:pt x="4670" y="4924"/>
                  </a:cubicBezTo>
                  <a:cubicBezTo>
                    <a:pt x="5304" y="4424"/>
                    <a:pt x="5638" y="3623"/>
                    <a:pt x="5671" y="2589"/>
                  </a:cubicBezTo>
                  <a:cubicBezTo>
                    <a:pt x="5704" y="2489"/>
                    <a:pt x="5604" y="2389"/>
                    <a:pt x="5504" y="2355"/>
                  </a:cubicBezTo>
                  <a:cubicBezTo>
                    <a:pt x="5371" y="2355"/>
                    <a:pt x="5271" y="2455"/>
                    <a:pt x="5271" y="2556"/>
                  </a:cubicBezTo>
                  <a:cubicBezTo>
                    <a:pt x="5204" y="3490"/>
                    <a:pt x="4937" y="4157"/>
                    <a:pt x="4403" y="4624"/>
                  </a:cubicBezTo>
                  <a:cubicBezTo>
                    <a:pt x="3815" y="5121"/>
                    <a:pt x="2997" y="5266"/>
                    <a:pt x="2146" y="5266"/>
                  </a:cubicBezTo>
                  <a:cubicBezTo>
                    <a:pt x="1742" y="5266"/>
                    <a:pt x="1331" y="5234"/>
                    <a:pt x="934" y="5191"/>
                  </a:cubicBezTo>
                  <a:cubicBezTo>
                    <a:pt x="1401" y="4924"/>
                    <a:pt x="2669" y="4490"/>
                    <a:pt x="3770" y="4190"/>
                  </a:cubicBezTo>
                  <a:cubicBezTo>
                    <a:pt x="3870" y="4157"/>
                    <a:pt x="3936" y="4057"/>
                    <a:pt x="3936" y="3957"/>
                  </a:cubicBezTo>
                  <a:cubicBezTo>
                    <a:pt x="3936" y="3856"/>
                    <a:pt x="3836" y="3790"/>
                    <a:pt x="3770" y="3790"/>
                  </a:cubicBezTo>
                  <a:cubicBezTo>
                    <a:pt x="3736" y="3756"/>
                    <a:pt x="1535" y="3423"/>
                    <a:pt x="501" y="2922"/>
                  </a:cubicBezTo>
                  <a:cubicBezTo>
                    <a:pt x="934" y="2722"/>
                    <a:pt x="2535" y="2422"/>
                    <a:pt x="3936" y="2255"/>
                  </a:cubicBezTo>
                  <a:cubicBezTo>
                    <a:pt x="4037" y="2255"/>
                    <a:pt x="4103" y="2155"/>
                    <a:pt x="4103" y="2055"/>
                  </a:cubicBezTo>
                  <a:cubicBezTo>
                    <a:pt x="4103" y="1988"/>
                    <a:pt x="4037" y="1888"/>
                    <a:pt x="3970" y="1855"/>
                  </a:cubicBezTo>
                  <a:cubicBezTo>
                    <a:pt x="3936" y="1855"/>
                    <a:pt x="2269" y="1321"/>
                    <a:pt x="1601" y="521"/>
                  </a:cubicBezTo>
                  <a:cubicBezTo>
                    <a:pt x="1601" y="521"/>
                    <a:pt x="1601" y="487"/>
                    <a:pt x="1568" y="487"/>
                  </a:cubicBezTo>
                  <a:cubicBezTo>
                    <a:pt x="1668" y="443"/>
                    <a:pt x="1891" y="421"/>
                    <a:pt x="2197" y="421"/>
                  </a:cubicBezTo>
                  <a:cubicBezTo>
                    <a:pt x="2810" y="421"/>
                    <a:pt x="3759" y="510"/>
                    <a:pt x="4737" y="688"/>
                  </a:cubicBezTo>
                  <a:cubicBezTo>
                    <a:pt x="4837" y="688"/>
                    <a:pt x="4971" y="621"/>
                    <a:pt x="4971" y="521"/>
                  </a:cubicBezTo>
                  <a:cubicBezTo>
                    <a:pt x="5004" y="387"/>
                    <a:pt x="4937" y="287"/>
                    <a:pt x="4804" y="254"/>
                  </a:cubicBezTo>
                  <a:cubicBezTo>
                    <a:pt x="4112" y="138"/>
                    <a:pt x="3120" y="1"/>
                    <a:pt x="234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7" name="Google Shape;5731;p61">
              <a:extLst>
                <a:ext uri="{FF2B5EF4-FFF2-40B4-BE49-F238E27FC236}">
                  <a16:creationId xmlns:a16="http://schemas.microsoft.com/office/drawing/2014/main" id="{26124E67-0691-9A8C-910F-FAC84387DE3E}"/>
                </a:ext>
              </a:extLst>
            </p:cNvPr>
            <p:cNvSpPr/>
            <p:nvPr/>
          </p:nvSpPr>
          <p:spPr>
            <a:xfrm>
              <a:off x="19940250" y="4713300"/>
              <a:ext cx="155125" cy="135650"/>
            </a:xfrm>
            <a:custGeom>
              <a:avLst/>
              <a:gdLst/>
              <a:ahLst/>
              <a:cxnLst/>
              <a:rect l="l" t="t" r="r" b="b"/>
              <a:pathLst>
                <a:path w="6205" h="5426" extrusionOk="0">
                  <a:moveTo>
                    <a:pt x="3688" y="0"/>
                  </a:moveTo>
                  <a:cubicBezTo>
                    <a:pt x="2578" y="0"/>
                    <a:pt x="996" y="437"/>
                    <a:pt x="768" y="488"/>
                  </a:cubicBezTo>
                  <a:cubicBezTo>
                    <a:pt x="634" y="522"/>
                    <a:pt x="567" y="655"/>
                    <a:pt x="601" y="755"/>
                  </a:cubicBezTo>
                  <a:cubicBezTo>
                    <a:pt x="628" y="837"/>
                    <a:pt x="723" y="897"/>
                    <a:pt x="812" y="897"/>
                  </a:cubicBezTo>
                  <a:cubicBezTo>
                    <a:pt x="831" y="897"/>
                    <a:pt x="850" y="894"/>
                    <a:pt x="868" y="888"/>
                  </a:cubicBezTo>
                  <a:cubicBezTo>
                    <a:pt x="1654" y="667"/>
                    <a:pt x="2894" y="410"/>
                    <a:pt x="3692" y="410"/>
                  </a:cubicBezTo>
                  <a:cubicBezTo>
                    <a:pt x="3977" y="410"/>
                    <a:pt x="4205" y="443"/>
                    <a:pt x="4337" y="522"/>
                  </a:cubicBezTo>
                  <a:cubicBezTo>
                    <a:pt x="4403" y="555"/>
                    <a:pt x="4403" y="588"/>
                    <a:pt x="4437" y="622"/>
                  </a:cubicBezTo>
                  <a:cubicBezTo>
                    <a:pt x="4437" y="622"/>
                    <a:pt x="4437" y="655"/>
                    <a:pt x="4403" y="722"/>
                  </a:cubicBezTo>
                  <a:cubicBezTo>
                    <a:pt x="4070" y="1222"/>
                    <a:pt x="2068" y="1689"/>
                    <a:pt x="901" y="1889"/>
                  </a:cubicBezTo>
                  <a:cubicBezTo>
                    <a:pt x="801" y="1889"/>
                    <a:pt x="701" y="1989"/>
                    <a:pt x="701" y="2089"/>
                  </a:cubicBezTo>
                  <a:cubicBezTo>
                    <a:pt x="734" y="2223"/>
                    <a:pt x="801" y="2289"/>
                    <a:pt x="901" y="2289"/>
                  </a:cubicBezTo>
                  <a:cubicBezTo>
                    <a:pt x="2902" y="2456"/>
                    <a:pt x="5137" y="2790"/>
                    <a:pt x="5671" y="3023"/>
                  </a:cubicBezTo>
                  <a:cubicBezTo>
                    <a:pt x="5671" y="3057"/>
                    <a:pt x="5671" y="3057"/>
                    <a:pt x="5671" y="3057"/>
                  </a:cubicBezTo>
                  <a:cubicBezTo>
                    <a:pt x="5278" y="3222"/>
                    <a:pt x="4782" y="3285"/>
                    <a:pt x="4263" y="3285"/>
                  </a:cubicBezTo>
                  <a:cubicBezTo>
                    <a:pt x="3946" y="3285"/>
                    <a:pt x="3619" y="3261"/>
                    <a:pt x="3303" y="3223"/>
                  </a:cubicBezTo>
                  <a:cubicBezTo>
                    <a:pt x="2569" y="3057"/>
                    <a:pt x="1768" y="2957"/>
                    <a:pt x="1401" y="2890"/>
                  </a:cubicBezTo>
                  <a:cubicBezTo>
                    <a:pt x="1301" y="2890"/>
                    <a:pt x="1201" y="2957"/>
                    <a:pt x="1168" y="3057"/>
                  </a:cubicBezTo>
                  <a:cubicBezTo>
                    <a:pt x="1134" y="3190"/>
                    <a:pt x="1201" y="3290"/>
                    <a:pt x="1335" y="3324"/>
                  </a:cubicBezTo>
                  <a:cubicBezTo>
                    <a:pt x="1368" y="3324"/>
                    <a:pt x="2202" y="3557"/>
                    <a:pt x="3203" y="3657"/>
                  </a:cubicBezTo>
                  <a:cubicBezTo>
                    <a:pt x="3903" y="3824"/>
                    <a:pt x="4437" y="4057"/>
                    <a:pt x="4470" y="4258"/>
                  </a:cubicBezTo>
                  <a:cubicBezTo>
                    <a:pt x="4504" y="4291"/>
                    <a:pt x="4437" y="4424"/>
                    <a:pt x="4170" y="4591"/>
                  </a:cubicBezTo>
                  <a:cubicBezTo>
                    <a:pt x="3687" y="4900"/>
                    <a:pt x="3164" y="5011"/>
                    <a:pt x="2665" y="5011"/>
                  </a:cubicBezTo>
                  <a:cubicBezTo>
                    <a:pt x="1444" y="5011"/>
                    <a:pt x="367" y="4348"/>
                    <a:pt x="367" y="4324"/>
                  </a:cubicBezTo>
                  <a:cubicBezTo>
                    <a:pt x="332" y="4301"/>
                    <a:pt x="292" y="4290"/>
                    <a:pt x="253" y="4290"/>
                  </a:cubicBezTo>
                  <a:cubicBezTo>
                    <a:pt x="181" y="4290"/>
                    <a:pt x="110" y="4326"/>
                    <a:pt x="67" y="4391"/>
                  </a:cubicBezTo>
                  <a:cubicBezTo>
                    <a:pt x="0" y="4491"/>
                    <a:pt x="34" y="4624"/>
                    <a:pt x="134" y="4691"/>
                  </a:cubicBezTo>
                  <a:cubicBezTo>
                    <a:pt x="200" y="4725"/>
                    <a:pt x="1335" y="5425"/>
                    <a:pt x="2669" y="5425"/>
                  </a:cubicBezTo>
                  <a:cubicBezTo>
                    <a:pt x="3236" y="5425"/>
                    <a:pt x="3836" y="5292"/>
                    <a:pt x="4403" y="4925"/>
                  </a:cubicBezTo>
                  <a:cubicBezTo>
                    <a:pt x="4804" y="4691"/>
                    <a:pt x="4971" y="4424"/>
                    <a:pt x="4904" y="4157"/>
                  </a:cubicBezTo>
                  <a:cubicBezTo>
                    <a:pt x="4837" y="3991"/>
                    <a:pt x="4704" y="3824"/>
                    <a:pt x="4504" y="3690"/>
                  </a:cubicBezTo>
                  <a:cubicBezTo>
                    <a:pt x="4971" y="3657"/>
                    <a:pt x="5438" y="3590"/>
                    <a:pt x="5838" y="3424"/>
                  </a:cubicBezTo>
                  <a:cubicBezTo>
                    <a:pt x="6071" y="3324"/>
                    <a:pt x="6205" y="3157"/>
                    <a:pt x="6171" y="2990"/>
                  </a:cubicBezTo>
                  <a:cubicBezTo>
                    <a:pt x="6105" y="2590"/>
                    <a:pt x="4837" y="2289"/>
                    <a:pt x="2335" y="2023"/>
                  </a:cubicBezTo>
                  <a:cubicBezTo>
                    <a:pt x="3303" y="1789"/>
                    <a:pt x="4437" y="1422"/>
                    <a:pt x="4737" y="955"/>
                  </a:cubicBezTo>
                  <a:cubicBezTo>
                    <a:pt x="4837" y="822"/>
                    <a:pt x="4870" y="655"/>
                    <a:pt x="4837" y="522"/>
                  </a:cubicBezTo>
                  <a:cubicBezTo>
                    <a:pt x="4804" y="355"/>
                    <a:pt x="4704" y="255"/>
                    <a:pt x="4537" y="155"/>
                  </a:cubicBezTo>
                  <a:cubicBezTo>
                    <a:pt x="4338" y="43"/>
                    <a:pt x="4036" y="0"/>
                    <a:pt x="368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8" name="Google Shape;5732;p61">
              <a:extLst>
                <a:ext uri="{FF2B5EF4-FFF2-40B4-BE49-F238E27FC236}">
                  <a16:creationId xmlns:a16="http://schemas.microsoft.com/office/drawing/2014/main" id="{C4214283-A4F0-158A-AD94-7366DA881405}"/>
                </a:ext>
              </a:extLst>
            </p:cNvPr>
            <p:cNvSpPr/>
            <p:nvPr/>
          </p:nvSpPr>
          <p:spPr>
            <a:xfrm>
              <a:off x="20581525" y="4052500"/>
              <a:ext cx="347775" cy="1017425"/>
            </a:xfrm>
            <a:custGeom>
              <a:avLst/>
              <a:gdLst/>
              <a:ahLst/>
              <a:cxnLst/>
              <a:rect l="l" t="t" r="r" b="b"/>
              <a:pathLst>
                <a:path w="13911" h="40697" extrusionOk="0">
                  <a:moveTo>
                    <a:pt x="1068" y="1"/>
                  </a:moveTo>
                  <a:cubicBezTo>
                    <a:pt x="535" y="1"/>
                    <a:pt x="201" y="101"/>
                    <a:pt x="168" y="101"/>
                  </a:cubicBezTo>
                  <a:cubicBezTo>
                    <a:pt x="68" y="134"/>
                    <a:pt x="1" y="234"/>
                    <a:pt x="34" y="368"/>
                  </a:cubicBezTo>
                  <a:cubicBezTo>
                    <a:pt x="68" y="435"/>
                    <a:pt x="134" y="501"/>
                    <a:pt x="234" y="501"/>
                  </a:cubicBezTo>
                  <a:lnTo>
                    <a:pt x="301" y="501"/>
                  </a:lnTo>
                  <a:cubicBezTo>
                    <a:pt x="301" y="501"/>
                    <a:pt x="601" y="401"/>
                    <a:pt x="1068" y="401"/>
                  </a:cubicBezTo>
                  <a:cubicBezTo>
                    <a:pt x="1168" y="401"/>
                    <a:pt x="1269" y="301"/>
                    <a:pt x="1269" y="201"/>
                  </a:cubicBezTo>
                  <a:cubicBezTo>
                    <a:pt x="1269" y="68"/>
                    <a:pt x="1168" y="1"/>
                    <a:pt x="1068" y="1"/>
                  </a:cubicBezTo>
                  <a:close/>
                  <a:moveTo>
                    <a:pt x="1936" y="34"/>
                  </a:moveTo>
                  <a:cubicBezTo>
                    <a:pt x="1802" y="34"/>
                    <a:pt x="1702" y="101"/>
                    <a:pt x="1669" y="201"/>
                  </a:cubicBezTo>
                  <a:cubicBezTo>
                    <a:pt x="1669" y="334"/>
                    <a:pt x="1736" y="435"/>
                    <a:pt x="1869" y="468"/>
                  </a:cubicBezTo>
                  <a:cubicBezTo>
                    <a:pt x="2136" y="501"/>
                    <a:pt x="2369" y="568"/>
                    <a:pt x="2603" y="668"/>
                  </a:cubicBezTo>
                  <a:lnTo>
                    <a:pt x="2703" y="668"/>
                  </a:lnTo>
                  <a:cubicBezTo>
                    <a:pt x="2770" y="668"/>
                    <a:pt x="2870" y="635"/>
                    <a:pt x="2903" y="535"/>
                  </a:cubicBezTo>
                  <a:cubicBezTo>
                    <a:pt x="2936" y="435"/>
                    <a:pt x="2870" y="334"/>
                    <a:pt x="2770" y="268"/>
                  </a:cubicBezTo>
                  <a:cubicBezTo>
                    <a:pt x="2503" y="168"/>
                    <a:pt x="2203" y="101"/>
                    <a:pt x="1936" y="34"/>
                  </a:cubicBezTo>
                  <a:close/>
                  <a:moveTo>
                    <a:pt x="3429" y="648"/>
                  </a:moveTo>
                  <a:cubicBezTo>
                    <a:pt x="3368" y="648"/>
                    <a:pt x="3312" y="671"/>
                    <a:pt x="3270" y="735"/>
                  </a:cubicBezTo>
                  <a:cubicBezTo>
                    <a:pt x="3203" y="835"/>
                    <a:pt x="3203" y="968"/>
                    <a:pt x="3303" y="1035"/>
                  </a:cubicBezTo>
                  <a:cubicBezTo>
                    <a:pt x="3537" y="1168"/>
                    <a:pt x="3737" y="1335"/>
                    <a:pt x="3904" y="1535"/>
                  </a:cubicBezTo>
                  <a:cubicBezTo>
                    <a:pt x="3970" y="1569"/>
                    <a:pt x="4004" y="1602"/>
                    <a:pt x="4071" y="1602"/>
                  </a:cubicBezTo>
                  <a:cubicBezTo>
                    <a:pt x="4104" y="1602"/>
                    <a:pt x="4171" y="1569"/>
                    <a:pt x="4204" y="1535"/>
                  </a:cubicBezTo>
                  <a:cubicBezTo>
                    <a:pt x="4304" y="1469"/>
                    <a:pt x="4304" y="1335"/>
                    <a:pt x="4204" y="1235"/>
                  </a:cubicBezTo>
                  <a:cubicBezTo>
                    <a:pt x="4004" y="1035"/>
                    <a:pt x="3770" y="835"/>
                    <a:pt x="3537" y="668"/>
                  </a:cubicBezTo>
                  <a:cubicBezTo>
                    <a:pt x="3500" y="656"/>
                    <a:pt x="3464" y="648"/>
                    <a:pt x="3429" y="648"/>
                  </a:cubicBezTo>
                  <a:close/>
                  <a:moveTo>
                    <a:pt x="4584" y="1834"/>
                  </a:moveTo>
                  <a:cubicBezTo>
                    <a:pt x="4546" y="1834"/>
                    <a:pt x="4506" y="1845"/>
                    <a:pt x="4471" y="1869"/>
                  </a:cubicBezTo>
                  <a:cubicBezTo>
                    <a:pt x="4371" y="1936"/>
                    <a:pt x="4337" y="2069"/>
                    <a:pt x="4404" y="2169"/>
                  </a:cubicBezTo>
                  <a:cubicBezTo>
                    <a:pt x="4538" y="2369"/>
                    <a:pt x="4671" y="2603"/>
                    <a:pt x="4804" y="2870"/>
                  </a:cubicBezTo>
                  <a:cubicBezTo>
                    <a:pt x="4838" y="2936"/>
                    <a:pt x="4904" y="2970"/>
                    <a:pt x="4971" y="2970"/>
                  </a:cubicBezTo>
                  <a:lnTo>
                    <a:pt x="5071" y="2970"/>
                  </a:lnTo>
                  <a:cubicBezTo>
                    <a:pt x="5171" y="2903"/>
                    <a:pt x="5205" y="2803"/>
                    <a:pt x="5171" y="2703"/>
                  </a:cubicBezTo>
                  <a:cubicBezTo>
                    <a:pt x="5038" y="2403"/>
                    <a:pt x="4904" y="2169"/>
                    <a:pt x="4738" y="1936"/>
                  </a:cubicBezTo>
                  <a:cubicBezTo>
                    <a:pt x="4716" y="1871"/>
                    <a:pt x="4653" y="1834"/>
                    <a:pt x="4584" y="1834"/>
                  </a:cubicBezTo>
                  <a:close/>
                  <a:moveTo>
                    <a:pt x="5304" y="3344"/>
                  </a:moveTo>
                  <a:cubicBezTo>
                    <a:pt x="5274" y="3344"/>
                    <a:pt x="5240" y="3352"/>
                    <a:pt x="5205" y="3370"/>
                  </a:cubicBezTo>
                  <a:cubicBezTo>
                    <a:pt x="5105" y="3403"/>
                    <a:pt x="5038" y="3503"/>
                    <a:pt x="5071" y="3603"/>
                  </a:cubicBezTo>
                  <a:cubicBezTo>
                    <a:pt x="5171" y="3870"/>
                    <a:pt x="5238" y="4137"/>
                    <a:pt x="5305" y="4404"/>
                  </a:cubicBezTo>
                  <a:cubicBezTo>
                    <a:pt x="5305" y="4504"/>
                    <a:pt x="5405" y="4571"/>
                    <a:pt x="5505" y="4571"/>
                  </a:cubicBezTo>
                  <a:lnTo>
                    <a:pt x="5538" y="4571"/>
                  </a:lnTo>
                  <a:cubicBezTo>
                    <a:pt x="5672" y="4537"/>
                    <a:pt x="5738" y="4437"/>
                    <a:pt x="5705" y="4304"/>
                  </a:cubicBezTo>
                  <a:cubicBezTo>
                    <a:pt x="5638" y="4037"/>
                    <a:pt x="5572" y="3737"/>
                    <a:pt x="5472" y="3503"/>
                  </a:cubicBezTo>
                  <a:cubicBezTo>
                    <a:pt x="5447" y="3406"/>
                    <a:pt x="5387" y="3344"/>
                    <a:pt x="5304" y="3344"/>
                  </a:cubicBezTo>
                  <a:close/>
                  <a:moveTo>
                    <a:pt x="5605" y="4971"/>
                  </a:moveTo>
                  <a:cubicBezTo>
                    <a:pt x="5505" y="4971"/>
                    <a:pt x="5438" y="5105"/>
                    <a:pt x="5438" y="5205"/>
                  </a:cubicBezTo>
                  <a:cubicBezTo>
                    <a:pt x="5472" y="5305"/>
                    <a:pt x="5472" y="5405"/>
                    <a:pt x="5472" y="5538"/>
                  </a:cubicBezTo>
                  <a:cubicBezTo>
                    <a:pt x="5505" y="5705"/>
                    <a:pt x="5538" y="5872"/>
                    <a:pt x="5538" y="6005"/>
                  </a:cubicBezTo>
                  <a:cubicBezTo>
                    <a:pt x="5538" y="6139"/>
                    <a:pt x="5638" y="6205"/>
                    <a:pt x="5738" y="6205"/>
                  </a:cubicBezTo>
                  <a:lnTo>
                    <a:pt x="5772" y="6205"/>
                  </a:lnTo>
                  <a:cubicBezTo>
                    <a:pt x="5872" y="6205"/>
                    <a:pt x="5972" y="6105"/>
                    <a:pt x="5939" y="6005"/>
                  </a:cubicBezTo>
                  <a:cubicBezTo>
                    <a:pt x="5939" y="5838"/>
                    <a:pt x="5905" y="5638"/>
                    <a:pt x="5905" y="5471"/>
                  </a:cubicBezTo>
                  <a:cubicBezTo>
                    <a:pt x="5872" y="5371"/>
                    <a:pt x="5872" y="5238"/>
                    <a:pt x="5872" y="5138"/>
                  </a:cubicBezTo>
                  <a:cubicBezTo>
                    <a:pt x="5838" y="5038"/>
                    <a:pt x="5738" y="4971"/>
                    <a:pt x="5605" y="4971"/>
                  </a:cubicBezTo>
                  <a:close/>
                  <a:moveTo>
                    <a:pt x="5772" y="6639"/>
                  </a:moveTo>
                  <a:cubicBezTo>
                    <a:pt x="5638" y="6639"/>
                    <a:pt x="5572" y="6706"/>
                    <a:pt x="5572" y="6839"/>
                  </a:cubicBezTo>
                  <a:cubicBezTo>
                    <a:pt x="5538" y="7106"/>
                    <a:pt x="5538" y="7373"/>
                    <a:pt x="5505" y="7640"/>
                  </a:cubicBezTo>
                  <a:cubicBezTo>
                    <a:pt x="5472" y="7740"/>
                    <a:pt x="5572" y="7873"/>
                    <a:pt x="5672" y="7873"/>
                  </a:cubicBezTo>
                  <a:lnTo>
                    <a:pt x="5705" y="7873"/>
                  </a:lnTo>
                  <a:cubicBezTo>
                    <a:pt x="5805" y="7873"/>
                    <a:pt x="5905" y="7806"/>
                    <a:pt x="5905" y="7706"/>
                  </a:cubicBezTo>
                  <a:cubicBezTo>
                    <a:pt x="5939" y="7406"/>
                    <a:pt x="5972" y="7139"/>
                    <a:pt x="5972" y="6839"/>
                  </a:cubicBezTo>
                  <a:cubicBezTo>
                    <a:pt x="5972" y="6739"/>
                    <a:pt x="5872" y="6639"/>
                    <a:pt x="5772" y="6639"/>
                  </a:cubicBezTo>
                  <a:close/>
                  <a:moveTo>
                    <a:pt x="5551" y="8265"/>
                  </a:moveTo>
                  <a:cubicBezTo>
                    <a:pt x="5462" y="8265"/>
                    <a:pt x="5366" y="8330"/>
                    <a:pt x="5338" y="8440"/>
                  </a:cubicBezTo>
                  <a:cubicBezTo>
                    <a:pt x="5271" y="8707"/>
                    <a:pt x="5205" y="8941"/>
                    <a:pt x="5071" y="9174"/>
                  </a:cubicBezTo>
                  <a:cubicBezTo>
                    <a:pt x="5038" y="9308"/>
                    <a:pt x="5071" y="9408"/>
                    <a:pt x="5205" y="9474"/>
                  </a:cubicBezTo>
                  <a:lnTo>
                    <a:pt x="5271" y="9474"/>
                  </a:lnTo>
                  <a:cubicBezTo>
                    <a:pt x="5371" y="9474"/>
                    <a:pt x="5438" y="9441"/>
                    <a:pt x="5472" y="9341"/>
                  </a:cubicBezTo>
                  <a:cubicBezTo>
                    <a:pt x="5572" y="9107"/>
                    <a:pt x="5672" y="8841"/>
                    <a:pt x="5738" y="8540"/>
                  </a:cubicBezTo>
                  <a:cubicBezTo>
                    <a:pt x="5772" y="8440"/>
                    <a:pt x="5705" y="8307"/>
                    <a:pt x="5605" y="8273"/>
                  </a:cubicBezTo>
                  <a:cubicBezTo>
                    <a:pt x="5588" y="8268"/>
                    <a:pt x="5570" y="8265"/>
                    <a:pt x="5551" y="8265"/>
                  </a:cubicBezTo>
                  <a:close/>
                  <a:moveTo>
                    <a:pt x="3604" y="9441"/>
                  </a:moveTo>
                  <a:cubicBezTo>
                    <a:pt x="3303" y="9441"/>
                    <a:pt x="3003" y="9474"/>
                    <a:pt x="2736" y="9508"/>
                  </a:cubicBezTo>
                  <a:cubicBezTo>
                    <a:pt x="2636" y="9541"/>
                    <a:pt x="2569" y="9641"/>
                    <a:pt x="2569" y="9775"/>
                  </a:cubicBezTo>
                  <a:cubicBezTo>
                    <a:pt x="2603" y="9875"/>
                    <a:pt x="2670" y="9941"/>
                    <a:pt x="2770" y="9941"/>
                  </a:cubicBezTo>
                  <a:lnTo>
                    <a:pt x="2836" y="9941"/>
                  </a:lnTo>
                  <a:cubicBezTo>
                    <a:pt x="3070" y="9875"/>
                    <a:pt x="3337" y="9841"/>
                    <a:pt x="3604" y="9841"/>
                  </a:cubicBezTo>
                  <a:cubicBezTo>
                    <a:pt x="3737" y="9841"/>
                    <a:pt x="3837" y="9741"/>
                    <a:pt x="3804" y="9641"/>
                  </a:cubicBezTo>
                  <a:cubicBezTo>
                    <a:pt x="3804" y="9508"/>
                    <a:pt x="3704" y="9441"/>
                    <a:pt x="3604" y="9441"/>
                  </a:cubicBezTo>
                  <a:close/>
                  <a:moveTo>
                    <a:pt x="6050" y="9848"/>
                  </a:moveTo>
                  <a:cubicBezTo>
                    <a:pt x="5972" y="9848"/>
                    <a:pt x="5896" y="9903"/>
                    <a:pt x="5872" y="9975"/>
                  </a:cubicBezTo>
                  <a:cubicBezTo>
                    <a:pt x="5838" y="10108"/>
                    <a:pt x="5872" y="10208"/>
                    <a:pt x="5972" y="10242"/>
                  </a:cubicBezTo>
                  <a:cubicBezTo>
                    <a:pt x="6239" y="10342"/>
                    <a:pt x="6472" y="10475"/>
                    <a:pt x="6706" y="10575"/>
                  </a:cubicBezTo>
                  <a:cubicBezTo>
                    <a:pt x="6739" y="10608"/>
                    <a:pt x="6772" y="10608"/>
                    <a:pt x="6806" y="10608"/>
                  </a:cubicBezTo>
                  <a:cubicBezTo>
                    <a:pt x="6906" y="10608"/>
                    <a:pt x="6973" y="10575"/>
                    <a:pt x="7006" y="10508"/>
                  </a:cubicBezTo>
                  <a:cubicBezTo>
                    <a:pt x="7073" y="10408"/>
                    <a:pt x="7006" y="10275"/>
                    <a:pt x="6906" y="10208"/>
                  </a:cubicBezTo>
                  <a:cubicBezTo>
                    <a:pt x="6672" y="10075"/>
                    <a:pt x="6406" y="9975"/>
                    <a:pt x="6139" y="9875"/>
                  </a:cubicBezTo>
                  <a:cubicBezTo>
                    <a:pt x="6111" y="9856"/>
                    <a:pt x="6080" y="9848"/>
                    <a:pt x="6050" y="9848"/>
                  </a:cubicBezTo>
                  <a:close/>
                  <a:moveTo>
                    <a:pt x="2015" y="9773"/>
                  </a:moveTo>
                  <a:cubicBezTo>
                    <a:pt x="1977" y="9773"/>
                    <a:pt x="1938" y="9784"/>
                    <a:pt x="1902" y="9808"/>
                  </a:cubicBezTo>
                  <a:cubicBezTo>
                    <a:pt x="1569" y="9941"/>
                    <a:pt x="1335" y="10175"/>
                    <a:pt x="1168" y="10408"/>
                  </a:cubicBezTo>
                  <a:cubicBezTo>
                    <a:pt x="1135" y="10508"/>
                    <a:pt x="1135" y="10642"/>
                    <a:pt x="1235" y="10675"/>
                  </a:cubicBezTo>
                  <a:cubicBezTo>
                    <a:pt x="1269" y="10709"/>
                    <a:pt x="1335" y="10709"/>
                    <a:pt x="1369" y="10709"/>
                  </a:cubicBezTo>
                  <a:cubicBezTo>
                    <a:pt x="1435" y="10709"/>
                    <a:pt x="1502" y="10675"/>
                    <a:pt x="1535" y="10608"/>
                  </a:cubicBezTo>
                  <a:cubicBezTo>
                    <a:pt x="1635" y="10442"/>
                    <a:pt x="1836" y="10308"/>
                    <a:pt x="2069" y="10175"/>
                  </a:cubicBezTo>
                  <a:cubicBezTo>
                    <a:pt x="2169" y="10108"/>
                    <a:pt x="2236" y="10008"/>
                    <a:pt x="2169" y="9875"/>
                  </a:cubicBezTo>
                  <a:cubicBezTo>
                    <a:pt x="2148" y="9810"/>
                    <a:pt x="2084" y="9773"/>
                    <a:pt x="2015" y="9773"/>
                  </a:cubicBezTo>
                  <a:close/>
                  <a:moveTo>
                    <a:pt x="4419" y="9468"/>
                  </a:moveTo>
                  <a:cubicBezTo>
                    <a:pt x="4312" y="9468"/>
                    <a:pt x="4237" y="9554"/>
                    <a:pt x="4237" y="9641"/>
                  </a:cubicBezTo>
                  <a:cubicBezTo>
                    <a:pt x="4237" y="9775"/>
                    <a:pt x="4304" y="9875"/>
                    <a:pt x="4404" y="9875"/>
                  </a:cubicBezTo>
                  <a:cubicBezTo>
                    <a:pt x="4504" y="9875"/>
                    <a:pt x="4604" y="9908"/>
                    <a:pt x="4671" y="9908"/>
                  </a:cubicBezTo>
                  <a:cubicBezTo>
                    <a:pt x="4538" y="10108"/>
                    <a:pt x="4371" y="10308"/>
                    <a:pt x="4204" y="10508"/>
                  </a:cubicBezTo>
                  <a:cubicBezTo>
                    <a:pt x="4104" y="10575"/>
                    <a:pt x="4104" y="10709"/>
                    <a:pt x="4204" y="10775"/>
                  </a:cubicBezTo>
                  <a:cubicBezTo>
                    <a:pt x="4237" y="10842"/>
                    <a:pt x="4304" y="10842"/>
                    <a:pt x="4337" y="10842"/>
                  </a:cubicBezTo>
                  <a:cubicBezTo>
                    <a:pt x="4404" y="10842"/>
                    <a:pt x="4437" y="10842"/>
                    <a:pt x="4504" y="10809"/>
                  </a:cubicBezTo>
                  <a:cubicBezTo>
                    <a:pt x="4704" y="10608"/>
                    <a:pt x="4871" y="10375"/>
                    <a:pt x="5038" y="10108"/>
                  </a:cubicBezTo>
                  <a:cubicBezTo>
                    <a:pt x="5071" y="10075"/>
                    <a:pt x="5105" y="10041"/>
                    <a:pt x="5071" y="9975"/>
                  </a:cubicBezTo>
                  <a:lnTo>
                    <a:pt x="5071" y="9975"/>
                  </a:lnTo>
                  <a:cubicBezTo>
                    <a:pt x="5138" y="10008"/>
                    <a:pt x="5171" y="10008"/>
                    <a:pt x="5205" y="10008"/>
                  </a:cubicBezTo>
                  <a:cubicBezTo>
                    <a:pt x="5228" y="10014"/>
                    <a:pt x="5251" y="10017"/>
                    <a:pt x="5272" y="10017"/>
                  </a:cubicBezTo>
                  <a:cubicBezTo>
                    <a:pt x="5371" y="10017"/>
                    <a:pt x="5444" y="9957"/>
                    <a:pt x="5472" y="9875"/>
                  </a:cubicBezTo>
                  <a:cubicBezTo>
                    <a:pt x="5505" y="9741"/>
                    <a:pt x="5438" y="9641"/>
                    <a:pt x="5305" y="9608"/>
                  </a:cubicBezTo>
                  <a:cubicBezTo>
                    <a:pt x="5038" y="9541"/>
                    <a:pt x="4738" y="9508"/>
                    <a:pt x="4471" y="9474"/>
                  </a:cubicBezTo>
                  <a:cubicBezTo>
                    <a:pt x="4453" y="9470"/>
                    <a:pt x="4436" y="9468"/>
                    <a:pt x="4419" y="9468"/>
                  </a:cubicBezTo>
                  <a:close/>
                  <a:moveTo>
                    <a:pt x="7508" y="10629"/>
                  </a:moveTo>
                  <a:cubicBezTo>
                    <a:pt x="7456" y="10629"/>
                    <a:pt x="7410" y="10653"/>
                    <a:pt x="7373" y="10709"/>
                  </a:cubicBezTo>
                  <a:cubicBezTo>
                    <a:pt x="7306" y="10809"/>
                    <a:pt x="7306" y="10942"/>
                    <a:pt x="7406" y="11009"/>
                  </a:cubicBezTo>
                  <a:cubicBezTo>
                    <a:pt x="7640" y="11142"/>
                    <a:pt x="7840" y="11342"/>
                    <a:pt x="8040" y="11509"/>
                  </a:cubicBezTo>
                  <a:cubicBezTo>
                    <a:pt x="8073" y="11542"/>
                    <a:pt x="8140" y="11576"/>
                    <a:pt x="8173" y="11576"/>
                  </a:cubicBezTo>
                  <a:cubicBezTo>
                    <a:pt x="8240" y="11576"/>
                    <a:pt x="8307" y="11542"/>
                    <a:pt x="8340" y="11509"/>
                  </a:cubicBezTo>
                  <a:cubicBezTo>
                    <a:pt x="8407" y="11409"/>
                    <a:pt x="8407" y="11276"/>
                    <a:pt x="8307" y="11209"/>
                  </a:cubicBezTo>
                  <a:cubicBezTo>
                    <a:pt x="8107" y="11009"/>
                    <a:pt x="7873" y="10842"/>
                    <a:pt x="7640" y="10675"/>
                  </a:cubicBezTo>
                  <a:cubicBezTo>
                    <a:pt x="7595" y="10645"/>
                    <a:pt x="7550" y="10629"/>
                    <a:pt x="7508" y="10629"/>
                  </a:cubicBezTo>
                  <a:close/>
                  <a:moveTo>
                    <a:pt x="3685" y="10941"/>
                  </a:moveTo>
                  <a:cubicBezTo>
                    <a:pt x="3645" y="10941"/>
                    <a:pt x="3606" y="10952"/>
                    <a:pt x="3570" y="10975"/>
                  </a:cubicBezTo>
                  <a:cubicBezTo>
                    <a:pt x="3337" y="11109"/>
                    <a:pt x="3103" y="11242"/>
                    <a:pt x="2870" y="11309"/>
                  </a:cubicBezTo>
                  <a:cubicBezTo>
                    <a:pt x="2770" y="11342"/>
                    <a:pt x="2703" y="11442"/>
                    <a:pt x="2736" y="11576"/>
                  </a:cubicBezTo>
                  <a:cubicBezTo>
                    <a:pt x="2770" y="11643"/>
                    <a:pt x="2836" y="11709"/>
                    <a:pt x="2936" y="11709"/>
                  </a:cubicBezTo>
                  <a:lnTo>
                    <a:pt x="3003" y="11709"/>
                  </a:lnTo>
                  <a:cubicBezTo>
                    <a:pt x="3270" y="11609"/>
                    <a:pt x="3537" y="11509"/>
                    <a:pt x="3804" y="11342"/>
                  </a:cubicBezTo>
                  <a:cubicBezTo>
                    <a:pt x="3904" y="11276"/>
                    <a:pt x="3937" y="11142"/>
                    <a:pt x="3870" y="11042"/>
                  </a:cubicBezTo>
                  <a:cubicBezTo>
                    <a:pt x="3827" y="10978"/>
                    <a:pt x="3756" y="10941"/>
                    <a:pt x="3685" y="10941"/>
                  </a:cubicBezTo>
                  <a:close/>
                  <a:moveTo>
                    <a:pt x="1371" y="11082"/>
                  </a:moveTo>
                  <a:cubicBezTo>
                    <a:pt x="1325" y="11082"/>
                    <a:pt x="1277" y="11100"/>
                    <a:pt x="1235" y="11142"/>
                  </a:cubicBezTo>
                  <a:cubicBezTo>
                    <a:pt x="1135" y="11209"/>
                    <a:pt x="1135" y="11342"/>
                    <a:pt x="1202" y="11409"/>
                  </a:cubicBezTo>
                  <a:cubicBezTo>
                    <a:pt x="1369" y="11643"/>
                    <a:pt x="1702" y="11776"/>
                    <a:pt x="2102" y="11809"/>
                  </a:cubicBezTo>
                  <a:cubicBezTo>
                    <a:pt x="2203" y="11809"/>
                    <a:pt x="2303" y="11743"/>
                    <a:pt x="2303" y="11609"/>
                  </a:cubicBezTo>
                  <a:cubicBezTo>
                    <a:pt x="2336" y="11509"/>
                    <a:pt x="2236" y="11409"/>
                    <a:pt x="2136" y="11409"/>
                  </a:cubicBezTo>
                  <a:cubicBezTo>
                    <a:pt x="1836" y="11376"/>
                    <a:pt x="1635" y="11309"/>
                    <a:pt x="1535" y="11176"/>
                  </a:cubicBezTo>
                  <a:cubicBezTo>
                    <a:pt x="1497" y="11117"/>
                    <a:pt x="1435" y="11082"/>
                    <a:pt x="1371" y="11082"/>
                  </a:cubicBezTo>
                  <a:close/>
                  <a:moveTo>
                    <a:pt x="8759" y="11729"/>
                  </a:moveTo>
                  <a:cubicBezTo>
                    <a:pt x="8714" y="11729"/>
                    <a:pt x="8670" y="11746"/>
                    <a:pt x="8640" y="11776"/>
                  </a:cubicBezTo>
                  <a:cubicBezTo>
                    <a:pt x="8540" y="11876"/>
                    <a:pt x="8540" y="12009"/>
                    <a:pt x="8607" y="12076"/>
                  </a:cubicBezTo>
                  <a:cubicBezTo>
                    <a:pt x="8774" y="12276"/>
                    <a:pt x="8941" y="12510"/>
                    <a:pt x="9107" y="12743"/>
                  </a:cubicBezTo>
                  <a:cubicBezTo>
                    <a:pt x="9141" y="12777"/>
                    <a:pt x="9208" y="12810"/>
                    <a:pt x="9274" y="12810"/>
                  </a:cubicBezTo>
                  <a:cubicBezTo>
                    <a:pt x="9308" y="12810"/>
                    <a:pt x="9341" y="12810"/>
                    <a:pt x="9374" y="12777"/>
                  </a:cubicBezTo>
                  <a:cubicBezTo>
                    <a:pt x="9474" y="12710"/>
                    <a:pt x="9508" y="12577"/>
                    <a:pt x="9441" y="12510"/>
                  </a:cubicBezTo>
                  <a:cubicBezTo>
                    <a:pt x="9274" y="12243"/>
                    <a:pt x="9107" y="12009"/>
                    <a:pt x="8907" y="11809"/>
                  </a:cubicBezTo>
                  <a:cubicBezTo>
                    <a:pt x="8871" y="11754"/>
                    <a:pt x="8814" y="11729"/>
                    <a:pt x="8759" y="11729"/>
                  </a:cubicBezTo>
                  <a:close/>
                  <a:moveTo>
                    <a:pt x="9721" y="13109"/>
                  </a:moveTo>
                  <a:cubicBezTo>
                    <a:pt x="9683" y="13109"/>
                    <a:pt x="9643" y="13120"/>
                    <a:pt x="9608" y="13144"/>
                  </a:cubicBezTo>
                  <a:cubicBezTo>
                    <a:pt x="9508" y="13177"/>
                    <a:pt x="9474" y="13310"/>
                    <a:pt x="9508" y="13410"/>
                  </a:cubicBezTo>
                  <a:cubicBezTo>
                    <a:pt x="9641" y="13644"/>
                    <a:pt x="9741" y="13911"/>
                    <a:pt x="9841" y="14144"/>
                  </a:cubicBezTo>
                  <a:cubicBezTo>
                    <a:pt x="9875" y="14244"/>
                    <a:pt x="9975" y="14278"/>
                    <a:pt x="10041" y="14278"/>
                  </a:cubicBezTo>
                  <a:lnTo>
                    <a:pt x="10142" y="14278"/>
                  </a:lnTo>
                  <a:cubicBezTo>
                    <a:pt x="10242" y="14244"/>
                    <a:pt x="10275" y="14111"/>
                    <a:pt x="10242" y="14011"/>
                  </a:cubicBezTo>
                  <a:cubicBezTo>
                    <a:pt x="10142" y="13744"/>
                    <a:pt x="10008" y="13477"/>
                    <a:pt x="9875" y="13210"/>
                  </a:cubicBezTo>
                  <a:cubicBezTo>
                    <a:pt x="9853" y="13146"/>
                    <a:pt x="9790" y="13109"/>
                    <a:pt x="9721" y="13109"/>
                  </a:cubicBezTo>
                  <a:close/>
                  <a:moveTo>
                    <a:pt x="10350" y="14666"/>
                  </a:moveTo>
                  <a:cubicBezTo>
                    <a:pt x="10324" y="14666"/>
                    <a:pt x="10299" y="14670"/>
                    <a:pt x="10275" y="14678"/>
                  </a:cubicBezTo>
                  <a:cubicBezTo>
                    <a:pt x="10142" y="14711"/>
                    <a:pt x="10108" y="14811"/>
                    <a:pt x="10142" y="14912"/>
                  </a:cubicBezTo>
                  <a:cubicBezTo>
                    <a:pt x="10208" y="15178"/>
                    <a:pt x="10275" y="15445"/>
                    <a:pt x="10342" y="15712"/>
                  </a:cubicBezTo>
                  <a:cubicBezTo>
                    <a:pt x="10342" y="15812"/>
                    <a:pt x="10442" y="15879"/>
                    <a:pt x="10542" y="15879"/>
                  </a:cubicBezTo>
                  <a:lnTo>
                    <a:pt x="10575" y="15879"/>
                  </a:lnTo>
                  <a:cubicBezTo>
                    <a:pt x="10709" y="15846"/>
                    <a:pt x="10775" y="15745"/>
                    <a:pt x="10742" y="15612"/>
                  </a:cubicBezTo>
                  <a:cubicBezTo>
                    <a:pt x="10675" y="15345"/>
                    <a:pt x="10609" y="15078"/>
                    <a:pt x="10542" y="14811"/>
                  </a:cubicBezTo>
                  <a:cubicBezTo>
                    <a:pt x="10516" y="14710"/>
                    <a:pt x="10432" y="14666"/>
                    <a:pt x="10350" y="14666"/>
                  </a:cubicBezTo>
                  <a:close/>
                  <a:moveTo>
                    <a:pt x="10642" y="16279"/>
                  </a:moveTo>
                  <a:cubicBezTo>
                    <a:pt x="10542" y="16313"/>
                    <a:pt x="10475" y="16413"/>
                    <a:pt x="10475" y="16513"/>
                  </a:cubicBezTo>
                  <a:cubicBezTo>
                    <a:pt x="10508" y="16780"/>
                    <a:pt x="10542" y="17080"/>
                    <a:pt x="10575" y="17347"/>
                  </a:cubicBezTo>
                  <a:cubicBezTo>
                    <a:pt x="10575" y="17447"/>
                    <a:pt x="10675" y="17513"/>
                    <a:pt x="10775" y="17513"/>
                  </a:cubicBezTo>
                  <a:cubicBezTo>
                    <a:pt x="10909" y="17513"/>
                    <a:pt x="10975" y="17413"/>
                    <a:pt x="10975" y="17313"/>
                  </a:cubicBezTo>
                  <a:cubicBezTo>
                    <a:pt x="10975" y="17046"/>
                    <a:pt x="10942" y="16746"/>
                    <a:pt x="10909" y="16446"/>
                  </a:cubicBezTo>
                  <a:cubicBezTo>
                    <a:pt x="10875" y="16346"/>
                    <a:pt x="10775" y="16279"/>
                    <a:pt x="10642" y="16279"/>
                  </a:cubicBezTo>
                  <a:close/>
                  <a:moveTo>
                    <a:pt x="10809" y="17947"/>
                  </a:moveTo>
                  <a:cubicBezTo>
                    <a:pt x="10675" y="17947"/>
                    <a:pt x="10575" y="18047"/>
                    <a:pt x="10575" y="18147"/>
                  </a:cubicBezTo>
                  <a:cubicBezTo>
                    <a:pt x="10575" y="18414"/>
                    <a:pt x="10542" y="18681"/>
                    <a:pt x="10508" y="18948"/>
                  </a:cubicBezTo>
                  <a:cubicBezTo>
                    <a:pt x="10508" y="19081"/>
                    <a:pt x="10575" y="19181"/>
                    <a:pt x="10709" y="19181"/>
                  </a:cubicBezTo>
                  <a:lnTo>
                    <a:pt x="10742" y="19181"/>
                  </a:lnTo>
                  <a:cubicBezTo>
                    <a:pt x="10842" y="19181"/>
                    <a:pt x="10909" y="19115"/>
                    <a:pt x="10942" y="19015"/>
                  </a:cubicBezTo>
                  <a:cubicBezTo>
                    <a:pt x="10975" y="18748"/>
                    <a:pt x="10975" y="18447"/>
                    <a:pt x="11009" y="18147"/>
                  </a:cubicBezTo>
                  <a:cubicBezTo>
                    <a:pt x="11009" y="18047"/>
                    <a:pt x="10909" y="17947"/>
                    <a:pt x="10809" y="17947"/>
                  </a:cubicBezTo>
                  <a:close/>
                  <a:moveTo>
                    <a:pt x="10574" y="19606"/>
                  </a:moveTo>
                  <a:cubicBezTo>
                    <a:pt x="10475" y="19606"/>
                    <a:pt x="10402" y="19666"/>
                    <a:pt x="10375" y="19748"/>
                  </a:cubicBezTo>
                  <a:cubicBezTo>
                    <a:pt x="10308" y="20015"/>
                    <a:pt x="10242" y="20282"/>
                    <a:pt x="10142" y="20516"/>
                  </a:cubicBezTo>
                  <a:cubicBezTo>
                    <a:pt x="10108" y="20649"/>
                    <a:pt x="10175" y="20749"/>
                    <a:pt x="10275" y="20782"/>
                  </a:cubicBezTo>
                  <a:cubicBezTo>
                    <a:pt x="10308" y="20816"/>
                    <a:pt x="10308" y="20816"/>
                    <a:pt x="10342" y="20816"/>
                  </a:cubicBezTo>
                  <a:cubicBezTo>
                    <a:pt x="10442" y="20816"/>
                    <a:pt x="10508" y="20749"/>
                    <a:pt x="10542" y="20682"/>
                  </a:cubicBezTo>
                  <a:cubicBezTo>
                    <a:pt x="10642" y="20416"/>
                    <a:pt x="10709" y="20149"/>
                    <a:pt x="10775" y="19848"/>
                  </a:cubicBezTo>
                  <a:cubicBezTo>
                    <a:pt x="10809" y="19748"/>
                    <a:pt x="10742" y="19615"/>
                    <a:pt x="10642" y="19615"/>
                  </a:cubicBezTo>
                  <a:cubicBezTo>
                    <a:pt x="10618" y="19609"/>
                    <a:pt x="10596" y="19606"/>
                    <a:pt x="10574" y="19606"/>
                  </a:cubicBezTo>
                  <a:close/>
                  <a:moveTo>
                    <a:pt x="6606" y="20449"/>
                  </a:moveTo>
                  <a:cubicBezTo>
                    <a:pt x="6305" y="20482"/>
                    <a:pt x="6005" y="20549"/>
                    <a:pt x="5738" y="20649"/>
                  </a:cubicBezTo>
                  <a:cubicBezTo>
                    <a:pt x="5605" y="20716"/>
                    <a:pt x="5572" y="20816"/>
                    <a:pt x="5605" y="20916"/>
                  </a:cubicBezTo>
                  <a:cubicBezTo>
                    <a:pt x="5638" y="21016"/>
                    <a:pt x="5738" y="21049"/>
                    <a:pt x="5805" y="21049"/>
                  </a:cubicBezTo>
                  <a:lnTo>
                    <a:pt x="5872" y="21049"/>
                  </a:lnTo>
                  <a:cubicBezTo>
                    <a:pt x="6105" y="20949"/>
                    <a:pt x="6372" y="20883"/>
                    <a:pt x="6639" y="20849"/>
                  </a:cubicBezTo>
                  <a:cubicBezTo>
                    <a:pt x="6739" y="20849"/>
                    <a:pt x="6839" y="20749"/>
                    <a:pt x="6806" y="20649"/>
                  </a:cubicBezTo>
                  <a:cubicBezTo>
                    <a:pt x="6806" y="20516"/>
                    <a:pt x="6706" y="20449"/>
                    <a:pt x="6606" y="20449"/>
                  </a:cubicBezTo>
                  <a:close/>
                  <a:moveTo>
                    <a:pt x="7422" y="20507"/>
                  </a:moveTo>
                  <a:cubicBezTo>
                    <a:pt x="7340" y="20507"/>
                    <a:pt x="7267" y="20572"/>
                    <a:pt x="7239" y="20682"/>
                  </a:cubicBezTo>
                  <a:cubicBezTo>
                    <a:pt x="7206" y="20782"/>
                    <a:pt x="7273" y="20916"/>
                    <a:pt x="7406" y="20916"/>
                  </a:cubicBezTo>
                  <a:cubicBezTo>
                    <a:pt x="7640" y="20983"/>
                    <a:pt x="7873" y="21083"/>
                    <a:pt x="8140" y="21183"/>
                  </a:cubicBezTo>
                  <a:cubicBezTo>
                    <a:pt x="8173" y="21216"/>
                    <a:pt x="8207" y="21216"/>
                    <a:pt x="8207" y="21216"/>
                  </a:cubicBezTo>
                  <a:cubicBezTo>
                    <a:pt x="8307" y="21216"/>
                    <a:pt x="8374" y="21183"/>
                    <a:pt x="8407" y="21083"/>
                  </a:cubicBezTo>
                  <a:cubicBezTo>
                    <a:pt x="8474" y="20983"/>
                    <a:pt x="8407" y="20883"/>
                    <a:pt x="8307" y="20816"/>
                  </a:cubicBezTo>
                  <a:cubicBezTo>
                    <a:pt x="8040" y="20682"/>
                    <a:pt x="7773" y="20582"/>
                    <a:pt x="7473" y="20516"/>
                  </a:cubicBezTo>
                  <a:cubicBezTo>
                    <a:pt x="7456" y="20510"/>
                    <a:pt x="7439" y="20507"/>
                    <a:pt x="7422" y="20507"/>
                  </a:cubicBezTo>
                  <a:close/>
                  <a:moveTo>
                    <a:pt x="5109" y="21099"/>
                  </a:moveTo>
                  <a:cubicBezTo>
                    <a:pt x="5055" y="21099"/>
                    <a:pt x="5005" y="21116"/>
                    <a:pt x="4971" y="21149"/>
                  </a:cubicBezTo>
                  <a:cubicBezTo>
                    <a:pt x="4738" y="21350"/>
                    <a:pt x="4538" y="21583"/>
                    <a:pt x="4404" y="21850"/>
                  </a:cubicBezTo>
                  <a:cubicBezTo>
                    <a:pt x="4371" y="21950"/>
                    <a:pt x="4404" y="22083"/>
                    <a:pt x="4504" y="22150"/>
                  </a:cubicBezTo>
                  <a:lnTo>
                    <a:pt x="4604" y="22150"/>
                  </a:lnTo>
                  <a:cubicBezTo>
                    <a:pt x="4671" y="22150"/>
                    <a:pt x="4738" y="22117"/>
                    <a:pt x="4771" y="22050"/>
                  </a:cubicBezTo>
                  <a:cubicBezTo>
                    <a:pt x="4904" y="21850"/>
                    <a:pt x="5071" y="21616"/>
                    <a:pt x="5238" y="21450"/>
                  </a:cubicBezTo>
                  <a:cubicBezTo>
                    <a:pt x="5338" y="21383"/>
                    <a:pt x="5338" y="21249"/>
                    <a:pt x="5271" y="21149"/>
                  </a:cubicBezTo>
                  <a:cubicBezTo>
                    <a:pt x="5221" y="21116"/>
                    <a:pt x="5163" y="21099"/>
                    <a:pt x="5109" y="21099"/>
                  </a:cubicBezTo>
                  <a:close/>
                  <a:moveTo>
                    <a:pt x="9994" y="21148"/>
                  </a:moveTo>
                  <a:cubicBezTo>
                    <a:pt x="9922" y="21148"/>
                    <a:pt x="9851" y="21185"/>
                    <a:pt x="9808" y="21249"/>
                  </a:cubicBezTo>
                  <a:cubicBezTo>
                    <a:pt x="9741" y="21416"/>
                    <a:pt x="9675" y="21550"/>
                    <a:pt x="9574" y="21683"/>
                  </a:cubicBezTo>
                  <a:cubicBezTo>
                    <a:pt x="9408" y="21516"/>
                    <a:pt x="9241" y="21383"/>
                    <a:pt x="9041" y="21249"/>
                  </a:cubicBezTo>
                  <a:cubicBezTo>
                    <a:pt x="9017" y="21226"/>
                    <a:pt x="8985" y="21215"/>
                    <a:pt x="8951" y="21215"/>
                  </a:cubicBezTo>
                  <a:cubicBezTo>
                    <a:pt x="8888" y="21215"/>
                    <a:pt x="8817" y="21252"/>
                    <a:pt x="8774" y="21316"/>
                  </a:cubicBezTo>
                  <a:cubicBezTo>
                    <a:pt x="8707" y="21416"/>
                    <a:pt x="8707" y="21550"/>
                    <a:pt x="8807" y="21616"/>
                  </a:cubicBezTo>
                  <a:cubicBezTo>
                    <a:pt x="9007" y="21716"/>
                    <a:pt x="9174" y="21883"/>
                    <a:pt x="9374" y="22050"/>
                  </a:cubicBezTo>
                  <a:cubicBezTo>
                    <a:pt x="9341" y="22117"/>
                    <a:pt x="9374" y="22183"/>
                    <a:pt x="9441" y="22250"/>
                  </a:cubicBezTo>
                  <a:cubicBezTo>
                    <a:pt x="9474" y="22284"/>
                    <a:pt x="9508" y="22284"/>
                    <a:pt x="9574" y="22284"/>
                  </a:cubicBezTo>
                  <a:cubicBezTo>
                    <a:pt x="9641" y="22284"/>
                    <a:pt x="9708" y="22250"/>
                    <a:pt x="9741" y="22183"/>
                  </a:cubicBezTo>
                  <a:cubicBezTo>
                    <a:pt x="9908" y="21950"/>
                    <a:pt x="10041" y="21716"/>
                    <a:pt x="10175" y="21450"/>
                  </a:cubicBezTo>
                  <a:cubicBezTo>
                    <a:pt x="10242" y="21350"/>
                    <a:pt x="10208" y="21216"/>
                    <a:pt x="10108" y="21183"/>
                  </a:cubicBezTo>
                  <a:cubicBezTo>
                    <a:pt x="10073" y="21159"/>
                    <a:pt x="10033" y="21148"/>
                    <a:pt x="9994" y="21148"/>
                  </a:cubicBezTo>
                  <a:close/>
                  <a:moveTo>
                    <a:pt x="10171" y="22342"/>
                  </a:moveTo>
                  <a:cubicBezTo>
                    <a:pt x="10116" y="22342"/>
                    <a:pt x="10058" y="22367"/>
                    <a:pt x="10008" y="22417"/>
                  </a:cubicBezTo>
                  <a:cubicBezTo>
                    <a:pt x="9941" y="22484"/>
                    <a:pt x="9941" y="22617"/>
                    <a:pt x="10008" y="22684"/>
                  </a:cubicBezTo>
                  <a:cubicBezTo>
                    <a:pt x="10175" y="22884"/>
                    <a:pt x="10375" y="23117"/>
                    <a:pt x="10542" y="23318"/>
                  </a:cubicBezTo>
                  <a:cubicBezTo>
                    <a:pt x="10575" y="23384"/>
                    <a:pt x="10642" y="23418"/>
                    <a:pt x="10709" y="23418"/>
                  </a:cubicBezTo>
                  <a:cubicBezTo>
                    <a:pt x="10742" y="23418"/>
                    <a:pt x="10775" y="23384"/>
                    <a:pt x="10809" y="23351"/>
                  </a:cubicBezTo>
                  <a:cubicBezTo>
                    <a:pt x="10909" y="23284"/>
                    <a:pt x="10942" y="23151"/>
                    <a:pt x="10875" y="23084"/>
                  </a:cubicBezTo>
                  <a:cubicBezTo>
                    <a:pt x="10675" y="22851"/>
                    <a:pt x="10508" y="22617"/>
                    <a:pt x="10308" y="22417"/>
                  </a:cubicBezTo>
                  <a:cubicBezTo>
                    <a:pt x="10275" y="22367"/>
                    <a:pt x="10225" y="22342"/>
                    <a:pt x="10171" y="22342"/>
                  </a:cubicBezTo>
                  <a:close/>
                  <a:moveTo>
                    <a:pt x="9037" y="22500"/>
                  </a:moveTo>
                  <a:cubicBezTo>
                    <a:pt x="8982" y="22500"/>
                    <a:pt x="8924" y="22517"/>
                    <a:pt x="8874" y="22550"/>
                  </a:cubicBezTo>
                  <a:cubicBezTo>
                    <a:pt x="8707" y="22751"/>
                    <a:pt x="8507" y="22951"/>
                    <a:pt x="8274" y="23084"/>
                  </a:cubicBezTo>
                  <a:cubicBezTo>
                    <a:pt x="8173" y="23151"/>
                    <a:pt x="8173" y="23284"/>
                    <a:pt x="8240" y="23384"/>
                  </a:cubicBezTo>
                  <a:cubicBezTo>
                    <a:pt x="8274" y="23451"/>
                    <a:pt x="8340" y="23484"/>
                    <a:pt x="8407" y="23484"/>
                  </a:cubicBezTo>
                  <a:cubicBezTo>
                    <a:pt x="8440" y="23484"/>
                    <a:pt x="8507" y="23451"/>
                    <a:pt x="8540" y="23418"/>
                  </a:cubicBezTo>
                  <a:cubicBezTo>
                    <a:pt x="8774" y="23251"/>
                    <a:pt x="8974" y="23051"/>
                    <a:pt x="9174" y="22851"/>
                  </a:cubicBezTo>
                  <a:cubicBezTo>
                    <a:pt x="9274" y="22784"/>
                    <a:pt x="9274" y="22650"/>
                    <a:pt x="9174" y="22550"/>
                  </a:cubicBezTo>
                  <a:cubicBezTo>
                    <a:pt x="9141" y="22517"/>
                    <a:pt x="9091" y="22500"/>
                    <a:pt x="9037" y="22500"/>
                  </a:cubicBezTo>
                  <a:close/>
                  <a:moveTo>
                    <a:pt x="4371" y="22550"/>
                  </a:moveTo>
                  <a:cubicBezTo>
                    <a:pt x="4271" y="22550"/>
                    <a:pt x="4171" y="22650"/>
                    <a:pt x="4171" y="22751"/>
                  </a:cubicBezTo>
                  <a:cubicBezTo>
                    <a:pt x="4171" y="22817"/>
                    <a:pt x="4171" y="22884"/>
                    <a:pt x="4171" y="22951"/>
                  </a:cubicBezTo>
                  <a:cubicBezTo>
                    <a:pt x="4237" y="23218"/>
                    <a:pt x="4304" y="23451"/>
                    <a:pt x="4471" y="23651"/>
                  </a:cubicBezTo>
                  <a:cubicBezTo>
                    <a:pt x="4504" y="23718"/>
                    <a:pt x="4571" y="23751"/>
                    <a:pt x="4638" y="23751"/>
                  </a:cubicBezTo>
                  <a:cubicBezTo>
                    <a:pt x="4671" y="23751"/>
                    <a:pt x="4704" y="23718"/>
                    <a:pt x="4738" y="23718"/>
                  </a:cubicBezTo>
                  <a:cubicBezTo>
                    <a:pt x="4838" y="23651"/>
                    <a:pt x="4871" y="23518"/>
                    <a:pt x="4804" y="23418"/>
                  </a:cubicBezTo>
                  <a:cubicBezTo>
                    <a:pt x="4704" y="23284"/>
                    <a:pt x="4638" y="23084"/>
                    <a:pt x="4604" y="22884"/>
                  </a:cubicBezTo>
                  <a:cubicBezTo>
                    <a:pt x="4604" y="22851"/>
                    <a:pt x="4604" y="22817"/>
                    <a:pt x="4604" y="22751"/>
                  </a:cubicBezTo>
                  <a:cubicBezTo>
                    <a:pt x="4604" y="22650"/>
                    <a:pt x="4504" y="22550"/>
                    <a:pt x="4371" y="22550"/>
                  </a:cubicBezTo>
                  <a:close/>
                  <a:moveTo>
                    <a:pt x="7695" y="23491"/>
                  </a:moveTo>
                  <a:cubicBezTo>
                    <a:pt x="7665" y="23491"/>
                    <a:pt x="7634" y="23499"/>
                    <a:pt x="7606" y="23518"/>
                  </a:cubicBezTo>
                  <a:cubicBezTo>
                    <a:pt x="7373" y="23651"/>
                    <a:pt x="7106" y="23751"/>
                    <a:pt x="6873" y="23818"/>
                  </a:cubicBezTo>
                  <a:cubicBezTo>
                    <a:pt x="6772" y="23851"/>
                    <a:pt x="6706" y="23951"/>
                    <a:pt x="6739" y="24085"/>
                  </a:cubicBezTo>
                  <a:cubicBezTo>
                    <a:pt x="6739" y="24152"/>
                    <a:pt x="6839" y="24218"/>
                    <a:pt x="6939" y="24218"/>
                  </a:cubicBezTo>
                  <a:lnTo>
                    <a:pt x="6973" y="24218"/>
                  </a:lnTo>
                  <a:cubicBezTo>
                    <a:pt x="7273" y="24152"/>
                    <a:pt x="7540" y="24018"/>
                    <a:pt x="7807" y="23885"/>
                  </a:cubicBezTo>
                  <a:cubicBezTo>
                    <a:pt x="7907" y="23851"/>
                    <a:pt x="7940" y="23718"/>
                    <a:pt x="7873" y="23618"/>
                  </a:cubicBezTo>
                  <a:cubicBezTo>
                    <a:pt x="7849" y="23546"/>
                    <a:pt x="7773" y="23491"/>
                    <a:pt x="7695" y="23491"/>
                  </a:cubicBezTo>
                  <a:close/>
                  <a:moveTo>
                    <a:pt x="5304" y="23809"/>
                  </a:moveTo>
                  <a:cubicBezTo>
                    <a:pt x="5205" y="23809"/>
                    <a:pt x="5132" y="23869"/>
                    <a:pt x="5105" y="23951"/>
                  </a:cubicBezTo>
                  <a:cubicBezTo>
                    <a:pt x="5038" y="24051"/>
                    <a:pt x="5105" y="24185"/>
                    <a:pt x="5205" y="24218"/>
                  </a:cubicBezTo>
                  <a:cubicBezTo>
                    <a:pt x="5472" y="24318"/>
                    <a:pt x="5738" y="24352"/>
                    <a:pt x="6039" y="24352"/>
                  </a:cubicBezTo>
                  <a:lnTo>
                    <a:pt x="6105" y="24352"/>
                  </a:lnTo>
                  <a:cubicBezTo>
                    <a:pt x="6239" y="24352"/>
                    <a:pt x="6305" y="24252"/>
                    <a:pt x="6305" y="24152"/>
                  </a:cubicBezTo>
                  <a:cubicBezTo>
                    <a:pt x="6305" y="24036"/>
                    <a:pt x="6230" y="23945"/>
                    <a:pt x="6145" y="23945"/>
                  </a:cubicBezTo>
                  <a:cubicBezTo>
                    <a:pt x="6132" y="23945"/>
                    <a:pt x="6118" y="23947"/>
                    <a:pt x="6105" y="23951"/>
                  </a:cubicBezTo>
                  <a:lnTo>
                    <a:pt x="6039" y="23951"/>
                  </a:lnTo>
                  <a:cubicBezTo>
                    <a:pt x="5772" y="23951"/>
                    <a:pt x="5572" y="23918"/>
                    <a:pt x="5371" y="23818"/>
                  </a:cubicBezTo>
                  <a:cubicBezTo>
                    <a:pt x="5348" y="23812"/>
                    <a:pt x="5325" y="23809"/>
                    <a:pt x="5304" y="23809"/>
                  </a:cubicBezTo>
                  <a:close/>
                  <a:moveTo>
                    <a:pt x="11207" y="23671"/>
                  </a:moveTo>
                  <a:cubicBezTo>
                    <a:pt x="11165" y="23671"/>
                    <a:pt x="11120" y="23688"/>
                    <a:pt x="11076" y="23718"/>
                  </a:cubicBezTo>
                  <a:cubicBezTo>
                    <a:pt x="10975" y="23751"/>
                    <a:pt x="10942" y="23885"/>
                    <a:pt x="11009" y="23985"/>
                  </a:cubicBezTo>
                  <a:cubicBezTo>
                    <a:pt x="11142" y="24218"/>
                    <a:pt x="11309" y="24452"/>
                    <a:pt x="11442" y="24685"/>
                  </a:cubicBezTo>
                  <a:cubicBezTo>
                    <a:pt x="11509" y="24752"/>
                    <a:pt x="11576" y="24785"/>
                    <a:pt x="11643" y="24785"/>
                  </a:cubicBezTo>
                  <a:cubicBezTo>
                    <a:pt x="11676" y="24785"/>
                    <a:pt x="11709" y="24785"/>
                    <a:pt x="11743" y="24752"/>
                  </a:cubicBezTo>
                  <a:cubicBezTo>
                    <a:pt x="11843" y="24685"/>
                    <a:pt x="11876" y="24552"/>
                    <a:pt x="11809" y="24452"/>
                  </a:cubicBezTo>
                  <a:cubicBezTo>
                    <a:pt x="11643" y="24218"/>
                    <a:pt x="11509" y="23985"/>
                    <a:pt x="11342" y="23751"/>
                  </a:cubicBezTo>
                  <a:cubicBezTo>
                    <a:pt x="11306" y="23696"/>
                    <a:pt x="11259" y="23671"/>
                    <a:pt x="11207" y="23671"/>
                  </a:cubicBezTo>
                  <a:close/>
                  <a:moveTo>
                    <a:pt x="12057" y="25084"/>
                  </a:moveTo>
                  <a:cubicBezTo>
                    <a:pt x="12018" y="25084"/>
                    <a:pt x="11978" y="25095"/>
                    <a:pt x="11943" y="25119"/>
                  </a:cubicBezTo>
                  <a:cubicBezTo>
                    <a:pt x="11843" y="25152"/>
                    <a:pt x="11809" y="25286"/>
                    <a:pt x="11876" y="25386"/>
                  </a:cubicBezTo>
                  <a:cubicBezTo>
                    <a:pt x="12010" y="25619"/>
                    <a:pt x="12143" y="25886"/>
                    <a:pt x="12276" y="26120"/>
                  </a:cubicBezTo>
                  <a:cubicBezTo>
                    <a:pt x="12310" y="26186"/>
                    <a:pt x="12376" y="26253"/>
                    <a:pt x="12443" y="26253"/>
                  </a:cubicBezTo>
                  <a:cubicBezTo>
                    <a:pt x="12477" y="26253"/>
                    <a:pt x="12510" y="26220"/>
                    <a:pt x="12543" y="26220"/>
                  </a:cubicBezTo>
                  <a:cubicBezTo>
                    <a:pt x="12643" y="26153"/>
                    <a:pt x="12677" y="26053"/>
                    <a:pt x="12643" y="25919"/>
                  </a:cubicBezTo>
                  <a:cubicBezTo>
                    <a:pt x="12510" y="25686"/>
                    <a:pt x="12376" y="25419"/>
                    <a:pt x="12243" y="25186"/>
                  </a:cubicBezTo>
                  <a:cubicBezTo>
                    <a:pt x="12200" y="25121"/>
                    <a:pt x="12129" y="25084"/>
                    <a:pt x="12057" y="25084"/>
                  </a:cubicBezTo>
                  <a:close/>
                  <a:moveTo>
                    <a:pt x="12818" y="26574"/>
                  </a:moveTo>
                  <a:cubicBezTo>
                    <a:pt x="12793" y="26574"/>
                    <a:pt x="12768" y="26578"/>
                    <a:pt x="12743" y="26587"/>
                  </a:cubicBezTo>
                  <a:cubicBezTo>
                    <a:pt x="12610" y="26620"/>
                    <a:pt x="12577" y="26753"/>
                    <a:pt x="12610" y="26853"/>
                  </a:cubicBezTo>
                  <a:cubicBezTo>
                    <a:pt x="12743" y="27120"/>
                    <a:pt x="12843" y="27354"/>
                    <a:pt x="12944" y="27621"/>
                  </a:cubicBezTo>
                  <a:cubicBezTo>
                    <a:pt x="12977" y="27687"/>
                    <a:pt x="13044" y="27754"/>
                    <a:pt x="13144" y="27754"/>
                  </a:cubicBezTo>
                  <a:lnTo>
                    <a:pt x="13210" y="27754"/>
                  </a:lnTo>
                  <a:cubicBezTo>
                    <a:pt x="13310" y="27687"/>
                    <a:pt x="13377" y="27587"/>
                    <a:pt x="13344" y="27487"/>
                  </a:cubicBezTo>
                  <a:cubicBezTo>
                    <a:pt x="13244" y="27220"/>
                    <a:pt x="13110" y="26954"/>
                    <a:pt x="13010" y="26687"/>
                  </a:cubicBezTo>
                  <a:cubicBezTo>
                    <a:pt x="12960" y="26612"/>
                    <a:pt x="12891" y="26574"/>
                    <a:pt x="12818" y="26574"/>
                  </a:cubicBezTo>
                  <a:close/>
                  <a:moveTo>
                    <a:pt x="13399" y="28146"/>
                  </a:moveTo>
                  <a:cubicBezTo>
                    <a:pt x="13380" y="28146"/>
                    <a:pt x="13362" y="28148"/>
                    <a:pt x="13344" y="28154"/>
                  </a:cubicBezTo>
                  <a:cubicBezTo>
                    <a:pt x="13210" y="28154"/>
                    <a:pt x="13144" y="28288"/>
                    <a:pt x="13177" y="28388"/>
                  </a:cubicBezTo>
                  <a:cubicBezTo>
                    <a:pt x="13277" y="28655"/>
                    <a:pt x="13310" y="28922"/>
                    <a:pt x="13377" y="29188"/>
                  </a:cubicBezTo>
                  <a:cubicBezTo>
                    <a:pt x="13377" y="29289"/>
                    <a:pt x="13477" y="29355"/>
                    <a:pt x="13577" y="29355"/>
                  </a:cubicBezTo>
                  <a:lnTo>
                    <a:pt x="13611" y="29355"/>
                  </a:lnTo>
                  <a:cubicBezTo>
                    <a:pt x="13711" y="29355"/>
                    <a:pt x="13811" y="29222"/>
                    <a:pt x="13777" y="29122"/>
                  </a:cubicBezTo>
                  <a:cubicBezTo>
                    <a:pt x="13744" y="28855"/>
                    <a:pt x="13677" y="28555"/>
                    <a:pt x="13577" y="28288"/>
                  </a:cubicBezTo>
                  <a:cubicBezTo>
                    <a:pt x="13577" y="28205"/>
                    <a:pt x="13487" y="28146"/>
                    <a:pt x="13399" y="28146"/>
                  </a:cubicBezTo>
                  <a:close/>
                  <a:moveTo>
                    <a:pt x="13717" y="29782"/>
                  </a:moveTo>
                  <a:cubicBezTo>
                    <a:pt x="13704" y="29782"/>
                    <a:pt x="13691" y="29784"/>
                    <a:pt x="13677" y="29789"/>
                  </a:cubicBezTo>
                  <a:cubicBezTo>
                    <a:pt x="13544" y="29789"/>
                    <a:pt x="13477" y="29889"/>
                    <a:pt x="13477" y="29989"/>
                  </a:cubicBezTo>
                  <a:cubicBezTo>
                    <a:pt x="13511" y="30223"/>
                    <a:pt x="13511" y="30456"/>
                    <a:pt x="13511" y="30690"/>
                  </a:cubicBezTo>
                  <a:lnTo>
                    <a:pt x="13511" y="30823"/>
                  </a:lnTo>
                  <a:cubicBezTo>
                    <a:pt x="13511" y="30923"/>
                    <a:pt x="13611" y="31023"/>
                    <a:pt x="13711" y="31023"/>
                  </a:cubicBezTo>
                  <a:cubicBezTo>
                    <a:pt x="13844" y="31023"/>
                    <a:pt x="13911" y="30923"/>
                    <a:pt x="13911" y="30823"/>
                  </a:cubicBezTo>
                  <a:lnTo>
                    <a:pt x="13911" y="30690"/>
                  </a:lnTo>
                  <a:cubicBezTo>
                    <a:pt x="13911" y="30456"/>
                    <a:pt x="13911" y="30223"/>
                    <a:pt x="13911" y="29956"/>
                  </a:cubicBezTo>
                  <a:cubicBezTo>
                    <a:pt x="13882" y="29869"/>
                    <a:pt x="13803" y="29782"/>
                    <a:pt x="13717" y="29782"/>
                  </a:cubicBezTo>
                  <a:close/>
                  <a:moveTo>
                    <a:pt x="13677" y="31423"/>
                  </a:moveTo>
                  <a:cubicBezTo>
                    <a:pt x="13577" y="31423"/>
                    <a:pt x="13477" y="31490"/>
                    <a:pt x="13444" y="31624"/>
                  </a:cubicBezTo>
                  <a:cubicBezTo>
                    <a:pt x="13444" y="31890"/>
                    <a:pt x="13377" y="32157"/>
                    <a:pt x="13344" y="32424"/>
                  </a:cubicBezTo>
                  <a:cubicBezTo>
                    <a:pt x="13310" y="32524"/>
                    <a:pt x="13377" y="32658"/>
                    <a:pt x="13477" y="32658"/>
                  </a:cubicBezTo>
                  <a:cubicBezTo>
                    <a:pt x="13511" y="32658"/>
                    <a:pt x="13511" y="32691"/>
                    <a:pt x="13544" y="32691"/>
                  </a:cubicBezTo>
                  <a:cubicBezTo>
                    <a:pt x="13644" y="32691"/>
                    <a:pt x="13711" y="32624"/>
                    <a:pt x="13744" y="32524"/>
                  </a:cubicBezTo>
                  <a:cubicBezTo>
                    <a:pt x="13811" y="32224"/>
                    <a:pt x="13844" y="31957"/>
                    <a:pt x="13878" y="31657"/>
                  </a:cubicBezTo>
                  <a:cubicBezTo>
                    <a:pt x="13878" y="31557"/>
                    <a:pt x="13811" y="31457"/>
                    <a:pt x="13677" y="31423"/>
                  </a:cubicBezTo>
                  <a:close/>
                  <a:moveTo>
                    <a:pt x="13323" y="33049"/>
                  </a:moveTo>
                  <a:cubicBezTo>
                    <a:pt x="13234" y="33049"/>
                    <a:pt x="13138" y="33114"/>
                    <a:pt x="13110" y="33225"/>
                  </a:cubicBezTo>
                  <a:cubicBezTo>
                    <a:pt x="13044" y="33458"/>
                    <a:pt x="12944" y="33725"/>
                    <a:pt x="12843" y="33959"/>
                  </a:cubicBezTo>
                  <a:cubicBezTo>
                    <a:pt x="12810" y="34092"/>
                    <a:pt x="12843" y="34192"/>
                    <a:pt x="12944" y="34259"/>
                  </a:cubicBezTo>
                  <a:lnTo>
                    <a:pt x="13044" y="34259"/>
                  </a:lnTo>
                  <a:cubicBezTo>
                    <a:pt x="13110" y="34259"/>
                    <a:pt x="13210" y="34225"/>
                    <a:pt x="13244" y="34125"/>
                  </a:cubicBezTo>
                  <a:cubicBezTo>
                    <a:pt x="13344" y="33858"/>
                    <a:pt x="13444" y="33592"/>
                    <a:pt x="13511" y="33325"/>
                  </a:cubicBezTo>
                  <a:cubicBezTo>
                    <a:pt x="13544" y="33225"/>
                    <a:pt x="13511" y="33091"/>
                    <a:pt x="13377" y="33058"/>
                  </a:cubicBezTo>
                  <a:cubicBezTo>
                    <a:pt x="13360" y="33052"/>
                    <a:pt x="13342" y="33049"/>
                    <a:pt x="13323" y="33049"/>
                  </a:cubicBezTo>
                  <a:close/>
                  <a:moveTo>
                    <a:pt x="12688" y="34599"/>
                  </a:moveTo>
                  <a:cubicBezTo>
                    <a:pt x="12610" y="34599"/>
                    <a:pt x="12534" y="34654"/>
                    <a:pt x="12510" y="34726"/>
                  </a:cubicBezTo>
                  <a:cubicBezTo>
                    <a:pt x="12376" y="34959"/>
                    <a:pt x="12243" y="35193"/>
                    <a:pt x="12076" y="35426"/>
                  </a:cubicBezTo>
                  <a:cubicBezTo>
                    <a:pt x="12010" y="35526"/>
                    <a:pt x="12043" y="35660"/>
                    <a:pt x="12143" y="35693"/>
                  </a:cubicBezTo>
                  <a:cubicBezTo>
                    <a:pt x="12176" y="35726"/>
                    <a:pt x="12210" y="35726"/>
                    <a:pt x="12276" y="35726"/>
                  </a:cubicBezTo>
                  <a:cubicBezTo>
                    <a:pt x="12343" y="35726"/>
                    <a:pt x="12410" y="35693"/>
                    <a:pt x="12443" y="35660"/>
                  </a:cubicBezTo>
                  <a:cubicBezTo>
                    <a:pt x="12577" y="35393"/>
                    <a:pt x="12743" y="35159"/>
                    <a:pt x="12877" y="34893"/>
                  </a:cubicBezTo>
                  <a:cubicBezTo>
                    <a:pt x="12910" y="34792"/>
                    <a:pt x="12877" y="34692"/>
                    <a:pt x="12777" y="34626"/>
                  </a:cubicBezTo>
                  <a:cubicBezTo>
                    <a:pt x="12749" y="34607"/>
                    <a:pt x="12718" y="34599"/>
                    <a:pt x="12688" y="34599"/>
                  </a:cubicBezTo>
                  <a:close/>
                  <a:moveTo>
                    <a:pt x="11763" y="36014"/>
                  </a:moveTo>
                  <a:cubicBezTo>
                    <a:pt x="11703" y="36014"/>
                    <a:pt x="11646" y="36038"/>
                    <a:pt x="11609" y="36093"/>
                  </a:cubicBezTo>
                  <a:cubicBezTo>
                    <a:pt x="11442" y="36294"/>
                    <a:pt x="11276" y="36527"/>
                    <a:pt x="11109" y="36727"/>
                  </a:cubicBezTo>
                  <a:cubicBezTo>
                    <a:pt x="11042" y="36827"/>
                    <a:pt x="11042" y="36961"/>
                    <a:pt x="11109" y="37027"/>
                  </a:cubicBezTo>
                  <a:cubicBezTo>
                    <a:pt x="11176" y="37061"/>
                    <a:pt x="11209" y="37061"/>
                    <a:pt x="11276" y="37061"/>
                  </a:cubicBezTo>
                  <a:cubicBezTo>
                    <a:pt x="11309" y="37061"/>
                    <a:pt x="11376" y="37061"/>
                    <a:pt x="11409" y="36994"/>
                  </a:cubicBezTo>
                  <a:cubicBezTo>
                    <a:pt x="11609" y="36794"/>
                    <a:pt x="11776" y="36560"/>
                    <a:pt x="11943" y="36327"/>
                  </a:cubicBezTo>
                  <a:cubicBezTo>
                    <a:pt x="12010" y="36260"/>
                    <a:pt x="12010" y="36127"/>
                    <a:pt x="11909" y="36060"/>
                  </a:cubicBezTo>
                  <a:cubicBezTo>
                    <a:pt x="11864" y="36030"/>
                    <a:pt x="11813" y="36014"/>
                    <a:pt x="11763" y="36014"/>
                  </a:cubicBezTo>
                  <a:close/>
                  <a:moveTo>
                    <a:pt x="10677" y="37264"/>
                  </a:moveTo>
                  <a:cubicBezTo>
                    <a:pt x="10632" y="37264"/>
                    <a:pt x="10587" y="37282"/>
                    <a:pt x="10542" y="37328"/>
                  </a:cubicBezTo>
                  <a:cubicBezTo>
                    <a:pt x="10342" y="37528"/>
                    <a:pt x="10142" y="37695"/>
                    <a:pt x="9941" y="37895"/>
                  </a:cubicBezTo>
                  <a:cubicBezTo>
                    <a:pt x="9841" y="37961"/>
                    <a:pt x="9841" y="38095"/>
                    <a:pt x="9908" y="38162"/>
                  </a:cubicBezTo>
                  <a:cubicBezTo>
                    <a:pt x="9975" y="38228"/>
                    <a:pt x="10008" y="38262"/>
                    <a:pt x="10075" y="38262"/>
                  </a:cubicBezTo>
                  <a:cubicBezTo>
                    <a:pt x="10142" y="38262"/>
                    <a:pt x="10175" y="38228"/>
                    <a:pt x="10208" y="38195"/>
                  </a:cubicBezTo>
                  <a:cubicBezTo>
                    <a:pt x="10442" y="38028"/>
                    <a:pt x="10642" y="37828"/>
                    <a:pt x="10842" y="37628"/>
                  </a:cubicBezTo>
                  <a:cubicBezTo>
                    <a:pt x="10909" y="37528"/>
                    <a:pt x="10909" y="37394"/>
                    <a:pt x="10842" y="37328"/>
                  </a:cubicBezTo>
                  <a:cubicBezTo>
                    <a:pt x="10787" y="37291"/>
                    <a:pt x="10732" y="37264"/>
                    <a:pt x="10677" y="37264"/>
                  </a:cubicBezTo>
                  <a:close/>
                  <a:moveTo>
                    <a:pt x="9443" y="38349"/>
                  </a:moveTo>
                  <a:cubicBezTo>
                    <a:pt x="9398" y="38349"/>
                    <a:pt x="9353" y="38365"/>
                    <a:pt x="9308" y="38395"/>
                  </a:cubicBezTo>
                  <a:cubicBezTo>
                    <a:pt x="9074" y="38562"/>
                    <a:pt x="8841" y="38695"/>
                    <a:pt x="8640" y="38862"/>
                  </a:cubicBezTo>
                  <a:cubicBezTo>
                    <a:pt x="8540" y="38929"/>
                    <a:pt x="8507" y="39062"/>
                    <a:pt x="8574" y="39129"/>
                  </a:cubicBezTo>
                  <a:cubicBezTo>
                    <a:pt x="8607" y="39196"/>
                    <a:pt x="8674" y="39229"/>
                    <a:pt x="8741" y="39229"/>
                  </a:cubicBezTo>
                  <a:cubicBezTo>
                    <a:pt x="8774" y="39229"/>
                    <a:pt x="8807" y="39229"/>
                    <a:pt x="8841" y="39196"/>
                  </a:cubicBezTo>
                  <a:cubicBezTo>
                    <a:pt x="9074" y="39062"/>
                    <a:pt x="9341" y="38895"/>
                    <a:pt x="9541" y="38729"/>
                  </a:cubicBezTo>
                  <a:cubicBezTo>
                    <a:pt x="9641" y="38662"/>
                    <a:pt x="9675" y="38528"/>
                    <a:pt x="9608" y="38428"/>
                  </a:cubicBezTo>
                  <a:cubicBezTo>
                    <a:pt x="9553" y="38373"/>
                    <a:pt x="9498" y="38349"/>
                    <a:pt x="9443" y="38349"/>
                  </a:cubicBezTo>
                  <a:close/>
                  <a:moveTo>
                    <a:pt x="7986" y="39250"/>
                  </a:moveTo>
                  <a:cubicBezTo>
                    <a:pt x="7959" y="39250"/>
                    <a:pt x="7932" y="39254"/>
                    <a:pt x="7907" y="39262"/>
                  </a:cubicBezTo>
                  <a:cubicBezTo>
                    <a:pt x="7673" y="39396"/>
                    <a:pt x="7440" y="39529"/>
                    <a:pt x="7173" y="39629"/>
                  </a:cubicBezTo>
                  <a:cubicBezTo>
                    <a:pt x="7073" y="39663"/>
                    <a:pt x="7039" y="39796"/>
                    <a:pt x="7073" y="39896"/>
                  </a:cubicBezTo>
                  <a:cubicBezTo>
                    <a:pt x="7106" y="39996"/>
                    <a:pt x="7206" y="40030"/>
                    <a:pt x="7273" y="40030"/>
                  </a:cubicBezTo>
                  <a:lnTo>
                    <a:pt x="7340" y="40030"/>
                  </a:lnTo>
                  <a:cubicBezTo>
                    <a:pt x="7606" y="39896"/>
                    <a:pt x="7873" y="39763"/>
                    <a:pt x="8107" y="39629"/>
                  </a:cubicBezTo>
                  <a:cubicBezTo>
                    <a:pt x="8207" y="39596"/>
                    <a:pt x="8274" y="39462"/>
                    <a:pt x="8207" y="39362"/>
                  </a:cubicBezTo>
                  <a:cubicBezTo>
                    <a:pt x="8157" y="39287"/>
                    <a:pt x="8069" y="39250"/>
                    <a:pt x="7986" y="39250"/>
                  </a:cubicBezTo>
                  <a:close/>
                  <a:moveTo>
                    <a:pt x="2582" y="39616"/>
                  </a:moveTo>
                  <a:cubicBezTo>
                    <a:pt x="2523" y="39616"/>
                    <a:pt x="2458" y="39641"/>
                    <a:pt x="2403" y="39696"/>
                  </a:cubicBezTo>
                  <a:cubicBezTo>
                    <a:pt x="2336" y="39763"/>
                    <a:pt x="2336" y="39896"/>
                    <a:pt x="2436" y="39996"/>
                  </a:cubicBezTo>
                  <a:cubicBezTo>
                    <a:pt x="2636" y="40163"/>
                    <a:pt x="2870" y="40330"/>
                    <a:pt x="3137" y="40430"/>
                  </a:cubicBezTo>
                  <a:cubicBezTo>
                    <a:pt x="3170" y="40430"/>
                    <a:pt x="3203" y="40463"/>
                    <a:pt x="3237" y="40463"/>
                  </a:cubicBezTo>
                  <a:cubicBezTo>
                    <a:pt x="3303" y="40463"/>
                    <a:pt x="3370" y="40396"/>
                    <a:pt x="3403" y="40330"/>
                  </a:cubicBezTo>
                  <a:cubicBezTo>
                    <a:pt x="3470" y="40230"/>
                    <a:pt x="3403" y="40096"/>
                    <a:pt x="3303" y="40063"/>
                  </a:cubicBezTo>
                  <a:cubicBezTo>
                    <a:pt x="3070" y="39963"/>
                    <a:pt x="2870" y="39829"/>
                    <a:pt x="2703" y="39663"/>
                  </a:cubicBezTo>
                  <a:cubicBezTo>
                    <a:pt x="2673" y="39633"/>
                    <a:pt x="2629" y="39616"/>
                    <a:pt x="2582" y="39616"/>
                  </a:cubicBezTo>
                  <a:close/>
                  <a:moveTo>
                    <a:pt x="6492" y="39921"/>
                  </a:moveTo>
                  <a:cubicBezTo>
                    <a:pt x="6474" y="39921"/>
                    <a:pt x="6457" y="39924"/>
                    <a:pt x="6439" y="39929"/>
                  </a:cubicBezTo>
                  <a:cubicBezTo>
                    <a:pt x="6172" y="39996"/>
                    <a:pt x="5905" y="40096"/>
                    <a:pt x="5638" y="40130"/>
                  </a:cubicBezTo>
                  <a:cubicBezTo>
                    <a:pt x="5538" y="40163"/>
                    <a:pt x="5472" y="40263"/>
                    <a:pt x="5472" y="40396"/>
                  </a:cubicBezTo>
                  <a:cubicBezTo>
                    <a:pt x="5505" y="40497"/>
                    <a:pt x="5605" y="40563"/>
                    <a:pt x="5672" y="40563"/>
                  </a:cubicBezTo>
                  <a:lnTo>
                    <a:pt x="5738" y="40563"/>
                  </a:lnTo>
                  <a:cubicBezTo>
                    <a:pt x="6005" y="40497"/>
                    <a:pt x="6272" y="40396"/>
                    <a:pt x="6572" y="40330"/>
                  </a:cubicBezTo>
                  <a:cubicBezTo>
                    <a:pt x="6672" y="40296"/>
                    <a:pt x="6739" y="40163"/>
                    <a:pt x="6706" y="40063"/>
                  </a:cubicBezTo>
                  <a:cubicBezTo>
                    <a:pt x="6651" y="39981"/>
                    <a:pt x="6573" y="39921"/>
                    <a:pt x="6492" y="39921"/>
                  </a:cubicBezTo>
                  <a:close/>
                  <a:moveTo>
                    <a:pt x="4071" y="40230"/>
                  </a:moveTo>
                  <a:cubicBezTo>
                    <a:pt x="3937" y="40230"/>
                    <a:pt x="3837" y="40296"/>
                    <a:pt x="3837" y="40430"/>
                  </a:cubicBezTo>
                  <a:cubicBezTo>
                    <a:pt x="3804" y="40530"/>
                    <a:pt x="3904" y="40630"/>
                    <a:pt x="4004" y="40663"/>
                  </a:cubicBezTo>
                  <a:cubicBezTo>
                    <a:pt x="4171" y="40663"/>
                    <a:pt x="4337" y="40697"/>
                    <a:pt x="4504" y="40697"/>
                  </a:cubicBezTo>
                  <a:cubicBezTo>
                    <a:pt x="4638" y="40697"/>
                    <a:pt x="4771" y="40663"/>
                    <a:pt x="4871" y="40663"/>
                  </a:cubicBezTo>
                  <a:cubicBezTo>
                    <a:pt x="5005" y="40663"/>
                    <a:pt x="5071" y="40563"/>
                    <a:pt x="5071" y="40463"/>
                  </a:cubicBezTo>
                  <a:cubicBezTo>
                    <a:pt x="5071" y="40347"/>
                    <a:pt x="4996" y="40257"/>
                    <a:pt x="4888" y="40257"/>
                  </a:cubicBezTo>
                  <a:cubicBezTo>
                    <a:pt x="4872" y="40257"/>
                    <a:pt x="4855" y="40259"/>
                    <a:pt x="4838" y="40263"/>
                  </a:cubicBezTo>
                  <a:cubicBezTo>
                    <a:pt x="4571" y="40263"/>
                    <a:pt x="4304" y="40263"/>
                    <a:pt x="4071" y="4023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9" name="Google Shape;5733;p61">
              <a:extLst>
                <a:ext uri="{FF2B5EF4-FFF2-40B4-BE49-F238E27FC236}">
                  <a16:creationId xmlns:a16="http://schemas.microsoft.com/office/drawing/2014/main" id="{94C2619B-F105-80E7-E777-B4A979820634}"/>
                </a:ext>
              </a:extLst>
            </p:cNvPr>
            <p:cNvSpPr/>
            <p:nvPr/>
          </p:nvSpPr>
          <p:spPr>
            <a:xfrm>
              <a:off x="18582600" y="4711825"/>
              <a:ext cx="475375" cy="744225"/>
            </a:xfrm>
            <a:custGeom>
              <a:avLst/>
              <a:gdLst/>
              <a:ahLst/>
              <a:cxnLst/>
              <a:rect l="l" t="t" r="r" b="b"/>
              <a:pathLst>
                <a:path w="19015" h="29769" extrusionOk="0">
                  <a:moveTo>
                    <a:pt x="3819" y="0"/>
                  </a:moveTo>
                  <a:cubicBezTo>
                    <a:pt x="3764" y="0"/>
                    <a:pt x="3707" y="25"/>
                    <a:pt x="3670" y="80"/>
                  </a:cubicBezTo>
                  <a:cubicBezTo>
                    <a:pt x="3670" y="80"/>
                    <a:pt x="3637" y="114"/>
                    <a:pt x="3637" y="114"/>
                  </a:cubicBezTo>
                  <a:cubicBezTo>
                    <a:pt x="3570" y="180"/>
                    <a:pt x="3570" y="314"/>
                    <a:pt x="3670" y="380"/>
                  </a:cubicBezTo>
                  <a:cubicBezTo>
                    <a:pt x="3703" y="414"/>
                    <a:pt x="3737" y="447"/>
                    <a:pt x="3804" y="447"/>
                  </a:cubicBezTo>
                  <a:cubicBezTo>
                    <a:pt x="3870" y="447"/>
                    <a:pt x="3937" y="414"/>
                    <a:pt x="3970" y="347"/>
                  </a:cubicBezTo>
                  <a:cubicBezTo>
                    <a:pt x="4037" y="280"/>
                    <a:pt x="4037" y="147"/>
                    <a:pt x="3937" y="47"/>
                  </a:cubicBezTo>
                  <a:cubicBezTo>
                    <a:pt x="3907" y="17"/>
                    <a:pt x="3864" y="0"/>
                    <a:pt x="3819" y="0"/>
                  </a:cubicBezTo>
                  <a:close/>
                  <a:moveTo>
                    <a:pt x="3249" y="667"/>
                  </a:moveTo>
                  <a:cubicBezTo>
                    <a:pt x="3190" y="667"/>
                    <a:pt x="3125" y="692"/>
                    <a:pt x="3070" y="747"/>
                  </a:cubicBezTo>
                  <a:cubicBezTo>
                    <a:pt x="2903" y="981"/>
                    <a:pt x="2736" y="1181"/>
                    <a:pt x="2569" y="1414"/>
                  </a:cubicBezTo>
                  <a:cubicBezTo>
                    <a:pt x="2503" y="1481"/>
                    <a:pt x="2503" y="1615"/>
                    <a:pt x="2603" y="1681"/>
                  </a:cubicBezTo>
                  <a:cubicBezTo>
                    <a:pt x="2636" y="1715"/>
                    <a:pt x="2669" y="1748"/>
                    <a:pt x="2736" y="1748"/>
                  </a:cubicBezTo>
                  <a:cubicBezTo>
                    <a:pt x="2803" y="1748"/>
                    <a:pt x="2836" y="1715"/>
                    <a:pt x="2903" y="1648"/>
                  </a:cubicBezTo>
                  <a:cubicBezTo>
                    <a:pt x="3070" y="1448"/>
                    <a:pt x="3236" y="1214"/>
                    <a:pt x="3403" y="1014"/>
                  </a:cubicBezTo>
                  <a:cubicBezTo>
                    <a:pt x="3470" y="914"/>
                    <a:pt x="3470" y="781"/>
                    <a:pt x="3370" y="714"/>
                  </a:cubicBezTo>
                  <a:cubicBezTo>
                    <a:pt x="3340" y="684"/>
                    <a:pt x="3296" y="667"/>
                    <a:pt x="3249" y="667"/>
                  </a:cubicBezTo>
                  <a:close/>
                  <a:moveTo>
                    <a:pt x="2251" y="1995"/>
                  </a:moveTo>
                  <a:cubicBezTo>
                    <a:pt x="2180" y="1995"/>
                    <a:pt x="2111" y="2018"/>
                    <a:pt x="2069" y="2082"/>
                  </a:cubicBezTo>
                  <a:cubicBezTo>
                    <a:pt x="1902" y="2315"/>
                    <a:pt x="1735" y="2549"/>
                    <a:pt x="1602" y="2782"/>
                  </a:cubicBezTo>
                  <a:cubicBezTo>
                    <a:pt x="1535" y="2882"/>
                    <a:pt x="1569" y="3016"/>
                    <a:pt x="1669" y="3082"/>
                  </a:cubicBezTo>
                  <a:cubicBezTo>
                    <a:pt x="1702" y="3116"/>
                    <a:pt x="1735" y="3116"/>
                    <a:pt x="1769" y="3116"/>
                  </a:cubicBezTo>
                  <a:cubicBezTo>
                    <a:pt x="1869" y="3116"/>
                    <a:pt x="1936" y="3082"/>
                    <a:pt x="1969" y="3016"/>
                  </a:cubicBezTo>
                  <a:cubicBezTo>
                    <a:pt x="2102" y="2782"/>
                    <a:pt x="2236" y="2549"/>
                    <a:pt x="2403" y="2315"/>
                  </a:cubicBezTo>
                  <a:cubicBezTo>
                    <a:pt x="2469" y="2215"/>
                    <a:pt x="2436" y="2082"/>
                    <a:pt x="2369" y="2015"/>
                  </a:cubicBezTo>
                  <a:cubicBezTo>
                    <a:pt x="2333" y="2003"/>
                    <a:pt x="2291" y="1995"/>
                    <a:pt x="2251" y="1995"/>
                  </a:cubicBezTo>
                  <a:close/>
                  <a:moveTo>
                    <a:pt x="1356" y="3415"/>
                  </a:moveTo>
                  <a:cubicBezTo>
                    <a:pt x="1287" y="3415"/>
                    <a:pt x="1223" y="3451"/>
                    <a:pt x="1202" y="3516"/>
                  </a:cubicBezTo>
                  <a:cubicBezTo>
                    <a:pt x="1068" y="3783"/>
                    <a:pt x="935" y="4050"/>
                    <a:pt x="801" y="4283"/>
                  </a:cubicBezTo>
                  <a:cubicBezTo>
                    <a:pt x="768" y="4383"/>
                    <a:pt x="801" y="4517"/>
                    <a:pt x="935" y="4550"/>
                  </a:cubicBezTo>
                  <a:cubicBezTo>
                    <a:pt x="935" y="4583"/>
                    <a:pt x="968" y="4583"/>
                    <a:pt x="1002" y="4583"/>
                  </a:cubicBezTo>
                  <a:cubicBezTo>
                    <a:pt x="1102" y="4583"/>
                    <a:pt x="1168" y="4550"/>
                    <a:pt x="1202" y="4450"/>
                  </a:cubicBezTo>
                  <a:cubicBezTo>
                    <a:pt x="1302" y="4216"/>
                    <a:pt x="1435" y="3983"/>
                    <a:pt x="1569" y="3716"/>
                  </a:cubicBezTo>
                  <a:cubicBezTo>
                    <a:pt x="1602" y="3616"/>
                    <a:pt x="1569" y="3483"/>
                    <a:pt x="1469" y="3449"/>
                  </a:cubicBezTo>
                  <a:cubicBezTo>
                    <a:pt x="1433" y="3426"/>
                    <a:pt x="1393" y="3415"/>
                    <a:pt x="1356" y="3415"/>
                  </a:cubicBezTo>
                  <a:close/>
                  <a:moveTo>
                    <a:pt x="712" y="4942"/>
                  </a:moveTo>
                  <a:cubicBezTo>
                    <a:pt x="624" y="4942"/>
                    <a:pt x="529" y="5001"/>
                    <a:pt x="501" y="5084"/>
                  </a:cubicBezTo>
                  <a:cubicBezTo>
                    <a:pt x="401" y="5351"/>
                    <a:pt x="334" y="5617"/>
                    <a:pt x="268" y="5884"/>
                  </a:cubicBezTo>
                  <a:cubicBezTo>
                    <a:pt x="234" y="6018"/>
                    <a:pt x="301" y="6118"/>
                    <a:pt x="401" y="6151"/>
                  </a:cubicBezTo>
                  <a:lnTo>
                    <a:pt x="468" y="6151"/>
                  </a:lnTo>
                  <a:cubicBezTo>
                    <a:pt x="535" y="6151"/>
                    <a:pt x="635" y="6084"/>
                    <a:pt x="668" y="5984"/>
                  </a:cubicBezTo>
                  <a:cubicBezTo>
                    <a:pt x="735" y="5751"/>
                    <a:pt x="801" y="5484"/>
                    <a:pt x="901" y="5217"/>
                  </a:cubicBezTo>
                  <a:cubicBezTo>
                    <a:pt x="935" y="5117"/>
                    <a:pt x="868" y="4984"/>
                    <a:pt x="768" y="4950"/>
                  </a:cubicBezTo>
                  <a:cubicBezTo>
                    <a:pt x="750" y="4944"/>
                    <a:pt x="732" y="4942"/>
                    <a:pt x="712" y="4942"/>
                  </a:cubicBezTo>
                  <a:close/>
                  <a:moveTo>
                    <a:pt x="334" y="6551"/>
                  </a:moveTo>
                  <a:cubicBezTo>
                    <a:pt x="201" y="6551"/>
                    <a:pt x="101" y="6618"/>
                    <a:pt x="101" y="6718"/>
                  </a:cubicBezTo>
                  <a:cubicBezTo>
                    <a:pt x="34" y="7018"/>
                    <a:pt x="34" y="7319"/>
                    <a:pt x="1" y="7586"/>
                  </a:cubicBezTo>
                  <a:cubicBezTo>
                    <a:pt x="1" y="7719"/>
                    <a:pt x="101" y="7786"/>
                    <a:pt x="201" y="7819"/>
                  </a:cubicBezTo>
                  <a:lnTo>
                    <a:pt x="234" y="7819"/>
                  </a:lnTo>
                  <a:cubicBezTo>
                    <a:pt x="334" y="7819"/>
                    <a:pt x="434" y="7719"/>
                    <a:pt x="434" y="7586"/>
                  </a:cubicBezTo>
                  <a:cubicBezTo>
                    <a:pt x="434" y="7352"/>
                    <a:pt x="468" y="7052"/>
                    <a:pt x="501" y="6785"/>
                  </a:cubicBezTo>
                  <a:cubicBezTo>
                    <a:pt x="501" y="6685"/>
                    <a:pt x="434" y="6585"/>
                    <a:pt x="334" y="6551"/>
                  </a:cubicBezTo>
                  <a:close/>
                  <a:moveTo>
                    <a:pt x="234" y="8219"/>
                  </a:moveTo>
                  <a:cubicBezTo>
                    <a:pt x="101" y="8219"/>
                    <a:pt x="34" y="8319"/>
                    <a:pt x="34" y="8453"/>
                  </a:cubicBezTo>
                  <a:cubicBezTo>
                    <a:pt x="68" y="8720"/>
                    <a:pt x="101" y="9020"/>
                    <a:pt x="168" y="9287"/>
                  </a:cubicBezTo>
                  <a:cubicBezTo>
                    <a:pt x="201" y="9387"/>
                    <a:pt x="268" y="9454"/>
                    <a:pt x="368" y="9454"/>
                  </a:cubicBezTo>
                  <a:lnTo>
                    <a:pt x="434" y="9454"/>
                  </a:lnTo>
                  <a:cubicBezTo>
                    <a:pt x="535" y="9420"/>
                    <a:pt x="601" y="9320"/>
                    <a:pt x="568" y="9187"/>
                  </a:cubicBezTo>
                  <a:cubicBezTo>
                    <a:pt x="535" y="8953"/>
                    <a:pt x="468" y="8686"/>
                    <a:pt x="468" y="8419"/>
                  </a:cubicBezTo>
                  <a:cubicBezTo>
                    <a:pt x="434" y="8286"/>
                    <a:pt x="334" y="8219"/>
                    <a:pt x="234" y="8219"/>
                  </a:cubicBezTo>
                  <a:close/>
                  <a:moveTo>
                    <a:pt x="609" y="9842"/>
                  </a:moveTo>
                  <a:cubicBezTo>
                    <a:pt x="584" y="9842"/>
                    <a:pt x="558" y="9846"/>
                    <a:pt x="535" y="9854"/>
                  </a:cubicBezTo>
                  <a:cubicBezTo>
                    <a:pt x="434" y="9887"/>
                    <a:pt x="368" y="10021"/>
                    <a:pt x="401" y="10121"/>
                  </a:cubicBezTo>
                  <a:cubicBezTo>
                    <a:pt x="501" y="10388"/>
                    <a:pt x="635" y="10654"/>
                    <a:pt x="768" y="10921"/>
                  </a:cubicBezTo>
                  <a:cubicBezTo>
                    <a:pt x="801" y="10988"/>
                    <a:pt x="868" y="11021"/>
                    <a:pt x="935" y="11021"/>
                  </a:cubicBezTo>
                  <a:cubicBezTo>
                    <a:pt x="968" y="11021"/>
                    <a:pt x="1002" y="11021"/>
                    <a:pt x="1035" y="10988"/>
                  </a:cubicBezTo>
                  <a:cubicBezTo>
                    <a:pt x="1135" y="10955"/>
                    <a:pt x="1168" y="10821"/>
                    <a:pt x="1135" y="10721"/>
                  </a:cubicBezTo>
                  <a:cubicBezTo>
                    <a:pt x="1002" y="10488"/>
                    <a:pt x="901" y="10221"/>
                    <a:pt x="801" y="9987"/>
                  </a:cubicBezTo>
                  <a:cubicBezTo>
                    <a:pt x="776" y="9885"/>
                    <a:pt x="692" y="9842"/>
                    <a:pt x="609" y="9842"/>
                  </a:cubicBezTo>
                  <a:close/>
                  <a:moveTo>
                    <a:pt x="1358" y="11320"/>
                  </a:moveTo>
                  <a:cubicBezTo>
                    <a:pt x="1324" y="11320"/>
                    <a:pt x="1292" y="11331"/>
                    <a:pt x="1268" y="11355"/>
                  </a:cubicBezTo>
                  <a:cubicBezTo>
                    <a:pt x="1168" y="11422"/>
                    <a:pt x="1135" y="11555"/>
                    <a:pt x="1202" y="11655"/>
                  </a:cubicBezTo>
                  <a:cubicBezTo>
                    <a:pt x="1368" y="11889"/>
                    <a:pt x="1535" y="12089"/>
                    <a:pt x="1735" y="12322"/>
                  </a:cubicBezTo>
                  <a:cubicBezTo>
                    <a:pt x="1769" y="12356"/>
                    <a:pt x="1835" y="12389"/>
                    <a:pt x="1869" y="12389"/>
                  </a:cubicBezTo>
                  <a:cubicBezTo>
                    <a:pt x="1936" y="12389"/>
                    <a:pt x="1969" y="12389"/>
                    <a:pt x="2002" y="12356"/>
                  </a:cubicBezTo>
                  <a:cubicBezTo>
                    <a:pt x="2102" y="12256"/>
                    <a:pt x="2102" y="12122"/>
                    <a:pt x="2036" y="12055"/>
                  </a:cubicBezTo>
                  <a:cubicBezTo>
                    <a:pt x="1869" y="11855"/>
                    <a:pt x="1702" y="11622"/>
                    <a:pt x="1535" y="11422"/>
                  </a:cubicBezTo>
                  <a:cubicBezTo>
                    <a:pt x="1492" y="11357"/>
                    <a:pt x="1421" y="11320"/>
                    <a:pt x="1358" y="11320"/>
                  </a:cubicBezTo>
                  <a:close/>
                  <a:moveTo>
                    <a:pt x="7681" y="12610"/>
                  </a:moveTo>
                  <a:cubicBezTo>
                    <a:pt x="7655" y="12610"/>
                    <a:pt x="7630" y="12615"/>
                    <a:pt x="7606" y="12622"/>
                  </a:cubicBezTo>
                  <a:cubicBezTo>
                    <a:pt x="7339" y="12723"/>
                    <a:pt x="7073" y="12856"/>
                    <a:pt x="6806" y="13023"/>
                  </a:cubicBezTo>
                  <a:cubicBezTo>
                    <a:pt x="6706" y="13089"/>
                    <a:pt x="6706" y="13190"/>
                    <a:pt x="6739" y="13290"/>
                  </a:cubicBezTo>
                  <a:cubicBezTo>
                    <a:pt x="6806" y="13356"/>
                    <a:pt x="6872" y="13390"/>
                    <a:pt x="6939" y="13390"/>
                  </a:cubicBezTo>
                  <a:cubicBezTo>
                    <a:pt x="6972" y="13390"/>
                    <a:pt x="7006" y="13390"/>
                    <a:pt x="7039" y="13356"/>
                  </a:cubicBezTo>
                  <a:cubicBezTo>
                    <a:pt x="7273" y="13223"/>
                    <a:pt x="7506" y="13089"/>
                    <a:pt x="7740" y="13023"/>
                  </a:cubicBezTo>
                  <a:cubicBezTo>
                    <a:pt x="7840" y="12989"/>
                    <a:pt x="7906" y="12856"/>
                    <a:pt x="7873" y="12756"/>
                  </a:cubicBezTo>
                  <a:cubicBezTo>
                    <a:pt x="7848" y="12654"/>
                    <a:pt x="7764" y="12610"/>
                    <a:pt x="7681" y="12610"/>
                  </a:cubicBezTo>
                  <a:close/>
                  <a:moveTo>
                    <a:pt x="8467" y="12482"/>
                  </a:moveTo>
                  <a:cubicBezTo>
                    <a:pt x="8381" y="12482"/>
                    <a:pt x="8302" y="12569"/>
                    <a:pt x="8273" y="12656"/>
                  </a:cubicBezTo>
                  <a:cubicBezTo>
                    <a:pt x="8273" y="12789"/>
                    <a:pt x="8340" y="12889"/>
                    <a:pt x="8474" y="12889"/>
                  </a:cubicBezTo>
                  <a:cubicBezTo>
                    <a:pt x="8707" y="12923"/>
                    <a:pt x="8840" y="13023"/>
                    <a:pt x="8907" y="13223"/>
                  </a:cubicBezTo>
                  <a:cubicBezTo>
                    <a:pt x="8907" y="13323"/>
                    <a:pt x="9007" y="13390"/>
                    <a:pt x="9107" y="13390"/>
                  </a:cubicBezTo>
                  <a:lnTo>
                    <a:pt x="9141" y="13390"/>
                  </a:lnTo>
                  <a:cubicBezTo>
                    <a:pt x="9241" y="13356"/>
                    <a:pt x="9341" y="13256"/>
                    <a:pt x="9307" y="13123"/>
                  </a:cubicBezTo>
                  <a:cubicBezTo>
                    <a:pt x="9241" y="12756"/>
                    <a:pt x="8941" y="12522"/>
                    <a:pt x="8507" y="12489"/>
                  </a:cubicBezTo>
                  <a:cubicBezTo>
                    <a:pt x="8494" y="12485"/>
                    <a:pt x="8480" y="12482"/>
                    <a:pt x="8467" y="12482"/>
                  </a:cubicBezTo>
                  <a:close/>
                  <a:moveTo>
                    <a:pt x="2457" y="12576"/>
                  </a:moveTo>
                  <a:cubicBezTo>
                    <a:pt x="2396" y="12576"/>
                    <a:pt x="2339" y="12601"/>
                    <a:pt x="2302" y="12656"/>
                  </a:cubicBezTo>
                  <a:cubicBezTo>
                    <a:pt x="2236" y="12723"/>
                    <a:pt x="2236" y="12856"/>
                    <a:pt x="2302" y="12956"/>
                  </a:cubicBezTo>
                  <a:cubicBezTo>
                    <a:pt x="2536" y="13123"/>
                    <a:pt x="2736" y="13323"/>
                    <a:pt x="2970" y="13490"/>
                  </a:cubicBezTo>
                  <a:cubicBezTo>
                    <a:pt x="3003" y="13523"/>
                    <a:pt x="3036" y="13523"/>
                    <a:pt x="3103" y="13523"/>
                  </a:cubicBezTo>
                  <a:cubicBezTo>
                    <a:pt x="3170" y="13523"/>
                    <a:pt x="3203" y="13523"/>
                    <a:pt x="3270" y="13456"/>
                  </a:cubicBezTo>
                  <a:cubicBezTo>
                    <a:pt x="3337" y="13356"/>
                    <a:pt x="3303" y="13223"/>
                    <a:pt x="3236" y="13156"/>
                  </a:cubicBezTo>
                  <a:cubicBezTo>
                    <a:pt x="3003" y="12989"/>
                    <a:pt x="2803" y="12823"/>
                    <a:pt x="2603" y="12622"/>
                  </a:cubicBezTo>
                  <a:cubicBezTo>
                    <a:pt x="2558" y="12592"/>
                    <a:pt x="2506" y="12576"/>
                    <a:pt x="2457" y="12576"/>
                  </a:cubicBezTo>
                  <a:close/>
                  <a:moveTo>
                    <a:pt x="3789" y="13588"/>
                  </a:moveTo>
                  <a:cubicBezTo>
                    <a:pt x="3717" y="13588"/>
                    <a:pt x="3646" y="13625"/>
                    <a:pt x="3603" y="13690"/>
                  </a:cubicBezTo>
                  <a:cubicBezTo>
                    <a:pt x="3537" y="13790"/>
                    <a:pt x="3570" y="13923"/>
                    <a:pt x="3670" y="13990"/>
                  </a:cubicBezTo>
                  <a:cubicBezTo>
                    <a:pt x="3904" y="14124"/>
                    <a:pt x="4170" y="14290"/>
                    <a:pt x="4404" y="14390"/>
                  </a:cubicBezTo>
                  <a:cubicBezTo>
                    <a:pt x="4437" y="14424"/>
                    <a:pt x="4471" y="14424"/>
                    <a:pt x="4504" y="14424"/>
                  </a:cubicBezTo>
                  <a:cubicBezTo>
                    <a:pt x="4571" y="14424"/>
                    <a:pt x="4637" y="14390"/>
                    <a:pt x="4704" y="14324"/>
                  </a:cubicBezTo>
                  <a:cubicBezTo>
                    <a:pt x="4738" y="14224"/>
                    <a:pt x="4704" y="14090"/>
                    <a:pt x="4604" y="14023"/>
                  </a:cubicBezTo>
                  <a:cubicBezTo>
                    <a:pt x="4371" y="13923"/>
                    <a:pt x="4104" y="13790"/>
                    <a:pt x="3904" y="13623"/>
                  </a:cubicBezTo>
                  <a:cubicBezTo>
                    <a:pt x="3868" y="13600"/>
                    <a:pt x="3829" y="13588"/>
                    <a:pt x="3789" y="13588"/>
                  </a:cubicBezTo>
                  <a:close/>
                  <a:moveTo>
                    <a:pt x="8961" y="13777"/>
                  </a:moveTo>
                  <a:cubicBezTo>
                    <a:pt x="8878" y="13777"/>
                    <a:pt x="8790" y="13815"/>
                    <a:pt x="8740" y="13890"/>
                  </a:cubicBezTo>
                  <a:cubicBezTo>
                    <a:pt x="8674" y="14057"/>
                    <a:pt x="8574" y="14224"/>
                    <a:pt x="8440" y="14424"/>
                  </a:cubicBezTo>
                  <a:cubicBezTo>
                    <a:pt x="8407" y="14457"/>
                    <a:pt x="8373" y="14490"/>
                    <a:pt x="8340" y="14524"/>
                  </a:cubicBezTo>
                  <a:cubicBezTo>
                    <a:pt x="8240" y="14591"/>
                    <a:pt x="8240" y="14724"/>
                    <a:pt x="8307" y="14791"/>
                  </a:cubicBezTo>
                  <a:cubicBezTo>
                    <a:pt x="8373" y="14857"/>
                    <a:pt x="8407" y="14857"/>
                    <a:pt x="8474" y="14857"/>
                  </a:cubicBezTo>
                  <a:cubicBezTo>
                    <a:pt x="8507" y="14857"/>
                    <a:pt x="8574" y="14857"/>
                    <a:pt x="8607" y="14824"/>
                  </a:cubicBezTo>
                  <a:cubicBezTo>
                    <a:pt x="8674" y="14757"/>
                    <a:pt x="8707" y="14724"/>
                    <a:pt x="8774" y="14657"/>
                  </a:cubicBezTo>
                  <a:cubicBezTo>
                    <a:pt x="8907" y="14457"/>
                    <a:pt x="9041" y="14257"/>
                    <a:pt x="9141" y="14057"/>
                  </a:cubicBezTo>
                  <a:cubicBezTo>
                    <a:pt x="9174" y="13957"/>
                    <a:pt x="9141" y="13857"/>
                    <a:pt x="9041" y="13790"/>
                  </a:cubicBezTo>
                  <a:cubicBezTo>
                    <a:pt x="9016" y="13782"/>
                    <a:pt x="8989" y="13777"/>
                    <a:pt x="8961" y="13777"/>
                  </a:cubicBezTo>
                  <a:close/>
                  <a:moveTo>
                    <a:pt x="6260" y="13493"/>
                  </a:moveTo>
                  <a:cubicBezTo>
                    <a:pt x="6212" y="13493"/>
                    <a:pt x="6169" y="13511"/>
                    <a:pt x="6139" y="13556"/>
                  </a:cubicBezTo>
                  <a:cubicBezTo>
                    <a:pt x="5938" y="13757"/>
                    <a:pt x="5738" y="13957"/>
                    <a:pt x="5538" y="14190"/>
                  </a:cubicBezTo>
                  <a:cubicBezTo>
                    <a:pt x="5505" y="14257"/>
                    <a:pt x="5505" y="14357"/>
                    <a:pt x="5538" y="14424"/>
                  </a:cubicBezTo>
                  <a:cubicBezTo>
                    <a:pt x="5471" y="14424"/>
                    <a:pt x="5405" y="14390"/>
                    <a:pt x="5338" y="14357"/>
                  </a:cubicBezTo>
                  <a:cubicBezTo>
                    <a:pt x="5320" y="14351"/>
                    <a:pt x="5301" y="14348"/>
                    <a:pt x="5282" y="14348"/>
                  </a:cubicBezTo>
                  <a:cubicBezTo>
                    <a:pt x="5194" y="14348"/>
                    <a:pt x="5099" y="14408"/>
                    <a:pt x="5071" y="14490"/>
                  </a:cubicBezTo>
                  <a:cubicBezTo>
                    <a:pt x="5038" y="14591"/>
                    <a:pt x="5071" y="14724"/>
                    <a:pt x="5205" y="14757"/>
                  </a:cubicBezTo>
                  <a:cubicBezTo>
                    <a:pt x="5471" y="14857"/>
                    <a:pt x="5738" y="14957"/>
                    <a:pt x="6005" y="15024"/>
                  </a:cubicBezTo>
                  <a:lnTo>
                    <a:pt x="6072" y="15024"/>
                  </a:lnTo>
                  <a:cubicBezTo>
                    <a:pt x="6139" y="15024"/>
                    <a:pt x="6239" y="14957"/>
                    <a:pt x="6272" y="14857"/>
                  </a:cubicBezTo>
                  <a:cubicBezTo>
                    <a:pt x="6305" y="14757"/>
                    <a:pt x="6239" y="14657"/>
                    <a:pt x="6105" y="14624"/>
                  </a:cubicBezTo>
                  <a:cubicBezTo>
                    <a:pt x="6005" y="14591"/>
                    <a:pt x="5872" y="14557"/>
                    <a:pt x="5772" y="14524"/>
                  </a:cubicBezTo>
                  <a:cubicBezTo>
                    <a:pt x="5805" y="14490"/>
                    <a:pt x="5838" y="14490"/>
                    <a:pt x="5872" y="14457"/>
                  </a:cubicBezTo>
                  <a:cubicBezTo>
                    <a:pt x="6038" y="14224"/>
                    <a:pt x="6239" y="14023"/>
                    <a:pt x="6405" y="13857"/>
                  </a:cubicBezTo>
                  <a:cubicBezTo>
                    <a:pt x="6505" y="13790"/>
                    <a:pt x="6505" y="13657"/>
                    <a:pt x="6439" y="13556"/>
                  </a:cubicBezTo>
                  <a:cubicBezTo>
                    <a:pt x="6384" y="13520"/>
                    <a:pt x="6319" y="13493"/>
                    <a:pt x="6260" y="13493"/>
                  </a:cubicBezTo>
                  <a:close/>
                  <a:moveTo>
                    <a:pt x="6906" y="14757"/>
                  </a:moveTo>
                  <a:cubicBezTo>
                    <a:pt x="6772" y="14757"/>
                    <a:pt x="6672" y="14824"/>
                    <a:pt x="6672" y="14957"/>
                  </a:cubicBezTo>
                  <a:cubicBezTo>
                    <a:pt x="6672" y="15058"/>
                    <a:pt x="6739" y="15158"/>
                    <a:pt x="6839" y="15191"/>
                  </a:cubicBezTo>
                  <a:lnTo>
                    <a:pt x="7740" y="15191"/>
                  </a:lnTo>
                  <a:cubicBezTo>
                    <a:pt x="7840" y="15158"/>
                    <a:pt x="7940" y="15058"/>
                    <a:pt x="7906" y="14957"/>
                  </a:cubicBezTo>
                  <a:cubicBezTo>
                    <a:pt x="7906" y="14824"/>
                    <a:pt x="7806" y="14757"/>
                    <a:pt x="7673" y="14757"/>
                  </a:cubicBezTo>
                  <a:cubicBezTo>
                    <a:pt x="7556" y="14774"/>
                    <a:pt x="7431" y="14782"/>
                    <a:pt x="7302" y="14782"/>
                  </a:cubicBezTo>
                  <a:cubicBezTo>
                    <a:pt x="7173" y="14782"/>
                    <a:pt x="7039" y="14774"/>
                    <a:pt x="6906" y="14757"/>
                  </a:cubicBezTo>
                  <a:close/>
                  <a:moveTo>
                    <a:pt x="5225" y="14789"/>
                  </a:moveTo>
                  <a:cubicBezTo>
                    <a:pt x="5156" y="14789"/>
                    <a:pt x="5093" y="14826"/>
                    <a:pt x="5071" y="14891"/>
                  </a:cubicBezTo>
                  <a:cubicBezTo>
                    <a:pt x="4904" y="15124"/>
                    <a:pt x="4771" y="15391"/>
                    <a:pt x="4671" y="15658"/>
                  </a:cubicBezTo>
                  <a:cubicBezTo>
                    <a:pt x="4637" y="15758"/>
                    <a:pt x="4671" y="15891"/>
                    <a:pt x="4771" y="15925"/>
                  </a:cubicBezTo>
                  <a:cubicBezTo>
                    <a:pt x="4804" y="15958"/>
                    <a:pt x="4838" y="15958"/>
                    <a:pt x="4871" y="15958"/>
                  </a:cubicBezTo>
                  <a:cubicBezTo>
                    <a:pt x="4938" y="15958"/>
                    <a:pt x="5004" y="15891"/>
                    <a:pt x="5038" y="15825"/>
                  </a:cubicBezTo>
                  <a:cubicBezTo>
                    <a:pt x="5171" y="15591"/>
                    <a:pt x="5271" y="15324"/>
                    <a:pt x="5405" y="15124"/>
                  </a:cubicBezTo>
                  <a:cubicBezTo>
                    <a:pt x="5471" y="15024"/>
                    <a:pt x="5438" y="14891"/>
                    <a:pt x="5338" y="14824"/>
                  </a:cubicBezTo>
                  <a:cubicBezTo>
                    <a:pt x="5303" y="14800"/>
                    <a:pt x="5263" y="14789"/>
                    <a:pt x="5225" y="14789"/>
                  </a:cubicBezTo>
                  <a:close/>
                  <a:moveTo>
                    <a:pt x="4570" y="16316"/>
                  </a:moveTo>
                  <a:cubicBezTo>
                    <a:pt x="4471" y="16316"/>
                    <a:pt x="4398" y="16376"/>
                    <a:pt x="4371" y="16459"/>
                  </a:cubicBezTo>
                  <a:cubicBezTo>
                    <a:pt x="4271" y="16725"/>
                    <a:pt x="4204" y="16992"/>
                    <a:pt x="4137" y="17292"/>
                  </a:cubicBezTo>
                  <a:cubicBezTo>
                    <a:pt x="4137" y="17393"/>
                    <a:pt x="4204" y="17493"/>
                    <a:pt x="4304" y="17526"/>
                  </a:cubicBezTo>
                  <a:lnTo>
                    <a:pt x="4337" y="17526"/>
                  </a:lnTo>
                  <a:cubicBezTo>
                    <a:pt x="4437" y="17526"/>
                    <a:pt x="4537" y="17459"/>
                    <a:pt x="4537" y="17359"/>
                  </a:cubicBezTo>
                  <a:cubicBezTo>
                    <a:pt x="4604" y="17092"/>
                    <a:pt x="4671" y="16825"/>
                    <a:pt x="4771" y="16592"/>
                  </a:cubicBezTo>
                  <a:cubicBezTo>
                    <a:pt x="4804" y="16492"/>
                    <a:pt x="4738" y="16358"/>
                    <a:pt x="4637" y="16325"/>
                  </a:cubicBezTo>
                  <a:cubicBezTo>
                    <a:pt x="4614" y="16319"/>
                    <a:pt x="4591" y="16316"/>
                    <a:pt x="4570" y="16316"/>
                  </a:cubicBezTo>
                  <a:close/>
                  <a:moveTo>
                    <a:pt x="4237" y="17926"/>
                  </a:moveTo>
                  <a:cubicBezTo>
                    <a:pt x="4137" y="17926"/>
                    <a:pt x="4004" y="18026"/>
                    <a:pt x="4004" y="18126"/>
                  </a:cubicBezTo>
                  <a:cubicBezTo>
                    <a:pt x="3970" y="18393"/>
                    <a:pt x="3937" y="18693"/>
                    <a:pt x="3937" y="18960"/>
                  </a:cubicBezTo>
                  <a:cubicBezTo>
                    <a:pt x="3937" y="19094"/>
                    <a:pt x="4004" y="19194"/>
                    <a:pt x="4137" y="19194"/>
                  </a:cubicBezTo>
                  <a:cubicBezTo>
                    <a:pt x="4237" y="19194"/>
                    <a:pt x="4337" y="19094"/>
                    <a:pt x="4337" y="18994"/>
                  </a:cubicBezTo>
                  <a:cubicBezTo>
                    <a:pt x="4371" y="18727"/>
                    <a:pt x="4371" y="18427"/>
                    <a:pt x="4404" y="18160"/>
                  </a:cubicBezTo>
                  <a:cubicBezTo>
                    <a:pt x="4437" y="18060"/>
                    <a:pt x="4337" y="17960"/>
                    <a:pt x="4237" y="17926"/>
                  </a:cubicBezTo>
                  <a:close/>
                  <a:moveTo>
                    <a:pt x="4104" y="19594"/>
                  </a:moveTo>
                  <a:cubicBezTo>
                    <a:pt x="4004" y="19594"/>
                    <a:pt x="3904" y="19694"/>
                    <a:pt x="3904" y="19828"/>
                  </a:cubicBezTo>
                  <a:cubicBezTo>
                    <a:pt x="3937" y="20128"/>
                    <a:pt x="3970" y="20395"/>
                    <a:pt x="4004" y="20662"/>
                  </a:cubicBezTo>
                  <a:cubicBezTo>
                    <a:pt x="4037" y="20762"/>
                    <a:pt x="4104" y="20862"/>
                    <a:pt x="4204" y="20862"/>
                  </a:cubicBezTo>
                  <a:lnTo>
                    <a:pt x="4237" y="20862"/>
                  </a:lnTo>
                  <a:cubicBezTo>
                    <a:pt x="4371" y="20828"/>
                    <a:pt x="4437" y="20728"/>
                    <a:pt x="4404" y="20595"/>
                  </a:cubicBezTo>
                  <a:cubicBezTo>
                    <a:pt x="4371" y="20361"/>
                    <a:pt x="4337" y="20094"/>
                    <a:pt x="4337" y="19794"/>
                  </a:cubicBezTo>
                  <a:cubicBezTo>
                    <a:pt x="4337" y="19694"/>
                    <a:pt x="4237" y="19594"/>
                    <a:pt x="4104" y="19594"/>
                  </a:cubicBezTo>
                  <a:close/>
                  <a:moveTo>
                    <a:pt x="13673" y="21912"/>
                  </a:moveTo>
                  <a:cubicBezTo>
                    <a:pt x="13519" y="21912"/>
                    <a:pt x="13360" y="21929"/>
                    <a:pt x="13210" y="21962"/>
                  </a:cubicBezTo>
                  <a:cubicBezTo>
                    <a:pt x="13110" y="21962"/>
                    <a:pt x="13043" y="22063"/>
                    <a:pt x="13043" y="22196"/>
                  </a:cubicBezTo>
                  <a:cubicBezTo>
                    <a:pt x="13072" y="22283"/>
                    <a:pt x="13151" y="22369"/>
                    <a:pt x="13237" y="22369"/>
                  </a:cubicBezTo>
                  <a:cubicBezTo>
                    <a:pt x="13250" y="22369"/>
                    <a:pt x="13264" y="22367"/>
                    <a:pt x="13277" y="22363"/>
                  </a:cubicBezTo>
                  <a:cubicBezTo>
                    <a:pt x="13410" y="22346"/>
                    <a:pt x="13544" y="22338"/>
                    <a:pt x="13673" y="22338"/>
                  </a:cubicBezTo>
                  <a:cubicBezTo>
                    <a:pt x="13802" y="22338"/>
                    <a:pt x="13927" y="22346"/>
                    <a:pt x="14044" y="22363"/>
                  </a:cubicBezTo>
                  <a:lnTo>
                    <a:pt x="14078" y="22363"/>
                  </a:lnTo>
                  <a:cubicBezTo>
                    <a:pt x="14178" y="22363"/>
                    <a:pt x="14278" y="22296"/>
                    <a:pt x="14278" y="22196"/>
                  </a:cubicBezTo>
                  <a:cubicBezTo>
                    <a:pt x="14311" y="22063"/>
                    <a:pt x="14244" y="21962"/>
                    <a:pt x="14111" y="21962"/>
                  </a:cubicBezTo>
                  <a:cubicBezTo>
                    <a:pt x="13977" y="21929"/>
                    <a:pt x="13827" y="21912"/>
                    <a:pt x="13673" y="21912"/>
                  </a:cubicBezTo>
                  <a:close/>
                  <a:moveTo>
                    <a:pt x="4441" y="21235"/>
                  </a:moveTo>
                  <a:cubicBezTo>
                    <a:pt x="4409" y="21235"/>
                    <a:pt x="4375" y="21243"/>
                    <a:pt x="4337" y="21262"/>
                  </a:cubicBezTo>
                  <a:cubicBezTo>
                    <a:pt x="4237" y="21295"/>
                    <a:pt x="4170" y="21395"/>
                    <a:pt x="4237" y="21529"/>
                  </a:cubicBezTo>
                  <a:cubicBezTo>
                    <a:pt x="4337" y="21796"/>
                    <a:pt x="4471" y="22063"/>
                    <a:pt x="4604" y="22296"/>
                  </a:cubicBezTo>
                  <a:cubicBezTo>
                    <a:pt x="4637" y="22363"/>
                    <a:pt x="4704" y="22396"/>
                    <a:pt x="4771" y="22396"/>
                  </a:cubicBezTo>
                  <a:cubicBezTo>
                    <a:pt x="4838" y="22396"/>
                    <a:pt x="4871" y="22396"/>
                    <a:pt x="4904" y="22363"/>
                  </a:cubicBezTo>
                  <a:cubicBezTo>
                    <a:pt x="5004" y="22296"/>
                    <a:pt x="5004" y="22163"/>
                    <a:pt x="4971" y="22096"/>
                  </a:cubicBezTo>
                  <a:cubicBezTo>
                    <a:pt x="4838" y="21862"/>
                    <a:pt x="4704" y="21629"/>
                    <a:pt x="4604" y="21362"/>
                  </a:cubicBezTo>
                  <a:cubicBezTo>
                    <a:pt x="4580" y="21290"/>
                    <a:pt x="4521" y="21235"/>
                    <a:pt x="4441" y="21235"/>
                  </a:cubicBezTo>
                  <a:close/>
                  <a:moveTo>
                    <a:pt x="12489" y="22228"/>
                  </a:moveTo>
                  <a:cubicBezTo>
                    <a:pt x="12451" y="22228"/>
                    <a:pt x="12412" y="22239"/>
                    <a:pt x="12376" y="22263"/>
                  </a:cubicBezTo>
                  <a:cubicBezTo>
                    <a:pt x="12109" y="22396"/>
                    <a:pt x="11876" y="22596"/>
                    <a:pt x="11676" y="22863"/>
                  </a:cubicBezTo>
                  <a:cubicBezTo>
                    <a:pt x="11609" y="22930"/>
                    <a:pt x="11642" y="23063"/>
                    <a:pt x="11709" y="23163"/>
                  </a:cubicBezTo>
                  <a:cubicBezTo>
                    <a:pt x="11776" y="23163"/>
                    <a:pt x="11809" y="23197"/>
                    <a:pt x="11843" y="23197"/>
                  </a:cubicBezTo>
                  <a:cubicBezTo>
                    <a:pt x="11909" y="23197"/>
                    <a:pt x="11976" y="23163"/>
                    <a:pt x="12009" y="23130"/>
                  </a:cubicBezTo>
                  <a:cubicBezTo>
                    <a:pt x="12176" y="22896"/>
                    <a:pt x="12376" y="22730"/>
                    <a:pt x="12576" y="22630"/>
                  </a:cubicBezTo>
                  <a:cubicBezTo>
                    <a:pt x="12677" y="22563"/>
                    <a:pt x="12710" y="22429"/>
                    <a:pt x="12643" y="22329"/>
                  </a:cubicBezTo>
                  <a:cubicBezTo>
                    <a:pt x="12622" y="22265"/>
                    <a:pt x="12558" y="22228"/>
                    <a:pt x="12489" y="22228"/>
                  </a:cubicBezTo>
                  <a:close/>
                  <a:moveTo>
                    <a:pt x="14864" y="22260"/>
                  </a:moveTo>
                  <a:cubicBezTo>
                    <a:pt x="14802" y="22260"/>
                    <a:pt x="14740" y="22288"/>
                    <a:pt x="14678" y="22329"/>
                  </a:cubicBezTo>
                  <a:cubicBezTo>
                    <a:pt x="14611" y="22429"/>
                    <a:pt x="14611" y="22563"/>
                    <a:pt x="14711" y="22630"/>
                  </a:cubicBezTo>
                  <a:cubicBezTo>
                    <a:pt x="14811" y="22696"/>
                    <a:pt x="14845" y="22763"/>
                    <a:pt x="14845" y="22830"/>
                  </a:cubicBezTo>
                  <a:cubicBezTo>
                    <a:pt x="14845" y="22896"/>
                    <a:pt x="14778" y="22963"/>
                    <a:pt x="14711" y="22997"/>
                  </a:cubicBezTo>
                  <a:cubicBezTo>
                    <a:pt x="14611" y="23063"/>
                    <a:pt x="14611" y="23163"/>
                    <a:pt x="14678" y="23263"/>
                  </a:cubicBezTo>
                  <a:cubicBezTo>
                    <a:pt x="14711" y="23330"/>
                    <a:pt x="14778" y="23363"/>
                    <a:pt x="14845" y="23363"/>
                  </a:cubicBezTo>
                  <a:cubicBezTo>
                    <a:pt x="14878" y="23363"/>
                    <a:pt x="14911" y="23363"/>
                    <a:pt x="14945" y="23330"/>
                  </a:cubicBezTo>
                  <a:cubicBezTo>
                    <a:pt x="15212" y="23163"/>
                    <a:pt x="15245" y="22963"/>
                    <a:pt x="15245" y="22830"/>
                  </a:cubicBezTo>
                  <a:cubicBezTo>
                    <a:pt x="15245" y="22630"/>
                    <a:pt x="15178" y="22463"/>
                    <a:pt x="14978" y="22296"/>
                  </a:cubicBezTo>
                  <a:cubicBezTo>
                    <a:pt x="14940" y="22271"/>
                    <a:pt x="14902" y="22260"/>
                    <a:pt x="14864" y="22260"/>
                  </a:cubicBezTo>
                  <a:close/>
                  <a:moveTo>
                    <a:pt x="5316" y="22633"/>
                  </a:moveTo>
                  <a:cubicBezTo>
                    <a:pt x="5258" y="22633"/>
                    <a:pt x="5193" y="22660"/>
                    <a:pt x="5138" y="22696"/>
                  </a:cubicBezTo>
                  <a:cubicBezTo>
                    <a:pt x="5071" y="22763"/>
                    <a:pt x="5071" y="22896"/>
                    <a:pt x="5171" y="22997"/>
                  </a:cubicBezTo>
                  <a:cubicBezTo>
                    <a:pt x="5371" y="23197"/>
                    <a:pt x="5605" y="23363"/>
                    <a:pt x="5838" y="23530"/>
                  </a:cubicBezTo>
                  <a:cubicBezTo>
                    <a:pt x="5872" y="23564"/>
                    <a:pt x="5905" y="23564"/>
                    <a:pt x="5938" y="23564"/>
                  </a:cubicBezTo>
                  <a:cubicBezTo>
                    <a:pt x="6038" y="23564"/>
                    <a:pt x="6105" y="23530"/>
                    <a:pt x="6139" y="23464"/>
                  </a:cubicBezTo>
                  <a:cubicBezTo>
                    <a:pt x="6205" y="23363"/>
                    <a:pt x="6172" y="23230"/>
                    <a:pt x="6072" y="23197"/>
                  </a:cubicBezTo>
                  <a:cubicBezTo>
                    <a:pt x="5838" y="23030"/>
                    <a:pt x="5638" y="22863"/>
                    <a:pt x="5438" y="22696"/>
                  </a:cubicBezTo>
                  <a:cubicBezTo>
                    <a:pt x="5408" y="22651"/>
                    <a:pt x="5364" y="22633"/>
                    <a:pt x="5316" y="22633"/>
                  </a:cubicBezTo>
                  <a:close/>
                  <a:moveTo>
                    <a:pt x="14066" y="23255"/>
                  </a:moveTo>
                  <a:cubicBezTo>
                    <a:pt x="14047" y="23255"/>
                    <a:pt x="14029" y="23258"/>
                    <a:pt x="14011" y="23263"/>
                  </a:cubicBezTo>
                  <a:cubicBezTo>
                    <a:pt x="13777" y="23363"/>
                    <a:pt x="13510" y="23430"/>
                    <a:pt x="13210" y="23497"/>
                  </a:cubicBezTo>
                  <a:cubicBezTo>
                    <a:pt x="13110" y="23530"/>
                    <a:pt x="13043" y="23664"/>
                    <a:pt x="13077" y="23764"/>
                  </a:cubicBezTo>
                  <a:cubicBezTo>
                    <a:pt x="13077" y="23864"/>
                    <a:pt x="13177" y="23931"/>
                    <a:pt x="13277" y="23931"/>
                  </a:cubicBezTo>
                  <a:cubicBezTo>
                    <a:pt x="13277" y="23931"/>
                    <a:pt x="13310" y="23931"/>
                    <a:pt x="13310" y="23897"/>
                  </a:cubicBezTo>
                  <a:cubicBezTo>
                    <a:pt x="13611" y="23830"/>
                    <a:pt x="13877" y="23764"/>
                    <a:pt x="14144" y="23664"/>
                  </a:cubicBezTo>
                  <a:cubicBezTo>
                    <a:pt x="14244" y="23630"/>
                    <a:pt x="14311" y="23530"/>
                    <a:pt x="14278" y="23397"/>
                  </a:cubicBezTo>
                  <a:cubicBezTo>
                    <a:pt x="14250" y="23315"/>
                    <a:pt x="14155" y="23255"/>
                    <a:pt x="14066" y="23255"/>
                  </a:cubicBezTo>
                  <a:close/>
                  <a:moveTo>
                    <a:pt x="6717" y="23522"/>
                  </a:moveTo>
                  <a:cubicBezTo>
                    <a:pt x="6628" y="23522"/>
                    <a:pt x="6533" y="23581"/>
                    <a:pt x="6505" y="23664"/>
                  </a:cubicBezTo>
                  <a:cubicBezTo>
                    <a:pt x="6472" y="23764"/>
                    <a:pt x="6505" y="23897"/>
                    <a:pt x="6606" y="23931"/>
                  </a:cubicBezTo>
                  <a:cubicBezTo>
                    <a:pt x="6872" y="24031"/>
                    <a:pt x="7139" y="24131"/>
                    <a:pt x="7439" y="24197"/>
                  </a:cubicBezTo>
                  <a:lnTo>
                    <a:pt x="7506" y="24197"/>
                  </a:lnTo>
                  <a:cubicBezTo>
                    <a:pt x="7573" y="24197"/>
                    <a:pt x="7673" y="24131"/>
                    <a:pt x="7706" y="24031"/>
                  </a:cubicBezTo>
                  <a:cubicBezTo>
                    <a:pt x="7706" y="23931"/>
                    <a:pt x="7640" y="23830"/>
                    <a:pt x="7540" y="23797"/>
                  </a:cubicBezTo>
                  <a:cubicBezTo>
                    <a:pt x="7273" y="23730"/>
                    <a:pt x="7006" y="23630"/>
                    <a:pt x="6772" y="23530"/>
                  </a:cubicBezTo>
                  <a:cubicBezTo>
                    <a:pt x="6755" y="23524"/>
                    <a:pt x="6736" y="23522"/>
                    <a:pt x="6717" y="23522"/>
                  </a:cubicBezTo>
                  <a:close/>
                  <a:moveTo>
                    <a:pt x="8340" y="23931"/>
                  </a:moveTo>
                  <a:cubicBezTo>
                    <a:pt x="8207" y="23931"/>
                    <a:pt x="8107" y="23997"/>
                    <a:pt x="8107" y="24097"/>
                  </a:cubicBezTo>
                  <a:cubicBezTo>
                    <a:pt x="8073" y="24231"/>
                    <a:pt x="8173" y="24331"/>
                    <a:pt x="8273" y="24331"/>
                  </a:cubicBezTo>
                  <a:cubicBezTo>
                    <a:pt x="8540" y="24398"/>
                    <a:pt x="8840" y="24398"/>
                    <a:pt x="9141" y="24431"/>
                  </a:cubicBezTo>
                  <a:cubicBezTo>
                    <a:pt x="9241" y="24431"/>
                    <a:pt x="9341" y="24331"/>
                    <a:pt x="9341" y="24231"/>
                  </a:cubicBezTo>
                  <a:cubicBezTo>
                    <a:pt x="9341" y="24097"/>
                    <a:pt x="9274" y="23997"/>
                    <a:pt x="9141" y="23997"/>
                  </a:cubicBezTo>
                  <a:cubicBezTo>
                    <a:pt x="8874" y="23997"/>
                    <a:pt x="8607" y="23964"/>
                    <a:pt x="8340" y="23931"/>
                  </a:cubicBezTo>
                  <a:close/>
                  <a:moveTo>
                    <a:pt x="10775" y="23931"/>
                  </a:moveTo>
                  <a:cubicBezTo>
                    <a:pt x="10508" y="23964"/>
                    <a:pt x="10241" y="23997"/>
                    <a:pt x="9975" y="23997"/>
                  </a:cubicBezTo>
                  <a:cubicBezTo>
                    <a:pt x="9841" y="23997"/>
                    <a:pt x="9774" y="24097"/>
                    <a:pt x="9774" y="24231"/>
                  </a:cubicBezTo>
                  <a:cubicBezTo>
                    <a:pt x="9774" y="24331"/>
                    <a:pt x="9875" y="24431"/>
                    <a:pt x="9975" y="24431"/>
                  </a:cubicBezTo>
                  <a:cubicBezTo>
                    <a:pt x="10275" y="24398"/>
                    <a:pt x="10542" y="24398"/>
                    <a:pt x="10842" y="24364"/>
                  </a:cubicBezTo>
                  <a:cubicBezTo>
                    <a:pt x="10942" y="24364"/>
                    <a:pt x="11009" y="24231"/>
                    <a:pt x="11009" y="24131"/>
                  </a:cubicBezTo>
                  <a:cubicBezTo>
                    <a:pt x="11009" y="24031"/>
                    <a:pt x="10909" y="23931"/>
                    <a:pt x="10775" y="23931"/>
                  </a:cubicBezTo>
                  <a:close/>
                  <a:moveTo>
                    <a:pt x="11453" y="23488"/>
                  </a:moveTo>
                  <a:cubicBezTo>
                    <a:pt x="11365" y="23488"/>
                    <a:pt x="11270" y="23548"/>
                    <a:pt x="11242" y="23630"/>
                  </a:cubicBezTo>
                  <a:cubicBezTo>
                    <a:pt x="11142" y="23864"/>
                    <a:pt x="11042" y="24164"/>
                    <a:pt x="11009" y="24464"/>
                  </a:cubicBezTo>
                  <a:cubicBezTo>
                    <a:pt x="10975" y="24564"/>
                    <a:pt x="11042" y="24698"/>
                    <a:pt x="11175" y="24698"/>
                  </a:cubicBezTo>
                  <a:lnTo>
                    <a:pt x="11209" y="24698"/>
                  </a:lnTo>
                  <a:cubicBezTo>
                    <a:pt x="11309" y="24698"/>
                    <a:pt x="11376" y="24631"/>
                    <a:pt x="11409" y="24531"/>
                  </a:cubicBezTo>
                  <a:cubicBezTo>
                    <a:pt x="11442" y="24431"/>
                    <a:pt x="11442" y="24297"/>
                    <a:pt x="11476" y="24197"/>
                  </a:cubicBezTo>
                  <a:cubicBezTo>
                    <a:pt x="11542" y="24231"/>
                    <a:pt x="11609" y="24264"/>
                    <a:pt x="11676" y="24264"/>
                  </a:cubicBezTo>
                  <a:cubicBezTo>
                    <a:pt x="11943" y="24197"/>
                    <a:pt x="12243" y="24164"/>
                    <a:pt x="12510" y="24097"/>
                  </a:cubicBezTo>
                  <a:cubicBezTo>
                    <a:pt x="12610" y="24064"/>
                    <a:pt x="12677" y="23964"/>
                    <a:pt x="12643" y="23864"/>
                  </a:cubicBezTo>
                  <a:cubicBezTo>
                    <a:pt x="12643" y="23753"/>
                    <a:pt x="12552" y="23689"/>
                    <a:pt x="12463" y="23689"/>
                  </a:cubicBezTo>
                  <a:cubicBezTo>
                    <a:pt x="12445" y="23689"/>
                    <a:pt x="12427" y="23691"/>
                    <a:pt x="12410" y="23697"/>
                  </a:cubicBezTo>
                  <a:cubicBezTo>
                    <a:pt x="12143" y="23764"/>
                    <a:pt x="11876" y="23797"/>
                    <a:pt x="11609" y="23830"/>
                  </a:cubicBezTo>
                  <a:cubicBezTo>
                    <a:pt x="11609" y="23830"/>
                    <a:pt x="11609" y="23797"/>
                    <a:pt x="11642" y="23764"/>
                  </a:cubicBezTo>
                  <a:cubicBezTo>
                    <a:pt x="11676" y="23664"/>
                    <a:pt x="11609" y="23564"/>
                    <a:pt x="11509" y="23497"/>
                  </a:cubicBezTo>
                  <a:cubicBezTo>
                    <a:pt x="11491" y="23491"/>
                    <a:pt x="11473" y="23488"/>
                    <a:pt x="11453" y="23488"/>
                  </a:cubicBezTo>
                  <a:close/>
                  <a:moveTo>
                    <a:pt x="11070" y="25125"/>
                  </a:moveTo>
                  <a:cubicBezTo>
                    <a:pt x="10984" y="25125"/>
                    <a:pt x="10909" y="25216"/>
                    <a:pt x="10909" y="25332"/>
                  </a:cubicBezTo>
                  <a:cubicBezTo>
                    <a:pt x="10909" y="25432"/>
                    <a:pt x="10909" y="25565"/>
                    <a:pt x="10909" y="25665"/>
                  </a:cubicBezTo>
                  <a:lnTo>
                    <a:pt x="10909" y="25732"/>
                  </a:lnTo>
                  <a:cubicBezTo>
                    <a:pt x="10909" y="25865"/>
                    <a:pt x="10909" y="26032"/>
                    <a:pt x="10909" y="26165"/>
                  </a:cubicBezTo>
                  <a:cubicBezTo>
                    <a:pt x="10909" y="26299"/>
                    <a:pt x="11009" y="26366"/>
                    <a:pt x="11109" y="26366"/>
                  </a:cubicBezTo>
                  <a:lnTo>
                    <a:pt x="11142" y="26366"/>
                  </a:lnTo>
                  <a:cubicBezTo>
                    <a:pt x="11242" y="26366"/>
                    <a:pt x="11342" y="26266"/>
                    <a:pt x="11309" y="26132"/>
                  </a:cubicBezTo>
                  <a:cubicBezTo>
                    <a:pt x="11309" y="25999"/>
                    <a:pt x="11309" y="25865"/>
                    <a:pt x="11309" y="25732"/>
                  </a:cubicBezTo>
                  <a:lnTo>
                    <a:pt x="11309" y="25665"/>
                  </a:lnTo>
                  <a:cubicBezTo>
                    <a:pt x="11309" y="25565"/>
                    <a:pt x="11309" y="25432"/>
                    <a:pt x="11309" y="25332"/>
                  </a:cubicBezTo>
                  <a:cubicBezTo>
                    <a:pt x="11309" y="25231"/>
                    <a:pt x="11242" y="25131"/>
                    <a:pt x="11109" y="25131"/>
                  </a:cubicBezTo>
                  <a:cubicBezTo>
                    <a:pt x="11096" y="25127"/>
                    <a:pt x="11082" y="25125"/>
                    <a:pt x="11070" y="25125"/>
                  </a:cubicBezTo>
                  <a:close/>
                  <a:moveTo>
                    <a:pt x="11231" y="26791"/>
                  </a:moveTo>
                  <a:cubicBezTo>
                    <a:pt x="11212" y="26791"/>
                    <a:pt x="11193" y="26793"/>
                    <a:pt x="11175" y="26799"/>
                  </a:cubicBezTo>
                  <a:cubicBezTo>
                    <a:pt x="11075" y="26799"/>
                    <a:pt x="10975" y="26899"/>
                    <a:pt x="11009" y="27033"/>
                  </a:cubicBezTo>
                  <a:cubicBezTo>
                    <a:pt x="11075" y="27333"/>
                    <a:pt x="11142" y="27600"/>
                    <a:pt x="11242" y="27867"/>
                  </a:cubicBezTo>
                  <a:cubicBezTo>
                    <a:pt x="11276" y="27933"/>
                    <a:pt x="11376" y="28000"/>
                    <a:pt x="11442" y="28000"/>
                  </a:cubicBezTo>
                  <a:cubicBezTo>
                    <a:pt x="11476" y="28000"/>
                    <a:pt x="11509" y="28000"/>
                    <a:pt x="11509" y="27967"/>
                  </a:cubicBezTo>
                  <a:cubicBezTo>
                    <a:pt x="11642" y="27933"/>
                    <a:pt x="11676" y="27833"/>
                    <a:pt x="11642" y="27700"/>
                  </a:cubicBezTo>
                  <a:cubicBezTo>
                    <a:pt x="11542" y="27466"/>
                    <a:pt x="11476" y="27233"/>
                    <a:pt x="11409" y="26933"/>
                  </a:cubicBezTo>
                  <a:cubicBezTo>
                    <a:pt x="11409" y="26850"/>
                    <a:pt x="11319" y="26791"/>
                    <a:pt x="11231" y="26791"/>
                  </a:cubicBezTo>
                  <a:close/>
                  <a:moveTo>
                    <a:pt x="18794" y="27932"/>
                  </a:moveTo>
                  <a:cubicBezTo>
                    <a:pt x="18756" y="27932"/>
                    <a:pt x="18716" y="27943"/>
                    <a:pt x="18681" y="27967"/>
                  </a:cubicBezTo>
                  <a:cubicBezTo>
                    <a:pt x="18681" y="27967"/>
                    <a:pt x="18381" y="28134"/>
                    <a:pt x="17947" y="28334"/>
                  </a:cubicBezTo>
                  <a:cubicBezTo>
                    <a:pt x="17847" y="28400"/>
                    <a:pt x="17814" y="28501"/>
                    <a:pt x="17847" y="28634"/>
                  </a:cubicBezTo>
                  <a:cubicBezTo>
                    <a:pt x="17880" y="28701"/>
                    <a:pt x="17947" y="28734"/>
                    <a:pt x="18047" y="28734"/>
                  </a:cubicBezTo>
                  <a:lnTo>
                    <a:pt x="18114" y="28734"/>
                  </a:lnTo>
                  <a:cubicBezTo>
                    <a:pt x="18581" y="28501"/>
                    <a:pt x="18881" y="28334"/>
                    <a:pt x="18881" y="28334"/>
                  </a:cubicBezTo>
                  <a:cubicBezTo>
                    <a:pt x="18981" y="28267"/>
                    <a:pt x="19014" y="28134"/>
                    <a:pt x="18948" y="28034"/>
                  </a:cubicBezTo>
                  <a:cubicBezTo>
                    <a:pt x="18926" y="27969"/>
                    <a:pt x="18863" y="27932"/>
                    <a:pt x="18794" y="27932"/>
                  </a:cubicBezTo>
                  <a:close/>
                  <a:moveTo>
                    <a:pt x="11824" y="28299"/>
                  </a:moveTo>
                  <a:cubicBezTo>
                    <a:pt x="11784" y="28299"/>
                    <a:pt x="11745" y="28310"/>
                    <a:pt x="11709" y="28334"/>
                  </a:cubicBezTo>
                  <a:cubicBezTo>
                    <a:pt x="11642" y="28434"/>
                    <a:pt x="11609" y="28534"/>
                    <a:pt x="11676" y="28634"/>
                  </a:cubicBezTo>
                  <a:cubicBezTo>
                    <a:pt x="11876" y="28867"/>
                    <a:pt x="12076" y="29101"/>
                    <a:pt x="12343" y="29268"/>
                  </a:cubicBezTo>
                  <a:cubicBezTo>
                    <a:pt x="12376" y="29268"/>
                    <a:pt x="12410" y="29301"/>
                    <a:pt x="12443" y="29301"/>
                  </a:cubicBezTo>
                  <a:cubicBezTo>
                    <a:pt x="12510" y="29301"/>
                    <a:pt x="12576" y="29268"/>
                    <a:pt x="12610" y="29201"/>
                  </a:cubicBezTo>
                  <a:cubicBezTo>
                    <a:pt x="12677" y="29101"/>
                    <a:pt x="12677" y="28968"/>
                    <a:pt x="12576" y="28901"/>
                  </a:cubicBezTo>
                  <a:cubicBezTo>
                    <a:pt x="12343" y="28767"/>
                    <a:pt x="12176" y="28601"/>
                    <a:pt x="12009" y="28400"/>
                  </a:cubicBezTo>
                  <a:cubicBezTo>
                    <a:pt x="11966" y="28336"/>
                    <a:pt x="11895" y="28299"/>
                    <a:pt x="11824" y="28299"/>
                  </a:cubicBezTo>
                  <a:close/>
                  <a:moveTo>
                    <a:pt x="17269" y="28655"/>
                  </a:moveTo>
                  <a:cubicBezTo>
                    <a:pt x="17241" y="28655"/>
                    <a:pt x="17211" y="28659"/>
                    <a:pt x="17180" y="28667"/>
                  </a:cubicBezTo>
                  <a:cubicBezTo>
                    <a:pt x="16946" y="28767"/>
                    <a:pt x="16679" y="28867"/>
                    <a:pt x="16413" y="28968"/>
                  </a:cubicBezTo>
                  <a:cubicBezTo>
                    <a:pt x="16312" y="29001"/>
                    <a:pt x="16246" y="29101"/>
                    <a:pt x="16279" y="29201"/>
                  </a:cubicBezTo>
                  <a:cubicBezTo>
                    <a:pt x="16312" y="29301"/>
                    <a:pt x="16413" y="29368"/>
                    <a:pt x="16479" y="29368"/>
                  </a:cubicBezTo>
                  <a:cubicBezTo>
                    <a:pt x="16513" y="29368"/>
                    <a:pt x="16546" y="29368"/>
                    <a:pt x="16546" y="29334"/>
                  </a:cubicBezTo>
                  <a:cubicBezTo>
                    <a:pt x="16846" y="29268"/>
                    <a:pt x="17113" y="29168"/>
                    <a:pt x="17347" y="29068"/>
                  </a:cubicBezTo>
                  <a:cubicBezTo>
                    <a:pt x="17447" y="29001"/>
                    <a:pt x="17513" y="28901"/>
                    <a:pt x="17480" y="28801"/>
                  </a:cubicBezTo>
                  <a:cubicBezTo>
                    <a:pt x="17429" y="28699"/>
                    <a:pt x="17359" y="28655"/>
                    <a:pt x="17269" y="28655"/>
                  </a:cubicBezTo>
                  <a:close/>
                  <a:moveTo>
                    <a:pt x="15697" y="29159"/>
                  </a:moveTo>
                  <a:cubicBezTo>
                    <a:pt x="15680" y="29159"/>
                    <a:pt x="15663" y="29162"/>
                    <a:pt x="15645" y="29168"/>
                  </a:cubicBezTo>
                  <a:cubicBezTo>
                    <a:pt x="15345" y="29234"/>
                    <a:pt x="15078" y="29268"/>
                    <a:pt x="14845" y="29301"/>
                  </a:cubicBezTo>
                  <a:cubicBezTo>
                    <a:pt x="14711" y="29334"/>
                    <a:pt x="14645" y="29435"/>
                    <a:pt x="14645" y="29535"/>
                  </a:cubicBezTo>
                  <a:cubicBezTo>
                    <a:pt x="14678" y="29635"/>
                    <a:pt x="14745" y="29735"/>
                    <a:pt x="14845" y="29735"/>
                  </a:cubicBezTo>
                  <a:lnTo>
                    <a:pt x="14878" y="29735"/>
                  </a:lnTo>
                  <a:cubicBezTo>
                    <a:pt x="15145" y="29701"/>
                    <a:pt x="15445" y="29635"/>
                    <a:pt x="15745" y="29568"/>
                  </a:cubicBezTo>
                  <a:cubicBezTo>
                    <a:pt x="15845" y="29535"/>
                    <a:pt x="15912" y="29435"/>
                    <a:pt x="15879" y="29334"/>
                  </a:cubicBezTo>
                  <a:cubicBezTo>
                    <a:pt x="15851" y="29224"/>
                    <a:pt x="15778" y="29159"/>
                    <a:pt x="15697" y="29159"/>
                  </a:cubicBezTo>
                  <a:close/>
                  <a:moveTo>
                    <a:pt x="13209" y="29226"/>
                  </a:moveTo>
                  <a:cubicBezTo>
                    <a:pt x="13110" y="29226"/>
                    <a:pt x="13038" y="29285"/>
                    <a:pt x="13010" y="29368"/>
                  </a:cubicBezTo>
                  <a:cubicBezTo>
                    <a:pt x="12977" y="29468"/>
                    <a:pt x="13043" y="29601"/>
                    <a:pt x="13144" y="29635"/>
                  </a:cubicBezTo>
                  <a:cubicBezTo>
                    <a:pt x="13410" y="29701"/>
                    <a:pt x="13711" y="29735"/>
                    <a:pt x="14011" y="29768"/>
                  </a:cubicBezTo>
                  <a:lnTo>
                    <a:pt x="14044" y="29768"/>
                  </a:lnTo>
                  <a:cubicBezTo>
                    <a:pt x="14144" y="29768"/>
                    <a:pt x="14244" y="29668"/>
                    <a:pt x="14244" y="29568"/>
                  </a:cubicBezTo>
                  <a:cubicBezTo>
                    <a:pt x="14244" y="29435"/>
                    <a:pt x="14144" y="29334"/>
                    <a:pt x="14044" y="29334"/>
                  </a:cubicBezTo>
                  <a:cubicBezTo>
                    <a:pt x="13744" y="29334"/>
                    <a:pt x="13510" y="29301"/>
                    <a:pt x="13277" y="29234"/>
                  </a:cubicBezTo>
                  <a:cubicBezTo>
                    <a:pt x="13253" y="29228"/>
                    <a:pt x="13231" y="29226"/>
                    <a:pt x="13209" y="29226"/>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grpSp>
        <p:nvGrpSpPr>
          <p:cNvPr id="110" name="Google Shape;5734;p61">
            <a:extLst>
              <a:ext uri="{FF2B5EF4-FFF2-40B4-BE49-F238E27FC236}">
                <a16:creationId xmlns:a16="http://schemas.microsoft.com/office/drawing/2014/main" id="{802D3145-2B22-B299-9D2E-1AF3A201741B}"/>
              </a:ext>
            </a:extLst>
          </p:cNvPr>
          <p:cNvGrpSpPr/>
          <p:nvPr/>
        </p:nvGrpSpPr>
        <p:grpSpPr>
          <a:xfrm>
            <a:off x="98688" y="4583528"/>
            <a:ext cx="2017713" cy="1918919"/>
            <a:chOff x="6440600" y="773500"/>
            <a:chExt cx="2129875" cy="2015625"/>
          </a:xfrm>
        </p:grpSpPr>
        <p:sp>
          <p:nvSpPr>
            <p:cNvPr id="111" name="Google Shape;5735;p61">
              <a:extLst>
                <a:ext uri="{FF2B5EF4-FFF2-40B4-BE49-F238E27FC236}">
                  <a16:creationId xmlns:a16="http://schemas.microsoft.com/office/drawing/2014/main" id="{89776592-5E88-AEC9-2B63-E27C32ADFA15}"/>
                </a:ext>
              </a:extLst>
            </p:cNvPr>
            <p:cNvSpPr/>
            <p:nvPr/>
          </p:nvSpPr>
          <p:spPr>
            <a:xfrm>
              <a:off x="6440600" y="1117900"/>
              <a:ext cx="2129875" cy="1671225"/>
            </a:xfrm>
            <a:custGeom>
              <a:avLst/>
              <a:gdLst/>
              <a:ahLst/>
              <a:cxnLst/>
              <a:rect l="l" t="t" r="r" b="b"/>
              <a:pathLst>
                <a:path w="85195" h="66849" extrusionOk="0">
                  <a:moveTo>
                    <a:pt x="53706" y="16579"/>
                  </a:moveTo>
                  <a:cubicBezTo>
                    <a:pt x="54473" y="17080"/>
                    <a:pt x="55307" y="17347"/>
                    <a:pt x="56207" y="17380"/>
                  </a:cubicBezTo>
                  <a:cubicBezTo>
                    <a:pt x="56207" y="17413"/>
                    <a:pt x="56174" y="17480"/>
                    <a:pt x="56141" y="17547"/>
                  </a:cubicBezTo>
                  <a:cubicBezTo>
                    <a:pt x="55640" y="17714"/>
                    <a:pt x="55207" y="18080"/>
                    <a:pt x="54907" y="18547"/>
                  </a:cubicBezTo>
                  <a:cubicBezTo>
                    <a:pt x="54440" y="18481"/>
                    <a:pt x="54006" y="18447"/>
                    <a:pt x="53572" y="18447"/>
                  </a:cubicBezTo>
                  <a:cubicBezTo>
                    <a:pt x="53305" y="18447"/>
                    <a:pt x="53072" y="18481"/>
                    <a:pt x="52838" y="18481"/>
                  </a:cubicBezTo>
                  <a:cubicBezTo>
                    <a:pt x="52405" y="18447"/>
                    <a:pt x="51971" y="18414"/>
                    <a:pt x="51471" y="18347"/>
                  </a:cubicBezTo>
                  <a:cubicBezTo>
                    <a:pt x="51604" y="17847"/>
                    <a:pt x="51738" y="17347"/>
                    <a:pt x="51871" y="16846"/>
                  </a:cubicBezTo>
                  <a:lnTo>
                    <a:pt x="52205" y="16846"/>
                  </a:lnTo>
                  <a:cubicBezTo>
                    <a:pt x="52638" y="16846"/>
                    <a:pt x="53139" y="16780"/>
                    <a:pt x="53706" y="16579"/>
                  </a:cubicBezTo>
                  <a:close/>
                  <a:moveTo>
                    <a:pt x="71118" y="39629"/>
                  </a:moveTo>
                  <a:cubicBezTo>
                    <a:pt x="70951" y="40030"/>
                    <a:pt x="70818" y="40396"/>
                    <a:pt x="70684" y="40763"/>
                  </a:cubicBezTo>
                  <a:cubicBezTo>
                    <a:pt x="69851" y="40430"/>
                    <a:pt x="68950" y="40163"/>
                    <a:pt x="68083" y="40030"/>
                  </a:cubicBezTo>
                  <a:cubicBezTo>
                    <a:pt x="69083" y="39896"/>
                    <a:pt x="70117" y="39796"/>
                    <a:pt x="71118" y="39629"/>
                  </a:cubicBezTo>
                  <a:close/>
                  <a:moveTo>
                    <a:pt x="27687" y="40964"/>
                  </a:moveTo>
                  <a:cubicBezTo>
                    <a:pt x="27787" y="41164"/>
                    <a:pt x="27887" y="41364"/>
                    <a:pt x="27987" y="41597"/>
                  </a:cubicBezTo>
                  <a:cubicBezTo>
                    <a:pt x="28021" y="41697"/>
                    <a:pt x="28054" y="41831"/>
                    <a:pt x="28087" y="41964"/>
                  </a:cubicBezTo>
                  <a:cubicBezTo>
                    <a:pt x="26653" y="42531"/>
                    <a:pt x="25385" y="43565"/>
                    <a:pt x="24752" y="45033"/>
                  </a:cubicBezTo>
                  <a:cubicBezTo>
                    <a:pt x="24518" y="45533"/>
                    <a:pt x="24385" y="46034"/>
                    <a:pt x="24285" y="46534"/>
                  </a:cubicBezTo>
                  <a:cubicBezTo>
                    <a:pt x="24085" y="46734"/>
                    <a:pt x="23884" y="46934"/>
                    <a:pt x="23718" y="47135"/>
                  </a:cubicBezTo>
                  <a:cubicBezTo>
                    <a:pt x="23384" y="46134"/>
                    <a:pt x="22817" y="45200"/>
                    <a:pt x="21983" y="44466"/>
                  </a:cubicBezTo>
                  <a:cubicBezTo>
                    <a:pt x="21716" y="44266"/>
                    <a:pt x="21449" y="44066"/>
                    <a:pt x="21149" y="43899"/>
                  </a:cubicBezTo>
                  <a:cubicBezTo>
                    <a:pt x="21149" y="43832"/>
                    <a:pt x="21149" y="43766"/>
                    <a:pt x="21149" y="43699"/>
                  </a:cubicBezTo>
                  <a:cubicBezTo>
                    <a:pt x="21249" y="43699"/>
                    <a:pt x="21316" y="43732"/>
                    <a:pt x="21349" y="43732"/>
                  </a:cubicBezTo>
                  <a:lnTo>
                    <a:pt x="21683" y="43732"/>
                  </a:lnTo>
                  <a:cubicBezTo>
                    <a:pt x="22650" y="43732"/>
                    <a:pt x="23551" y="43299"/>
                    <a:pt x="24085" y="42531"/>
                  </a:cubicBezTo>
                  <a:lnTo>
                    <a:pt x="24585" y="42531"/>
                  </a:lnTo>
                  <a:cubicBezTo>
                    <a:pt x="25919" y="42531"/>
                    <a:pt x="27020" y="41964"/>
                    <a:pt x="27687" y="40964"/>
                  </a:cubicBezTo>
                  <a:close/>
                  <a:moveTo>
                    <a:pt x="54473" y="40697"/>
                  </a:moveTo>
                  <a:cubicBezTo>
                    <a:pt x="55507" y="41497"/>
                    <a:pt x="56574" y="41898"/>
                    <a:pt x="57709" y="41898"/>
                  </a:cubicBezTo>
                  <a:cubicBezTo>
                    <a:pt x="57842" y="41898"/>
                    <a:pt x="57975" y="41898"/>
                    <a:pt x="58075" y="41864"/>
                  </a:cubicBezTo>
                  <a:lnTo>
                    <a:pt x="58075" y="41864"/>
                  </a:lnTo>
                  <a:cubicBezTo>
                    <a:pt x="57975" y="42164"/>
                    <a:pt x="57875" y="42465"/>
                    <a:pt x="57775" y="42765"/>
                  </a:cubicBezTo>
                  <a:cubicBezTo>
                    <a:pt x="57608" y="43165"/>
                    <a:pt x="57475" y="43599"/>
                    <a:pt x="57308" y="44032"/>
                  </a:cubicBezTo>
                  <a:cubicBezTo>
                    <a:pt x="56541" y="43966"/>
                    <a:pt x="55540" y="43899"/>
                    <a:pt x="54606" y="43899"/>
                  </a:cubicBezTo>
                  <a:cubicBezTo>
                    <a:pt x="52772" y="43899"/>
                    <a:pt x="51671" y="44166"/>
                    <a:pt x="50870" y="44800"/>
                  </a:cubicBezTo>
                  <a:cubicBezTo>
                    <a:pt x="50003" y="45500"/>
                    <a:pt x="49603" y="46534"/>
                    <a:pt x="49803" y="47602"/>
                  </a:cubicBezTo>
                  <a:cubicBezTo>
                    <a:pt x="49569" y="47768"/>
                    <a:pt x="49369" y="47969"/>
                    <a:pt x="49169" y="48202"/>
                  </a:cubicBezTo>
                  <a:cubicBezTo>
                    <a:pt x="48802" y="47668"/>
                    <a:pt x="48235" y="47335"/>
                    <a:pt x="47701" y="47068"/>
                  </a:cubicBezTo>
                  <a:cubicBezTo>
                    <a:pt x="47568" y="46601"/>
                    <a:pt x="47401" y="46201"/>
                    <a:pt x="47134" y="45834"/>
                  </a:cubicBezTo>
                  <a:cubicBezTo>
                    <a:pt x="46601" y="45133"/>
                    <a:pt x="45767" y="44700"/>
                    <a:pt x="44933" y="44700"/>
                  </a:cubicBezTo>
                  <a:cubicBezTo>
                    <a:pt x="43365" y="44700"/>
                    <a:pt x="42564" y="45800"/>
                    <a:pt x="42064" y="46868"/>
                  </a:cubicBezTo>
                  <a:cubicBezTo>
                    <a:pt x="40930" y="47401"/>
                    <a:pt x="40129" y="48002"/>
                    <a:pt x="39829" y="49069"/>
                  </a:cubicBezTo>
                  <a:cubicBezTo>
                    <a:pt x="39596" y="47835"/>
                    <a:pt x="39129" y="46868"/>
                    <a:pt x="38495" y="46201"/>
                  </a:cubicBezTo>
                  <a:cubicBezTo>
                    <a:pt x="40196" y="46067"/>
                    <a:pt x="41464" y="45167"/>
                    <a:pt x="41964" y="43665"/>
                  </a:cubicBezTo>
                  <a:cubicBezTo>
                    <a:pt x="42197" y="42965"/>
                    <a:pt x="42197" y="42198"/>
                    <a:pt x="41964" y="41497"/>
                  </a:cubicBezTo>
                  <a:lnTo>
                    <a:pt x="44633" y="41497"/>
                  </a:lnTo>
                  <a:cubicBezTo>
                    <a:pt x="44733" y="41597"/>
                    <a:pt x="44799" y="41697"/>
                    <a:pt x="44866" y="41764"/>
                  </a:cubicBezTo>
                  <a:cubicBezTo>
                    <a:pt x="45466" y="42465"/>
                    <a:pt x="46267" y="42865"/>
                    <a:pt x="47134" y="42865"/>
                  </a:cubicBezTo>
                  <a:cubicBezTo>
                    <a:pt x="47334" y="42865"/>
                    <a:pt x="47501" y="42832"/>
                    <a:pt x="47668" y="42798"/>
                  </a:cubicBezTo>
                  <a:cubicBezTo>
                    <a:pt x="48702" y="44032"/>
                    <a:pt x="49870" y="44299"/>
                    <a:pt x="50603" y="44299"/>
                  </a:cubicBezTo>
                  <a:cubicBezTo>
                    <a:pt x="51004" y="44299"/>
                    <a:pt x="51404" y="44233"/>
                    <a:pt x="51771" y="44099"/>
                  </a:cubicBezTo>
                  <a:cubicBezTo>
                    <a:pt x="52538" y="43832"/>
                    <a:pt x="53973" y="43065"/>
                    <a:pt x="54239" y="40797"/>
                  </a:cubicBezTo>
                  <a:cubicBezTo>
                    <a:pt x="54339" y="40763"/>
                    <a:pt x="54406" y="40730"/>
                    <a:pt x="54473" y="40697"/>
                  </a:cubicBezTo>
                  <a:close/>
                  <a:moveTo>
                    <a:pt x="61811" y="49870"/>
                  </a:moveTo>
                  <a:cubicBezTo>
                    <a:pt x="61945" y="49937"/>
                    <a:pt x="62045" y="50037"/>
                    <a:pt x="62145" y="50103"/>
                  </a:cubicBezTo>
                  <a:cubicBezTo>
                    <a:pt x="62012" y="50070"/>
                    <a:pt x="61912" y="50037"/>
                    <a:pt x="61778" y="50003"/>
                  </a:cubicBezTo>
                  <a:cubicBezTo>
                    <a:pt x="61811" y="49970"/>
                    <a:pt x="61811" y="49903"/>
                    <a:pt x="61811" y="49870"/>
                  </a:cubicBezTo>
                  <a:close/>
                  <a:moveTo>
                    <a:pt x="53539" y="1"/>
                  </a:moveTo>
                  <a:cubicBezTo>
                    <a:pt x="51638" y="1"/>
                    <a:pt x="49636" y="968"/>
                    <a:pt x="48168" y="2569"/>
                  </a:cubicBezTo>
                  <a:cubicBezTo>
                    <a:pt x="46867" y="4004"/>
                    <a:pt x="46234" y="5672"/>
                    <a:pt x="46367" y="7306"/>
                  </a:cubicBezTo>
                  <a:cubicBezTo>
                    <a:pt x="46400" y="7540"/>
                    <a:pt x="46434" y="7740"/>
                    <a:pt x="46467" y="7940"/>
                  </a:cubicBezTo>
                  <a:cubicBezTo>
                    <a:pt x="46100" y="7806"/>
                    <a:pt x="45700" y="7740"/>
                    <a:pt x="45266" y="7740"/>
                  </a:cubicBezTo>
                  <a:cubicBezTo>
                    <a:pt x="44532" y="7740"/>
                    <a:pt x="43832" y="7973"/>
                    <a:pt x="43198" y="8340"/>
                  </a:cubicBezTo>
                  <a:cubicBezTo>
                    <a:pt x="42731" y="8107"/>
                    <a:pt x="42231" y="7973"/>
                    <a:pt x="41730" y="7973"/>
                  </a:cubicBezTo>
                  <a:cubicBezTo>
                    <a:pt x="41263" y="7973"/>
                    <a:pt x="40763" y="8073"/>
                    <a:pt x="40296" y="8273"/>
                  </a:cubicBezTo>
                  <a:cubicBezTo>
                    <a:pt x="40096" y="8107"/>
                    <a:pt x="39896" y="7973"/>
                    <a:pt x="39662" y="7840"/>
                  </a:cubicBezTo>
                  <a:cubicBezTo>
                    <a:pt x="39596" y="7806"/>
                    <a:pt x="39496" y="7740"/>
                    <a:pt x="39395" y="7706"/>
                  </a:cubicBezTo>
                  <a:cubicBezTo>
                    <a:pt x="38895" y="5872"/>
                    <a:pt x="37561" y="4204"/>
                    <a:pt x="35226" y="3737"/>
                  </a:cubicBezTo>
                  <a:cubicBezTo>
                    <a:pt x="34625" y="3637"/>
                    <a:pt x="34058" y="3570"/>
                    <a:pt x="33525" y="3570"/>
                  </a:cubicBezTo>
                  <a:cubicBezTo>
                    <a:pt x="31757" y="3570"/>
                    <a:pt x="30322" y="4237"/>
                    <a:pt x="29388" y="5405"/>
                  </a:cubicBezTo>
                  <a:cubicBezTo>
                    <a:pt x="27220" y="5605"/>
                    <a:pt x="25419" y="7106"/>
                    <a:pt x="24618" y="9474"/>
                  </a:cubicBezTo>
                  <a:cubicBezTo>
                    <a:pt x="23851" y="11743"/>
                    <a:pt x="24085" y="14778"/>
                    <a:pt x="25852" y="16713"/>
                  </a:cubicBezTo>
                  <a:cubicBezTo>
                    <a:pt x="25552" y="16679"/>
                    <a:pt x="25285" y="16679"/>
                    <a:pt x="24985" y="16679"/>
                  </a:cubicBezTo>
                  <a:cubicBezTo>
                    <a:pt x="24185" y="15879"/>
                    <a:pt x="22784" y="14845"/>
                    <a:pt x="20916" y="14445"/>
                  </a:cubicBezTo>
                  <a:cubicBezTo>
                    <a:pt x="20582" y="12376"/>
                    <a:pt x="19915" y="9241"/>
                    <a:pt x="18347" y="8173"/>
                  </a:cubicBezTo>
                  <a:cubicBezTo>
                    <a:pt x="17813" y="7773"/>
                    <a:pt x="17213" y="7573"/>
                    <a:pt x="16613" y="7573"/>
                  </a:cubicBezTo>
                  <a:cubicBezTo>
                    <a:pt x="16346" y="7573"/>
                    <a:pt x="15879" y="7640"/>
                    <a:pt x="15378" y="7873"/>
                  </a:cubicBezTo>
                  <a:cubicBezTo>
                    <a:pt x="14711" y="7373"/>
                    <a:pt x="13944" y="7073"/>
                    <a:pt x="13043" y="7073"/>
                  </a:cubicBezTo>
                  <a:cubicBezTo>
                    <a:pt x="12710" y="7073"/>
                    <a:pt x="12410" y="7106"/>
                    <a:pt x="12109" y="7206"/>
                  </a:cubicBezTo>
                  <a:cubicBezTo>
                    <a:pt x="11742" y="6739"/>
                    <a:pt x="11242" y="6439"/>
                    <a:pt x="10742" y="6205"/>
                  </a:cubicBezTo>
                  <a:cubicBezTo>
                    <a:pt x="10575" y="5738"/>
                    <a:pt x="10441" y="5338"/>
                    <a:pt x="10141" y="4971"/>
                  </a:cubicBezTo>
                  <a:cubicBezTo>
                    <a:pt x="9641" y="4271"/>
                    <a:pt x="8807" y="3837"/>
                    <a:pt x="7940" y="3837"/>
                  </a:cubicBezTo>
                  <a:cubicBezTo>
                    <a:pt x="6405" y="3837"/>
                    <a:pt x="5605" y="4938"/>
                    <a:pt x="5104" y="6005"/>
                  </a:cubicBezTo>
                  <a:cubicBezTo>
                    <a:pt x="3970" y="6539"/>
                    <a:pt x="3170" y="7139"/>
                    <a:pt x="2836" y="8207"/>
                  </a:cubicBezTo>
                  <a:cubicBezTo>
                    <a:pt x="2636" y="9041"/>
                    <a:pt x="2769" y="9908"/>
                    <a:pt x="3303" y="10608"/>
                  </a:cubicBezTo>
                  <a:cubicBezTo>
                    <a:pt x="3703" y="11142"/>
                    <a:pt x="4204" y="11476"/>
                    <a:pt x="4938" y="11709"/>
                  </a:cubicBezTo>
                  <a:cubicBezTo>
                    <a:pt x="5371" y="12843"/>
                    <a:pt x="6105" y="13844"/>
                    <a:pt x="7673" y="13844"/>
                  </a:cubicBezTo>
                  <a:lnTo>
                    <a:pt x="7806" y="13844"/>
                  </a:lnTo>
                  <a:cubicBezTo>
                    <a:pt x="8006" y="13844"/>
                    <a:pt x="8207" y="13811"/>
                    <a:pt x="8373" y="13744"/>
                  </a:cubicBezTo>
                  <a:cubicBezTo>
                    <a:pt x="8373" y="14078"/>
                    <a:pt x="8373" y="14411"/>
                    <a:pt x="8440" y="14811"/>
                  </a:cubicBezTo>
                  <a:cubicBezTo>
                    <a:pt x="8707" y="16313"/>
                    <a:pt x="9941" y="17513"/>
                    <a:pt x="11409" y="18414"/>
                  </a:cubicBezTo>
                  <a:cubicBezTo>
                    <a:pt x="11209" y="18481"/>
                    <a:pt x="11042" y="18547"/>
                    <a:pt x="10875" y="18648"/>
                  </a:cubicBezTo>
                  <a:cubicBezTo>
                    <a:pt x="10075" y="18247"/>
                    <a:pt x="9341" y="18147"/>
                    <a:pt x="8774" y="18147"/>
                  </a:cubicBezTo>
                  <a:cubicBezTo>
                    <a:pt x="7039" y="18147"/>
                    <a:pt x="5271" y="19148"/>
                    <a:pt x="4104" y="20849"/>
                  </a:cubicBezTo>
                  <a:cubicBezTo>
                    <a:pt x="2969" y="22450"/>
                    <a:pt x="2636" y="24252"/>
                    <a:pt x="3136" y="25653"/>
                  </a:cubicBezTo>
                  <a:cubicBezTo>
                    <a:pt x="3170" y="25753"/>
                    <a:pt x="3203" y="25853"/>
                    <a:pt x="3270" y="25953"/>
                  </a:cubicBezTo>
                  <a:cubicBezTo>
                    <a:pt x="2736" y="27120"/>
                    <a:pt x="2536" y="28421"/>
                    <a:pt x="2903" y="29722"/>
                  </a:cubicBezTo>
                  <a:cubicBezTo>
                    <a:pt x="1235" y="30222"/>
                    <a:pt x="1" y="31790"/>
                    <a:pt x="1" y="33592"/>
                  </a:cubicBezTo>
                  <a:cubicBezTo>
                    <a:pt x="1" y="34692"/>
                    <a:pt x="401" y="35693"/>
                    <a:pt x="1168" y="36460"/>
                  </a:cubicBezTo>
                  <a:cubicBezTo>
                    <a:pt x="1935" y="37261"/>
                    <a:pt x="2936" y="37661"/>
                    <a:pt x="4037" y="37661"/>
                  </a:cubicBezTo>
                  <a:cubicBezTo>
                    <a:pt x="4871" y="37661"/>
                    <a:pt x="5671" y="37428"/>
                    <a:pt x="6305" y="36994"/>
                  </a:cubicBezTo>
                  <a:cubicBezTo>
                    <a:pt x="6405" y="37494"/>
                    <a:pt x="6639" y="37961"/>
                    <a:pt x="6972" y="38362"/>
                  </a:cubicBezTo>
                  <a:cubicBezTo>
                    <a:pt x="7072" y="38495"/>
                    <a:pt x="7206" y="38629"/>
                    <a:pt x="7406" y="38762"/>
                  </a:cubicBezTo>
                  <a:cubicBezTo>
                    <a:pt x="7306" y="39296"/>
                    <a:pt x="7306" y="39796"/>
                    <a:pt x="7439" y="40330"/>
                  </a:cubicBezTo>
                  <a:cubicBezTo>
                    <a:pt x="7673" y="41330"/>
                    <a:pt x="8273" y="42164"/>
                    <a:pt x="9174" y="42665"/>
                  </a:cubicBezTo>
                  <a:cubicBezTo>
                    <a:pt x="9507" y="42865"/>
                    <a:pt x="9874" y="42998"/>
                    <a:pt x="10275" y="43065"/>
                  </a:cubicBezTo>
                  <a:cubicBezTo>
                    <a:pt x="10275" y="43098"/>
                    <a:pt x="10241" y="43098"/>
                    <a:pt x="10241" y="43132"/>
                  </a:cubicBezTo>
                  <a:cubicBezTo>
                    <a:pt x="8473" y="43465"/>
                    <a:pt x="7072" y="44766"/>
                    <a:pt x="6505" y="46734"/>
                  </a:cubicBezTo>
                  <a:cubicBezTo>
                    <a:pt x="5838" y="49003"/>
                    <a:pt x="6405" y="52105"/>
                    <a:pt x="8440" y="53406"/>
                  </a:cubicBezTo>
                  <a:cubicBezTo>
                    <a:pt x="8540" y="53472"/>
                    <a:pt x="8607" y="53506"/>
                    <a:pt x="8707" y="53573"/>
                  </a:cubicBezTo>
                  <a:cubicBezTo>
                    <a:pt x="9141" y="55407"/>
                    <a:pt x="10408" y="57142"/>
                    <a:pt x="12710" y="57675"/>
                  </a:cubicBezTo>
                  <a:cubicBezTo>
                    <a:pt x="13410" y="57842"/>
                    <a:pt x="14077" y="57942"/>
                    <a:pt x="14711" y="57942"/>
                  </a:cubicBezTo>
                  <a:cubicBezTo>
                    <a:pt x="16312" y="57942"/>
                    <a:pt x="17680" y="57342"/>
                    <a:pt x="18614" y="56274"/>
                  </a:cubicBezTo>
                  <a:cubicBezTo>
                    <a:pt x="18747" y="56274"/>
                    <a:pt x="18881" y="56241"/>
                    <a:pt x="19014" y="56241"/>
                  </a:cubicBezTo>
                  <a:cubicBezTo>
                    <a:pt x="18781" y="56641"/>
                    <a:pt x="18614" y="57108"/>
                    <a:pt x="18547" y="57575"/>
                  </a:cubicBezTo>
                  <a:cubicBezTo>
                    <a:pt x="18380" y="58609"/>
                    <a:pt x="18681" y="59610"/>
                    <a:pt x="19314" y="60377"/>
                  </a:cubicBezTo>
                  <a:cubicBezTo>
                    <a:pt x="20015" y="61245"/>
                    <a:pt x="21016" y="61712"/>
                    <a:pt x="22150" y="61712"/>
                  </a:cubicBezTo>
                  <a:cubicBezTo>
                    <a:pt x="22517" y="61712"/>
                    <a:pt x="22917" y="61645"/>
                    <a:pt x="23284" y="61545"/>
                  </a:cubicBezTo>
                  <a:cubicBezTo>
                    <a:pt x="23818" y="62112"/>
                    <a:pt x="24618" y="62446"/>
                    <a:pt x="25486" y="62446"/>
                  </a:cubicBezTo>
                  <a:cubicBezTo>
                    <a:pt x="25886" y="62446"/>
                    <a:pt x="26286" y="62379"/>
                    <a:pt x="26720" y="62245"/>
                  </a:cubicBezTo>
                  <a:cubicBezTo>
                    <a:pt x="28087" y="61845"/>
                    <a:pt x="29155" y="60644"/>
                    <a:pt x="29889" y="59177"/>
                  </a:cubicBezTo>
                  <a:cubicBezTo>
                    <a:pt x="30289" y="59277"/>
                    <a:pt x="30689" y="59310"/>
                    <a:pt x="31156" y="59310"/>
                  </a:cubicBezTo>
                  <a:cubicBezTo>
                    <a:pt x="33491" y="59310"/>
                    <a:pt x="36327" y="57942"/>
                    <a:pt x="36994" y="55641"/>
                  </a:cubicBezTo>
                  <a:cubicBezTo>
                    <a:pt x="37027" y="55541"/>
                    <a:pt x="37060" y="55407"/>
                    <a:pt x="37094" y="55307"/>
                  </a:cubicBezTo>
                  <a:cubicBezTo>
                    <a:pt x="38628" y="54473"/>
                    <a:pt x="39829" y="53005"/>
                    <a:pt x="39963" y="50937"/>
                  </a:cubicBezTo>
                  <a:cubicBezTo>
                    <a:pt x="40029" y="51137"/>
                    <a:pt x="40129" y="51304"/>
                    <a:pt x="40263" y="51471"/>
                  </a:cubicBezTo>
                  <a:cubicBezTo>
                    <a:pt x="40663" y="52005"/>
                    <a:pt x="41163" y="52338"/>
                    <a:pt x="41897" y="52572"/>
                  </a:cubicBezTo>
                  <a:cubicBezTo>
                    <a:pt x="42331" y="53706"/>
                    <a:pt x="43065" y="54707"/>
                    <a:pt x="44633" y="54707"/>
                  </a:cubicBezTo>
                  <a:lnTo>
                    <a:pt x="44799" y="54707"/>
                  </a:lnTo>
                  <a:cubicBezTo>
                    <a:pt x="46200" y="54640"/>
                    <a:pt x="46934" y="53673"/>
                    <a:pt x="47501" y="52538"/>
                  </a:cubicBezTo>
                  <a:cubicBezTo>
                    <a:pt x="48002" y="52338"/>
                    <a:pt x="48335" y="52172"/>
                    <a:pt x="48569" y="51971"/>
                  </a:cubicBezTo>
                  <a:cubicBezTo>
                    <a:pt x="48902" y="52772"/>
                    <a:pt x="49703" y="53939"/>
                    <a:pt x="51671" y="54206"/>
                  </a:cubicBezTo>
                  <a:cubicBezTo>
                    <a:pt x="51971" y="54907"/>
                    <a:pt x="52738" y="55941"/>
                    <a:pt x="54606" y="56141"/>
                  </a:cubicBezTo>
                  <a:lnTo>
                    <a:pt x="54940" y="56141"/>
                  </a:lnTo>
                  <a:cubicBezTo>
                    <a:pt x="54973" y="56575"/>
                    <a:pt x="55040" y="57008"/>
                    <a:pt x="55173" y="57409"/>
                  </a:cubicBezTo>
                  <a:cubicBezTo>
                    <a:pt x="55240" y="57509"/>
                    <a:pt x="55273" y="57609"/>
                    <a:pt x="55307" y="57709"/>
                  </a:cubicBezTo>
                  <a:cubicBezTo>
                    <a:pt x="54506" y="59443"/>
                    <a:pt x="54473" y="61578"/>
                    <a:pt x="55941" y="63413"/>
                  </a:cubicBezTo>
                  <a:cubicBezTo>
                    <a:pt x="57342" y="65147"/>
                    <a:pt x="58876" y="66015"/>
                    <a:pt x="60577" y="66015"/>
                  </a:cubicBezTo>
                  <a:cubicBezTo>
                    <a:pt x="60877" y="66015"/>
                    <a:pt x="61178" y="65981"/>
                    <a:pt x="61478" y="65915"/>
                  </a:cubicBezTo>
                  <a:cubicBezTo>
                    <a:pt x="62345" y="66515"/>
                    <a:pt x="63379" y="66849"/>
                    <a:pt x="64480" y="66849"/>
                  </a:cubicBezTo>
                  <a:cubicBezTo>
                    <a:pt x="66415" y="66849"/>
                    <a:pt x="68450" y="65781"/>
                    <a:pt x="69884" y="64013"/>
                  </a:cubicBezTo>
                  <a:cubicBezTo>
                    <a:pt x="71218" y="62345"/>
                    <a:pt x="71752" y="60411"/>
                    <a:pt x="71352" y="58643"/>
                  </a:cubicBezTo>
                  <a:cubicBezTo>
                    <a:pt x="71352" y="58576"/>
                    <a:pt x="71318" y="58476"/>
                    <a:pt x="71285" y="58376"/>
                  </a:cubicBezTo>
                  <a:lnTo>
                    <a:pt x="71285" y="58376"/>
                  </a:lnTo>
                  <a:cubicBezTo>
                    <a:pt x="72186" y="59310"/>
                    <a:pt x="73420" y="59844"/>
                    <a:pt x="74887" y="59844"/>
                  </a:cubicBezTo>
                  <a:cubicBezTo>
                    <a:pt x="77423" y="59844"/>
                    <a:pt x="80491" y="58142"/>
                    <a:pt x="80958" y="55574"/>
                  </a:cubicBezTo>
                  <a:cubicBezTo>
                    <a:pt x="80992" y="55474"/>
                    <a:pt x="80992" y="55340"/>
                    <a:pt x="81025" y="55240"/>
                  </a:cubicBezTo>
                  <a:cubicBezTo>
                    <a:pt x="82560" y="54140"/>
                    <a:pt x="83694" y="52338"/>
                    <a:pt x="83360" y="50003"/>
                  </a:cubicBezTo>
                  <a:cubicBezTo>
                    <a:pt x="83127" y="48536"/>
                    <a:pt x="82693" y="47502"/>
                    <a:pt x="82126" y="46734"/>
                  </a:cubicBezTo>
                  <a:cubicBezTo>
                    <a:pt x="82159" y="46668"/>
                    <a:pt x="82193" y="46601"/>
                    <a:pt x="82193" y="46568"/>
                  </a:cubicBezTo>
                  <a:cubicBezTo>
                    <a:pt x="82393" y="46101"/>
                    <a:pt x="82460" y="45600"/>
                    <a:pt x="82493" y="45100"/>
                  </a:cubicBezTo>
                  <a:cubicBezTo>
                    <a:pt x="82726" y="44966"/>
                    <a:pt x="82960" y="44800"/>
                    <a:pt x="83160" y="44599"/>
                  </a:cubicBezTo>
                  <a:cubicBezTo>
                    <a:pt x="83794" y="43966"/>
                    <a:pt x="84127" y="43098"/>
                    <a:pt x="84094" y="41998"/>
                  </a:cubicBezTo>
                  <a:cubicBezTo>
                    <a:pt x="84094" y="39496"/>
                    <a:pt x="81259" y="37061"/>
                    <a:pt x="78557" y="35927"/>
                  </a:cubicBezTo>
                  <a:cubicBezTo>
                    <a:pt x="78623" y="35626"/>
                    <a:pt x="78657" y="35293"/>
                    <a:pt x="78657" y="34926"/>
                  </a:cubicBezTo>
                  <a:cubicBezTo>
                    <a:pt x="79124" y="33458"/>
                    <a:pt x="79491" y="32157"/>
                    <a:pt x="79724" y="30956"/>
                  </a:cubicBezTo>
                  <a:cubicBezTo>
                    <a:pt x="80825" y="30556"/>
                    <a:pt x="81859" y="29789"/>
                    <a:pt x="82693" y="28755"/>
                  </a:cubicBezTo>
                  <a:cubicBezTo>
                    <a:pt x="83794" y="27387"/>
                    <a:pt x="84261" y="25819"/>
                    <a:pt x="83961" y="24485"/>
                  </a:cubicBezTo>
                  <a:cubicBezTo>
                    <a:pt x="83927" y="24385"/>
                    <a:pt x="83894" y="24285"/>
                    <a:pt x="83861" y="24185"/>
                  </a:cubicBezTo>
                  <a:cubicBezTo>
                    <a:pt x="84861" y="22550"/>
                    <a:pt x="85195" y="20449"/>
                    <a:pt x="83961" y="18447"/>
                  </a:cubicBezTo>
                  <a:cubicBezTo>
                    <a:pt x="82393" y="15912"/>
                    <a:pt x="80592" y="15312"/>
                    <a:pt x="79291" y="15245"/>
                  </a:cubicBezTo>
                  <a:cubicBezTo>
                    <a:pt x="79457" y="15012"/>
                    <a:pt x="79591" y="14745"/>
                    <a:pt x="79724" y="14478"/>
                  </a:cubicBezTo>
                  <a:cubicBezTo>
                    <a:pt x="80425" y="14178"/>
                    <a:pt x="80725" y="13978"/>
                    <a:pt x="80992" y="13744"/>
                  </a:cubicBezTo>
                  <a:cubicBezTo>
                    <a:pt x="81726" y="13110"/>
                    <a:pt x="82059" y="12110"/>
                    <a:pt x="81859" y="11176"/>
                  </a:cubicBezTo>
                  <a:cubicBezTo>
                    <a:pt x="81626" y="9941"/>
                    <a:pt x="80792" y="9374"/>
                    <a:pt x="79958" y="9007"/>
                  </a:cubicBezTo>
                  <a:cubicBezTo>
                    <a:pt x="79824" y="8507"/>
                    <a:pt x="79658" y="8107"/>
                    <a:pt x="79357" y="7740"/>
                  </a:cubicBezTo>
                  <a:cubicBezTo>
                    <a:pt x="78857" y="7073"/>
                    <a:pt x="78023" y="6639"/>
                    <a:pt x="77156" y="6639"/>
                  </a:cubicBezTo>
                  <a:cubicBezTo>
                    <a:pt x="75621" y="6639"/>
                    <a:pt x="74821" y="7706"/>
                    <a:pt x="74320" y="8807"/>
                  </a:cubicBezTo>
                  <a:cubicBezTo>
                    <a:pt x="73953" y="8974"/>
                    <a:pt x="73587" y="9141"/>
                    <a:pt x="73320" y="9374"/>
                  </a:cubicBezTo>
                  <a:cubicBezTo>
                    <a:pt x="73320" y="9107"/>
                    <a:pt x="73320" y="8874"/>
                    <a:pt x="73286" y="8640"/>
                  </a:cubicBezTo>
                  <a:cubicBezTo>
                    <a:pt x="73153" y="7606"/>
                    <a:pt x="72619" y="6739"/>
                    <a:pt x="71752" y="6139"/>
                  </a:cubicBezTo>
                  <a:cubicBezTo>
                    <a:pt x="71151" y="5738"/>
                    <a:pt x="70451" y="5505"/>
                    <a:pt x="69750" y="5505"/>
                  </a:cubicBezTo>
                  <a:cubicBezTo>
                    <a:pt x="68983" y="5505"/>
                    <a:pt x="68283" y="5738"/>
                    <a:pt x="67649" y="6105"/>
                  </a:cubicBezTo>
                  <a:cubicBezTo>
                    <a:pt x="67215" y="5872"/>
                    <a:pt x="66715" y="5738"/>
                    <a:pt x="66181" y="5738"/>
                  </a:cubicBezTo>
                  <a:cubicBezTo>
                    <a:pt x="65514" y="5738"/>
                    <a:pt x="64847" y="5938"/>
                    <a:pt x="64146" y="6405"/>
                  </a:cubicBezTo>
                  <a:cubicBezTo>
                    <a:pt x="63713" y="6672"/>
                    <a:pt x="63379" y="7006"/>
                    <a:pt x="63079" y="7440"/>
                  </a:cubicBezTo>
                  <a:cubicBezTo>
                    <a:pt x="63079" y="6472"/>
                    <a:pt x="62846" y="5505"/>
                    <a:pt x="62278" y="4537"/>
                  </a:cubicBezTo>
                  <a:cubicBezTo>
                    <a:pt x="60644" y="1902"/>
                    <a:pt x="58743" y="1335"/>
                    <a:pt x="57442" y="1335"/>
                  </a:cubicBezTo>
                  <a:cubicBezTo>
                    <a:pt x="57308" y="1335"/>
                    <a:pt x="57208" y="1369"/>
                    <a:pt x="57108" y="1369"/>
                  </a:cubicBezTo>
                  <a:cubicBezTo>
                    <a:pt x="56141" y="468"/>
                    <a:pt x="54907" y="1"/>
                    <a:pt x="53539"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pPr defTabSz="1219170"/>
              <a:endParaRPr sz="2600" dirty="0">
                <a:latin typeface="UTM Avo" panose="02040603050506020204" pitchFamily="18" charset="0"/>
              </a:endParaRPr>
            </a:p>
          </p:txBody>
        </p:sp>
        <p:sp>
          <p:nvSpPr>
            <p:cNvPr id="112" name="Google Shape;5736;p61">
              <a:extLst>
                <a:ext uri="{FF2B5EF4-FFF2-40B4-BE49-F238E27FC236}">
                  <a16:creationId xmlns:a16="http://schemas.microsoft.com/office/drawing/2014/main" id="{CB237A92-CE5A-88DB-CEF0-99A6370AEC4F}"/>
                </a:ext>
              </a:extLst>
            </p:cNvPr>
            <p:cNvSpPr/>
            <p:nvPr/>
          </p:nvSpPr>
          <p:spPr>
            <a:xfrm>
              <a:off x="6943475" y="2418150"/>
              <a:ext cx="246975" cy="198275"/>
            </a:xfrm>
            <a:custGeom>
              <a:avLst/>
              <a:gdLst/>
              <a:ahLst/>
              <a:cxnLst/>
              <a:rect l="l" t="t" r="r" b="b"/>
              <a:pathLst>
                <a:path w="9879" h="7931" extrusionOk="0">
                  <a:moveTo>
                    <a:pt x="7110" y="0"/>
                  </a:moveTo>
                  <a:cubicBezTo>
                    <a:pt x="6966" y="0"/>
                    <a:pt x="6809" y="20"/>
                    <a:pt x="6638" y="61"/>
                  </a:cubicBezTo>
                  <a:cubicBezTo>
                    <a:pt x="6638" y="61"/>
                    <a:pt x="1701" y="1262"/>
                    <a:pt x="1134" y="2330"/>
                  </a:cubicBezTo>
                  <a:cubicBezTo>
                    <a:pt x="602" y="3246"/>
                    <a:pt x="2635" y="3298"/>
                    <a:pt x="3107" y="3298"/>
                  </a:cubicBezTo>
                  <a:cubicBezTo>
                    <a:pt x="3167" y="3298"/>
                    <a:pt x="3202" y="3297"/>
                    <a:pt x="3202" y="3297"/>
                  </a:cubicBezTo>
                  <a:lnTo>
                    <a:pt x="3202" y="3297"/>
                  </a:lnTo>
                  <a:cubicBezTo>
                    <a:pt x="3202" y="3297"/>
                    <a:pt x="0" y="5399"/>
                    <a:pt x="1134" y="6800"/>
                  </a:cubicBezTo>
                  <a:cubicBezTo>
                    <a:pt x="1366" y="7079"/>
                    <a:pt x="1680" y="7190"/>
                    <a:pt x="2034" y="7190"/>
                  </a:cubicBezTo>
                  <a:cubicBezTo>
                    <a:pt x="3417" y="7190"/>
                    <a:pt x="5404" y="5499"/>
                    <a:pt x="5404" y="5499"/>
                  </a:cubicBezTo>
                  <a:lnTo>
                    <a:pt x="5404" y="5499"/>
                  </a:lnTo>
                  <a:cubicBezTo>
                    <a:pt x="5404" y="5499"/>
                    <a:pt x="4026" y="7930"/>
                    <a:pt x="5355" y="7930"/>
                  </a:cubicBezTo>
                  <a:cubicBezTo>
                    <a:pt x="5503" y="7930"/>
                    <a:pt x="5684" y="7900"/>
                    <a:pt x="5904" y="7834"/>
                  </a:cubicBezTo>
                  <a:cubicBezTo>
                    <a:pt x="7997" y="7231"/>
                    <a:pt x="9878" y="0"/>
                    <a:pt x="7110"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3" name="Google Shape;5737;p61">
              <a:extLst>
                <a:ext uri="{FF2B5EF4-FFF2-40B4-BE49-F238E27FC236}">
                  <a16:creationId xmlns:a16="http://schemas.microsoft.com/office/drawing/2014/main" id="{687D4E40-7B25-A477-5F89-000C97482601}"/>
                </a:ext>
              </a:extLst>
            </p:cNvPr>
            <p:cNvSpPr/>
            <p:nvPr/>
          </p:nvSpPr>
          <p:spPr>
            <a:xfrm>
              <a:off x="7051875" y="2438775"/>
              <a:ext cx="95925" cy="96000"/>
            </a:xfrm>
            <a:custGeom>
              <a:avLst/>
              <a:gdLst/>
              <a:ahLst/>
              <a:cxnLst/>
              <a:rect l="l" t="t" r="r" b="b"/>
              <a:pathLst>
                <a:path w="3837" h="3840" extrusionOk="0">
                  <a:moveTo>
                    <a:pt x="3613" y="1"/>
                  </a:moveTo>
                  <a:cubicBezTo>
                    <a:pt x="3544" y="1"/>
                    <a:pt x="3477" y="29"/>
                    <a:pt x="3436" y="70"/>
                  </a:cubicBezTo>
                  <a:cubicBezTo>
                    <a:pt x="2469" y="1505"/>
                    <a:pt x="134" y="3473"/>
                    <a:pt x="101" y="3473"/>
                  </a:cubicBezTo>
                  <a:cubicBezTo>
                    <a:pt x="0" y="3573"/>
                    <a:pt x="0" y="3706"/>
                    <a:pt x="67" y="3773"/>
                  </a:cubicBezTo>
                  <a:cubicBezTo>
                    <a:pt x="101" y="3840"/>
                    <a:pt x="167" y="3840"/>
                    <a:pt x="234" y="3840"/>
                  </a:cubicBezTo>
                  <a:cubicBezTo>
                    <a:pt x="267" y="3840"/>
                    <a:pt x="334" y="3840"/>
                    <a:pt x="367" y="3806"/>
                  </a:cubicBezTo>
                  <a:cubicBezTo>
                    <a:pt x="467" y="3740"/>
                    <a:pt x="2769" y="1805"/>
                    <a:pt x="3803" y="304"/>
                  </a:cubicBezTo>
                  <a:cubicBezTo>
                    <a:pt x="3837" y="237"/>
                    <a:pt x="3837" y="104"/>
                    <a:pt x="3736" y="37"/>
                  </a:cubicBezTo>
                  <a:cubicBezTo>
                    <a:pt x="3698" y="12"/>
                    <a:pt x="3655" y="1"/>
                    <a:pt x="361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4" name="Google Shape;5738;p61">
              <a:extLst>
                <a:ext uri="{FF2B5EF4-FFF2-40B4-BE49-F238E27FC236}">
                  <a16:creationId xmlns:a16="http://schemas.microsoft.com/office/drawing/2014/main" id="{1CCD1CC7-3754-282C-6F45-293487F10B20}"/>
                </a:ext>
              </a:extLst>
            </p:cNvPr>
            <p:cNvSpPr/>
            <p:nvPr/>
          </p:nvSpPr>
          <p:spPr>
            <a:xfrm>
              <a:off x="7604775" y="1336200"/>
              <a:ext cx="174300" cy="479725"/>
            </a:xfrm>
            <a:custGeom>
              <a:avLst/>
              <a:gdLst/>
              <a:ahLst/>
              <a:cxnLst/>
              <a:rect l="l" t="t" r="r" b="b"/>
              <a:pathLst>
                <a:path w="6972" h="19189" extrusionOk="0">
                  <a:moveTo>
                    <a:pt x="6738" y="0"/>
                  </a:moveTo>
                  <a:cubicBezTo>
                    <a:pt x="6688" y="0"/>
                    <a:pt x="6638" y="25"/>
                    <a:pt x="6605" y="75"/>
                  </a:cubicBezTo>
                  <a:cubicBezTo>
                    <a:pt x="6505" y="142"/>
                    <a:pt x="4804" y="1810"/>
                    <a:pt x="3369" y="4979"/>
                  </a:cubicBezTo>
                  <a:cubicBezTo>
                    <a:pt x="2068" y="7914"/>
                    <a:pt x="801" y="12718"/>
                    <a:pt x="2168" y="19022"/>
                  </a:cubicBezTo>
                  <a:cubicBezTo>
                    <a:pt x="2202" y="19122"/>
                    <a:pt x="2269" y="19189"/>
                    <a:pt x="2369" y="19189"/>
                  </a:cubicBezTo>
                  <a:cubicBezTo>
                    <a:pt x="2369" y="19189"/>
                    <a:pt x="2402" y="19155"/>
                    <a:pt x="2402" y="19155"/>
                  </a:cubicBezTo>
                  <a:cubicBezTo>
                    <a:pt x="2535" y="19155"/>
                    <a:pt x="2602" y="19022"/>
                    <a:pt x="2569" y="18922"/>
                  </a:cubicBezTo>
                  <a:cubicBezTo>
                    <a:pt x="0" y="7114"/>
                    <a:pt x="6805" y="442"/>
                    <a:pt x="6872" y="375"/>
                  </a:cubicBezTo>
                  <a:cubicBezTo>
                    <a:pt x="6972" y="275"/>
                    <a:pt x="6972" y="142"/>
                    <a:pt x="6872" y="75"/>
                  </a:cubicBezTo>
                  <a:cubicBezTo>
                    <a:pt x="6838" y="25"/>
                    <a:pt x="6788" y="0"/>
                    <a:pt x="673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5" name="Google Shape;5739;p61">
              <a:extLst>
                <a:ext uri="{FF2B5EF4-FFF2-40B4-BE49-F238E27FC236}">
                  <a16:creationId xmlns:a16="http://schemas.microsoft.com/office/drawing/2014/main" id="{DFE1B93D-7B72-A2C5-C781-E438B9552F77}"/>
                </a:ext>
              </a:extLst>
            </p:cNvPr>
            <p:cNvSpPr/>
            <p:nvPr/>
          </p:nvSpPr>
          <p:spPr>
            <a:xfrm>
              <a:off x="7422650" y="1374125"/>
              <a:ext cx="202150" cy="210350"/>
            </a:xfrm>
            <a:custGeom>
              <a:avLst/>
              <a:gdLst/>
              <a:ahLst/>
              <a:cxnLst/>
              <a:rect l="l" t="t" r="r" b="b"/>
              <a:pathLst>
                <a:path w="8086" h="8414" extrusionOk="0">
                  <a:moveTo>
                    <a:pt x="6002" y="0"/>
                  </a:moveTo>
                  <a:cubicBezTo>
                    <a:pt x="4567" y="0"/>
                    <a:pt x="2849" y="2628"/>
                    <a:pt x="2849" y="2628"/>
                  </a:cubicBezTo>
                  <a:cubicBezTo>
                    <a:pt x="2849" y="2628"/>
                    <a:pt x="3444" y="221"/>
                    <a:pt x="2461" y="221"/>
                  </a:cubicBezTo>
                  <a:cubicBezTo>
                    <a:pt x="2281" y="221"/>
                    <a:pt x="2047" y="302"/>
                    <a:pt x="1748" y="493"/>
                  </a:cubicBezTo>
                  <a:cubicBezTo>
                    <a:pt x="0" y="1608"/>
                    <a:pt x="76" y="8413"/>
                    <a:pt x="2395" y="8413"/>
                  </a:cubicBezTo>
                  <a:cubicBezTo>
                    <a:pt x="2643" y="8413"/>
                    <a:pt x="2916" y="8336"/>
                    <a:pt x="3216" y="8165"/>
                  </a:cubicBezTo>
                  <a:cubicBezTo>
                    <a:pt x="3216" y="8165"/>
                    <a:pt x="7585" y="5630"/>
                    <a:pt x="7852" y="4462"/>
                  </a:cubicBezTo>
                  <a:cubicBezTo>
                    <a:pt x="7962" y="3982"/>
                    <a:pt x="7597" y="3840"/>
                    <a:pt x="7129" y="3840"/>
                  </a:cubicBezTo>
                  <a:cubicBezTo>
                    <a:pt x="6461" y="3840"/>
                    <a:pt x="5584" y="4129"/>
                    <a:pt x="5584" y="4129"/>
                  </a:cubicBezTo>
                  <a:cubicBezTo>
                    <a:pt x="5584" y="4129"/>
                    <a:pt x="8086" y="1193"/>
                    <a:pt x="6618" y="193"/>
                  </a:cubicBezTo>
                  <a:cubicBezTo>
                    <a:pt x="6423" y="59"/>
                    <a:pt x="6216" y="0"/>
                    <a:pt x="6002"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6" name="Google Shape;5740;p61">
              <a:extLst>
                <a:ext uri="{FF2B5EF4-FFF2-40B4-BE49-F238E27FC236}">
                  <a16:creationId xmlns:a16="http://schemas.microsoft.com/office/drawing/2014/main" id="{0C6783F7-B854-213F-1474-8DD88CFD2C35}"/>
                </a:ext>
              </a:extLst>
            </p:cNvPr>
            <p:cNvSpPr/>
            <p:nvPr/>
          </p:nvSpPr>
          <p:spPr>
            <a:xfrm>
              <a:off x="7458000" y="1453075"/>
              <a:ext cx="70075" cy="116850"/>
            </a:xfrm>
            <a:custGeom>
              <a:avLst/>
              <a:gdLst/>
              <a:ahLst/>
              <a:cxnLst/>
              <a:rect l="l" t="t" r="r" b="b"/>
              <a:pathLst>
                <a:path w="2803" h="4674" extrusionOk="0">
                  <a:moveTo>
                    <a:pt x="2545" y="0"/>
                  </a:moveTo>
                  <a:cubicBezTo>
                    <a:pt x="2477" y="0"/>
                    <a:pt x="2410" y="29"/>
                    <a:pt x="2369" y="70"/>
                  </a:cubicBezTo>
                  <a:cubicBezTo>
                    <a:pt x="2302" y="204"/>
                    <a:pt x="601" y="2672"/>
                    <a:pt x="67" y="4373"/>
                  </a:cubicBezTo>
                  <a:cubicBezTo>
                    <a:pt x="0" y="4507"/>
                    <a:pt x="67" y="4607"/>
                    <a:pt x="201" y="4640"/>
                  </a:cubicBezTo>
                  <a:cubicBezTo>
                    <a:pt x="201" y="4640"/>
                    <a:pt x="234" y="4673"/>
                    <a:pt x="234" y="4673"/>
                  </a:cubicBezTo>
                  <a:cubicBezTo>
                    <a:pt x="334" y="4673"/>
                    <a:pt x="434" y="4607"/>
                    <a:pt x="434" y="4507"/>
                  </a:cubicBezTo>
                  <a:cubicBezTo>
                    <a:pt x="1001" y="2872"/>
                    <a:pt x="2702" y="337"/>
                    <a:pt x="2736" y="304"/>
                  </a:cubicBezTo>
                  <a:cubicBezTo>
                    <a:pt x="2802" y="237"/>
                    <a:pt x="2769" y="104"/>
                    <a:pt x="2669" y="37"/>
                  </a:cubicBezTo>
                  <a:cubicBezTo>
                    <a:pt x="2631" y="11"/>
                    <a:pt x="2588" y="0"/>
                    <a:pt x="254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7" name="Google Shape;5741;p61">
              <a:extLst>
                <a:ext uri="{FF2B5EF4-FFF2-40B4-BE49-F238E27FC236}">
                  <a16:creationId xmlns:a16="http://schemas.microsoft.com/office/drawing/2014/main" id="{D041998D-96E1-6F25-476F-B25C1603BE9D}"/>
                </a:ext>
              </a:extLst>
            </p:cNvPr>
            <p:cNvSpPr/>
            <p:nvPr/>
          </p:nvSpPr>
          <p:spPr>
            <a:xfrm>
              <a:off x="8033900" y="1318250"/>
              <a:ext cx="202175" cy="211150"/>
            </a:xfrm>
            <a:custGeom>
              <a:avLst/>
              <a:gdLst/>
              <a:ahLst/>
              <a:cxnLst/>
              <a:rect l="l" t="t" r="r" b="b"/>
              <a:pathLst>
                <a:path w="8087" h="8446" extrusionOk="0">
                  <a:moveTo>
                    <a:pt x="6014" y="0"/>
                  </a:moveTo>
                  <a:cubicBezTo>
                    <a:pt x="4601" y="0"/>
                    <a:pt x="2883" y="2628"/>
                    <a:pt x="2883" y="2628"/>
                  </a:cubicBezTo>
                  <a:cubicBezTo>
                    <a:pt x="2883" y="2628"/>
                    <a:pt x="3455" y="221"/>
                    <a:pt x="2464" y="221"/>
                  </a:cubicBezTo>
                  <a:cubicBezTo>
                    <a:pt x="2282" y="221"/>
                    <a:pt x="2048" y="302"/>
                    <a:pt x="1749" y="493"/>
                  </a:cubicBezTo>
                  <a:cubicBezTo>
                    <a:pt x="0" y="1608"/>
                    <a:pt x="104" y="8446"/>
                    <a:pt x="2406" y="8446"/>
                  </a:cubicBezTo>
                  <a:cubicBezTo>
                    <a:pt x="2651" y="8446"/>
                    <a:pt x="2921" y="8369"/>
                    <a:pt x="3216" y="8198"/>
                  </a:cubicBezTo>
                  <a:cubicBezTo>
                    <a:pt x="3216" y="8198"/>
                    <a:pt x="7586" y="5663"/>
                    <a:pt x="7886" y="4462"/>
                  </a:cubicBezTo>
                  <a:cubicBezTo>
                    <a:pt x="7996" y="3982"/>
                    <a:pt x="7631" y="3840"/>
                    <a:pt x="7163" y="3840"/>
                  </a:cubicBezTo>
                  <a:cubicBezTo>
                    <a:pt x="6495" y="3840"/>
                    <a:pt x="5618" y="4129"/>
                    <a:pt x="5618" y="4129"/>
                  </a:cubicBezTo>
                  <a:cubicBezTo>
                    <a:pt x="5618" y="4129"/>
                    <a:pt x="8087" y="1193"/>
                    <a:pt x="6619" y="193"/>
                  </a:cubicBezTo>
                  <a:cubicBezTo>
                    <a:pt x="6429" y="59"/>
                    <a:pt x="6225" y="0"/>
                    <a:pt x="6014"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8" name="Google Shape;5742;p61">
              <a:extLst>
                <a:ext uri="{FF2B5EF4-FFF2-40B4-BE49-F238E27FC236}">
                  <a16:creationId xmlns:a16="http://schemas.microsoft.com/office/drawing/2014/main" id="{08154171-36DB-14A3-3313-CBEF2758E8BB}"/>
                </a:ext>
              </a:extLst>
            </p:cNvPr>
            <p:cNvSpPr/>
            <p:nvPr/>
          </p:nvSpPr>
          <p:spPr>
            <a:xfrm>
              <a:off x="8070100" y="1397250"/>
              <a:ext cx="69250" cy="116800"/>
            </a:xfrm>
            <a:custGeom>
              <a:avLst/>
              <a:gdLst/>
              <a:ahLst/>
              <a:cxnLst/>
              <a:rect l="l" t="t" r="r" b="b"/>
              <a:pathLst>
                <a:path w="2770" h="4672" extrusionOk="0">
                  <a:moveTo>
                    <a:pt x="2531" y="0"/>
                  </a:moveTo>
                  <a:cubicBezTo>
                    <a:pt x="2469" y="0"/>
                    <a:pt x="2412" y="37"/>
                    <a:pt x="2369" y="102"/>
                  </a:cubicBezTo>
                  <a:cubicBezTo>
                    <a:pt x="2269" y="202"/>
                    <a:pt x="601" y="2703"/>
                    <a:pt x="34" y="4405"/>
                  </a:cubicBezTo>
                  <a:cubicBezTo>
                    <a:pt x="1" y="4505"/>
                    <a:pt x="67" y="4605"/>
                    <a:pt x="167" y="4672"/>
                  </a:cubicBezTo>
                  <a:lnTo>
                    <a:pt x="234" y="4672"/>
                  </a:lnTo>
                  <a:cubicBezTo>
                    <a:pt x="301" y="4672"/>
                    <a:pt x="401" y="4605"/>
                    <a:pt x="434" y="4538"/>
                  </a:cubicBezTo>
                  <a:cubicBezTo>
                    <a:pt x="968" y="2870"/>
                    <a:pt x="2669" y="368"/>
                    <a:pt x="2702" y="335"/>
                  </a:cubicBezTo>
                  <a:cubicBezTo>
                    <a:pt x="2769" y="235"/>
                    <a:pt x="2736" y="102"/>
                    <a:pt x="2636" y="35"/>
                  </a:cubicBezTo>
                  <a:cubicBezTo>
                    <a:pt x="2600" y="11"/>
                    <a:pt x="2565" y="0"/>
                    <a:pt x="253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9" name="Google Shape;5743;p61">
              <a:extLst>
                <a:ext uri="{FF2B5EF4-FFF2-40B4-BE49-F238E27FC236}">
                  <a16:creationId xmlns:a16="http://schemas.microsoft.com/office/drawing/2014/main" id="{E9260E50-FE18-4112-AF02-B40DBB4CD9DD}"/>
                </a:ext>
              </a:extLst>
            </p:cNvPr>
            <p:cNvSpPr/>
            <p:nvPr/>
          </p:nvSpPr>
          <p:spPr>
            <a:xfrm>
              <a:off x="8294425" y="2062400"/>
              <a:ext cx="186825" cy="215250"/>
            </a:xfrm>
            <a:custGeom>
              <a:avLst/>
              <a:gdLst/>
              <a:ahLst/>
              <a:cxnLst/>
              <a:rect l="l" t="t" r="r" b="b"/>
              <a:pathLst>
                <a:path w="7473" h="8610" extrusionOk="0">
                  <a:moveTo>
                    <a:pt x="1618" y="1"/>
                  </a:moveTo>
                  <a:cubicBezTo>
                    <a:pt x="792" y="1"/>
                    <a:pt x="205" y="392"/>
                    <a:pt x="167" y="1382"/>
                  </a:cubicBezTo>
                  <a:cubicBezTo>
                    <a:pt x="167" y="1382"/>
                    <a:pt x="1" y="6453"/>
                    <a:pt x="835" y="7286"/>
                  </a:cubicBezTo>
                  <a:cubicBezTo>
                    <a:pt x="954" y="7410"/>
                    <a:pt x="1069" y="7463"/>
                    <a:pt x="1180" y="7463"/>
                  </a:cubicBezTo>
                  <a:cubicBezTo>
                    <a:pt x="1845" y="7463"/>
                    <a:pt x="2336" y="5552"/>
                    <a:pt x="2336" y="5552"/>
                  </a:cubicBezTo>
                  <a:cubicBezTo>
                    <a:pt x="2336" y="5552"/>
                    <a:pt x="3309" y="8610"/>
                    <a:pt x="4721" y="8610"/>
                  </a:cubicBezTo>
                  <a:cubicBezTo>
                    <a:pt x="4856" y="8610"/>
                    <a:pt x="4995" y="8582"/>
                    <a:pt x="5138" y="8521"/>
                  </a:cubicBezTo>
                  <a:cubicBezTo>
                    <a:pt x="6772" y="7787"/>
                    <a:pt x="5038" y="4051"/>
                    <a:pt x="5038" y="4051"/>
                  </a:cubicBezTo>
                  <a:lnTo>
                    <a:pt x="5038" y="4051"/>
                  </a:lnTo>
                  <a:cubicBezTo>
                    <a:pt x="5038" y="4051"/>
                    <a:pt x="6170" y="5199"/>
                    <a:pt x="6891" y="5199"/>
                  </a:cubicBezTo>
                  <a:cubicBezTo>
                    <a:pt x="7226" y="5199"/>
                    <a:pt x="7473" y="4949"/>
                    <a:pt x="7473" y="4218"/>
                  </a:cubicBezTo>
                  <a:cubicBezTo>
                    <a:pt x="7449" y="2585"/>
                    <a:pt x="3742" y="1"/>
                    <a:pt x="1618"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0" name="Google Shape;5744;p61">
              <a:extLst>
                <a:ext uri="{FF2B5EF4-FFF2-40B4-BE49-F238E27FC236}">
                  <a16:creationId xmlns:a16="http://schemas.microsoft.com/office/drawing/2014/main" id="{40A5827B-0DC9-60BA-65A1-B3619EADE07B}"/>
                </a:ext>
              </a:extLst>
            </p:cNvPr>
            <p:cNvSpPr/>
            <p:nvPr/>
          </p:nvSpPr>
          <p:spPr>
            <a:xfrm>
              <a:off x="8325275" y="2066600"/>
              <a:ext cx="70925" cy="115425"/>
            </a:xfrm>
            <a:custGeom>
              <a:avLst/>
              <a:gdLst/>
              <a:ahLst/>
              <a:cxnLst/>
              <a:rect l="l" t="t" r="r" b="b"/>
              <a:pathLst>
                <a:path w="2837" h="4617" extrusionOk="0">
                  <a:moveTo>
                    <a:pt x="222" y="0"/>
                  </a:moveTo>
                  <a:cubicBezTo>
                    <a:pt x="174" y="0"/>
                    <a:pt x="131" y="17"/>
                    <a:pt x="101" y="47"/>
                  </a:cubicBezTo>
                  <a:cubicBezTo>
                    <a:pt x="1" y="113"/>
                    <a:pt x="1" y="247"/>
                    <a:pt x="68" y="347"/>
                  </a:cubicBezTo>
                  <a:cubicBezTo>
                    <a:pt x="1168" y="1681"/>
                    <a:pt x="2403" y="4483"/>
                    <a:pt x="2403" y="4517"/>
                  </a:cubicBezTo>
                  <a:cubicBezTo>
                    <a:pt x="2436" y="4583"/>
                    <a:pt x="2536" y="4617"/>
                    <a:pt x="2603" y="4617"/>
                  </a:cubicBezTo>
                  <a:lnTo>
                    <a:pt x="2703" y="4617"/>
                  </a:lnTo>
                  <a:cubicBezTo>
                    <a:pt x="2803" y="4550"/>
                    <a:pt x="2836" y="4450"/>
                    <a:pt x="2803" y="4350"/>
                  </a:cubicBezTo>
                  <a:cubicBezTo>
                    <a:pt x="2736" y="4216"/>
                    <a:pt x="1535" y="1448"/>
                    <a:pt x="401" y="80"/>
                  </a:cubicBezTo>
                  <a:cubicBezTo>
                    <a:pt x="346" y="25"/>
                    <a:pt x="281" y="0"/>
                    <a:pt x="22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1" name="Google Shape;5745;p61">
              <a:extLst>
                <a:ext uri="{FF2B5EF4-FFF2-40B4-BE49-F238E27FC236}">
                  <a16:creationId xmlns:a16="http://schemas.microsoft.com/office/drawing/2014/main" id="{46F10509-1BBC-8564-4FE7-372A45457902}"/>
                </a:ext>
              </a:extLst>
            </p:cNvPr>
            <p:cNvSpPr/>
            <p:nvPr/>
          </p:nvSpPr>
          <p:spPr>
            <a:xfrm>
              <a:off x="6709725" y="1357100"/>
              <a:ext cx="199375" cy="200400"/>
            </a:xfrm>
            <a:custGeom>
              <a:avLst/>
              <a:gdLst/>
              <a:ahLst/>
              <a:cxnLst/>
              <a:rect l="l" t="t" r="r" b="b"/>
              <a:pathLst>
                <a:path w="7975" h="8016" extrusionOk="0">
                  <a:moveTo>
                    <a:pt x="2280" y="0"/>
                  </a:moveTo>
                  <a:cubicBezTo>
                    <a:pt x="2089" y="0"/>
                    <a:pt x="1898" y="53"/>
                    <a:pt x="1711" y="173"/>
                  </a:cubicBezTo>
                  <a:cubicBezTo>
                    <a:pt x="210" y="1141"/>
                    <a:pt x="2545" y="4576"/>
                    <a:pt x="2545" y="4576"/>
                  </a:cubicBezTo>
                  <a:cubicBezTo>
                    <a:pt x="2545" y="4576"/>
                    <a:pt x="1390" y="3737"/>
                    <a:pt x="669" y="3737"/>
                  </a:cubicBezTo>
                  <a:cubicBezTo>
                    <a:pt x="267" y="3737"/>
                    <a:pt x="0" y="3998"/>
                    <a:pt x="143" y="4810"/>
                  </a:cubicBezTo>
                  <a:cubicBezTo>
                    <a:pt x="407" y="6282"/>
                    <a:pt x="3856" y="8015"/>
                    <a:pt x="6045" y="8015"/>
                  </a:cubicBezTo>
                  <a:cubicBezTo>
                    <a:pt x="7179" y="8015"/>
                    <a:pt x="7975" y="7551"/>
                    <a:pt x="7816" y="6344"/>
                  </a:cubicBezTo>
                  <a:cubicBezTo>
                    <a:pt x="7816" y="6344"/>
                    <a:pt x="7148" y="1341"/>
                    <a:pt x="6148" y="640"/>
                  </a:cubicBezTo>
                  <a:cubicBezTo>
                    <a:pt x="6036" y="559"/>
                    <a:pt x="5934" y="523"/>
                    <a:pt x="5841" y="523"/>
                  </a:cubicBezTo>
                  <a:cubicBezTo>
                    <a:pt x="5137" y="523"/>
                    <a:pt x="4980" y="2608"/>
                    <a:pt x="4980" y="2608"/>
                  </a:cubicBezTo>
                  <a:cubicBezTo>
                    <a:pt x="4980" y="2608"/>
                    <a:pt x="3625" y="0"/>
                    <a:pt x="2280"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2" name="Google Shape;5746;p61">
              <a:extLst>
                <a:ext uri="{FF2B5EF4-FFF2-40B4-BE49-F238E27FC236}">
                  <a16:creationId xmlns:a16="http://schemas.microsoft.com/office/drawing/2014/main" id="{8EBD2FF2-DE03-ACA4-407E-9E987C1E9D2E}"/>
                </a:ext>
              </a:extLst>
            </p:cNvPr>
            <p:cNvSpPr/>
            <p:nvPr/>
          </p:nvSpPr>
          <p:spPr>
            <a:xfrm>
              <a:off x="6795025" y="1447275"/>
              <a:ext cx="88425" cy="104300"/>
            </a:xfrm>
            <a:custGeom>
              <a:avLst/>
              <a:gdLst/>
              <a:ahLst/>
              <a:cxnLst/>
              <a:rect l="l" t="t" r="r" b="b"/>
              <a:pathLst>
                <a:path w="3537" h="4172" extrusionOk="0">
                  <a:moveTo>
                    <a:pt x="248" y="1"/>
                  </a:moveTo>
                  <a:cubicBezTo>
                    <a:pt x="209" y="1"/>
                    <a:pt x="169" y="12"/>
                    <a:pt x="134" y="35"/>
                  </a:cubicBezTo>
                  <a:cubicBezTo>
                    <a:pt x="34" y="102"/>
                    <a:pt x="0" y="235"/>
                    <a:pt x="67" y="336"/>
                  </a:cubicBezTo>
                  <a:cubicBezTo>
                    <a:pt x="134" y="436"/>
                    <a:pt x="1802" y="2937"/>
                    <a:pt x="3169" y="4105"/>
                  </a:cubicBezTo>
                  <a:cubicBezTo>
                    <a:pt x="3203" y="4138"/>
                    <a:pt x="3269" y="4172"/>
                    <a:pt x="3303" y="4172"/>
                  </a:cubicBezTo>
                  <a:cubicBezTo>
                    <a:pt x="3370" y="4172"/>
                    <a:pt x="3436" y="4138"/>
                    <a:pt x="3470" y="4105"/>
                  </a:cubicBezTo>
                  <a:cubicBezTo>
                    <a:pt x="3536" y="4005"/>
                    <a:pt x="3536" y="3871"/>
                    <a:pt x="3436" y="3805"/>
                  </a:cubicBezTo>
                  <a:cubicBezTo>
                    <a:pt x="2135" y="2671"/>
                    <a:pt x="434" y="135"/>
                    <a:pt x="434" y="102"/>
                  </a:cubicBezTo>
                  <a:cubicBezTo>
                    <a:pt x="391" y="37"/>
                    <a:pt x="320" y="1"/>
                    <a:pt x="24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3" name="Google Shape;5747;p61">
              <a:extLst>
                <a:ext uri="{FF2B5EF4-FFF2-40B4-BE49-F238E27FC236}">
                  <a16:creationId xmlns:a16="http://schemas.microsoft.com/office/drawing/2014/main" id="{03EFE8AA-51E5-64DC-FE05-3942BEB4B46C}"/>
                </a:ext>
              </a:extLst>
            </p:cNvPr>
            <p:cNvSpPr/>
            <p:nvPr/>
          </p:nvSpPr>
          <p:spPr>
            <a:xfrm>
              <a:off x="6658400" y="1915400"/>
              <a:ext cx="203325" cy="218275"/>
            </a:xfrm>
            <a:custGeom>
              <a:avLst/>
              <a:gdLst/>
              <a:ahLst/>
              <a:cxnLst/>
              <a:rect l="l" t="t" r="r" b="b"/>
              <a:pathLst>
                <a:path w="8133" h="8731" extrusionOk="0">
                  <a:moveTo>
                    <a:pt x="5261" y="0"/>
                  </a:moveTo>
                  <a:cubicBezTo>
                    <a:pt x="4986" y="0"/>
                    <a:pt x="4687" y="101"/>
                    <a:pt x="4365" y="324"/>
                  </a:cubicBezTo>
                  <a:cubicBezTo>
                    <a:pt x="4365" y="324"/>
                    <a:pt x="228" y="3226"/>
                    <a:pt x="62" y="4427"/>
                  </a:cubicBezTo>
                  <a:cubicBezTo>
                    <a:pt x="0" y="4868"/>
                    <a:pt x="295" y="5008"/>
                    <a:pt x="692" y="5008"/>
                  </a:cubicBezTo>
                  <a:cubicBezTo>
                    <a:pt x="1375" y="5008"/>
                    <a:pt x="2363" y="4594"/>
                    <a:pt x="2363" y="4594"/>
                  </a:cubicBezTo>
                  <a:lnTo>
                    <a:pt x="2363" y="4594"/>
                  </a:lnTo>
                  <a:cubicBezTo>
                    <a:pt x="2363" y="4594"/>
                    <a:pt x="128" y="7696"/>
                    <a:pt x="1696" y="8597"/>
                  </a:cubicBezTo>
                  <a:cubicBezTo>
                    <a:pt x="1863" y="8689"/>
                    <a:pt x="2034" y="8730"/>
                    <a:pt x="2207" y="8730"/>
                  </a:cubicBezTo>
                  <a:cubicBezTo>
                    <a:pt x="3654" y="8730"/>
                    <a:pt x="5198" y="5828"/>
                    <a:pt x="5199" y="5828"/>
                  </a:cubicBezTo>
                  <a:lnTo>
                    <a:pt x="5199" y="5828"/>
                  </a:lnTo>
                  <a:cubicBezTo>
                    <a:pt x="5199" y="5828"/>
                    <a:pt x="4853" y="8198"/>
                    <a:pt x="5769" y="8198"/>
                  </a:cubicBezTo>
                  <a:cubicBezTo>
                    <a:pt x="5955" y="8198"/>
                    <a:pt x="6194" y="8100"/>
                    <a:pt x="6500" y="7863"/>
                  </a:cubicBezTo>
                  <a:cubicBezTo>
                    <a:pt x="8133" y="6615"/>
                    <a:pt x="7492" y="0"/>
                    <a:pt x="5261"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4" name="Google Shape;5748;p61">
              <a:extLst>
                <a:ext uri="{FF2B5EF4-FFF2-40B4-BE49-F238E27FC236}">
                  <a16:creationId xmlns:a16="http://schemas.microsoft.com/office/drawing/2014/main" id="{F0E6E22A-B7A4-7518-3772-AD84BC4FF766}"/>
                </a:ext>
              </a:extLst>
            </p:cNvPr>
            <p:cNvSpPr/>
            <p:nvPr/>
          </p:nvSpPr>
          <p:spPr>
            <a:xfrm>
              <a:off x="6753325" y="1929100"/>
              <a:ext cx="60075" cy="121175"/>
            </a:xfrm>
            <a:custGeom>
              <a:avLst/>
              <a:gdLst/>
              <a:ahLst/>
              <a:cxnLst/>
              <a:rect l="l" t="t" r="r" b="b"/>
              <a:pathLst>
                <a:path w="2403" h="4847" extrusionOk="0">
                  <a:moveTo>
                    <a:pt x="2147" y="1"/>
                  </a:moveTo>
                  <a:cubicBezTo>
                    <a:pt x="2059" y="1"/>
                    <a:pt x="1969" y="61"/>
                    <a:pt x="1969" y="143"/>
                  </a:cubicBezTo>
                  <a:cubicBezTo>
                    <a:pt x="1568" y="1844"/>
                    <a:pt x="67" y="4513"/>
                    <a:pt x="67" y="4546"/>
                  </a:cubicBezTo>
                  <a:cubicBezTo>
                    <a:pt x="1" y="4646"/>
                    <a:pt x="34" y="4780"/>
                    <a:pt x="134" y="4813"/>
                  </a:cubicBezTo>
                  <a:cubicBezTo>
                    <a:pt x="167" y="4846"/>
                    <a:pt x="201" y="4846"/>
                    <a:pt x="234" y="4846"/>
                  </a:cubicBezTo>
                  <a:cubicBezTo>
                    <a:pt x="334" y="4846"/>
                    <a:pt x="401" y="4813"/>
                    <a:pt x="434" y="4746"/>
                  </a:cubicBezTo>
                  <a:cubicBezTo>
                    <a:pt x="501" y="4646"/>
                    <a:pt x="1969" y="2011"/>
                    <a:pt x="2369" y="243"/>
                  </a:cubicBezTo>
                  <a:cubicBezTo>
                    <a:pt x="2402" y="143"/>
                    <a:pt x="2336" y="43"/>
                    <a:pt x="2202" y="9"/>
                  </a:cubicBezTo>
                  <a:cubicBezTo>
                    <a:pt x="2184" y="4"/>
                    <a:pt x="2166" y="1"/>
                    <a:pt x="214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5" name="Google Shape;5749;p61">
              <a:extLst>
                <a:ext uri="{FF2B5EF4-FFF2-40B4-BE49-F238E27FC236}">
                  <a16:creationId xmlns:a16="http://schemas.microsoft.com/office/drawing/2014/main" id="{E33FD11D-6992-7B83-A10D-1E7975466C00}"/>
                </a:ext>
              </a:extLst>
            </p:cNvPr>
            <p:cNvSpPr/>
            <p:nvPr/>
          </p:nvSpPr>
          <p:spPr>
            <a:xfrm>
              <a:off x="7496350" y="2297925"/>
              <a:ext cx="124300" cy="125100"/>
            </a:xfrm>
            <a:custGeom>
              <a:avLst/>
              <a:gdLst/>
              <a:ahLst/>
              <a:cxnLst/>
              <a:rect l="l" t="t" r="r" b="b"/>
              <a:pathLst>
                <a:path w="4972" h="5004" extrusionOk="0">
                  <a:moveTo>
                    <a:pt x="2636" y="601"/>
                  </a:moveTo>
                  <a:cubicBezTo>
                    <a:pt x="2703" y="834"/>
                    <a:pt x="2803" y="1134"/>
                    <a:pt x="2836" y="1335"/>
                  </a:cubicBezTo>
                  <a:cubicBezTo>
                    <a:pt x="2970" y="1835"/>
                    <a:pt x="3003" y="1935"/>
                    <a:pt x="3036" y="2035"/>
                  </a:cubicBezTo>
                  <a:cubicBezTo>
                    <a:pt x="3103" y="2102"/>
                    <a:pt x="3203" y="2135"/>
                    <a:pt x="3703" y="2302"/>
                  </a:cubicBezTo>
                  <a:cubicBezTo>
                    <a:pt x="3870" y="2369"/>
                    <a:pt x="4170" y="2469"/>
                    <a:pt x="4371" y="2569"/>
                  </a:cubicBezTo>
                  <a:cubicBezTo>
                    <a:pt x="4070" y="2702"/>
                    <a:pt x="3603" y="2869"/>
                    <a:pt x="3203" y="3036"/>
                  </a:cubicBezTo>
                  <a:cubicBezTo>
                    <a:pt x="3136" y="3036"/>
                    <a:pt x="3103" y="3069"/>
                    <a:pt x="3070" y="3136"/>
                  </a:cubicBezTo>
                  <a:cubicBezTo>
                    <a:pt x="2870" y="3603"/>
                    <a:pt x="2603" y="4137"/>
                    <a:pt x="2436" y="4437"/>
                  </a:cubicBezTo>
                  <a:cubicBezTo>
                    <a:pt x="2336" y="4103"/>
                    <a:pt x="2169" y="3536"/>
                    <a:pt x="2069" y="3036"/>
                  </a:cubicBezTo>
                  <a:cubicBezTo>
                    <a:pt x="2036" y="2969"/>
                    <a:pt x="1969" y="2902"/>
                    <a:pt x="1902" y="2902"/>
                  </a:cubicBezTo>
                  <a:cubicBezTo>
                    <a:pt x="1402" y="2802"/>
                    <a:pt x="835" y="2669"/>
                    <a:pt x="568" y="2602"/>
                  </a:cubicBezTo>
                  <a:cubicBezTo>
                    <a:pt x="868" y="2435"/>
                    <a:pt x="1469" y="2135"/>
                    <a:pt x="2002" y="1935"/>
                  </a:cubicBezTo>
                  <a:cubicBezTo>
                    <a:pt x="2069" y="1902"/>
                    <a:pt x="2102" y="1868"/>
                    <a:pt x="2136" y="1802"/>
                  </a:cubicBezTo>
                  <a:cubicBezTo>
                    <a:pt x="2302" y="1368"/>
                    <a:pt x="2503" y="868"/>
                    <a:pt x="2636" y="601"/>
                  </a:cubicBezTo>
                  <a:close/>
                  <a:moveTo>
                    <a:pt x="2703" y="0"/>
                  </a:moveTo>
                  <a:cubicBezTo>
                    <a:pt x="2569" y="0"/>
                    <a:pt x="2369" y="0"/>
                    <a:pt x="1769" y="1568"/>
                  </a:cubicBezTo>
                  <a:cubicBezTo>
                    <a:pt x="101" y="2269"/>
                    <a:pt x="34" y="2469"/>
                    <a:pt x="1" y="2569"/>
                  </a:cubicBezTo>
                  <a:cubicBezTo>
                    <a:pt x="1" y="2636"/>
                    <a:pt x="1" y="2736"/>
                    <a:pt x="34" y="2769"/>
                  </a:cubicBezTo>
                  <a:cubicBezTo>
                    <a:pt x="101" y="2836"/>
                    <a:pt x="201" y="3002"/>
                    <a:pt x="1669" y="3269"/>
                  </a:cubicBezTo>
                  <a:cubicBezTo>
                    <a:pt x="2102" y="5004"/>
                    <a:pt x="2269" y="5004"/>
                    <a:pt x="2436" y="5004"/>
                  </a:cubicBezTo>
                  <a:cubicBezTo>
                    <a:pt x="2569" y="5004"/>
                    <a:pt x="2703" y="5004"/>
                    <a:pt x="3437" y="3369"/>
                  </a:cubicBezTo>
                  <a:cubicBezTo>
                    <a:pt x="3870" y="3236"/>
                    <a:pt x="4704" y="2902"/>
                    <a:pt x="4871" y="2769"/>
                  </a:cubicBezTo>
                  <a:cubicBezTo>
                    <a:pt x="4904" y="2702"/>
                    <a:pt x="4971" y="2602"/>
                    <a:pt x="4938" y="2535"/>
                  </a:cubicBezTo>
                  <a:cubicBezTo>
                    <a:pt x="4904" y="2335"/>
                    <a:pt x="4671" y="2235"/>
                    <a:pt x="3837" y="1935"/>
                  </a:cubicBezTo>
                  <a:cubicBezTo>
                    <a:pt x="3670" y="1868"/>
                    <a:pt x="3470" y="1802"/>
                    <a:pt x="3370" y="1768"/>
                  </a:cubicBezTo>
                  <a:cubicBezTo>
                    <a:pt x="3337" y="1668"/>
                    <a:pt x="3303" y="1435"/>
                    <a:pt x="3236" y="1235"/>
                  </a:cubicBezTo>
                  <a:cubicBezTo>
                    <a:pt x="3103" y="634"/>
                    <a:pt x="3003" y="267"/>
                    <a:pt x="2903" y="100"/>
                  </a:cubicBezTo>
                  <a:cubicBezTo>
                    <a:pt x="2836" y="67"/>
                    <a:pt x="2769" y="0"/>
                    <a:pt x="270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6" name="Google Shape;5750;p61">
              <a:extLst>
                <a:ext uri="{FF2B5EF4-FFF2-40B4-BE49-F238E27FC236}">
                  <a16:creationId xmlns:a16="http://schemas.microsoft.com/office/drawing/2014/main" id="{0036338F-8CCB-D679-51BE-BF212A69939D}"/>
                </a:ext>
              </a:extLst>
            </p:cNvPr>
            <p:cNvSpPr/>
            <p:nvPr/>
          </p:nvSpPr>
          <p:spPr>
            <a:xfrm>
              <a:off x="8301925" y="1346400"/>
              <a:ext cx="124300" cy="124275"/>
            </a:xfrm>
            <a:custGeom>
              <a:avLst/>
              <a:gdLst/>
              <a:ahLst/>
              <a:cxnLst/>
              <a:rect l="l" t="t" r="r" b="b"/>
              <a:pathLst>
                <a:path w="4972" h="4971" extrusionOk="0">
                  <a:moveTo>
                    <a:pt x="2669" y="601"/>
                  </a:moveTo>
                  <a:cubicBezTo>
                    <a:pt x="2736" y="801"/>
                    <a:pt x="2803" y="1102"/>
                    <a:pt x="2870" y="1302"/>
                  </a:cubicBezTo>
                  <a:cubicBezTo>
                    <a:pt x="2970" y="1802"/>
                    <a:pt x="3003" y="1935"/>
                    <a:pt x="3070" y="2002"/>
                  </a:cubicBezTo>
                  <a:cubicBezTo>
                    <a:pt x="3136" y="2069"/>
                    <a:pt x="3236" y="2136"/>
                    <a:pt x="3703" y="2302"/>
                  </a:cubicBezTo>
                  <a:cubicBezTo>
                    <a:pt x="3904" y="2369"/>
                    <a:pt x="4170" y="2469"/>
                    <a:pt x="4371" y="2536"/>
                  </a:cubicBezTo>
                  <a:cubicBezTo>
                    <a:pt x="4104" y="2669"/>
                    <a:pt x="3637" y="2836"/>
                    <a:pt x="3203" y="3003"/>
                  </a:cubicBezTo>
                  <a:cubicBezTo>
                    <a:pt x="3170" y="3003"/>
                    <a:pt x="3136" y="3070"/>
                    <a:pt x="3103" y="3103"/>
                  </a:cubicBezTo>
                  <a:cubicBezTo>
                    <a:pt x="2903" y="3570"/>
                    <a:pt x="2636" y="4104"/>
                    <a:pt x="2469" y="4404"/>
                  </a:cubicBezTo>
                  <a:cubicBezTo>
                    <a:pt x="2369" y="4104"/>
                    <a:pt x="2202" y="3537"/>
                    <a:pt x="2069" y="3036"/>
                  </a:cubicBezTo>
                  <a:cubicBezTo>
                    <a:pt x="2069" y="2936"/>
                    <a:pt x="2002" y="2903"/>
                    <a:pt x="1902" y="2869"/>
                  </a:cubicBezTo>
                  <a:cubicBezTo>
                    <a:pt x="1435" y="2769"/>
                    <a:pt x="868" y="2669"/>
                    <a:pt x="601" y="2569"/>
                  </a:cubicBezTo>
                  <a:cubicBezTo>
                    <a:pt x="901" y="2402"/>
                    <a:pt x="1502" y="2136"/>
                    <a:pt x="2036" y="1902"/>
                  </a:cubicBezTo>
                  <a:cubicBezTo>
                    <a:pt x="2069" y="1902"/>
                    <a:pt x="2136" y="1835"/>
                    <a:pt x="2136" y="1802"/>
                  </a:cubicBezTo>
                  <a:cubicBezTo>
                    <a:pt x="2302" y="1368"/>
                    <a:pt x="2536" y="868"/>
                    <a:pt x="2669" y="601"/>
                  </a:cubicBezTo>
                  <a:close/>
                  <a:moveTo>
                    <a:pt x="2703" y="1"/>
                  </a:moveTo>
                  <a:cubicBezTo>
                    <a:pt x="2603" y="1"/>
                    <a:pt x="2403" y="1"/>
                    <a:pt x="1802" y="1569"/>
                  </a:cubicBezTo>
                  <a:cubicBezTo>
                    <a:pt x="101" y="2236"/>
                    <a:pt x="68" y="2436"/>
                    <a:pt x="34" y="2536"/>
                  </a:cubicBezTo>
                  <a:cubicBezTo>
                    <a:pt x="1" y="2603"/>
                    <a:pt x="34" y="2703"/>
                    <a:pt x="68" y="2736"/>
                  </a:cubicBezTo>
                  <a:cubicBezTo>
                    <a:pt x="101" y="2803"/>
                    <a:pt x="234" y="2970"/>
                    <a:pt x="1702" y="3270"/>
                  </a:cubicBezTo>
                  <a:cubicBezTo>
                    <a:pt x="2136" y="4971"/>
                    <a:pt x="2302" y="4971"/>
                    <a:pt x="2436" y="4971"/>
                  </a:cubicBezTo>
                  <a:lnTo>
                    <a:pt x="2469" y="4971"/>
                  </a:lnTo>
                  <a:cubicBezTo>
                    <a:pt x="2569" y="4971"/>
                    <a:pt x="2736" y="4971"/>
                    <a:pt x="3437" y="3370"/>
                  </a:cubicBezTo>
                  <a:cubicBezTo>
                    <a:pt x="3870" y="3203"/>
                    <a:pt x="4704" y="2903"/>
                    <a:pt x="4904" y="2736"/>
                  </a:cubicBezTo>
                  <a:cubicBezTo>
                    <a:pt x="4938" y="2703"/>
                    <a:pt x="4971" y="2569"/>
                    <a:pt x="4971" y="2503"/>
                  </a:cubicBezTo>
                  <a:cubicBezTo>
                    <a:pt x="4938" y="2302"/>
                    <a:pt x="4704" y="2202"/>
                    <a:pt x="3837" y="1902"/>
                  </a:cubicBezTo>
                  <a:cubicBezTo>
                    <a:pt x="3703" y="1835"/>
                    <a:pt x="3503" y="1769"/>
                    <a:pt x="3403" y="1735"/>
                  </a:cubicBezTo>
                  <a:cubicBezTo>
                    <a:pt x="3370" y="1635"/>
                    <a:pt x="3303" y="1402"/>
                    <a:pt x="3270" y="1202"/>
                  </a:cubicBezTo>
                  <a:cubicBezTo>
                    <a:pt x="3103" y="601"/>
                    <a:pt x="3036" y="234"/>
                    <a:pt x="2903" y="101"/>
                  </a:cubicBezTo>
                  <a:cubicBezTo>
                    <a:pt x="2870" y="34"/>
                    <a:pt x="2769" y="1"/>
                    <a:pt x="270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7" name="Google Shape;5751;p61">
              <a:extLst>
                <a:ext uri="{FF2B5EF4-FFF2-40B4-BE49-F238E27FC236}">
                  <a16:creationId xmlns:a16="http://schemas.microsoft.com/office/drawing/2014/main" id="{85237C45-02F3-2569-447C-48C988AEB5B5}"/>
                </a:ext>
              </a:extLst>
            </p:cNvPr>
            <p:cNvSpPr/>
            <p:nvPr/>
          </p:nvSpPr>
          <p:spPr>
            <a:xfrm>
              <a:off x="6571525" y="1276350"/>
              <a:ext cx="124275" cy="125125"/>
            </a:xfrm>
            <a:custGeom>
              <a:avLst/>
              <a:gdLst/>
              <a:ahLst/>
              <a:cxnLst/>
              <a:rect l="l" t="t" r="r" b="b"/>
              <a:pathLst>
                <a:path w="4971" h="5005" extrusionOk="0">
                  <a:moveTo>
                    <a:pt x="2669" y="601"/>
                  </a:moveTo>
                  <a:cubicBezTo>
                    <a:pt x="2736" y="835"/>
                    <a:pt x="2803" y="1135"/>
                    <a:pt x="2869" y="1335"/>
                  </a:cubicBezTo>
                  <a:cubicBezTo>
                    <a:pt x="2970" y="1835"/>
                    <a:pt x="3003" y="1935"/>
                    <a:pt x="3070" y="2036"/>
                  </a:cubicBezTo>
                  <a:cubicBezTo>
                    <a:pt x="3136" y="2102"/>
                    <a:pt x="3236" y="2136"/>
                    <a:pt x="3703" y="2302"/>
                  </a:cubicBezTo>
                  <a:cubicBezTo>
                    <a:pt x="3904" y="2369"/>
                    <a:pt x="4170" y="2469"/>
                    <a:pt x="4371" y="2569"/>
                  </a:cubicBezTo>
                  <a:cubicBezTo>
                    <a:pt x="4104" y="2703"/>
                    <a:pt x="3637" y="2869"/>
                    <a:pt x="3203" y="3036"/>
                  </a:cubicBezTo>
                  <a:cubicBezTo>
                    <a:pt x="3170" y="3036"/>
                    <a:pt x="3136" y="3070"/>
                    <a:pt x="3103" y="3136"/>
                  </a:cubicBezTo>
                  <a:cubicBezTo>
                    <a:pt x="2903" y="3603"/>
                    <a:pt x="2636" y="4137"/>
                    <a:pt x="2469" y="4437"/>
                  </a:cubicBezTo>
                  <a:cubicBezTo>
                    <a:pt x="2369" y="4104"/>
                    <a:pt x="2202" y="3537"/>
                    <a:pt x="2069" y="3036"/>
                  </a:cubicBezTo>
                  <a:cubicBezTo>
                    <a:pt x="2069" y="2970"/>
                    <a:pt x="2002" y="2903"/>
                    <a:pt x="1902" y="2903"/>
                  </a:cubicBezTo>
                  <a:cubicBezTo>
                    <a:pt x="1435" y="2803"/>
                    <a:pt x="868" y="2669"/>
                    <a:pt x="601" y="2603"/>
                  </a:cubicBezTo>
                  <a:cubicBezTo>
                    <a:pt x="901" y="2436"/>
                    <a:pt x="1502" y="2136"/>
                    <a:pt x="2036" y="1935"/>
                  </a:cubicBezTo>
                  <a:cubicBezTo>
                    <a:pt x="2069" y="1902"/>
                    <a:pt x="2136" y="1869"/>
                    <a:pt x="2136" y="1802"/>
                  </a:cubicBezTo>
                  <a:cubicBezTo>
                    <a:pt x="2302" y="1368"/>
                    <a:pt x="2536" y="901"/>
                    <a:pt x="2669" y="601"/>
                  </a:cubicBezTo>
                  <a:close/>
                  <a:moveTo>
                    <a:pt x="2703" y="1"/>
                  </a:moveTo>
                  <a:cubicBezTo>
                    <a:pt x="2603" y="1"/>
                    <a:pt x="2402" y="1"/>
                    <a:pt x="1802" y="1569"/>
                  </a:cubicBezTo>
                  <a:cubicBezTo>
                    <a:pt x="101" y="2269"/>
                    <a:pt x="67" y="2469"/>
                    <a:pt x="34" y="2569"/>
                  </a:cubicBezTo>
                  <a:cubicBezTo>
                    <a:pt x="1" y="2636"/>
                    <a:pt x="34" y="2736"/>
                    <a:pt x="67" y="2769"/>
                  </a:cubicBezTo>
                  <a:cubicBezTo>
                    <a:pt x="101" y="2836"/>
                    <a:pt x="234" y="3003"/>
                    <a:pt x="1702" y="3270"/>
                  </a:cubicBezTo>
                  <a:cubicBezTo>
                    <a:pt x="2136" y="5004"/>
                    <a:pt x="2302" y="5004"/>
                    <a:pt x="2436" y="5004"/>
                  </a:cubicBezTo>
                  <a:lnTo>
                    <a:pt x="2469" y="5004"/>
                  </a:lnTo>
                  <a:cubicBezTo>
                    <a:pt x="2569" y="5004"/>
                    <a:pt x="2736" y="5004"/>
                    <a:pt x="3437" y="3370"/>
                  </a:cubicBezTo>
                  <a:cubicBezTo>
                    <a:pt x="3870" y="3236"/>
                    <a:pt x="4704" y="2903"/>
                    <a:pt x="4904" y="2769"/>
                  </a:cubicBezTo>
                  <a:cubicBezTo>
                    <a:pt x="4938" y="2703"/>
                    <a:pt x="4971" y="2603"/>
                    <a:pt x="4971" y="2536"/>
                  </a:cubicBezTo>
                  <a:cubicBezTo>
                    <a:pt x="4938" y="2336"/>
                    <a:pt x="4704" y="2236"/>
                    <a:pt x="3837" y="1935"/>
                  </a:cubicBezTo>
                  <a:cubicBezTo>
                    <a:pt x="3703" y="1869"/>
                    <a:pt x="3503" y="1802"/>
                    <a:pt x="3403" y="1769"/>
                  </a:cubicBezTo>
                  <a:cubicBezTo>
                    <a:pt x="3370" y="1669"/>
                    <a:pt x="3303" y="1435"/>
                    <a:pt x="3270" y="1235"/>
                  </a:cubicBezTo>
                  <a:cubicBezTo>
                    <a:pt x="3103" y="635"/>
                    <a:pt x="3036" y="268"/>
                    <a:pt x="2903" y="101"/>
                  </a:cubicBezTo>
                  <a:cubicBezTo>
                    <a:pt x="2869" y="67"/>
                    <a:pt x="2769" y="1"/>
                    <a:pt x="270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8" name="Google Shape;5752;p61">
              <a:extLst>
                <a:ext uri="{FF2B5EF4-FFF2-40B4-BE49-F238E27FC236}">
                  <a16:creationId xmlns:a16="http://schemas.microsoft.com/office/drawing/2014/main" id="{65B37333-5DF7-9F64-FB28-0E43EE6CE564}"/>
                </a:ext>
              </a:extLst>
            </p:cNvPr>
            <p:cNvSpPr/>
            <p:nvPr/>
          </p:nvSpPr>
          <p:spPr>
            <a:xfrm>
              <a:off x="6503150" y="1919325"/>
              <a:ext cx="77575" cy="77575"/>
            </a:xfrm>
            <a:custGeom>
              <a:avLst/>
              <a:gdLst/>
              <a:ahLst/>
              <a:cxnLst/>
              <a:rect l="l" t="t" r="r" b="b"/>
              <a:pathLst>
                <a:path w="3103" h="3103" extrusionOk="0">
                  <a:moveTo>
                    <a:pt x="1568" y="434"/>
                  </a:moveTo>
                  <a:cubicBezTo>
                    <a:pt x="2169" y="434"/>
                    <a:pt x="2702" y="934"/>
                    <a:pt x="2669" y="1568"/>
                  </a:cubicBezTo>
                  <a:cubicBezTo>
                    <a:pt x="2669" y="2202"/>
                    <a:pt x="2169" y="2702"/>
                    <a:pt x="1535" y="2702"/>
                  </a:cubicBezTo>
                  <a:cubicBezTo>
                    <a:pt x="1235" y="2702"/>
                    <a:pt x="968" y="2569"/>
                    <a:pt x="734" y="2369"/>
                  </a:cubicBezTo>
                  <a:cubicBezTo>
                    <a:pt x="534" y="2135"/>
                    <a:pt x="401" y="1868"/>
                    <a:pt x="401" y="1568"/>
                  </a:cubicBezTo>
                  <a:cubicBezTo>
                    <a:pt x="434" y="934"/>
                    <a:pt x="934" y="434"/>
                    <a:pt x="1568" y="434"/>
                  </a:cubicBezTo>
                  <a:close/>
                  <a:moveTo>
                    <a:pt x="1535" y="0"/>
                  </a:moveTo>
                  <a:cubicBezTo>
                    <a:pt x="701" y="0"/>
                    <a:pt x="0" y="701"/>
                    <a:pt x="0" y="1568"/>
                  </a:cubicBezTo>
                  <a:cubicBezTo>
                    <a:pt x="0" y="1968"/>
                    <a:pt x="167" y="2369"/>
                    <a:pt x="434" y="2669"/>
                  </a:cubicBezTo>
                  <a:cubicBezTo>
                    <a:pt x="734" y="2936"/>
                    <a:pt x="1135" y="3102"/>
                    <a:pt x="1535" y="3102"/>
                  </a:cubicBezTo>
                  <a:cubicBezTo>
                    <a:pt x="2402" y="3102"/>
                    <a:pt x="3103" y="2435"/>
                    <a:pt x="3103" y="1568"/>
                  </a:cubicBezTo>
                  <a:cubicBezTo>
                    <a:pt x="3103" y="734"/>
                    <a:pt x="2402" y="33"/>
                    <a:pt x="153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9" name="Google Shape;5753;p61">
              <a:extLst>
                <a:ext uri="{FF2B5EF4-FFF2-40B4-BE49-F238E27FC236}">
                  <a16:creationId xmlns:a16="http://schemas.microsoft.com/office/drawing/2014/main" id="{805E6BB3-37BF-FB9D-B103-C277C0610A98}"/>
                </a:ext>
              </a:extLst>
            </p:cNvPr>
            <p:cNvSpPr/>
            <p:nvPr/>
          </p:nvSpPr>
          <p:spPr>
            <a:xfrm>
              <a:off x="6810025" y="1593250"/>
              <a:ext cx="512900" cy="465575"/>
            </a:xfrm>
            <a:custGeom>
              <a:avLst/>
              <a:gdLst/>
              <a:ahLst/>
              <a:cxnLst/>
              <a:rect l="l" t="t" r="r" b="b"/>
              <a:pathLst>
                <a:path w="20516" h="18623" extrusionOk="0">
                  <a:moveTo>
                    <a:pt x="1702" y="0"/>
                  </a:moveTo>
                  <a:cubicBezTo>
                    <a:pt x="1" y="0"/>
                    <a:pt x="1335" y="18280"/>
                    <a:pt x="2269" y="18480"/>
                  </a:cubicBezTo>
                  <a:cubicBezTo>
                    <a:pt x="2625" y="18554"/>
                    <a:pt x="4696" y="18623"/>
                    <a:pt x="7230" y="18623"/>
                  </a:cubicBezTo>
                  <a:cubicBezTo>
                    <a:pt x="11593" y="18623"/>
                    <a:pt x="17330" y="18418"/>
                    <a:pt x="18047" y="17680"/>
                  </a:cubicBezTo>
                  <a:cubicBezTo>
                    <a:pt x="19181" y="16512"/>
                    <a:pt x="20516" y="2736"/>
                    <a:pt x="20149" y="1368"/>
                  </a:cubicBezTo>
                  <a:cubicBezTo>
                    <a:pt x="19748" y="0"/>
                    <a:pt x="1702" y="0"/>
                    <a:pt x="1702"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0" name="Google Shape;5754;p61">
              <a:extLst>
                <a:ext uri="{FF2B5EF4-FFF2-40B4-BE49-F238E27FC236}">
                  <a16:creationId xmlns:a16="http://schemas.microsoft.com/office/drawing/2014/main" id="{0C18E048-1331-11D2-7CC3-12B5E4EF6591}"/>
                </a:ext>
              </a:extLst>
            </p:cNvPr>
            <p:cNvSpPr/>
            <p:nvPr/>
          </p:nvSpPr>
          <p:spPr>
            <a:xfrm>
              <a:off x="7827425" y="1594150"/>
              <a:ext cx="517075" cy="478100"/>
            </a:xfrm>
            <a:custGeom>
              <a:avLst/>
              <a:gdLst/>
              <a:ahLst/>
              <a:cxnLst/>
              <a:rect l="l" t="t" r="r" b="b"/>
              <a:pathLst>
                <a:path w="20683" h="19124" extrusionOk="0">
                  <a:moveTo>
                    <a:pt x="16128" y="1"/>
                  </a:moveTo>
                  <a:cubicBezTo>
                    <a:pt x="10694" y="1"/>
                    <a:pt x="1735" y="798"/>
                    <a:pt x="1735" y="798"/>
                  </a:cubicBezTo>
                  <a:cubicBezTo>
                    <a:pt x="1" y="932"/>
                    <a:pt x="2936" y="19011"/>
                    <a:pt x="3903" y="19112"/>
                  </a:cubicBezTo>
                  <a:cubicBezTo>
                    <a:pt x="3962" y="19120"/>
                    <a:pt x="4066" y="19123"/>
                    <a:pt x="4210" y="19123"/>
                  </a:cubicBezTo>
                  <a:cubicBezTo>
                    <a:pt x="6468" y="19123"/>
                    <a:pt x="18576" y="18168"/>
                    <a:pt x="19548" y="16977"/>
                  </a:cubicBezTo>
                  <a:cubicBezTo>
                    <a:pt x="20582" y="15709"/>
                    <a:pt x="20682" y="1866"/>
                    <a:pt x="20182" y="532"/>
                  </a:cubicBezTo>
                  <a:cubicBezTo>
                    <a:pt x="20044" y="139"/>
                    <a:pt x="18392" y="1"/>
                    <a:pt x="16128"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1" name="Google Shape;5755;p61">
              <a:extLst>
                <a:ext uri="{FF2B5EF4-FFF2-40B4-BE49-F238E27FC236}">
                  <a16:creationId xmlns:a16="http://schemas.microsoft.com/office/drawing/2014/main" id="{EB8EEB57-F30E-93C6-4966-76B737F1E6C5}"/>
                </a:ext>
              </a:extLst>
            </p:cNvPr>
            <p:cNvSpPr/>
            <p:nvPr/>
          </p:nvSpPr>
          <p:spPr>
            <a:xfrm>
              <a:off x="6709975" y="1537750"/>
              <a:ext cx="327750" cy="821900"/>
            </a:xfrm>
            <a:custGeom>
              <a:avLst/>
              <a:gdLst/>
              <a:ahLst/>
              <a:cxnLst/>
              <a:rect l="l" t="t" r="r" b="b"/>
              <a:pathLst>
                <a:path w="13110" h="32876" extrusionOk="0">
                  <a:moveTo>
                    <a:pt x="8637" y="0"/>
                  </a:moveTo>
                  <a:cubicBezTo>
                    <a:pt x="6801" y="0"/>
                    <a:pt x="4882" y="974"/>
                    <a:pt x="2935" y="2921"/>
                  </a:cubicBezTo>
                  <a:cubicBezTo>
                    <a:pt x="0" y="5856"/>
                    <a:pt x="2102" y="10760"/>
                    <a:pt x="4303" y="15964"/>
                  </a:cubicBezTo>
                  <a:cubicBezTo>
                    <a:pt x="6838" y="21968"/>
                    <a:pt x="9440" y="28172"/>
                    <a:pt x="5437" y="32542"/>
                  </a:cubicBezTo>
                  <a:cubicBezTo>
                    <a:pt x="5337" y="32609"/>
                    <a:pt x="5337" y="32742"/>
                    <a:pt x="5437" y="32842"/>
                  </a:cubicBezTo>
                  <a:cubicBezTo>
                    <a:pt x="5471" y="32876"/>
                    <a:pt x="5537" y="32876"/>
                    <a:pt x="5571" y="32876"/>
                  </a:cubicBezTo>
                  <a:cubicBezTo>
                    <a:pt x="5637" y="32876"/>
                    <a:pt x="5704" y="32876"/>
                    <a:pt x="5737" y="32809"/>
                  </a:cubicBezTo>
                  <a:cubicBezTo>
                    <a:pt x="9940" y="28272"/>
                    <a:pt x="7138" y="21634"/>
                    <a:pt x="4670" y="15797"/>
                  </a:cubicBezTo>
                  <a:cubicBezTo>
                    <a:pt x="2535" y="10727"/>
                    <a:pt x="500" y="5923"/>
                    <a:pt x="3236" y="3221"/>
                  </a:cubicBezTo>
                  <a:cubicBezTo>
                    <a:pt x="5112" y="1345"/>
                    <a:pt x="6930" y="407"/>
                    <a:pt x="8689" y="407"/>
                  </a:cubicBezTo>
                  <a:cubicBezTo>
                    <a:pt x="8806" y="407"/>
                    <a:pt x="8923" y="411"/>
                    <a:pt x="9040" y="419"/>
                  </a:cubicBezTo>
                  <a:cubicBezTo>
                    <a:pt x="11341" y="653"/>
                    <a:pt x="12676" y="2554"/>
                    <a:pt x="12709" y="2554"/>
                  </a:cubicBezTo>
                  <a:cubicBezTo>
                    <a:pt x="12752" y="2619"/>
                    <a:pt x="12823" y="2655"/>
                    <a:pt x="12886" y="2655"/>
                  </a:cubicBezTo>
                  <a:cubicBezTo>
                    <a:pt x="12920" y="2655"/>
                    <a:pt x="12952" y="2644"/>
                    <a:pt x="12976" y="2621"/>
                  </a:cubicBezTo>
                  <a:cubicBezTo>
                    <a:pt x="13076" y="2554"/>
                    <a:pt x="13109" y="2421"/>
                    <a:pt x="13043" y="2321"/>
                  </a:cubicBezTo>
                  <a:cubicBezTo>
                    <a:pt x="12976" y="2254"/>
                    <a:pt x="11575" y="252"/>
                    <a:pt x="9073" y="19"/>
                  </a:cubicBezTo>
                  <a:cubicBezTo>
                    <a:pt x="8928" y="7"/>
                    <a:pt x="8783" y="0"/>
                    <a:pt x="863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2" name="Google Shape;5756;p61">
              <a:extLst>
                <a:ext uri="{FF2B5EF4-FFF2-40B4-BE49-F238E27FC236}">
                  <a16:creationId xmlns:a16="http://schemas.microsoft.com/office/drawing/2014/main" id="{BF63FABD-8E22-FD1B-321B-1798AA2982E2}"/>
                </a:ext>
              </a:extLst>
            </p:cNvPr>
            <p:cNvSpPr/>
            <p:nvPr/>
          </p:nvSpPr>
          <p:spPr>
            <a:xfrm>
              <a:off x="7041025" y="1598925"/>
              <a:ext cx="256875" cy="839125"/>
            </a:xfrm>
            <a:custGeom>
              <a:avLst/>
              <a:gdLst/>
              <a:ahLst/>
              <a:cxnLst/>
              <a:rect l="l" t="t" r="r" b="b"/>
              <a:pathLst>
                <a:path w="10275" h="33565" extrusionOk="0">
                  <a:moveTo>
                    <a:pt x="6947" y="0"/>
                  </a:moveTo>
                  <a:cubicBezTo>
                    <a:pt x="6933" y="0"/>
                    <a:pt x="6919" y="3"/>
                    <a:pt x="6906" y="7"/>
                  </a:cubicBezTo>
                  <a:cubicBezTo>
                    <a:pt x="6772" y="7"/>
                    <a:pt x="3670" y="307"/>
                    <a:pt x="1735" y="2676"/>
                  </a:cubicBezTo>
                  <a:cubicBezTo>
                    <a:pt x="501" y="4177"/>
                    <a:pt x="1" y="6145"/>
                    <a:pt x="268" y="8580"/>
                  </a:cubicBezTo>
                  <a:cubicBezTo>
                    <a:pt x="568" y="11382"/>
                    <a:pt x="2169" y="14084"/>
                    <a:pt x="3837" y="16919"/>
                  </a:cubicBezTo>
                  <a:cubicBezTo>
                    <a:pt x="6772" y="21856"/>
                    <a:pt x="9808" y="26960"/>
                    <a:pt x="6139" y="33264"/>
                  </a:cubicBezTo>
                  <a:cubicBezTo>
                    <a:pt x="6072" y="33364"/>
                    <a:pt x="6105" y="33464"/>
                    <a:pt x="6205" y="33531"/>
                  </a:cubicBezTo>
                  <a:cubicBezTo>
                    <a:pt x="6239" y="33564"/>
                    <a:pt x="6272" y="33564"/>
                    <a:pt x="6305" y="33564"/>
                  </a:cubicBezTo>
                  <a:cubicBezTo>
                    <a:pt x="6372" y="33564"/>
                    <a:pt x="6439" y="33531"/>
                    <a:pt x="6472" y="33464"/>
                  </a:cubicBezTo>
                  <a:cubicBezTo>
                    <a:pt x="10275" y="26960"/>
                    <a:pt x="7173" y="21756"/>
                    <a:pt x="4204" y="16719"/>
                  </a:cubicBezTo>
                  <a:cubicBezTo>
                    <a:pt x="2536" y="13917"/>
                    <a:pt x="968" y="11248"/>
                    <a:pt x="668" y="8513"/>
                  </a:cubicBezTo>
                  <a:cubicBezTo>
                    <a:pt x="434" y="6245"/>
                    <a:pt x="901" y="4343"/>
                    <a:pt x="2036" y="2942"/>
                  </a:cubicBezTo>
                  <a:cubicBezTo>
                    <a:pt x="3904" y="707"/>
                    <a:pt x="6906" y="407"/>
                    <a:pt x="6939" y="407"/>
                  </a:cubicBezTo>
                  <a:cubicBezTo>
                    <a:pt x="7073" y="407"/>
                    <a:pt x="7139" y="307"/>
                    <a:pt x="7139" y="174"/>
                  </a:cubicBezTo>
                  <a:cubicBezTo>
                    <a:pt x="7139" y="87"/>
                    <a:pt x="7039" y="0"/>
                    <a:pt x="694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3" name="Google Shape;5757;p61">
              <a:extLst>
                <a:ext uri="{FF2B5EF4-FFF2-40B4-BE49-F238E27FC236}">
                  <a16:creationId xmlns:a16="http://schemas.microsoft.com/office/drawing/2014/main" id="{AE271446-4D3B-AD17-DEFD-B19D94693E68}"/>
                </a:ext>
              </a:extLst>
            </p:cNvPr>
            <p:cNvSpPr/>
            <p:nvPr/>
          </p:nvSpPr>
          <p:spPr>
            <a:xfrm>
              <a:off x="7543900" y="776825"/>
              <a:ext cx="25025" cy="15050"/>
            </a:xfrm>
            <a:custGeom>
              <a:avLst/>
              <a:gdLst/>
              <a:ahLst/>
              <a:cxnLst/>
              <a:rect l="l" t="t" r="r" b="b"/>
              <a:pathLst>
                <a:path w="1001" h="602" extrusionOk="0">
                  <a:moveTo>
                    <a:pt x="0" y="1"/>
                  </a:moveTo>
                  <a:lnTo>
                    <a:pt x="1001" y="601"/>
                  </a:lnTo>
                  <a:cubicBezTo>
                    <a:pt x="867" y="168"/>
                    <a:pt x="0" y="1"/>
                    <a:pt x="0"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4" name="Google Shape;5758;p61">
              <a:extLst>
                <a:ext uri="{FF2B5EF4-FFF2-40B4-BE49-F238E27FC236}">
                  <a16:creationId xmlns:a16="http://schemas.microsoft.com/office/drawing/2014/main" id="{F3B8F96C-DF49-DA56-B395-31F9B5E07A06}"/>
                </a:ext>
              </a:extLst>
            </p:cNvPr>
            <p:cNvSpPr/>
            <p:nvPr/>
          </p:nvSpPr>
          <p:spPr>
            <a:xfrm>
              <a:off x="7479675" y="773500"/>
              <a:ext cx="27550" cy="9200"/>
            </a:xfrm>
            <a:custGeom>
              <a:avLst/>
              <a:gdLst/>
              <a:ahLst/>
              <a:cxnLst/>
              <a:rect l="l" t="t" r="r" b="b"/>
              <a:pathLst>
                <a:path w="1102" h="368" extrusionOk="0">
                  <a:moveTo>
                    <a:pt x="1" y="0"/>
                  </a:moveTo>
                  <a:lnTo>
                    <a:pt x="1101" y="367"/>
                  </a:lnTo>
                  <a:cubicBezTo>
                    <a:pt x="868" y="0"/>
                    <a:pt x="1" y="0"/>
                    <a:pt x="1"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5" name="Google Shape;5759;p61">
              <a:extLst>
                <a:ext uri="{FF2B5EF4-FFF2-40B4-BE49-F238E27FC236}">
                  <a16:creationId xmlns:a16="http://schemas.microsoft.com/office/drawing/2014/main" id="{5A7B503D-90D8-47E3-56BE-0CE30793E3A5}"/>
                </a:ext>
              </a:extLst>
            </p:cNvPr>
            <p:cNvSpPr/>
            <p:nvPr/>
          </p:nvSpPr>
          <p:spPr>
            <a:xfrm>
              <a:off x="7322900" y="1405400"/>
              <a:ext cx="214350" cy="433050"/>
            </a:xfrm>
            <a:custGeom>
              <a:avLst/>
              <a:gdLst/>
              <a:ahLst/>
              <a:cxnLst/>
              <a:rect l="l" t="t" r="r" b="b"/>
              <a:pathLst>
                <a:path w="8574" h="17322" extrusionOk="0">
                  <a:moveTo>
                    <a:pt x="248" y="0"/>
                  </a:moveTo>
                  <a:cubicBezTo>
                    <a:pt x="166" y="0"/>
                    <a:pt x="89" y="60"/>
                    <a:pt x="34" y="143"/>
                  </a:cubicBezTo>
                  <a:cubicBezTo>
                    <a:pt x="1" y="243"/>
                    <a:pt x="67" y="376"/>
                    <a:pt x="167" y="409"/>
                  </a:cubicBezTo>
                  <a:cubicBezTo>
                    <a:pt x="267" y="443"/>
                    <a:pt x="8073" y="3211"/>
                    <a:pt x="4637" y="17055"/>
                  </a:cubicBezTo>
                  <a:cubicBezTo>
                    <a:pt x="4604" y="17155"/>
                    <a:pt x="4671" y="17288"/>
                    <a:pt x="4771" y="17288"/>
                  </a:cubicBezTo>
                  <a:cubicBezTo>
                    <a:pt x="4804" y="17321"/>
                    <a:pt x="4804" y="17321"/>
                    <a:pt x="4837" y="17321"/>
                  </a:cubicBezTo>
                  <a:cubicBezTo>
                    <a:pt x="4937" y="17321"/>
                    <a:pt x="5004" y="17255"/>
                    <a:pt x="5037" y="17155"/>
                  </a:cubicBezTo>
                  <a:cubicBezTo>
                    <a:pt x="8573" y="2945"/>
                    <a:pt x="401" y="42"/>
                    <a:pt x="301" y="9"/>
                  </a:cubicBezTo>
                  <a:cubicBezTo>
                    <a:pt x="283" y="3"/>
                    <a:pt x="265" y="0"/>
                    <a:pt x="24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6" name="Google Shape;5760;p61">
              <a:extLst>
                <a:ext uri="{FF2B5EF4-FFF2-40B4-BE49-F238E27FC236}">
                  <a16:creationId xmlns:a16="http://schemas.microsoft.com/office/drawing/2014/main" id="{BCE9F276-633E-0DE5-2690-F13C3AA66364}"/>
                </a:ext>
              </a:extLst>
            </p:cNvPr>
            <p:cNvSpPr/>
            <p:nvPr/>
          </p:nvSpPr>
          <p:spPr>
            <a:xfrm>
              <a:off x="7322900" y="1627450"/>
              <a:ext cx="512900" cy="465200"/>
            </a:xfrm>
            <a:custGeom>
              <a:avLst/>
              <a:gdLst/>
              <a:ahLst/>
              <a:cxnLst/>
              <a:rect l="l" t="t" r="r" b="b"/>
              <a:pathLst>
                <a:path w="20516" h="18608" extrusionOk="0">
                  <a:moveTo>
                    <a:pt x="1702" y="0"/>
                  </a:moveTo>
                  <a:cubicBezTo>
                    <a:pt x="1" y="0"/>
                    <a:pt x="1335" y="18280"/>
                    <a:pt x="2269" y="18480"/>
                  </a:cubicBezTo>
                  <a:cubicBezTo>
                    <a:pt x="2626" y="18542"/>
                    <a:pt x="4721" y="18608"/>
                    <a:pt x="7276" y="18608"/>
                  </a:cubicBezTo>
                  <a:cubicBezTo>
                    <a:pt x="11634" y="18608"/>
                    <a:pt x="17332" y="18415"/>
                    <a:pt x="18047" y="17679"/>
                  </a:cubicBezTo>
                  <a:cubicBezTo>
                    <a:pt x="19181" y="16512"/>
                    <a:pt x="20515" y="2735"/>
                    <a:pt x="20148" y="1368"/>
                  </a:cubicBezTo>
                  <a:cubicBezTo>
                    <a:pt x="19748" y="0"/>
                    <a:pt x="1702" y="0"/>
                    <a:pt x="1702"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7" name="Google Shape;5761;p61">
              <a:extLst>
                <a:ext uri="{FF2B5EF4-FFF2-40B4-BE49-F238E27FC236}">
                  <a16:creationId xmlns:a16="http://schemas.microsoft.com/office/drawing/2014/main" id="{5FC00F9D-DA57-4B1E-885F-C3010AF56333}"/>
                </a:ext>
              </a:extLst>
            </p:cNvPr>
            <p:cNvSpPr/>
            <p:nvPr/>
          </p:nvSpPr>
          <p:spPr>
            <a:xfrm>
              <a:off x="8151825" y="1556400"/>
              <a:ext cx="260200" cy="881650"/>
            </a:xfrm>
            <a:custGeom>
              <a:avLst/>
              <a:gdLst/>
              <a:ahLst/>
              <a:cxnLst/>
              <a:rect l="l" t="t" r="r" b="b"/>
              <a:pathLst>
                <a:path w="10408" h="35266" extrusionOk="0">
                  <a:moveTo>
                    <a:pt x="2355" y="1"/>
                  </a:moveTo>
                  <a:cubicBezTo>
                    <a:pt x="931" y="1"/>
                    <a:pt x="99" y="1110"/>
                    <a:pt x="67" y="1174"/>
                  </a:cubicBezTo>
                  <a:cubicBezTo>
                    <a:pt x="1" y="1241"/>
                    <a:pt x="1" y="1374"/>
                    <a:pt x="101" y="1441"/>
                  </a:cubicBezTo>
                  <a:cubicBezTo>
                    <a:pt x="146" y="1471"/>
                    <a:pt x="197" y="1488"/>
                    <a:pt x="247" y="1488"/>
                  </a:cubicBezTo>
                  <a:cubicBezTo>
                    <a:pt x="307" y="1488"/>
                    <a:pt x="364" y="1463"/>
                    <a:pt x="401" y="1408"/>
                  </a:cubicBezTo>
                  <a:cubicBezTo>
                    <a:pt x="401" y="1376"/>
                    <a:pt x="1099" y="434"/>
                    <a:pt x="2321" y="434"/>
                  </a:cubicBezTo>
                  <a:cubicBezTo>
                    <a:pt x="2380" y="434"/>
                    <a:pt x="2441" y="436"/>
                    <a:pt x="2502" y="440"/>
                  </a:cubicBezTo>
                  <a:cubicBezTo>
                    <a:pt x="3636" y="507"/>
                    <a:pt x="5504" y="1541"/>
                    <a:pt x="7773" y="5978"/>
                  </a:cubicBezTo>
                  <a:cubicBezTo>
                    <a:pt x="9941" y="10214"/>
                    <a:pt x="7873" y="15518"/>
                    <a:pt x="5871" y="20655"/>
                  </a:cubicBezTo>
                  <a:cubicBezTo>
                    <a:pt x="3703" y="26259"/>
                    <a:pt x="1668" y="31563"/>
                    <a:pt x="5071" y="35199"/>
                  </a:cubicBezTo>
                  <a:cubicBezTo>
                    <a:pt x="5138" y="35232"/>
                    <a:pt x="5171" y="35265"/>
                    <a:pt x="5238" y="35265"/>
                  </a:cubicBezTo>
                  <a:cubicBezTo>
                    <a:pt x="5271" y="35265"/>
                    <a:pt x="5338" y="35232"/>
                    <a:pt x="5371" y="35199"/>
                  </a:cubicBezTo>
                  <a:cubicBezTo>
                    <a:pt x="5471" y="35132"/>
                    <a:pt x="5471" y="34998"/>
                    <a:pt x="5371" y="34898"/>
                  </a:cubicBezTo>
                  <a:cubicBezTo>
                    <a:pt x="2135" y="31463"/>
                    <a:pt x="4137" y="26292"/>
                    <a:pt x="6272" y="20822"/>
                  </a:cubicBezTo>
                  <a:cubicBezTo>
                    <a:pt x="8306" y="15585"/>
                    <a:pt x="10408" y="10214"/>
                    <a:pt x="8140" y="5778"/>
                  </a:cubicBezTo>
                  <a:cubicBezTo>
                    <a:pt x="6238" y="2075"/>
                    <a:pt x="4370" y="140"/>
                    <a:pt x="2536" y="7"/>
                  </a:cubicBezTo>
                  <a:cubicBezTo>
                    <a:pt x="2474" y="3"/>
                    <a:pt x="2414" y="1"/>
                    <a:pt x="2355"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8" name="Google Shape;5762;p61">
              <a:extLst>
                <a:ext uri="{FF2B5EF4-FFF2-40B4-BE49-F238E27FC236}">
                  <a16:creationId xmlns:a16="http://schemas.microsoft.com/office/drawing/2014/main" id="{66A765BA-644D-0BB6-C44A-7946FE4992A2}"/>
                </a:ext>
              </a:extLst>
            </p:cNvPr>
            <p:cNvSpPr/>
            <p:nvPr/>
          </p:nvSpPr>
          <p:spPr>
            <a:xfrm>
              <a:off x="7845775" y="1498800"/>
              <a:ext cx="260200" cy="1095200"/>
            </a:xfrm>
            <a:custGeom>
              <a:avLst/>
              <a:gdLst/>
              <a:ahLst/>
              <a:cxnLst/>
              <a:rect l="l" t="t" r="r" b="b"/>
              <a:pathLst>
                <a:path w="10408" h="43808" extrusionOk="0">
                  <a:moveTo>
                    <a:pt x="7327" y="0"/>
                  </a:moveTo>
                  <a:cubicBezTo>
                    <a:pt x="6487" y="0"/>
                    <a:pt x="5523" y="363"/>
                    <a:pt x="4437" y="1110"/>
                  </a:cubicBezTo>
                  <a:cubicBezTo>
                    <a:pt x="701" y="3645"/>
                    <a:pt x="1535" y="5747"/>
                    <a:pt x="3169" y="9950"/>
                  </a:cubicBezTo>
                  <a:cubicBezTo>
                    <a:pt x="3903" y="11818"/>
                    <a:pt x="4837" y="14153"/>
                    <a:pt x="5604" y="17188"/>
                  </a:cubicBezTo>
                  <a:cubicBezTo>
                    <a:pt x="6572" y="21024"/>
                    <a:pt x="5238" y="24760"/>
                    <a:pt x="3903" y="28363"/>
                  </a:cubicBezTo>
                  <a:cubicBezTo>
                    <a:pt x="1902" y="33933"/>
                    <a:pt x="0" y="39170"/>
                    <a:pt x="6939" y="43774"/>
                  </a:cubicBezTo>
                  <a:cubicBezTo>
                    <a:pt x="6972" y="43807"/>
                    <a:pt x="7005" y="43807"/>
                    <a:pt x="7039" y="43807"/>
                  </a:cubicBezTo>
                  <a:cubicBezTo>
                    <a:pt x="7106" y="43807"/>
                    <a:pt x="7172" y="43774"/>
                    <a:pt x="7239" y="43740"/>
                  </a:cubicBezTo>
                  <a:cubicBezTo>
                    <a:pt x="7306" y="43640"/>
                    <a:pt x="7272" y="43507"/>
                    <a:pt x="7172" y="43440"/>
                  </a:cubicBezTo>
                  <a:cubicBezTo>
                    <a:pt x="501" y="39004"/>
                    <a:pt x="2369" y="33900"/>
                    <a:pt x="4304" y="28496"/>
                  </a:cubicBezTo>
                  <a:cubicBezTo>
                    <a:pt x="5638" y="24827"/>
                    <a:pt x="7005" y="21024"/>
                    <a:pt x="6005" y="17088"/>
                  </a:cubicBezTo>
                  <a:cubicBezTo>
                    <a:pt x="5238" y="14019"/>
                    <a:pt x="4304" y="11684"/>
                    <a:pt x="3570" y="9783"/>
                  </a:cubicBezTo>
                  <a:cubicBezTo>
                    <a:pt x="1902" y="5546"/>
                    <a:pt x="1201" y="3812"/>
                    <a:pt x="4670" y="1477"/>
                  </a:cubicBezTo>
                  <a:cubicBezTo>
                    <a:pt x="5702" y="774"/>
                    <a:pt x="6601" y="416"/>
                    <a:pt x="7357" y="416"/>
                  </a:cubicBezTo>
                  <a:cubicBezTo>
                    <a:pt x="7677" y="416"/>
                    <a:pt x="7972" y="481"/>
                    <a:pt x="8240" y="610"/>
                  </a:cubicBezTo>
                  <a:cubicBezTo>
                    <a:pt x="9774" y="1343"/>
                    <a:pt x="9974" y="3979"/>
                    <a:pt x="9974" y="4012"/>
                  </a:cubicBezTo>
                  <a:cubicBezTo>
                    <a:pt x="9974" y="4145"/>
                    <a:pt x="10108" y="4212"/>
                    <a:pt x="10208" y="4212"/>
                  </a:cubicBezTo>
                  <a:cubicBezTo>
                    <a:pt x="10308" y="4212"/>
                    <a:pt x="10408" y="4112"/>
                    <a:pt x="10375" y="3979"/>
                  </a:cubicBezTo>
                  <a:cubicBezTo>
                    <a:pt x="10375" y="3879"/>
                    <a:pt x="10174" y="1077"/>
                    <a:pt x="8440" y="243"/>
                  </a:cubicBezTo>
                  <a:cubicBezTo>
                    <a:pt x="8097" y="82"/>
                    <a:pt x="7726" y="0"/>
                    <a:pt x="732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9" name="Google Shape;5763;p61">
              <a:extLst>
                <a:ext uri="{FF2B5EF4-FFF2-40B4-BE49-F238E27FC236}">
                  <a16:creationId xmlns:a16="http://schemas.microsoft.com/office/drawing/2014/main" id="{C27CB6E7-05B9-5EFB-8B94-7F77E3BE2022}"/>
                </a:ext>
              </a:extLst>
            </p:cNvPr>
            <p:cNvSpPr/>
            <p:nvPr/>
          </p:nvSpPr>
          <p:spPr>
            <a:xfrm>
              <a:off x="7088575" y="1630775"/>
              <a:ext cx="230175" cy="276900"/>
            </a:xfrm>
            <a:custGeom>
              <a:avLst/>
              <a:gdLst/>
              <a:ahLst/>
              <a:cxnLst/>
              <a:rect l="l" t="t" r="r" b="b"/>
              <a:pathLst>
                <a:path w="9207" h="11076" extrusionOk="0">
                  <a:moveTo>
                    <a:pt x="1401" y="1"/>
                  </a:moveTo>
                  <a:cubicBezTo>
                    <a:pt x="1301" y="1"/>
                    <a:pt x="1168" y="67"/>
                    <a:pt x="1168" y="201"/>
                  </a:cubicBezTo>
                  <a:cubicBezTo>
                    <a:pt x="1134" y="267"/>
                    <a:pt x="0" y="8206"/>
                    <a:pt x="8907" y="11042"/>
                  </a:cubicBezTo>
                  <a:cubicBezTo>
                    <a:pt x="8940" y="11075"/>
                    <a:pt x="8973" y="11075"/>
                    <a:pt x="8973" y="11075"/>
                  </a:cubicBezTo>
                  <a:cubicBezTo>
                    <a:pt x="9073" y="11075"/>
                    <a:pt x="9140" y="11008"/>
                    <a:pt x="9173" y="10908"/>
                  </a:cubicBezTo>
                  <a:cubicBezTo>
                    <a:pt x="9207" y="10808"/>
                    <a:pt x="9173" y="10675"/>
                    <a:pt x="9040" y="10641"/>
                  </a:cubicBezTo>
                  <a:cubicBezTo>
                    <a:pt x="467" y="7906"/>
                    <a:pt x="1535" y="568"/>
                    <a:pt x="1568" y="267"/>
                  </a:cubicBezTo>
                  <a:cubicBezTo>
                    <a:pt x="1601" y="134"/>
                    <a:pt x="1501" y="34"/>
                    <a:pt x="14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0" name="Google Shape;5764;p61">
              <a:extLst>
                <a:ext uri="{FF2B5EF4-FFF2-40B4-BE49-F238E27FC236}">
                  <a16:creationId xmlns:a16="http://schemas.microsoft.com/office/drawing/2014/main" id="{7400FC6F-A5BD-4E1B-083E-0BDA86593B10}"/>
                </a:ext>
              </a:extLst>
            </p:cNvPr>
            <p:cNvSpPr/>
            <p:nvPr/>
          </p:nvSpPr>
          <p:spPr>
            <a:xfrm>
              <a:off x="6836675" y="1964625"/>
              <a:ext cx="266925" cy="184175"/>
            </a:xfrm>
            <a:custGeom>
              <a:avLst/>
              <a:gdLst/>
              <a:ahLst/>
              <a:cxnLst/>
              <a:rect l="l" t="t" r="r" b="b"/>
              <a:pathLst>
                <a:path w="10677" h="7367" extrusionOk="0">
                  <a:moveTo>
                    <a:pt x="6195" y="0"/>
                  </a:moveTo>
                  <a:cubicBezTo>
                    <a:pt x="3449" y="0"/>
                    <a:pt x="1" y="1260"/>
                    <a:pt x="1503" y="3225"/>
                  </a:cubicBezTo>
                  <a:cubicBezTo>
                    <a:pt x="1503" y="3225"/>
                    <a:pt x="4572" y="7261"/>
                    <a:pt x="5773" y="7361"/>
                  </a:cubicBezTo>
                  <a:cubicBezTo>
                    <a:pt x="5806" y="7365"/>
                    <a:pt x="5836" y="7367"/>
                    <a:pt x="5865" y="7367"/>
                  </a:cubicBezTo>
                  <a:cubicBezTo>
                    <a:pt x="6913" y="7367"/>
                    <a:pt x="5840" y="5093"/>
                    <a:pt x="5840" y="5093"/>
                  </a:cubicBezTo>
                  <a:lnTo>
                    <a:pt x="5840" y="5093"/>
                  </a:lnTo>
                  <a:cubicBezTo>
                    <a:pt x="5840" y="5093"/>
                    <a:pt x="7504" y="6168"/>
                    <a:pt x="8746" y="6168"/>
                  </a:cubicBezTo>
                  <a:cubicBezTo>
                    <a:pt x="9226" y="6168"/>
                    <a:pt x="9643" y="6007"/>
                    <a:pt x="9876" y="5560"/>
                  </a:cubicBezTo>
                  <a:cubicBezTo>
                    <a:pt x="10677" y="3992"/>
                    <a:pt x="6941" y="2191"/>
                    <a:pt x="6941" y="2191"/>
                  </a:cubicBezTo>
                  <a:lnTo>
                    <a:pt x="6941" y="2191"/>
                  </a:lnTo>
                  <a:cubicBezTo>
                    <a:pt x="6941" y="2191"/>
                    <a:pt x="7239" y="2223"/>
                    <a:pt x="7624" y="2223"/>
                  </a:cubicBezTo>
                  <a:cubicBezTo>
                    <a:pt x="8551" y="2223"/>
                    <a:pt x="9979" y="2039"/>
                    <a:pt x="8942" y="790"/>
                  </a:cubicBezTo>
                  <a:cubicBezTo>
                    <a:pt x="8491" y="247"/>
                    <a:pt x="7412" y="0"/>
                    <a:pt x="6195"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1" name="Google Shape;5765;p61">
              <a:extLst>
                <a:ext uri="{FF2B5EF4-FFF2-40B4-BE49-F238E27FC236}">
                  <a16:creationId xmlns:a16="http://schemas.microsoft.com/office/drawing/2014/main" id="{73ED399C-B888-C6BA-3C81-59E0E2D6D069}"/>
                </a:ext>
              </a:extLst>
            </p:cNvPr>
            <p:cNvSpPr/>
            <p:nvPr/>
          </p:nvSpPr>
          <p:spPr>
            <a:xfrm>
              <a:off x="6877575" y="2000050"/>
              <a:ext cx="124275" cy="53550"/>
            </a:xfrm>
            <a:custGeom>
              <a:avLst/>
              <a:gdLst/>
              <a:ahLst/>
              <a:cxnLst/>
              <a:rect l="l" t="t" r="r" b="b"/>
              <a:pathLst>
                <a:path w="4971" h="2142" extrusionOk="0">
                  <a:moveTo>
                    <a:pt x="216" y="0"/>
                  </a:moveTo>
                  <a:cubicBezTo>
                    <a:pt x="109" y="0"/>
                    <a:pt x="30" y="87"/>
                    <a:pt x="1" y="174"/>
                  </a:cubicBezTo>
                  <a:cubicBezTo>
                    <a:pt x="1" y="274"/>
                    <a:pt x="68" y="407"/>
                    <a:pt x="168" y="407"/>
                  </a:cubicBezTo>
                  <a:cubicBezTo>
                    <a:pt x="1869" y="741"/>
                    <a:pt x="4604" y="2108"/>
                    <a:pt x="4637" y="2142"/>
                  </a:cubicBezTo>
                  <a:lnTo>
                    <a:pt x="4738" y="2142"/>
                  </a:lnTo>
                  <a:cubicBezTo>
                    <a:pt x="4804" y="2142"/>
                    <a:pt x="4871" y="2108"/>
                    <a:pt x="4904" y="2042"/>
                  </a:cubicBezTo>
                  <a:cubicBezTo>
                    <a:pt x="4971" y="1942"/>
                    <a:pt x="4938" y="1808"/>
                    <a:pt x="4838" y="1775"/>
                  </a:cubicBezTo>
                  <a:cubicBezTo>
                    <a:pt x="4704" y="1708"/>
                    <a:pt x="2002" y="340"/>
                    <a:pt x="268" y="7"/>
                  </a:cubicBezTo>
                  <a:cubicBezTo>
                    <a:pt x="250" y="2"/>
                    <a:pt x="233" y="0"/>
                    <a:pt x="21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2" name="Google Shape;5766;p61">
              <a:extLst>
                <a:ext uri="{FF2B5EF4-FFF2-40B4-BE49-F238E27FC236}">
                  <a16:creationId xmlns:a16="http://schemas.microsoft.com/office/drawing/2014/main" id="{65F2FD48-1DE4-52A3-7594-2A7BD744ECEC}"/>
                </a:ext>
              </a:extLst>
            </p:cNvPr>
            <p:cNvSpPr/>
            <p:nvPr/>
          </p:nvSpPr>
          <p:spPr>
            <a:xfrm>
              <a:off x="6841725" y="1610625"/>
              <a:ext cx="280550" cy="186150"/>
            </a:xfrm>
            <a:custGeom>
              <a:avLst/>
              <a:gdLst/>
              <a:ahLst/>
              <a:cxnLst/>
              <a:rect l="l" t="t" r="r" b="b"/>
              <a:pathLst>
                <a:path w="11222" h="7446" extrusionOk="0">
                  <a:moveTo>
                    <a:pt x="3887" y="1"/>
                  </a:moveTo>
                  <a:cubicBezTo>
                    <a:pt x="3177" y="1"/>
                    <a:pt x="2580" y="135"/>
                    <a:pt x="2235" y="440"/>
                  </a:cubicBezTo>
                  <a:cubicBezTo>
                    <a:pt x="501" y="1941"/>
                    <a:pt x="3970" y="2141"/>
                    <a:pt x="3970" y="2141"/>
                  </a:cubicBezTo>
                  <a:cubicBezTo>
                    <a:pt x="3970" y="2141"/>
                    <a:pt x="0" y="3308"/>
                    <a:pt x="534" y="5010"/>
                  </a:cubicBezTo>
                  <a:cubicBezTo>
                    <a:pt x="736" y="5616"/>
                    <a:pt x="1312" y="5811"/>
                    <a:pt x="1969" y="5811"/>
                  </a:cubicBezTo>
                  <a:cubicBezTo>
                    <a:pt x="3154" y="5811"/>
                    <a:pt x="4603" y="5176"/>
                    <a:pt x="4604" y="5176"/>
                  </a:cubicBezTo>
                  <a:lnTo>
                    <a:pt x="4604" y="5176"/>
                  </a:lnTo>
                  <a:cubicBezTo>
                    <a:pt x="4604" y="5177"/>
                    <a:pt x="3103" y="7378"/>
                    <a:pt x="4304" y="7445"/>
                  </a:cubicBezTo>
                  <a:cubicBezTo>
                    <a:pt x="4315" y="7445"/>
                    <a:pt x="4327" y="7446"/>
                    <a:pt x="4338" y="7446"/>
                  </a:cubicBezTo>
                  <a:cubicBezTo>
                    <a:pt x="5574" y="7446"/>
                    <a:pt x="9174" y="4042"/>
                    <a:pt x="9174" y="4042"/>
                  </a:cubicBezTo>
                  <a:cubicBezTo>
                    <a:pt x="11221" y="2075"/>
                    <a:pt x="6677" y="1"/>
                    <a:pt x="3887"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3" name="Google Shape;5767;p61">
              <a:extLst>
                <a:ext uri="{FF2B5EF4-FFF2-40B4-BE49-F238E27FC236}">
                  <a16:creationId xmlns:a16="http://schemas.microsoft.com/office/drawing/2014/main" id="{D60A6D28-B2ED-269D-992E-B5C9E0DEF82D}"/>
                </a:ext>
              </a:extLst>
            </p:cNvPr>
            <p:cNvSpPr/>
            <p:nvPr/>
          </p:nvSpPr>
          <p:spPr>
            <a:xfrm>
              <a:off x="6944300" y="1664975"/>
              <a:ext cx="129275" cy="35875"/>
            </a:xfrm>
            <a:custGeom>
              <a:avLst/>
              <a:gdLst/>
              <a:ahLst/>
              <a:cxnLst/>
              <a:rect l="l" t="t" r="r" b="b"/>
              <a:pathLst>
                <a:path w="5171" h="1435" extrusionOk="0">
                  <a:moveTo>
                    <a:pt x="4971" y="0"/>
                  </a:moveTo>
                  <a:cubicBezTo>
                    <a:pt x="3169" y="67"/>
                    <a:pt x="301" y="968"/>
                    <a:pt x="167" y="1001"/>
                  </a:cubicBezTo>
                  <a:cubicBezTo>
                    <a:pt x="67" y="1034"/>
                    <a:pt x="0" y="1168"/>
                    <a:pt x="34" y="1268"/>
                  </a:cubicBezTo>
                  <a:cubicBezTo>
                    <a:pt x="67" y="1368"/>
                    <a:pt x="167" y="1435"/>
                    <a:pt x="234" y="1435"/>
                  </a:cubicBezTo>
                  <a:cubicBezTo>
                    <a:pt x="267" y="1435"/>
                    <a:pt x="301" y="1435"/>
                    <a:pt x="301" y="1401"/>
                  </a:cubicBezTo>
                  <a:cubicBezTo>
                    <a:pt x="334" y="1401"/>
                    <a:pt x="3236" y="467"/>
                    <a:pt x="4971" y="434"/>
                  </a:cubicBezTo>
                  <a:cubicBezTo>
                    <a:pt x="5104" y="400"/>
                    <a:pt x="5171" y="334"/>
                    <a:pt x="5171" y="200"/>
                  </a:cubicBezTo>
                  <a:cubicBezTo>
                    <a:pt x="5171" y="100"/>
                    <a:pt x="5071" y="0"/>
                    <a:pt x="497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4" name="Google Shape;5768;p61">
              <a:extLst>
                <a:ext uri="{FF2B5EF4-FFF2-40B4-BE49-F238E27FC236}">
                  <a16:creationId xmlns:a16="http://schemas.microsoft.com/office/drawing/2014/main" id="{28659E04-440A-1AFE-1349-A270166C16AC}"/>
                </a:ext>
              </a:extLst>
            </p:cNvPr>
            <p:cNvSpPr/>
            <p:nvPr/>
          </p:nvSpPr>
          <p:spPr>
            <a:xfrm>
              <a:off x="7682325" y="1641900"/>
              <a:ext cx="281175" cy="185750"/>
            </a:xfrm>
            <a:custGeom>
              <a:avLst/>
              <a:gdLst/>
              <a:ahLst/>
              <a:cxnLst/>
              <a:rect l="l" t="t" r="r" b="b"/>
              <a:pathLst>
                <a:path w="11247" h="7430" extrusionOk="0">
                  <a:moveTo>
                    <a:pt x="3937" y="1"/>
                  </a:moveTo>
                  <a:cubicBezTo>
                    <a:pt x="3208" y="1"/>
                    <a:pt x="2593" y="140"/>
                    <a:pt x="2235" y="456"/>
                  </a:cubicBezTo>
                  <a:cubicBezTo>
                    <a:pt x="501" y="1957"/>
                    <a:pt x="3970" y="2124"/>
                    <a:pt x="3970" y="2124"/>
                  </a:cubicBezTo>
                  <a:cubicBezTo>
                    <a:pt x="3970" y="2124"/>
                    <a:pt x="0" y="3325"/>
                    <a:pt x="568" y="5026"/>
                  </a:cubicBezTo>
                  <a:cubicBezTo>
                    <a:pt x="755" y="5624"/>
                    <a:pt x="1314" y="5818"/>
                    <a:pt x="1960" y="5818"/>
                  </a:cubicBezTo>
                  <a:cubicBezTo>
                    <a:pt x="3151" y="5818"/>
                    <a:pt x="4637" y="5160"/>
                    <a:pt x="4637" y="5160"/>
                  </a:cubicBezTo>
                  <a:lnTo>
                    <a:pt x="4637" y="5160"/>
                  </a:lnTo>
                  <a:cubicBezTo>
                    <a:pt x="4637" y="5160"/>
                    <a:pt x="3103" y="7361"/>
                    <a:pt x="4304" y="7428"/>
                  </a:cubicBezTo>
                  <a:cubicBezTo>
                    <a:pt x="4320" y="7429"/>
                    <a:pt x="4338" y="7430"/>
                    <a:pt x="4356" y="7430"/>
                  </a:cubicBezTo>
                  <a:cubicBezTo>
                    <a:pt x="5608" y="7430"/>
                    <a:pt x="9207" y="4025"/>
                    <a:pt x="9207" y="4025"/>
                  </a:cubicBezTo>
                  <a:cubicBezTo>
                    <a:pt x="11246" y="2066"/>
                    <a:pt x="6747" y="1"/>
                    <a:pt x="3937"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5" name="Google Shape;5769;p61">
              <a:extLst>
                <a:ext uri="{FF2B5EF4-FFF2-40B4-BE49-F238E27FC236}">
                  <a16:creationId xmlns:a16="http://schemas.microsoft.com/office/drawing/2014/main" id="{06469EB0-89D0-68AF-581B-042122F75D1A}"/>
                </a:ext>
              </a:extLst>
            </p:cNvPr>
            <p:cNvSpPr/>
            <p:nvPr/>
          </p:nvSpPr>
          <p:spPr>
            <a:xfrm>
              <a:off x="7785725" y="1696650"/>
              <a:ext cx="129300" cy="35050"/>
            </a:xfrm>
            <a:custGeom>
              <a:avLst/>
              <a:gdLst/>
              <a:ahLst/>
              <a:cxnLst/>
              <a:rect l="l" t="t" r="r" b="b"/>
              <a:pathLst>
                <a:path w="5172" h="1402" extrusionOk="0">
                  <a:moveTo>
                    <a:pt x="4938" y="1"/>
                  </a:moveTo>
                  <a:cubicBezTo>
                    <a:pt x="3136" y="34"/>
                    <a:pt x="268" y="968"/>
                    <a:pt x="168" y="1001"/>
                  </a:cubicBezTo>
                  <a:cubicBezTo>
                    <a:pt x="34" y="1035"/>
                    <a:pt x="1" y="1135"/>
                    <a:pt x="34" y="1268"/>
                  </a:cubicBezTo>
                  <a:cubicBezTo>
                    <a:pt x="67" y="1335"/>
                    <a:pt x="134" y="1402"/>
                    <a:pt x="234" y="1402"/>
                  </a:cubicBezTo>
                  <a:lnTo>
                    <a:pt x="301" y="1402"/>
                  </a:lnTo>
                  <a:cubicBezTo>
                    <a:pt x="301" y="1402"/>
                    <a:pt x="3236" y="468"/>
                    <a:pt x="4971" y="401"/>
                  </a:cubicBezTo>
                  <a:cubicBezTo>
                    <a:pt x="5071" y="401"/>
                    <a:pt x="5171" y="301"/>
                    <a:pt x="5171" y="201"/>
                  </a:cubicBezTo>
                  <a:cubicBezTo>
                    <a:pt x="5138" y="67"/>
                    <a:pt x="5071" y="1"/>
                    <a:pt x="493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6" name="Google Shape;5770;p61">
              <a:extLst>
                <a:ext uri="{FF2B5EF4-FFF2-40B4-BE49-F238E27FC236}">
                  <a16:creationId xmlns:a16="http://schemas.microsoft.com/office/drawing/2014/main" id="{5CC556B6-6B6F-C91E-8BD6-BD16784A8292}"/>
                </a:ext>
              </a:extLst>
            </p:cNvPr>
            <p:cNvSpPr/>
            <p:nvPr/>
          </p:nvSpPr>
          <p:spPr>
            <a:xfrm>
              <a:off x="8001725" y="2176875"/>
              <a:ext cx="281375" cy="186150"/>
            </a:xfrm>
            <a:custGeom>
              <a:avLst/>
              <a:gdLst/>
              <a:ahLst/>
              <a:cxnLst/>
              <a:rect l="l" t="t" r="r" b="b"/>
              <a:pathLst>
                <a:path w="11255" h="7446" extrusionOk="0">
                  <a:moveTo>
                    <a:pt x="3903" y="0"/>
                  </a:moveTo>
                  <a:cubicBezTo>
                    <a:pt x="3189" y="0"/>
                    <a:pt x="2587" y="135"/>
                    <a:pt x="2235" y="439"/>
                  </a:cubicBezTo>
                  <a:cubicBezTo>
                    <a:pt x="534" y="1940"/>
                    <a:pt x="3970" y="2140"/>
                    <a:pt x="3970" y="2140"/>
                  </a:cubicBezTo>
                  <a:cubicBezTo>
                    <a:pt x="3970" y="2140"/>
                    <a:pt x="0" y="3308"/>
                    <a:pt x="567" y="5009"/>
                  </a:cubicBezTo>
                  <a:cubicBezTo>
                    <a:pt x="769" y="5627"/>
                    <a:pt x="1344" y="5826"/>
                    <a:pt x="1999" y="5826"/>
                  </a:cubicBezTo>
                  <a:cubicBezTo>
                    <a:pt x="3185" y="5826"/>
                    <a:pt x="4637" y="5176"/>
                    <a:pt x="4637" y="5176"/>
                  </a:cubicBezTo>
                  <a:lnTo>
                    <a:pt x="4637" y="5176"/>
                  </a:lnTo>
                  <a:cubicBezTo>
                    <a:pt x="4637" y="5176"/>
                    <a:pt x="3136" y="7377"/>
                    <a:pt x="4337" y="7444"/>
                  </a:cubicBezTo>
                  <a:cubicBezTo>
                    <a:pt x="4348" y="7445"/>
                    <a:pt x="4360" y="7445"/>
                    <a:pt x="4372" y="7445"/>
                  </a:cubicBezTo>
                  <a:cubicBezTo>
                    <a:pt x="5607" y="7445"/>
                    <a:pt x="9207" y="4042"/>
                    <a:pt x="9207" y="4042"/>
                  </a:cubicBezTo>
                  <a:cubicBezTo>
                    <a:pt x="11254" y="2074"/>
                    <a:pt x="6710" y="0"/>
                    <a:pt x="3903"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7" name="Google Shape;5771;p61">
              <a:extLst>
                <a:ext uri="{FF2B5EF4-FFF2-40B4-BE49-F238E27FC236}">
                  <a16:creationId xmlns:a16="http://schemas.microsoft.com/office/drawing/2014/main" id="{B7CF2FB0-4F81-B596-F58F-5F7B6F17969B}"/>
                </a:ext>
              </a:extLst>
            </p:cNvPr>
            <p:cNvSpPr/>
            <p:nvPr/>
          </p:nvSpPr>
          <p:spPr>
            <a:xfrm>
              <a:off x="8105125" y="2231200"/>
              <a:ext cx="129275" cy="35900"/>
            </a:xfrm>
            <a:custGeom>
              <a:avLst/>
              <a:gdLst/>
              <a:ahLst/>
              <a:cxnLst/>
              <a:rect l="l" t="t" r="r" b="b"/>
              <a:pathLst>
                <a:path w="5171" h="1436" extrusionOk="0">
                  <a:moveTo>
                    <a:pt x="4937" y="1"/>
                  </a:moveTo>
                  <a:cubicBezTo>
                    <a:pt x="3169" y="67"/>
                    <a:pt x="301" y="968"/>
                    <a:pt x="167" y="1035"/>
                  </a:cubicBezTo>
                  <a:cubicBezTo>
                    <a:pt x="67" y="1068"/>
                    <a:pt x="1" y="1168"/>
                    <a:pt x="34" y="1268"/>
                  </a:cubicBezTo>
                  <a:cubicBezTo>
                    <a:pt x="67" y="1368"/>
                    <a:pt x="134" y="1435"/>
                    <a:pt x="234" y="1435"/>
                  </a:cubicBezTo>
                  <a:lnTo>
                    <a:pt x="301" y="1435"/>
                  </a:lnTo>
                  <a:cubicBezTo>
                    <a:pt x="334" y="1402"/>
                    <a:pt x="3236" y="468"/>
                    <a:pt x="4971" y="434"/>
                  </a:cubicBezTo>
                  <a:cubicBezTo>
                    <a:pt x="5071" y="434"/>
                    <a:pt x="5171" y="334"/>
                    <a:pt x="5171" y="201"/>
                  </a:cubicBezTo>
                  <a:cubicBezTo>
                    <a:pt x="5171" y="101"/>
                    <a:pt x="5071" y="1"/>
                    <a:pt x="497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8" name="Google Shape;5772;p61">
              <a:extLst>
                <a:ext uri="{FF2B5EF4-FFF2-40B4-BE49-F238E27FC236}">
                  <a16:creationId xmlns:a16="http://schemas.microsoft.com/office/drawing/2014/main" id="{123CB59A-A97D-EE30-7AF3-FFDB8332860F}"/>
                </a:ext>
              </a:extLst>
            </p:cNvPr>
            <p:cNvSpPr/>
            <p:nvPr/>
          </p:nvSpPr>
          <p:spPr>
            <a:xfrm>
              <a:off x="7163250" y="2065025"/>
              <a:ext cx="280600" cy="185450"/>
            </a:xfrm>
            <a:custGeom>
              <a:avLst/>
              <a:gdLst/>
              <a:ahLst/>
              <a:cxnLst/>
              <a:rect l="l" t="t" r="r" b="b"/>
              <a:pathLst>
                <a:path w="11224" h="7418" extrusionOk="0">
                  <a:moveTo>
                    <a:pt x="7319" y="1"/>
                  </a:moveTo>
                  <a:cubicBezTo>
                    <a:pt x="4527" y="1"/>
                    <a:pt x="0" y="2049"/>
                    <a:pt x="2017" y="4013"/>
                  </a:cubicBezTo>
                  <a:cubicBezTo>
                    <a:pt x="2017" y="4013"/>
                    <a:pt x="5616" y="7417"/>
                    <a:pt x="6868" y="7417"/>
                  </a:cubicBezTo>
                  <a:cubicBezTo>
                    <a:pt x="6886" y="7417"/>
                    <a:pt x="6903" y="7416"/>
                    <a:pt x="6920" y="7415"/>
                  </a:cubicBezTo>
                  <a:cubicBezTo>
                    <a:pt x="8121" y="7348"/>
                    <a:pt x="6620" y="5147"/>
                    <a:pt x="6620" y="5147"/>
                  </a:cubicBezTo>
                  <a:lnTo>
                    <a:pt x="6620" y="5147"/>
                  </a:lnTo>
                  <a:cubicBezTo>
                    <a:pt x="6620" y="5147"/>
                    <a:pt x="8092" y="5806"/>
                    <a:pt x="9273" y="5806"/>
                  </a:cubicBezTo>
                  <a:cubicBezTo>
                    <a:pt x="9914" y="5806"/>
                    <a:pt x="10469" y="5612"/>
                    <a:pt x="10656" y="5013"/>
                  </a:cubicBezTo>
                  <a:cubicBezTo>
                    <a:pt x="11223" y="3312"/>
                    <a:pt x="7254" y="2111"/>
                    <a:pt x="7254" y="2111"/>
                  </a:cubicBezTo>
                  <a:cubicBezTo>
                    <a:pt x="7254" y="2111"/>
                    <a:pt x="10723" y="1944"/>
                    <a:pt x="8988" y="443"/>
                  </a:cubicBezTo>
                  <a:cubicBezTo>
                    <a:pt x="8640" y="136"/>
                    <a:pt x="8037" y="1"/>
                    <a:pt x="7319"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9" name="Google Shape;5773;p61">
              <a:extLst>
                <a:ext uri="{FF2B5EF4-FFF2-40B4-BE49-F238E27FC236}">
                  <a16:creationId xmlns:a16="http://schemas.microsoft.com/office/drawing/2014/main" id="{AF57294A-1AAF-B4D1-CBB6-51665A740FD1}"/>
                </a:ext>
              </a:extLst>
            </p:cNvPr>
            <p:cNvSpPr/>
            <p:nvPr/>
          </p:nvSpPr>
          <p:spPr>
            <a:xfrm>
              <a:off x="7211150" y="2119450"/>
              <a:ext cx="130125" cy="35050"/>
            </a:xfrm>
            <a:custGeom>
              <a:avLst/>
              <a:gdLst/>
              <a:ahLst/>
              <a:cxnLst/>
              <a:rect l="l" t="t" r="r" b="b"/>
              <a:pathLst>
                <a:path w="5205" h="1402" extrusionOk="0">
                  <a:moveTo>
                    <a:pt x="234" y="1"/>
                  </a:moveTo>
                  <a:cubicBezTo>
                    <a:pt x="101" y="1"/>
                    <a:pt x="34" y="68"/>
                    <a:pt x="34" y="201"/>
                  </a:cubicBezTo>
                  <a:cubicBezTo>
                    <a:pt x="1" y="301"/>
                    <a:pt x="101" y="401"/>
                    <a:pt x="234" y="401"/>
                  </a:cubicBezTo>
                  <a:cubicBezTo>
                    <a:pt x="1969" y="468"/>
                    <a:pt x="4871" y="1402"/>
                    <a:pt x="4904" y="1402"/>
                  </a:cubicBezTo>
                  <a:lnTo>
                    <a:pt x="4971" y="1402"/>
                  </a:lnTo>
                  <a:cubicBezTo>
                    <a:pt x="5038" y="1402"/>
                    <a:pt x="5138" y="1369"/>
                    <a:pt x="5138" y="1268"/>
                  </a:cubicBezTo>
                  <a:cubicBezTo>
                    <a:pt x="5204" y="1168"/>
                    <a:pt x="5138" y="1035"/>
                    <a:pt x="5004" y="1002"/>
                  </a:cubicBezTo>
                  <a:cubicBezTo>
                    <a:pt x="4904" y="968"/>
                    <a:pt x="2035" y="34"/>
                    <a:pt x="23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0" name="Google Shape;5774;p61">
              <a:extLst>
                <a:ext uri="{FF2B5EF4-FFF2-40B4-BE49-F238E27FC236}">
                  <a16:creationId xmlns:a16="http://schemas.microsoft.com/office/drawing/2014/main" id="{95861D34-90FE-9112-1F0A-D69E733024BA}"/>
                </a:ext>
              </a:extLst>
            </p:cNvPr>
            <p:cNvSpPr/>
            <p:nvPr/>
          </p:nvSpPr>
          <p:spPr>
            <a:xfrm>
              <a:off x="7084275" y="1269800"/>
              <a:ext cx="363350" cy="312625"/>
            </a:xfrm>
            <a:custGeom>
              <a:avLst/>
              <a:gdLst/>
              <a:ahLst/>
              <a:cxnLst/>
              <a:rect l="l" t="t" r="r" b="b"/>
              <a:pathLst>
                <a:path w="14534" h="12505" extrusionOk="0">
                  <a:moveTo>
                    <a:pt x="7789" y="1"/>
                  </a:moveTo>
                  <a:cubicBezTo>
                    <a:pt x="6063" y="1"/>
                    <a:pt x="5357" y="923"/>
                    <a:pt x="5104" y="1944"/>
                  </a:cubicBezTo>
                  <a:lnTo>
                    <a:pt x="5104" y="1944"/>
                  </a:lnTo>
                  <a:cubicBezTo>
                    <a:pt x="4991" y="1914"/>
                    <a:pt x="4870" y="1887"/>
                    <a:pt x="4742" y="1864"/>
                  </a:cubicBezTo>
                  <a:cubicBezTo>
                    <a:pt x="4534" y="1827"/>
                    <a:pt x="4335" y="1809"/>
                    <a:pt x="4144" y="1809"/>
                  </a:cubicBezTo>
                  <a:cubicBezTo>
                    <a:pt x="717" y="1809"/>
                    <a:pt x="0" y="7500"/>
                    <a:pt x="2307" y="9269"/>
                  </a:cubicBezTo>
                  <a:cubicBezTo>
                    <a:pt x="2910" y="9724"/>
                    <a:pt x="3477" y="9896"/>
                    <a:pt x="3963" y="9896"/>
                  </a:cubicBezTo>
                  <a:cubicBezTo>
                    <a:pt x="3977" y="9896"/>
                    <a:pt x="3991" y="9896"/>
                    <a:pt x="4004" y="9895"/>
                  </a:cubicBezTo>
                  <a:lnTo>
                    <a:pt x="4004" y="9895"/>
                  </a:lnTo>
                  <a:cubicBezTo>
                    <a:pt x="4176" y="11095"/>
                    <a:pt x="5208" y="12505"/>
                    <a:pt x="7511" y="12505"/>
                  </a:cubicBezTo>
                  <a:cubicBezTo>
                    <a:pt x="10315" y="12505"/>
                    <a:pt x="10559" y="10943"/>
                    <a:pt x="10290" y="9598"/>
                  </a:cubicBezTo>
                  <a:lnTo>
                    <a:pt x="10290" y="9598"/>
                  </a:lnTo>
                  <a:cubicBezTo>
                    <a:pt x="10517" y="9657"/>
                    <a:pt x="10779" y="9704"/>
                    <a:pt x="11080" y="9736"/>
                  </a:cubicBezTo>
                  <a:cubicBezTo>
                    <a:pt x="11187" y="9747"/>
                    <a:pt x="11291" y="9752"/>
                    <a:pt x="11392" y="9752"/>
                  </a:cubicBezTo>
                  <a:cubicBezTo>
                    <a:pt x="14533" y="9752"/>
                    <a:pt x="14266" y="4837"/>
                    <a:pt x="12714" y="3932"/>
                  </a:cubicBezTo>
                  <a:cubicBezTo>
                    <a:pt x="12388" y="3752"/>
                    <a:pt x="12030" y="3677"/>
                    <a:pt x="11677" y="3677"/>
                  </a:cubicBezTo>
                  <a:cubicBezTo>
                    <a:pt x="11575" y="3677"/>
                    <a:pt x="11473" y="3684"/>
                    <a:pt x="11372" y="3696"/>
                  </a:cubicBezTo>
                  <a:lnTo>
                    <a:pt x="11372" y="3696"/>
                  </a:lnTo>
                  <a:cubicBezTo>
                    <a:pt x="11482" y="2301"/>
                    <a:pt x="10887" y="489"/>
                    <a:pt x="9012" y="129"/>
                  </a:cubicBezTo>
                  <a:cubicBezTo>
                    <a:pt x="8556" y="41"/>
                    <a:pt x="8150" y="1"/>
                    <a:pt x="7789"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1" name="Google Shape;5775;p61">
              <a:extLst>
                <a:ext uri="{FF2B5EF4-FFF2-40B4-BE49-F238E27FC236}">
                  <a16:creationId xmlns:a16="http://schemas.microsoft.com/office/drawing/2014/main" id="{07DD43E5-A02B-ACB9-E108-282D58D56A62}"/>
                </a:ext>
              </a:extLst>
            </p:cNvPr>
            <p:cNvSpPr/>
            <p:nvPr/>
          </p:nvSpPr>
          <p:spPr>
            <a:xfrm>
              <a:off x="7190300" y="1373700"/>
              <a:ext cx="78425" cy="40275"/>
            </a:xfrm>
            <a:custGeom>
              <a:avLst/>
              <a:gdLst/>
              <a:ahLst/>
              <a:cxnLst/>
              <a:rect l="l" t="t" r="r" b="b"/>
              <a:pathLst>
                <a:path w="3137" h="1611" extrusionOk="0">
                  <a:moveTo>
                    <a:pt x="212" y="1"/>
                  </a:moveTo>
                  <a:cubicBezTo>
                    <a:pt x="124" y="1"/>
                    <a:pt x="34" y="61"/>
                    <a:pt x="34" y="143"/>
                  </a:cubicBezTo>
                  <a:cubicBezTo>
                    <a:pt x="1" y="276"/>
                    <a:pt x="67" y="376"/>
                    <a:pt x="168" y="410"/>
                  </a:cubicBezTo>
                  <a:cubicBezTo>
                    <a:pt x="1001" y="610"/>
                    <a:pt x="2436" y="1077"/>
                    <a:pt x="2736" y="1511"/>
                  </a:cubicBezTo>
                  <a:cubicBezTo>
                    <a:pt x="2769" y="1577"/>
                    <a:pt x="2836" y="1611"/>
                    <a:pt x="2903" y="1611"/>
                  </a:cubicBezTo>
                  <a:cubicBezTo>
                    <a:pt x="2936" y="1611"/>
                    <a:pt x="3003" y="1577"/>
                    <a:pt x="3036" y="1577"/>
                  </a:cubicBezTo>
                  <a:cubicBezTo>
                    <a:pt x="3136" y="1511"/>
                    <a:pt x="3136" y="1377"/>
                    <a:pt x="3103" y="1277"/>
                  </a:cubicBezTo>
                  <a:cubicBezTo>
                    <a:pt x="2603" y="543"/>
                    <a:pt x="501" y="43"/>
                    <a:pt x="268" y="10"/>
                  </a:cubicBezTo>
                  <a:cubicBezTo>
                    <a:pt x="250" y="4"/>
                    <a:pt x="231" y="1"/>
                    <a:pt x="21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2" name="Google Shape;5776;p61">
              <a:extLst>
                <a:ext uri="{FF2B5EF4-FFF2-40B4-BE49-F238E27FC236}">
                  <a16:creationId xmlns:a16="http://schemas.microsoft.com/office/drawing/2014/main" id="{1B32813F-6D03-A8C3-AE0B-DE0E195D0261}"/>
                </a:ext>
              </a:extLst>
            </p:cNvPr>
            <p:cNvSpPr/>
            <p:nvPr/>
          </p:nvSpPr>
          <p:spPr>
            <a:xfrm>
              <a:off x="7232825" y="1341900"/>
              <a:ext cx="38400" cy="50400"/>
            </a:xfrm>
            <a:custGeom>
              <a:avLst/>
              <a:gdLst/>
              <a:ahLst/>
              <a:cxnLst/>
              <a:rect l="l" t="t" r="r" b="b"/>
              <a:pathLst>
                <a:path w="1536" h="2016" extrusionOk="0">
                  <a:moveTo>
                    <a:pt x="222" y="1"/>
                  </a:moveTo>
                  <a:cubicBezTo>
                    <a:pt x="161" y="1"/>
                    <a:pt x="104" y="26"/>
                    <a:pt x="68" y="81"/>
                  </a:cubicBezTo>
                  <a:cubicBezTo>
                    <a:pt x="1" y="181"/>
                    <a:pt x="1" y="281"/>
                    <a:pt x="68" y="381"/>
                  </a:cubicBezTo>
                  <a:cubicBezTo>
                    <a:pt x="101" y="381"/>
                    <a:pt x="968" y="1181"/>
                    <a:pt x="1102" y="1849"/>
                  </a:cubicBezTo>
                  <a:cubicBezTo>
                    <a:pt x="1135" y="1949"/>
                    <a:pt x="1235" y="2015"/>
                    <a:pt x="1302" y="2015"/>
                  </a:cubicBezTo>
                  <a:lnTo>
                    <a:pt x="1369" y="2015"/>
                  </a:lnTo>
                  <a:cubicBezTo>
                    <a:pt x="1469" y="1982"/>
                    <a:pt x="1535" y="1882"/>
                    <a:pt x="1535" y="1749"/>
                  </a:cubicBezTo>
                  <a:cubicBezTo>
                    <a:pt x="1335" y="948"/>
                    <a:pt x="401" y="114"/>
                    <a:pt x="368" y="47"/>
                  </a:cubicBezTo>
                  <a:cubicBezTo>
                    <a:pt x="323" y="17"/>
                    <a:pt x="271" y="1"/>
                    <a:pt x="22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3" name="Google Shape;5777;p61">
              <a:extLst>
                <a:ext uri="{FF2B5EF4-FFF2-40B4-BE49-F238E27FC236}">
                  <a16:creationId xmlns:a16="http://schemas.microsoft.com/office/drawing/2014/main" id="{BDF109A5-DD3B-547F-3152-BF8D299DCC0B}"/>
                </a:ext>
              </a:extLst>
            </p:cNvPr>
            <p:cNvSpPr/>
            <p:nvPr/>
          </p:nvSpPr>
          <p:spPr>
            <a:xfrm>
              <a:off x="7277025" y="1327850"/>
              <a:ext cx="28375" cy="75300"/>
            </a:xfrm>
            <a:custGeom>
              <a:avLst/>
              <a:gdLst/>
              <a:ahLst/>
              <a:cxnLst/>
              <a:rect l="l" t="t" r="r" b="b"/>
              <a:pathLst>
                <a:path w="1135" h="3012" extrusionOk="0">
                  <a:moveTo>
                    <a:pt x="588" y="0"/>
                  </a:moveTo>
                  <a:cubicBezTo>
                    <a:pt x="570" y="0"/>
                    <a:pt x="552" y="3"/>
                    <a:pt x="535" y="9"/>
                  </a:cubicBezTo>
                  <a:cubicBezTo>
                    <a:pt x="401" y="42"/>
                    <a:pt x="368" y="176"/>
                    <a:pt x="401" y="276"/>
                  </a:cubicBezTo>
                  <a:cubicBezTo>
                    <a:pt x="668" y="1110"/>
                    <a:pt x="34" y="2677"/>
                    <a:pt x="34" y="2711"/>
                  </a:cubicBezTo>
                  <a:cubicBezTo>
                    <a:pt x="1" y="2811"/>
                    <a:pt x="34" y="2944"/>
                    <a:pt x="134" y="2978"/>
                  </a:cubicBezTo>
                  <a:cubicBezTo>
                    <a:pt x="168" y="2978"/>
                    <a:pt x="201" y="3011"/>
                    <a:pt x="234" y="3011"/>
                  </a:cubicBezTo>
                  <a:cubicBezTo>
                    <a:pt x="301" y="3011"/>
                    <a:pt x="401" y="2944"/>
                    <a:pt x="401" y="2878"/>
                  </a:cubicBezTo>
                  <a:cubicBezTo>
                    <a:pt x="435" y="2811"/>
                    <a:pt x="1135" y="1143"/>
                    <a:pt x="801" y="142"/>
                  </a:cubicBezTo>
                  <a:cubicBezTo>
                    <a:pt x="747" y="60"/>
                    <a:pt x="669" y="0"/>
                    <a:pt x="58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4" name="Google Shape;5778;p61">
              <a:extLst>
                <a:ext uri="{FF2B5EF4-FFF2-40B4-BE49-F238E27FC236}">
                  <a16:creationId xmlns:a16="http://schemas.microsoft.com/office/drawing/2014/main" id="{75AA5711-05A5-2C38-1A56-2E51AA5131C3}"/>
                </a:ext>
              </a:extLst>
            </p:cNvPr>
            <p:cNvSpPr/>
            <p:nvPr/>
          </p:nvSpPr>
          <p:spPr>
            <a:xfrm>
              <a:off x="7278700" y="1378925"/>
              <a:ext cx="61725" cy="40900"/>
            </a:xfrm>
            <a:custGeom>
              <a:avLst/>
              <a:gdLst/>
              <a:ahLst/>
              <a:cxnLst/>
              <a:rect l="l" t="t" r="r" b="b"/>
              <a:pathLst>
                <a:path w="2469" h="1636" extrusionOk="0">
                  <a:moveTo>
                    <a:pt x="2269" y="1"/>
                  </a:moveTo>
                  <a:cubicBezTo>
                    <a:pt x="2169" y="1"/>
                    <a:pt x="2035" y="101"/>
                    <a:pt x="2035" y="201"/>
                  </a:cubicBezTo>
                  <a:cubicBezTo>
                    <a:pt x="1969" y="768"/>
                    <a:pt x="634" y="1135"/>
                    <a:pt x="167" y="1202"/>
                  </a:cubicBezTo>
                  <a:cubicBezTo>
                    <a:pt x="67" y="1235"/>
                    <a:pt x="1" y="1335"/>
                    <a:pt x="1" y="1468"/>
                  </a:cubicBezTo>
                  <a:cubicBezTo>
                    <a:pt x="34" y="1568"/>
                    <a:pt x="101" y="1635"/>
                    <a:pt x="201" y="1635"/>
                  </a:cubicBezTo>
                  <a:lnTo>
                    <a:pt x="234" y="1635"/>
                  </a:lnTo>
                  <a:cubicBezTo>
                    <a:pt x="468" y="1602"/>
                    <a:pt x="2369" y="1235"/>
                    <a:pt x="2436" y="234"/>
                  </a:cubicBezTo>
                  <a:cubicBezTo>
                    <a:pt x="2469" y="134"/>
                    <a:pt x="2369" y="34"/>
                    <a:pt x="226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5" name="Google Shape;5779;p61">
              <a:extLst>
                <a:ext uri="{FF2B5EF4-FFF2-40B4-BE49-F238E27FC236}">
                  <a16:creationId xmlns:a16="http://schemas.microsoft.com/office/drawing/2014/main" id="{BD2829DD-384B-D7E4-454D-DF7FD2F84900}"/>
                </a:ext>
              </a:extLst>
            </p:cNvPr>
            <p:cNvSpPr/>
            <p:nvPr/>
          </p:nvSpPr>
          <p:spPr>
            <a:xfrm>
              <a:off x="7277025" y="1420600"/>
              <a:ext cx="71750" cy="36750"/>
            </a:xfrm>
            <a:custGeom>
              <a:avLst/>
              <a:gdLst/>
              <a:ahLst/>
              <a:cxnLst/>
              <a:rect l="l" t="t" r="r" b="b"/>
              <a:pathLst>
                <a:path w="2870" h="1470" extrusionOk="0">
                  <a:moveTo>
                    <a:pt x="249" y="0"/>
                  </a:moveTo>
                  <a:cubicBezTo>
                    <a:pt x="209" y="0"/>
                    <a:pt x="170" y="11"/>
                    <a:pt x="134" y="35"/>
                  </a:cubicBezTo>
                  <a:cubicBezTo>
                    <a:pt x="34" y="68"/>
                    <a:pt x="1" y="202"/>
                    <a:pt x="68" y="302"/>
                  </a:cubicBezTo>
                  <a:cubicBezTo>
                    <a:pt x="668" y="1269"/>
                    <a:pt x="1469" y="1469"/>
                    <a:pt x="2036" y="1469"/>
                  </a:cubicBezTo>
                  <a:cubicBezTo>
                    <a:pt x="2403" y="1469"/>
                    <a:pt x="2703" y="1369"/>
                    <a:pt x="2703" y="1369"/>
                  </a:cubicBezTo>
                  <a:cubicBezTo>
                    <a:pt x="2803" y="1302"/>
                    <a:pt x="2870" y="1202"/>
                    <a:pt x="2803" y="1102"/>
                  </a:cubicBezTo>
                  <a:cubicBezTo>
                    <a:pt x="2777" y="1000"/>
                    <a:pt x="2713" y="957"/>
                    <a:pt x="2625" y="957"/>
                  </a:cubicBezTo>
                  <a:cubicBezTo>
                    <a:pt x="2597" y="957"/>
                    <a:pt x="2568" y="961"/>
                    <a:pt x="2536" y="969"/>
                  </a:cubicBezTo>
                  <a:cubicBezTo>
                    <a:pt x="2523" y="969"/>
                    <a:pt x="2317" y="1038"/>
                    <a:pt x="2022" y="1038"/>
                  </a:cubicBezTo>
                  <a:cubicBezTo>
                    <a:pt x="1579" y="1038"/>
                    <a:pt x="935" y="882"/>
                    <a:pt x="435" y="102"/>
                  </a:cubicBezTo>
                  <a:cubicBezTo>
                    <a:pt x="391" y="37"/>
                    <a:pt x="321" y="0"/>
                    <a:pt x="24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6" name="Google Shape;5780;p61">
              <a:extLst>
                <a:ext uri="{FF2B5EF4-FFF2-40B4-BE49-F238E27FC236}">
                  <a16:creationId xmlns:a16="http://schemas.microsoft.com/office/drawing/2014/main" id="{5F0CC0C7-28F9-310B-E99B-1F110FDC6C56}"/>
                </a:ext>
              </a:extLst>
            </p:cNvPr>
            <p:cNvSpPr/>
            <p:nvPr/>
          </p:nvSpPr>
          <p:spPr>
            <a:xfrm>
              <a:off x="7254525" y="1423950"/>
              <a:ext cx="50050" cy="85100"/>
            </a:xfrm>
            <a:custGeom>
              <a:avLst/>
              <a:gdLst/>
              <a:ahLst/>
              <a:cxnLst/>
              <a:rect l="l" t="t" r="r" b="b"/>
              <a:pathLst>
                <a:path w="2002" h="3404" extrusionOk="0">
                  <a:moveTo>
                    <a:pt x="601" y="1"/>
                  </a:moveTo>
                  <a:cubicBezTo>
                    <a:pt x="467" y="1"/>
                    <a:pt x="367" y="68"/>
                    <a:pt x="334" y="201"/>
                  </a:cubicBezTo>
                  <a:cubicBezTo>
                    <a:pt x="0" y="2369"/>
                    <a:pt x="1635" y="3370"/>
                    <a:pt x="1635" y="3370"/>
                  </a:cubicBezTo>
                  <a:cubicBezTo>
                    <a:pt x="1668" y="3403"/>
                    <a:pt x="1701" y="3403"/>
                    <a:pt x="1735" y="3403"/>
                  </a:cubicBezTo>
                  <a:cubicBezTo>
                    <a:pt x="1835" y="3403"/>
                    <a:pt x="1902" y="3370"/>
                    <a:pt x="1935" y="3303"/>
                  </a:cubicBezTo>
                  <a:cubicBezTo>
                    <a:pt x="2002" y="3203"/>
                    <a:pt x="1968" y="3070"/>
                    <a:pt x="1868" y="3003"/>
                  </a:cubicBezTo>
                  <a:cubicBezTo>
                    <a:pt x="1835" y="3003"/>
                    <a:pt x="434" y="2136"/>
                    <a:pt x="767" y="268"/>
                  </a:cubicBezTo>
                  <a:cubicBezTo>
                    <a:pt x="767" y="134"/>
                    <a:pt x="701" y="34"/>
                    <a:pt x="60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7" name="Google Shape;5781;p61">
              <a:extLst>
                <a:ext uri="{FF2B5EF4-FFF2-40B4-BE49-F238E27FC236}">
                  <a16:creationId xmlns:a16="http://schemas.microsoft.com/office/drawing/2014/main" id="{D0B4322B-5698-B940-F413-E0BD9D091E7E}"/>
                </a:ext>
              </a:extLst>
            </p:cNvPr>
            <p:cNvSpPr/>
            <p:nvPr/>
          </p:nvSpPr>
          <p:spPr>
            <a:xfrm>
              <a:off x="7214500" y="1415775"/>
              <a:ext cx="47550" cy="70750"/>
            </a:xfrm>
            <a:custGeom>
              <a:avLst/>
              <a:gdLst/>
              <a:ahLst/>
              <a:cxnLst/>
              <a:rect l="l" t="t" r="r" b="b"/>
              <a:pathLst>
                <a:path w="1902" h="2830" extrusionOk="0">
                  <a:moveTo>
                    <a:pt x="1657" y="1"/>
                  </a:moveTo>
                  <a:cubicBezTo>
                    <a:pt x="1626" y="1"/>
                    <a:pt x="1596" y="9"/>
                    <a:pt x="1568" y="28"/>
                  </a:cubicBezTo>
                  <a:cubicBezTo>
                    <a:pt x="767" y="361"/>
                    <a:pt x="100" y="2329"/>
                    <a:pt x="33" y="2563"/>
                  </a:cubicBezTo>
                  <a:cubicBezTo>
                    <a:pt x="0" y="2663"/>
                    <a:pt x="33" y="2796"/>
                    <a:pt x="167" y="2830"/>
                  </a:cubicBezTo>
                  <a:lnTo>
                    <a:pt x="234" y="2830"/>
                  </a:lnTo>
                  <a:cubicBezTo>
                    <a:pt x="300" y="2830"/>
                    <a:pt x="400" y="2796"/>
                    <a:pt x="434" y="2696"/>
                  </a:cubicBezTo>
                  <a:cubicBezTo>
                    <a:pt x="667" y="1929"/>
                    <a:pt x="1268" y="595"/>
                    <a:pt x="1735" y="395"/>
                  </a:cubicBezTo>
                  <a:cubicBezTo>
                    <a:pt x="1835" y="361"/>
                    <a:pt x="1901" y="228"/>
                    <a:pt x="1835" y="128"/>
                  </a:cubicBezTo>
                  <a:cubicBezTo>
                    <a:pt x="1811" y="56"/>
                    <a:pt x="1735" y="1"/>
                    <a:pt x="165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8" name="Google Shape;5782;p61">
              <a:extLst>
                <a:ext uri="{FF2B5EF4-FFF2-40B4-BE49-F238E27FC236}">
                  <a16:creationId xmlns:a16="http://schemas.microsoft.com/office/drawing/2014/main" id="{6D6BBA53-F062-2943-A805-2DF2A6141E70}"/>
                </a:ext>
              </a:extLst>
            </p:cNvPr>
            <p:cNvSpPr/>
            <p:nvPr/>
          </p:nvSpPr>
          <p:spPr>
            <a:xfrm>
              <a:off x="7183625" y="1405150"/>
              <a:ext cx="65925" cy="30500"/>
            </a:xfrm>
            <a:custGeom>
              <a:avLst/>
              <a:gdLst/>
              <a:ahLst/>
              <a:cxnLst/>
              <a:rect l="l" t="t" r="r" b="b"/>
              <a:pathLst>
                <a:path w="2637" h="1220" extrusionOk="0">
                  <a:moveTo>
                    <a:pt x="1961" y="0"/>
                  </a:moveTo>
                  <a:cubicBezTo>
                    <a:pt x="1003" y="0"/>
                    <a:pt x="129" y="830"/>
                    <a:pt x="101" y="886"/>
                  </a:cubicBezTo>
                  <a:cubicBezTo>
                    <a:pt x="1" y="953"/>
                    <a:pt x="1" y="1087"/>
                    <a:pt x="68" y="1153"/>
                  </a:cubicBezTo>
                  <a:cubicBezTo>
                    <a:pt x="134" y="1220"/>
                    <a:pt x="168" y="1220"/>
                    <a:pt x="234" y="1220"/>
                  </a:cubicBezTo>
                  <a:cubicBezTo>
                    <a:pt x="301" y="1220"/>
                    <a:pt x="334" y="1220"/>
                    <a:pt x="368" y="1187"/>
                  </a:cubicBezTo>
                  <a:cubicBezTo>
                    <a:pt x="397" y="1158"/>
                    <a:pt x="1176" y="428"/>
                    <a:pt x="1969" y="428"/>
                  </a:cubicBezTo>
                  <a:cubicBezTo>
                    <a:pt x="2092" y="428"/>
                    <a:pt x="2215" y="446"/>
                    <a:pt x="2336" y="486"/>
                  </a:cubicBezTo>
                  <a:cubicBezTo>
                    <a:pt x="2360" y="494"/>
                    <a:pt x="2385" y="498"/>
                    <a:pt x="2411" y="498"/>
                  </a:cubicBezTo>
                  <a:cubicBezTo>
                    <a:pt x="2493" y="498"/>
                    <a:pt x="2577" y="455"/>
                    <a:pt x="2603" y="353"/>
                  </a:cubicBezTo>
                  <a:cubicBezTo>
                    <a:pt x="2636" y="253"/>
                    <a:pt x="2569" y="153"/>
                    <a:pt x="2469" y="86"/>
                  </a:cubicBezTo>
                  <a:cubicBezTo>
                    <a:pt x="2300" y="26"/>
                    <a:pt x="2129" y="0"/>
                    <a:pt x="196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9" name="Google Shape;5783;p61">
              <a:extLst>
                <a:ext uri="{FF2B5EF4-FFF2-40B4-BE49-F238E27FC236}">
                  <a16:creationId xmlns:a16="http://schemas.microsoft.com/office/drawing/2014/main" id="{DBA74F7A-7502-A8F8-444B-6E68B3E52E0A}"/>
                </a:ext>
              </a:extLst>
            </p:cNvPr>
            <p:cNvSpPr/>
            <p:nvPr/>
          </p:nvSpPr>
          <p:spPr>
            <a:xfrm>
              <a:off x="7235350" y="1378100"/>
              <a:ext cx="68400" cy="68400"/>
            </a:xfrm>
            <a:custGeom>
              <a:avLst/>
              <a:gdLst/>
              <a:ahLst/>
              <a:cxnLst/>
              <a:rect l="l" t="t" r="r" b="b"/>
              <a:pathLst>
                <a:path w="2736" h="2736" extrusionOk="0">
                  <a:moveTo>
                    <a:pt x="1368" y="0"/>
                  </a:moveTo>
                  <a:cubicBezTo>
                    <a:pt x="634" y="0"/>
                    <a:pt x="0" y="601"/>
                    <a:pt x="0" y="1368"/>
                  </a:cubicBezTo>
                  <a:cubicBezTo>
                    <a:pt x="0" y="2135"/>
                    <a:pt x="634" y="2736"/>
                    <a:pt x="1368" y="2736"/>
                  </a:cubicBezTo>
                  <a:cubicBezTo>
                    <a:pt x="2135" y="2736"/>
                    <a:pt x="2735" y="2135"/>
                    <a:pt x="2735" y="1368"/>
                  </a:cubicBezTo>
                  <a:cubicBezTo>
                    <a:pt x="2735" y="601"/>
                    <a:pt x="2135" y="0"/>
                    <a:pt x="1368" y="0"/>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0" name="Google Shape;5784;p61">
              <a:extLst>
                <a:ext uri="{FF2B5EF4-FFF2-40B4-BE49-F238E27FC236}">
                  <a16:creationId xmlns:a16="http://schemas.microsoft.com/office/drawing/2014/main" id="{6B61D31E-A631-3C00-FD13-9E12519F8EF3}"/>
                </a:ext>
              </a:extLst>
            </p:cNvPr>
            <p:cNvSpPr/>
            <p:nvPr/>
          </p:nvSpPr>
          <p:spPr>
            <a:xfrm>
              <a:off x="7651925" y="1180400"/>
              <a:ext cx="317325" cy="309425"/>
            </a:xfrm>
            <a:custGeom>
              <a:avLst/>
              <a:gdLst/>
              <a:ahLst/>
              <a:cxnLst/>
              <a:rect l="l" t="t" r="r" b="b"/>
              <a:pathLst>
                <a:path w="12693" h="12377" extrusionOk="0">
                  <a:moveTo>
                    <a:pt x="5104" y="1"/>
                  </a:moveTo>
                  <a:cubicBezTo>
                    <a:pt x="2821" y="1"/>
                    <a:pt x="226" y="2413"/>
                    <a:pt x="416" y="4573"/>
                  </a:cubicBezTo>
                  <a:cubicBezTo>
                    <a:pt x="493" y="5357"/>
                    <a:pt x="769" y="5905"/>
                    <a:pt x="1118" y="6265"/>
                  </a:cubicBezTo>
                  <a:lnTo>
                    <a:pt x="1118" y="6265"/>
                  </a:lnTo>
                  <a:cubicBezTo>
                    <a:pt x="346" y="7199"/>
                    <a:pt x="1" y="8910"/>
                    <a:pt x="1550" y="10610"/>
                  </a:cubicBezTo>
                  <a:cubicBezTo>
                    <a:pt x="2385" y="11517"/>
                    <a:pt x="3108" y="11854"/>
                    <a:pt x="3725" y="11854"/>
                  </a:cubicBezTo>
                  <a:cubicBezTo>
                    <a:pt x="4513" y="11854"/>
                    <a:pt x="5127" y="11304"/>
                    <a:pt x="5581" y="10686"/>
                  </a:cubicBezTo>
                  <a:lnTo>
                    <a:pt x="5581" y="10686"/>
                  </a:lnTo>
                  <a:cubicBezTo>
                    <a:pt x="5691" y="10898"/>
                    <a:pt x="5836" y="11128"/>
                    <a:pt x="6020" y="11377"/>
                  </a:cubicBezTo>
                  <a:cubicBezTo>
                    <a:pt x="6561" y="12091"/>
                    <a:pt x="7207" y="12377"/>
                    <a:pt x="7860" y="12377"/>
                  </a:cubicBezTo>
                  <a:cubicBezTo>
                    <a:pt x="9742" y="12377"/>
                    <a:pt x="11688" y="10004"/>
                    <a:pt x="11390" y="8642"/>
                  </a:cubicBezTo>
                  <a:cubicBezTo>
                    <a:pt x="11279" y="8179"/>
                    <a:pt x="11004" y="7792"/>
                    <a:pt x="10666" y="7500"/>
                  </a:cubicBezTo>
                  <a:lnTo>
                    <a:pt x="10666" y="7500"/>
                  </a:lnTo>
                  <a:cubicBezTo>
                    <a:pt x="11766" y="6632"/>
                    <a:pt x="12692" y="4964"/>
                    <a:pt x="11691" y="3338"/>
                  </a:cubicBezTo>
                  <a:cubicBezTo>
                    <a:pt x="10776" y="1854"/>
                    <a:pt x="9838" y="1351"/>
                    <a:pt x="8986" y="1351"/>
                  </a:cubicBezTo>
                  <a:cubicBezTo>
                    <a:pt x="8532" y="1351"/>
                    <a:pt x="8103" y="1494"/>
                    <a:pt x="7715" y="1707"/>
                  </a:cubicBezTo>
                  <a:lnTo>
                    <a:pt x="7715" y="1707"/>
                  </a:lnTo>
                  <a:cubicBezTo>
                    <a:pt x="7659" y="1598"/>
                    <a:pt x="7594" y="1486"/>
                    <a:pt x="7521" y="1370"/>
                  </a:cubicBezTo>
                  <a:cubicBezTo>
                    <a:pt x="6905" y="398"/>
                    <a:pt x="6030" y="1"/>
                    <a:pt x="5104" y="1"/>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1" name="Google Shape;5785;p61">
              <a:extLst>
                <a:ext uri="{FF2B5EF4-FFF2-40B4-BE49-F238E27FC236}">
                  <a16:creationId xmlns:a16="http://schemas.microsoft.com/office/drawing/2014/main" id="{72F42A53-774B-F58E-1720-DAC5F9DE293B}"/>
                </a:ext>
              </a:extLst>
            </p:cNvPr>
            <p:cNvSpPr/>
            <p:nvPr/>
          </p:nvSpPr>
          <p:spPr>
            <a:xfrm>
              <a:off x="7784075" y="1246850"/>
              <a:ext cx="39200" cy="79575"/>
            </a:xfrm>
            <a:custGeom>
              <a:avLst/>
              <a:gdLst/>
              <a:ahLst/>
              <a:cxnLst/>
              <a:rect l="l" t="t" r="r" b="b"/>
              <a:pathLst>
                <a:path w="1568" h="3183" extrusionOk="0">
                  <a:moveTo>
                    <a:pt x="208" y="1"/>
                  </a:moveTo>
                  <a:cubicBezTo>
                    <a:pt x="183" y="1"/>
                    <a:pt x="158" y="5"/>
                    <a:pt x="133" y="13"/>
                  </a:cubicBezTo>
                  <a:cubicBezTo>
                    <a:pt x="33" y="80"/>
                    <a:pt x="0" y="213"/>
                    <a:pt x="33" y="313"/>
                  </a:cubicBezTo>
                  <a:cubicBezTo>
                    <a:pt x="467" y="1047"/>
                    <a:pt x="1101" y="2415"/>
                    <a:pt x="967" y="2949"/>
                  </a:cubicBezTo>
                  <a:cubicBezTo>
                    <a:pt x="934" y="3049"/>
                    <a:pt x="1001" y="3149"/>
                    <a:pt x="1101" y="3182"/>
                  </a:cubicBezTo>
                  <a:lnTo>
                    <a:pt x="1168" y="3182"/>
                  </a:lnTo>
                  <a:cubicBezTo>
                    <a:pt x="1234" y="3182"/>
                    <a:pt x="1334" y="3149"/>
                    <a:pt x="1368" y="3049"/>
                  </a:cubicBezTo>
                  <a:cubicBezTo>
                    <a:pt x="1568" y="2215"/>
                    <a:pt x="534" y="313"/>
                    <a:pt x="400" y="113"/>
                  </a:cubicBezTo>
                  <a:cubicBezTo>
                    <a:pt x="350" y="38"/>
                    <a:pt x="281" y="1"/>
                    <a:pt x="20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2" name="Google Shape;5786;p61">
              <a:extLst>
                <a:ext uri="{FF2B5EF4-FFF2-40B4-BE49-F238E27FC236}">
                  <a16:creationId xmlns:a16="http://schemas.microsoft.com/office/drawing/2014/main" id="{11B826B9-93B6-929D-F646-F0743506C414}"/>
                </a:ext>
              </a:extLst>
            </p:cNvPr>
            <p:cNvSpPr/>
            <p:nvPr/>
          </p:nvSpPr>
          <p:spPr>
            <a:xfrm>
              <a:off x="7824925" y="1256350"/>
              <a:ext cx="21700" cy="57550"/>
            </a:xfrm>
            <a:custGeom>
              <a:avLst/>
              <a:gdLst/>
              <a:ahLst/>
              <a:cxnLst/>
              <a:rect l="l" t="t" r="r" b="b"/>
              <a:pathLst>
                <a:path w="868" h="2302" extrusionOk="0">
                  <a:moveTo>
                    <a:pt x="668" y="0"/>
                  </a:moveTo>
                  <a:cubicBezTo>
                    <a:pt x="534" y="34"/>
                    <a:pt x="434" y="100"/>
                    <a:pt x="434" y="234"/>
                  </a:cubicBezTo>
                  <a:cubicBezTo>
                    <a:pt x="434" y="234"/>
                    <a:pt x="468" y="1401"/>
                    <a:pt x="67" y="2002"/>
                  </a:cubicBezTo>
                  <a:cubicBezTo>
                    <a:pt x="1" y="2068"/>
                    <a:pt x="1" y="2202"/>
                    <a:pt x="101" y="2268"/>
                  </a:cubicBezTo>
                  <a:cubicBezTo>
                    <a:pt x="134" y="2302"/>
                    <a:pt x="201" y="2302"/>
                    <a:pt x="234" y="2302"/>
                  </a:cubicBezTo>
                  <a:cubicBezTo>
                    <a:pt x="301" y="2302"/>
                    <a:pt x="367" y="2268"/>
                    <a:pt x="401" y="2235"/>
                  </a:cubicBezTo>
                  <a:cubicBezTo>
                    <a:pt x="868" y="1535"/>
                    <a:pt x="868" y="267"/>
                    <a:pt x="868" y="234"/>
                  </a:cubicBezTo>
                  <a:cubicBezTo>
                    <a:pt x="868" y="100"/>
                    <a:pt x="768" y="0"/>
                    <a:pt x="6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3" name="Google Shape;5787;p61">
              <a:extLst>
                <a:ext uri="{FF2B5EF4-FFF2-40B4-BE49-F238E27FC236}">
                  <a16:creationId xmlns:a16="http://schemas.microsoft.com/office/drawing/2014/main" id="{ED94F58D-989E-6622-8B85-03CE07B8E104}"/>
                </a:ext>
              </a:extLst>
            </p:cNvPr>
            <p:cNvSpPr/>
            <p:nvPr/>
          </p:nvSpPr>
          <p:spPr>
            <a:xfrm>
              <a:off x="7828250" y="1286325"/>
              <a:ext cx="65925" cy="47600"/>
            </a:xfrm>
            <a:custGeom>
              <a:avLst/>
              <a:gdLst/>
              <a:ahLst/>
              <a:cxnLst/>
              <a:rect l="l" t="t" r="r" b="b"/>
              <a:pathLst>
                <a:path w="2637" h="1904" extrusionOk="0">
                  <a:moveTo>
                    <a:pt x="2388" y="1"/>
                  </a:moveTo>
                  <a:cubicBezTo>
                    <a:pt x="2317" y="1"/>
                    <a:pt x="2246" y="37"/>
                    <a:pt x="2203" y="102"/>
                  </a:cubicBezTo>
                  <a:cubicBezTo>
                    <a:pt x="1769" y="903"/>
                    <a:pt x="201" y="1470"/>
                    <a:pt x="168" y="1503"/>
                  </a:cubicBezTo>
                  <a:cubicBezTo>
                    <a:pt x="68" y="1536"/>
                    <a:pt x="1" y="1637"/>
                    <a:pt x="34" y="1770"/>
                  </a:cubicBezTo>
                  <a:cubicBezTo>
                    <a:pt x="68" y="1837"/>
                    <a:pt x="168" y="1903"/>
                    <a:pt x="234" y="1903"/>
                  </a:cubicBezTo>
                  <a:cubicBezTo>
                    <a:pt x="268" y="1903"/>
                    <a:pt x="301" y="1903"/>
                    <a:pt x="301" y="1870"/>
                  </a:cubicBezTo>
                  <a:cubicBezTo>
                    <a:pt x="401" y="1870"/>
                    <a:pt x="2069" y="1236"/>
                    <a:pt x="2569" y="302"/>
                  </a:cubicBezTo>
                  <a:cubicBezTo>
                    <a:pt x="2636" y="202"/>
                    <a:pt x="2603" y="69"/>
                    <a:pt x="2503" y="35"/>
                  </a:cubicBezTo>
                  <a:cubicBezTo>
                    <a:pt x="2467" y="12"/>
                    <a:pt x="2428" y="1"/>
                    <a:pt x="238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4" name="Google Shape;5788;p61">
              <a:extLst>
                <a:ext uri="{FF2B5EF4-FFF2-40B4-BE49-F238E27FC236}">
                  <a16:creationId xmlns:a16="http://schemas.microsoft.com/office/drawing/2014/main" id="{10B54786-4C0E-C411-BA69-44ED89CB4F00}"/>
                </a:ext>
              </a:extLst>
            </p:cNvPr>
            <p:cNvSpPr/>
            <p:nvPr/>
          </p:nvSpPr>
          <p:spPr>
            <a:xfrm>
              <a:off x="7816575" y="1335525"/>
              <a:ext cx="68425" cy="30925"/>
            </a:xfrm>
            <a:custGeom>
              <a:avLst/>
              <a:gdLst/>
              <a:ahLst/>
              <a:cxnLst/>
              <a:rect l="l" t="t" r="r" b="b"/>
              <a:pathLst>
                <a:path w="2737" h="1237" extrusionOk="0">
                  <a:moveTo>
                    <a:pt x="262" y="1"/>
                  </a:moveTo>
                  <a:cubicBezTo>
                    <a:pt x="197" y="1"/>
                    <a:pt x="132" y="38"/>
                    <a:pt x="68" y="102"/>
                  </a:cubicBezTo>
                  <a:cubicBezTo>
                    <a:pt x="1" y="169"/>
                    <a:pt x="34" y="302"/>
                    <a:pt x="134" y="369"/>
                  </a:cubicBezTo>
                  <a:cubicBezTo>
                    <a:pt x="268" y="502"/>
                    <a:pt x="1269" y="1236"/>
                    <a:pt x="2069" y="1236"/>
                  </a:cubicBezTo>
                  <a:cubicBezTo>
                    <a:pt x="2269" y="1236"/>
                    <a:pt x="2469" y="1203"/>
                    <a:pt x="2636" y="1070"/>
                  </a:cubicBezTo>
                  <a:cubicBezTo>
                    <a:pt x="2736" y="1003"/>
                    <a:pt x="2736" y="869"/>
                    <a:pt x="2670" y="769"/>
                  </a:cubicBezTo>
                  <a:cubicBezTo>
                    <a:pt x="2633" y="714"/>
                    <a:pt x="2576" y="689"/>
                    <a:pt x="2515" y="689"/>
                  </a:cubicBezTo>
                  <a:cubicBezTo>
                    <a:pt x="2466" y="689"/>
                    <a:pt x="2414" y="706"/>
                    <a:pt x="2369" y="736"/>
                  </a:cubicBezTo>
                  <a:cubicBezTo>
                    <a:pt x="2292" y="796"/>
                    <a:pt x="2190" y="821"/>
                    <a:pt x="2072" y="821"/>
                  </a:cubicBezTo>
                  <a:cubicBezTo>
                    <a:pt x="1533" y="821"/>
                    <a:pt x="669" y="282"/>
                    <a:pt x="368" y="35"/>
                  </a:cubicBezTo>
                  <a:cubicBezTo>
                    <a:pt x="332" y="12"/>
                    <a:pt x="297" y="1"/>
                    <a:pt x="26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5" name="Google Shape;5789;p61">
              <a:extLst>
                <a:ext uri="{FF2B5EF4-FFF2-40B4-BE49-F238E27FC236}">
                  <a16:creationId xmlns:a16="http://schemas.microsoft.com/office/drawing/2014/main" id="{C2058E6D-A091-8F6A-2076-92E844BC2A69}"/>
                </a:ext>
              </a:extLst>
            </p:cNvPr>
            <p:cNvSpPr/>
            <p:nvPr/>
          </p:nvSpPr>
          <p:spPr>
            <a:xfrm>
              <a:off x="7796575" y="1342850"/>
              <a:ext cx="45900" cy="70300"/>
            </a:xfrm>
            <a:custGeom>
              <a:avLst/>
              <a:gdLst/>
              <a:ahLst/>
              <a:cxnLst/>
              <a:rect l="l" t="t" r="r" b="b"/>
              <a:pathLst>
                <a:path w="1836" h="2812" extrusionOk="0">
                  <a:moveTo>
                    <a:pt x="700" y="1"/>
                  </a:moveTo>
                  <a:cubicBezTo>
                    <a:pt x="601" y="1"/>
                    <a:pt x="528" y="60"/>
                    <a:pt x="501" y="143"/>
                  </a:cubicBezTo>
                  <a:cubicBezTo>
                    <a:pt x="0" y="1977"/>
                    <a:pt x="1501" y="2778"/>
                    <a:pt x="1501" y="2778"/>
                  </a:cubicBezTo>
                  <a:cubicBezTo>
                    <a:pt x="1535" y="2811"/>
                    <a:pt x="1568" y="2811"/>
                    <a:pt x="1602" y="2811"/>
                  </a:cubicBezTo>
                  <a:cubicBezTo>
                    <a:pt x="1668" y="2811"/>
                    <a:pt x="1735" y="2778"/>
                    <a:pt x="1768" y="2711"/>
                  </a:cubicBezTo>
                  <a:cubicBezTo>
                    <a:pt x="1835" y="2611"/>
                    <a:pt x="1802" y="2478"/>
                    <a:pt x="1702" y="2411"/>
                  </a:cubicBezTo>
                  <a:cubicBezTo>
                    <a:pt x="1635" y="2378"/>
                    <a:pt x="501" y="1777"/>
                    <a:pt x="901" y="243"/>
                  </a:cubicBezTo>
                  <a:cubicBezTo>
                    <a:pt x="934" y="143"/>
                    <a:pt x="868" y="43"/>
                    <a:pt x="768" y="9"/>
                  </a:cubicBezTo>
                  <a:cubicBezTo>
                    <a:pt x="744" y="3"/>
                    <a:pt x="721" y="1"/>
                    <a:pt x="70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6" name="Google Shape;5790;p61">
              <a:extLst>
                <a:ext uri="{FF2B5EF4-FFF2-40B4-BE49-F238E27FC236}">
                  <a16:creationId xmlns:a16="http://schemas.microsoft.com/office/drawing/2014/main" id="{80B290AD-A275-C3B3-4256-CA1408A5102B}"/>
                </a:ext>
              </a:extLst>
            </p:cNvPr>
            <p:cNvSpPr/>
            <p:nvPr/>
          </p:nvSpPr>
          <p:spPr>
            <a:xfrm>
              <a:off x="7752375" y="1334400"/>
              <a:ext cx="55075" cy="82925"/>
            </a:xfrm>
            <a:custGeom>
              <a:avLst/>
              <a:gdLst/>
              <a:ahLst/>
              <a:cxnLst/>
              <a:rect l="l" t="t" r="r" b="b"/>
              <a:pathLst>
                <a:path w="2203" h="3317" extrusionOk="0">
                  <a:moveTo>
                    <a:pt x="1981" y="1"/>
                  </a:moveTo>
                  <a:cubicBezTo>
                    <a:pt x="1932" y="1"/>
                    <a:pt x="1880" y="17"/>
                    <a:pt x="1835" y="47"/>
                  </a:cubicBezTo>
                  <a:cubicBezTo>
                    <a:pt x="0" y="1248"/>
                    <a:pt x="367" y="3116"/>
                    <a:pt x="367" y="3149"/>
                  </a:cubicBezTo>
                  <a:cubicBezTo>
                    <a:pt x="401" y="3249"/>
                    <a:pt x="467" y="3316"/>
                    <a:pt x="568" y="3316"/>
                  </a:cubicBezTo>
                  <a:lnTo>
                    <a:pt x="601" y="3316"/>
                  </a:lnTo>
                  <a:cubicBezTo>
                    <a:pt x="734" y="3283"/>
                    <a:pt x="801" y="3183"/>
                    <a:pt x="768" y="3049"/>
                  </a:cubicBezTo>
                  <a:cubicBezTo>
                    <a:pt x="768" y="2983"/>
                    <a:pt x="467" y="1415"/>
                    <a:pt x="2069" y="381"/>
                  </a:cubicBezTo>
                  <a:cubicBezTo>
                    <a:pt x="2169" y="314"/>
                    <a:pt x="2202" y="181"/>
                    <a:pt x="2135" y="80"/>
                  </a:cubicBezTo>
                  <a:cubicBezTo>
                    <a:pt x="2099" y="25"/>
                    <a:pt x="2042" y="1"/>
                    <a:pt x="198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7" name="Google Shape;5791;p61">
              <a:extLst>
                <a:ext uri="{FF2B5EF4-FFF2-40B4-BE49-F238E27FC236}">
                  <a16:creationId xmlns:a16="http://schemas.microsoft.com/office/drawing/2014/main" id="{75F23F86-C54B-1626-92AA-D37C98C90BF1}"/>
                </a:ext>
              </a:extLst>
            </p:cNvPr>
            <p:cNvSpPr/>
            <p:nvPr/>
          </p:nvSpPr>
          <p:spPr>
            <a:xfrm>
              <a:off x="7724025" y="1317775"/>
              <a:ext cx="80900" cy="27000"/>
            </a:xfrm>
            <a:custGeom>
              <a:avLst/>
              <a:gdLst/>
              <a:ahLst/>
              <a:cxnLst/>
              <a:rect l="l" t="t" r="r" b="b"/>
              <a:pathLst>
                <a:path w="3236" h="1080" extrusionOk="0">
                  <a:moveTo>
                    <a:pt x="2607" y="0"/>
                  </a:moveTo>
                  <a:cubicBezTo>
                    <a:pt x="1711" y="0"/>
                    <a:pt x="334" y="595"/>
                    <a:pt x="167" y="679"/>
                  </a:cubicBezTo>
                  <a:cubicBezTo>
                    <a:pt x="67" y="712"/>
                    <a:pt x="0" y="846"/>
                    <a:pt x="67" y="946"/>
                  </a:cubicBezTo>
                  <a:cubicBezTo>
                    <a:pt x="100" y="1012"/>
                    <a:pt x="167" y="1079"/>
                    <a:pt x="234" y="1079"/>
                  </a:cubicBezTo>
                  <a:cubicBezTo>
                    <a:pt x="267" y="1079"/>
                    <a:pt x="301" y="1046"/>
                    <a:pt x="334" y="1046"/>
                  </a:cubicBezTo>
                  <a:cubicBezTo>
                    <a:pt x="930" y="775"/>
                    <a:pt x="1945" y="416"/>
                    <a:pt x="2555" y="416"/>
                  </a:cubicBezTo>
                  <a:cubicBezTo>
                    <a:pt x="2695" y="416"/>
                    <a:pt x="2815" y="435"/>
                    <a:pt x="2902" y="479"/>
                  </a:cubicBezTo>
                  <a:cubicBezTo>
                    <a:pt x="2926" y="486"/>
                    <a:pt x="2951" y="491"/>
                    <a:pt x="2978" y="491"/>
                  </a:cubicBezTo>
                  <a:cubicBezTo>
                    <a:pt x="3062" y="491"/>
                    <a:pt x="3152" y="447"/>
                    <a:pt x="3203" y="345"/>
                  </a:cubicBezTo>
                  <a:cubicBezTo>
                    <a:pt x="3236" y="245"/>
                    <a:pt x="3203" y="145"/>
                    <a:pt x="3069" y="78"/>
                  </a:cubicBezTo>
                  <a:cubicBezTo>
                    <a:pt x="2943" y="23"/>
                    <a:pt x="2784" y="0"/>
                    <a:pt x="260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8" name="Google Shape;5792;p61">
              <a:extLst>
                <a:ext uri="{FF2B5EF4-FFF2-40B4-BE49-F238E27FC236}">
                  <a16:creationId xmlns:a16="http://schemas.microsoft.com/office/drawing/2014/main" id="{6DED68F4-355C-9E7D-4328-010F0C227F07}"/>
                </a:ext>
              </a:extLst>
            </p:cNvPr>
            <p:cNvSpPr/>
            <p:nvPr/>
          </p:nvSpPr>
          <p:spPr>
            <a:xfrm>
              <a:off x="7741525" y="1277200"/>
              <a:ext cx="60900" cy="37550"/>
            </a:xfrm>
            <a:custGeom>
              <a:avLst/>
              <a:gdLst/>
              <a:ahLst/>
              <a:cxnLst/>
              <a:rect l="l" t="t" r="r" b="b"/>
              <a:pathLst>
                <a:path w="2436" h="1502" extrusionOk="0">
                  <a:moveTo>
                    <a:pt x="234" y="0"/>
                  </a:moveTo>
                  <a:cubicBezTo>
                    <a:pt x="101" y="0"/>
                    <a:pt x="1" y="67"/>
                    <a:pt x="1" y="200"/>
                  </a:cubicBezTo>
                  <a:cubicBezTo>
                    <a:pt x="1" y="300"/>
                    <a:pt x="101" y="400"/>
                    <a:pt x="201" y="400"/>
                  </a:cubicBezTo>
                  <a:cubicBezTo>
                    <a:pt x="201" y="400"/>
                    <a:pt x="1669" y="534"/>
                    <a:pt x="2036" y="1401"/>
                  </a:cubicBezTo>
                  <a:cubicBezTo>
                    <a:pt x="2069" y="1468"/>
                    <a:pt x="2136" y="1501"/>
                    <a:pt x="2202" y="1501"/>
                  </a:cubicBezTo>
                  <a:lnTo>
                    <a:pt x="2302" y="1501"/>
                  </a:lnTo>
                  <a:cubicBezTo>
                    <a:pt x="2403" y="1468"/>
                    <a:pt x="2436" y="1334"/>
                    <a:pt x="2403" y="1234"/>
                  </a:cubicBezTo>
                  <a:cubicBezTo>
                    <a:pt x="1936" y="134"/>
                    <a:pt x="301" y="0"/>
                    <a:pt x="23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9" name="Google Shape;5793;p61">
              <a:extLst>
                <a:ext uri="{FF2B5EF4-FFF2-40B4-BE49-F238E27FC236}">
                  <a16:creationId xmlns:a16="http://schemas.microsoft.com/office/drawing/2014/main" id="{A8C32CC4-A3E9-E8C5-229A-AAC546D0288F}"/>
                </a:ext>
              </a:extLst>
            </p:cNvPr>
            <p:cNvSpPr/>
            <p:nvPr/>
          </p:nvSpPr>
          <p:spPr>
            <a:xfrm>
              <a:off x="7780725" y="1294700"/>
              <a:ext cx="68400" cy="68400"/>
            </a:xfrm>
            <a:custGeom>
              <a:avLst/>
              <a:gdLst/>
              <a:ahLst/>
              <a:cxnLst/>
              <a:rect l="l" t="t" r="r" b="b"/>
              <a:pathLst>
                <a:path w="2736" h="2736" extrusionOk="0">
                  <a:moveTo>
                    <a:pt x="1368" y="1"/>
                  </a:moveTo>
                  <a:cubicBezTo>
                    <a:pt x="601" y="1"/>
                    <a:pt x="1" y="634"/>
                    <a:pt x="1" y="1368"/>
                  </a:cubicBezTo>
                  <a:cubicBezTo>
                    <a:pt x="1" y="2135"/>
                    <a:pt x="601" y="2736"/>
                    <a:pt x="1368" y="2736"/>
                  </a:cubicBezTo>
                  <a:cubicBezTo>
                    <a:pt x="2135" y="2736"/>
                    <a:pt x="2736" y="2135"/>
                    <a:pt x="2736" y="1368"/>
                  </a:cubicBezTo>
                  <a:cubicBezTo>
                    <a:pt x="2736" y="634"/>
                    <a:pt x="2135"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0" name="Google Shape;5794;p61">
              <a:extLst>
                <a:ext uri="{FF2B5EF4-FFF2-40B4-BE49-F238E27FC236}">
                  <a16:creationId xmlns:a16="http://schemas.microsoft.com/office/drawing/2014/main" id="{98BF5A2A-5110-179B-37D0-4AC708C7F443}"/>
                </a:ext>
              </a:extLst>
            </p:cNvPr>
            <p:cNvSpPr/>
            <p:nvPr/>
          </p:nvSpPr>
          <p:spPr>
            <a:xfrm>
              <a:off x="8194150" y="1528150"/>
              <a:ext cx="317075" cy="308975"/>
            </a:xfrm>
            <a:custGeom>
              <a:avLst/>
              <a:gdLst/>
              <a:ahLst/>
              <a:cxnLst/>
              <a:rect l="l" t="t" r="r" b="b"/>
              <a:pathLst>
                <a:path w="12683" h="12359" extrusionOk="0">
                  <a:moveTo>
                    <a:pt x="5097" y="1"/>
                  </a:moveTo>
                  <a:cubicBezTo>
                    <a:pt x="2815" y="1"/>
                    <a:pt x="219" y="2413"/>
                    <a:pt x="409" y="4573"/>
                  </a:cubicBezTo>
                  <a:cubicBezTo>
                    <a:pt x="486" y="5349"/>
                    <a:pt x="757" y="5894"/>
                    <a:pt x="1101" y="6254"/>
                  </a:cubicBezTo>
                  <a:lnTo>
                    <a:pt x="1101" y="6254"/>
                  </a:lnTo>
                  <a:cubicBezTo>
                    <a:pt x="336" y="7196"/>
                    <a:pt x="0" y="8902"/>
                    <a:pt x="1543" y="10577"/>
                  </a:cubicBezTo>
                  <a:cubicBezTo>
                    <a:pt x="2383" y="11499"/>
                    <a:pt x="3110" y="11842"/>
                    <a:pt x="3729" y="11842"/>
                  </a:cubicBezTo>
                  <a:cubicBezTo>
                    <a:pt x="4514" y="11842"/>
                    <a:pt x="5126" y="11291"/>
                    <a:pt x="5578" y="10669"/>
                  </a:cubicBezTo>
                  <a:lnTo>
                    <a:pt x="5578" y="10669"/>
                  </a:lnTo>
                  <a:cubicBezTo>
                    <a:pt x="5688" y="10876"/>
                    <a:pt x="5831" y="11101"/>
                    <a:pt x="6013" y="11344"/>
                  </a:cubicBezTo>
                  <a:cubicBezTo>
                    <a:pt x="6556" y="12069"/>
                    <a:pt x="7205" y="12358"/>
                    <a:pt x="7860" y="12358"/>
                  </a:cubicBezTo>
                  <a:cubicBezTo>
                    <a:pt x="9740" y="12358"/>
                    <a:pt x="11680" y="9978"/>
                    <a:pt x="11384" y="8642"/>
                  </a:cubicBezTo>
                  <a:cubicBezTo>
                    <a:pt x="11273" y="8174"/>
                    <a:pt x="11001" y="7786"/>
                    <a:pt x="10668" y="7493"/>
                  </a:cubicBezTo>
                  <a:lnTo>
                    <a:pt x="10668" y="7493"/>
                  </a:lnTo>
                  <a:cubicBezTo>
                    <a:pt x="11764" y="6624"/>
                    <a:pt x="12683" y="4960"/>
                    <a:pt x="11684" y="3338"/>
                  </a:cubicBezTo>
                  <a:cubicBezTo>
                    <a:pt x="10769" y="1843"/>
                    <a:pt x="9831" y="1336"/>
                    <a:pt x="8978" y="1336"/>
                  </a:cubicBezTo>
                  <a:cubicBezTo>
                    <a:pt x="8523" y="1336"/>
                    <a:pt x="8093" y="1481"/>
                    <a:pt x="7704" y="1696"/>
                  </a:cubicBezTo>
                  <a:lnTo>
                    <a:pt x="7704" y="1696"/>
                  </a:lnTo>
                  <a:cubicBezTo>
                    <a:pt x="7649" y="1591"/>
                    <a:pt x="7586" y="1482"/>
                    <a:pt x="7514" y="1370"/>
                  </a:cubicBezTo>
                  <a:cubicBezTo>
                    <a:pt x="6898" y="398"/>
                    <a:pt x="6023" y="1"/>
                    <a:pt x="5097"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1" name="Google Shape;5795;p61">
              <a:extLst>
                <a:ext uri="{FF2B5EF4-FFF2-40B4-BE49-F238E27FC236}">
                  <a16:creationId xmlns:a16="http://schemas.microsoft.com/office/drawing/2014/main" id="{0A2EAF91-BB7D-115A-466F-677E89CC442B}"/>
                </a:ext>
              </a:extLst>
            </p:cNvPr>
            <p:cNvSpPr/>
            <p:nvPr/>
          </p:nvSpPr>
          <p:spPr>
            <a:xfrm>
              <a:off x="8326125" y="1594050"/>
              <a:ext cx="39200" cy="80125"/>
            </a:xfrm>
            <a:custGeom>
              <a:avLst/>
              <a:gdLst/>
              <a:ahLst/>
              <a:cxnLst/>
              <a:rect l="l" t="t" r="r" b="b"/>
              <a:pathLst>
                <a:path w="1568" h="3205" extrusionOk="0">
                  <a:moveTo>
                    <a:pt x="238" y="0"/>
                  </a:moveTo>
                  <a:cubicBezTo>
                    <a:pt x="205" y="0"/>
                    <a:pt x="169" y="12"/>
                    <a:pt x="134" y="35"/>
                  </a:cubicBezTo>
                  <a:cubicBezTo>
                    <a:pt x="34" y="102"/>
                    <a:pt x="0" y="202"/>
                    <a:pt x="34" y="302"/>
                  </a:cubicBezTo>
                  <a:cubicBezTo>
                    <a:pt x="467" y="1069"/>
                    <a:pt x="1101" y="2437"/>
                    <a:pt x="968" y="2937"/>
                  </a:cubicBezTo>
                  <a:cubicBezTo>
                    <a:pt x="934" y="3071"/>
                    <a:pt x="1001" y="3171"/>
                    <a:pt x="1101" y="3204"/>
                  </a:cubicBezTo>
                  <a:lnTo>
                    <a:pt x="1168" y="3204"/>
                  </a:lnTo>
                  <a:cubicBezTo>
                    <a:pt x="1234" y="3204"/>
                    <a:pt x="1334" y="3137"/>
                    <a:pt x="1368" y="3037"/>
                  </a:cubicBezTo>
                  <a:cubicBezTo>
                    <a:pt x="1568" y="2203"/>
                    <a:pt x="534" y="335"/>
                    <a:pt x="400" y="102"/>
                  </a:cubicBezTo>
                  <a:cubicBezTo>
                    <a:pt x="357" y="37"/>
                    <a:pt x="300" y="0"/>
                    <a:pt x="23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2" name="Google Shape;5796;p61">
              <a:extLst>
                <a:ext uri="{FF2B5EF4-FFF2-40B4-BE49-F238E27FC236}">
                  <a16:creationId xmlns:a16="http://schemas.microsoft.com/office/drawing/2014/main" id="{581C7AA4-CFE5-0F9B-4BB6-2D381FA47C4E}"/>
                </a:ext>
              </a:extLst>
            </p:cNvPr>
            <p:cNvSpPr/>
            <p:nvPr/>
          </p:nvSpPr>
          <p:spPr>
            <a:xfrm>
              <a:off x="8366975" y="1604100"/>
              <a:ext cx="21700" cy="57550"/>
            </a:xfrm>
            <a:custGeom>
              <a:avLst/>
              <a:gdLst/>
              <a:ahLst/>
              <a:cxnLst/>
              <a:rect l="l" t="t" r="r" b="b"/>
              <a:pathLst>
                <a:path w="868" h="2302" extrusionOk="0">
                  <a:moveTo>
                    <a:pt x="668" y="0"/>
                  </a:moveTo>
                  <a:cubicBezTo>
                    <a:pt x="534" y="0"/>
                    <a:pt x="434" y="100"/>
                    <a:pt x="434" y="200"/>
                  </a:cubicBezTo>
                  <a:cubicBezTo>
                    <a:pt x="434" y="234"/>
                    <a:pt x="468" y="1401"/>
                    <a:pt x="67" y="1968"/>
                  </a:cubicBezTo>
                  <a:cubicBezTo>
                    <a:pt x="1" y="2068"/>
                    <a:pt x="1" y="2202"/>
                    <a:pt x="101" y="2268"/>
                  </a:cubicBezTo>
                  <a:cubicBezTo>
                    <a:pt x="134" y="2302"/>
                    <a:pt x="201" y="2302"/>
                    <a:pt x="234" y="2302"/>
                  </a:cubicBezTo>
                  <a:cubicBezTo>
                    <a:pt x="301" y="2302"/>
                    <a:pt x="368" y="2268"/>
                    <a:pt x="401" y="2202"/>
                  </a:cubicBezTo>
                  <a:cubicBezTo>
                    <a:pt x="868" y="1535"/>
                    <a:pt x="868" y="267"/>
                    <a:pt x="868" y="200"/>
                  </a:cubicBezTo>
                  <a:cubicBezTo>
                    <a:pt x="868" y="100"/>
                    <a:pt x="768" y="0"/>
                    <a:pt x="6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3" name="Google Shape;5797;p61">
              <a:extLst>
                <a:ext uri="{FF2B5EF4-FFF2-40B4-BE49-F238E27FC236}">
                  <a16:creationId xmlns:a16="http://schemas.microsoft.com/office/drawing/2014/main" id="{05A0F22D-8793-D623-766C-E64472203681}"/>
                </a:ext>
              </a:extLst>
            </p:cNvPr>
            <p:cNvSpPr/>
            <p:nvPr/>
          </p:nvSpPr>
          <p:spPr>
            <a:xfrm>
              <a:off x="8370325" y="1633800"/>
              <a:ext cx="65900" cy="47025"/>
            </a:xfrm>
            <a:custGeom>
              <a:avLst/>
              <a:gdLst/>
              <a:ahLst/>
              <a:cxnLst/>
              <a:rect l="l" t="t" r="r" b="b"/>
              <a:pathLst>
                <a:path w="2636" h="1881" extrusionOk="0">
                  <a:moveTo>
                    <a:pt x="2422" y="0"/>
                  </a:moveTo>
                  <a:cubicBezTo>
                    <a:pt x="2339" y="0"/>
                    <a:pt x="2252" y="38"/>
                    <a:pt x="2202" y="113"/>
                  </a:cubicBezTo>
                  <a:cubicBezTo>
                    <a:pt x="1768" y="880"/>
                    <a:pt x="200" y="1481"/>
                    <a:pt x="167" y="1481"/>
                  </a:cubicBezTo>
                  <a:cubicBezTo>
                    <a:pt x="67" y="1547"/>
                    <a:pt x="0" y="1647"/>
                    <a:pt x="33" y="1748"/>
                  </a:cubicBezTo>
                  <a:cubicBezTo>
                    <a:pt x="67" y="1848"/>
                    <a:pt x="167" y="1881"/>
                    <a:pt x="234" y="1881"/>
                  </a:cubicBezTo>
                  <a:lnTo>
                    <a:pt x="300" y="1881"/>
                  </a:lnTo>
                  <a:cubicBezTo>
                    <a:pt x="400" y="1848"/>
                    <a:pt x="2068" y="1247"/>
                    <a:pt x="2569" y="313"/>
                  </a:cubicBezTo>
                  <a:cubicBezTo>
                    <a:pt x="2635" y="213"/>
                    <a:pt x="2602" y="80"/>
                    <a:pt x="2502" y="13"/>
                  </a:cubicBezTo>
                  <a:cubicBezTo>
                    <a:pt x="2477" y="5"/>
                    <a:pt x="2450" y="0"/>
                    <a:pt x="242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4" name="Google Shape;5798;p61">
              <a:extLst>
                <a:ext uri="{FF2B5EF4-FFF2-40B4-BE49-F238E27FC236}">
                  <a16:creationId xmlns:a16="http://schemas.microsoft.com/office/drawing/2014/main" id="{B71713A7-154A-617F-CE85-5E90468471C1}"/>
                </a:ext>
              </a:extLst>
            </p:cNvPr>
            <p:cNvSpPr/>
            <p:nvPr/>
          </p:nvSpPr>
          <p:spPr>
            <a:xfrm>
              <a:off x="8358650" y="1683250"/>
              <a:ext cx="68400" cy="30950"/>
            </a:xfrm>
            <a:custGeom>
              <a:avLst/>
              <a:gdLst/>
              <a:ahLst/>
              <a:cxnLst/>
              <a:rect l="l" t="t" r="r" b="b"/>
              <a:pathLst>
                <a:path w="2736" h="1238" extrusionOk="0">
                  <a:moveTo>
                    <a:pt x="252" y="0"/>
                  </a:moveTo>
                  <a:cubicBezTo>
                    <a:pt x="191" y="0"/>
                    <a:pt x="129" y="29"/>
                    <a:pt x="67" y="70"/>
                  </a:cubicBezTo>
                  <a:cubicBezTo>
                    <a:pt x="0" y="170"/>
                    <a:pt x="33" y="303"/>
                    <a:pt x="134" y="370"/>
                  </a:cubicBezTo>
                  <a:cubicBezTo>
                    <a:pt x="267" y="470"/>
                    <a:pt x="1268" y="1237"/>
                    <a:pt x="2068" y="1237"/>
                  </a:cubicBezTo>
                  <a:cubicBezTo>
                    <a:pt x="2268" y="1237"/>
                    <a:pt x="2469" y="1171"/>
                    <a:pt x="2635" y="1070"/>
                  </a:cubicBezTo>
                  <a:cubicBezTo>
                    <a:pt x="2735" y="1004"/>
                    <a:pt x="2735" y="870"/>
                    <a:pt x="2669" y="770"/>
                  </a:cubicBezTo>
                  <a:cubicBezTo>
                    <a:pt x="2632" y="715"/>
                    <a:pt x="2575" y="690"/>
                    <a:pt x="2515" y="690"/>
                  </a:cubicBezTo>
                  <a:cubicBezTo>
                    <a:pt x="2465" y="690"/>
                    <a:pt x="2413" y="707"/>
                    <a:pt x="2368" y="737"/>
                  </a:cubicBezTo>
                  <a:cubicBezTo>
                    <a:pt x="2291" y="797"/>
                    <a:pt x="2189" y="822"/>
                    <a:pt x="2072" y="822"/>
                  </a:cubicBezTo>
                  <a:cubicBezTo>
                    <a:pt x="1532" y="822"/>
                    <a:pt x="668" y="283"/>
                    <a:pt x="367" y="36"/>
                  </a:cubicBezTo>
                  <a:cubicBezTo>
                    <a:pt x="329" y="11"/>
                    <a:pt x="291" y="0"/>
                    <a:pt x="25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5" name="Google Shape;5799;p61">
              <a:extLst>
                <a:ext uri="{FF2B5EF4-FFF2-40B4-BE49-F238E27FC236}">
                  <a16:creationId xmlns:a16="http://schemas.microsoft.com/office/drawing/2014/main" id="{1AFBB128-64A2-A40B-A34A-C6418C48C7C5}"/>
                </a:ext>
              </a:extLst>
            </p:cNvPr>
            <p:cNvSpPr/>
            <p:nvPr/>
          </p:nvSpPr>
          <p:spPr>
            <a:xfrm>
              <a:off x="8338625" y="1689975"/>
              <a:ext cx="45900" cy="70925"/>
            </a:xfrm>
            <a:custGeom>
              <a:avLst/>
              <a:gdLst/>
              <a:ahLst/>
              <a:cxnLst/>
              <a:rect l="l" t="t" r="r" b="b"/>
              <a:pathLst>
                <a:path w="1836" h="2837" extrusionOk="0">
                  <a:moveTo>
                    <a:pt x="768" y="1"/>
                  </a:moveTo>
                  <a:cubicBezTo>
                    <a:pt x="634" y="1"/>
                    <a:pt x="534" y="68"/>
                    <a:pt x="501" y="168"/>
                  </a:cubicBezTo>
                  <a:cubicBezTo>
                    <a:pt x="1" y="2002"/>
                    <a:pt x="1502" y="2803"/>
                    <a:pt x="1502" y="2803"/>
                  </a:cubicBezTo>
                  <a:cubicBezTo>
                    <a:pt x="1535" y="2803"/>
                    <a:pt x="1568" y="2836"/>
                    <a:pt x="1602" y="2836"/>
                  </a:cubicBezTo>
                  <a:cubicBezTo>
                    <a:pt x="1668" y="2836"/>
                    <a:pt x="1735" y="2770"/>
                    <a:pt x="1768" y="2703"/>
                  </a:cubicBezTo>
                  <a:cubicBezTo>
                    <a:pt x="1835" y="2603"/>
                    <a:pt x="1802" y="2469"/>
                    <a:pt x="1702" y="2436"/>
                  </a:cubicBezTo>
                  <a:cubicBezTo>
                    <a:pt x="1635" y="2403"/>
                    <a:pt x="501" y="1802"/>
                    <a:pt x="901" y="268"/>
                  </a:cubicBezTo>
                  <a:cubicBezTo>
                    <a:pt x="935" y="168"/>
                    <a:pt x="868" y="34"/>
                    <a:pt x="76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6" name="Google Shape;5800;p61">
              <a:extLst>
                <a:ext uri="{FF2B5EF4-FFF2-40B4-BE49-F238E27FC236}">
                  <a16:creationId xmlns:a16="http://schemas.microsoft.com/office/drawing/2014/main" id="{76BBFFC3-4666-346A-AED3-D9F390DCC15E}"/>
                </a:ext>
              </a:extLst>
            </p:cNvPr>
            <p:cNvSpPr/>
            <p:nvPr/>
          </p:nvSpPr>
          <p:spPr>
            <a:xfrm>
              <a:off x="8294425" y="1681600"/>
              <a:ext cx="55075" cy="82625"/>
            </a:xfrm>
            <a:custGeom>
              <a:avLst/>
              <a:gdLst/>
              <a:ahLst/>
              <a:cxnLst/>
              <a:rect l="l" t="t" r="r" b="b"/>
              <a:pathLst>
                <a:path w="2203" h="3305" extrusionOk="0">
                  <a:moveTo>
                    <a:pt x="1950" y="1"/>
                  </a:moveTo>
                  <a:cubicBezTo>
                    <a:pt x="1910" y="1"/>
                    <a:pt x="1871" y="12"/>
                    <a:pt x="1835" y="36"/>
                  </a:cubicBezTo>
                  <a:cubicBezTo>
                    <a:pt x="1" y="1237"/>
                    <a:pt x="368" y="3138"/>
                    <a:pt x="368" y="3138"/>
                  </a:cubicBezTo>
                  <a:cubicBezTo>
                    <a:pt x="401" y="3238"/>
                    <a:pt x="468" y="3305"/>
                    <a:pt x="568" y="3305"/>
                  </a:cubicBezTo>
                  <a:lnTo>
                    <a:pt x="601" y="3305"/>
                  </a:lnTo>
                  <a:cubicBezTo>
                    <a:pt x="734" y="3305"/>
                    <a:pt x="801" y="3171"/>
                    <a:pt x="768" y="3071"/>
                  </a:cubicBezTo>
                  <a:cubicBezTo>
                    <a:pt x="768" y="3004"/>
                    <a:pt x="468" y="1437"/>
                    <a:pt x="2069" y="403"/>
                  </a:cubicBezTo>
                  <a:cubicBezTo>
                    <a:pt x="2169" y="336"/>
                    <a:pt x="2202" y="202"/>
                    <a:pt x="2135" y="102"/>
                  </a:cubicBezTo>
                  <a:cubicBezTo>
                    <a:pt x="2092" y="38"/>
                    <a:pt x="2021" y="1"/>
                    <a:pt x="195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7" name="Google Shape;5801;p61">
              <a:extLst>
                <a:ext uri="{FF2B5EF4-FFF2-40B4-BE49-F238E27FC236}">
                  <a16:creationId xmlns:a16="http://schemas.microsoft.com/office/drawing/2014/main" id="{65761308-8E7D-E3E7-D017-2DFA01B77F55}"/>
                </a:ext>
              </a:extLst>
            </p:cNvPr>
            <p:cNvSpPr/>
            <p:nvPr/>
          </p:nvSpPr>
          <p:spPr>
            <a:xfrm>
              <a:off x="8266075" y="1665150"/>
              <a:ext cx="80925" cy="26525"/>
            </a:xfrm>
            <a:custGeom>
              <a:avLst/>
              <a:gdLst/>
              <a:ahLst/>
              <a:cxnLst/>
              <a:rect l="l" t="t" r="r" b="b"/>
              <a:pathLst>
                <a:path w="3237" h="1061" extrusionOk="0">
                  <a:moveTo>
                    <a:pt x="2564" y="1"/>
                  </a:moveTo>
                  <a:cubicBezTo>
                    <a:pt x="1667" y="1"/>
                    <a:pt x="332" y="578"/>
                    <a:pt x="167" y="660"/>
                  </a:cubicBezTo>
                  <a:cubicBezTo>
                    <a:pt x="67" y="727"/>
                    <a:pt x="0" y="827"/>
                    <a:pt x="67" y="961"/>
                  </a:cubicBezTo>
                  <a:cubicBezTo>
                    <a:pt x="101" y="1027"/>
                    <a:pt x="167" y="1061"/>
                    <a:pt x="234" y="1061"/>
                  </a:cubicBezTo>
                  <a:lnTo>
                    <a:pt x="334" y="1061"/>
                  </a:lnTo>
                  <a:cubicBezTo>
                    <a:pt x="946" y="783"/>
                    <a:pt x="1997" y="412"/>
                    <a:pt x="2601" y="412"/>
                  </a:cubicBezTo>
                  <a:cubicBezTo>
                    <a:pt x="2722" y="412"/>
                    <a:pt x="2825" y="427"/>
                    <a:pt x="2903" y="460"/>
                  </a:cubicBezTo>
                  <a:cubicBezTo>
                    <a:pt x="2930" y="479"/>
                    <a:pt x="2961" y="487"/>
                    <a:pt x="2992" y="487"/>
                  </a:cubicBezTo>
                  <a:cubicBezTo>
                    <a:pt x="3072" y="487"/>
                    <a:pt x="3155" y="432"/>
                    <a:pt x="3203" y="360"/>
                  </a:cubicBezTo>
                  <a:cubicBezTo>
                    <a:pt x="3236" y="260"/>
                    <a:pt x="3203" y="127"/>
                    <a:pt x="3069" y="93"/>
                  </a:cubicBezTo>
                  <a:cubicBezTo>
                    <a:pt x="2932" y="28"/>
                    <a:pt x="2758" y="1"/>
                    <a:pt x="256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8" name="Google Shape;5802;p61">
              <a:extLst>
                <a:ext uri="{FF2B5EF4-FFF2-40B4-BE49-F238E27FC236}">
                  <a16:creationId xmlns:a16="http://schemas.microsoft.com/office/drawing/2014/main" id="{52F92ABE-4A65-7FE3-6B23-A04CA2111CAA}"/>
                </a:ext>
              </a:extLst>
            </p:cNvPr>
            <p:cNvSpPr/>
            <p:nvPr/>
          </p:nvSpPr>
          <p:spPr>
            <a:xfrm>
              <a:off x="8283575" y="1624775"/>
              <a:ext cx="60925" cy="37725"/>
            </a:xfrm>
            <a:custGeom>
              <a:avLst/>
              <a:gdLst/>
              <a:ahLst/>
              <a:cxnLst/>
              <a:rect l="l" t="t" r="r" b="b"/>
              <a:pathLst>
                <a:path w="2437" h="1509" extrusionOk="0">
                  <a:moveTo>
                    <a:pt x="183" y="1"/>
                  </a:moveTo>
                  <a:cubicBezTo>
                    <a:pt x="76" y="1"/>
                    <a:pt x="1" y="87"/>
                    <a:pt x="1" y="174"/>
                  </a:cubicBezTo>
                  <a:cubicBezTo>
                    <a:pt x="1" y="307"/>
                    <a:pt x="101" y="407"/>
                    <a:pt x="201" y="407"/>
                  </a:cubicBezTo>
                  <a:cubicBezTo>
                    <a:pt x="201" y="407"/>
                    <a:pt x="1669" y="507"/>
                    <a:pt x="2036" y="1375"/>
                  </a:cubicBezTo>
                  <a:cubicBezTo>
                    <a:pt x="2069" y="1475"/>
                    <a:pt x="2136" y="1508"/>
                    <a:pt x="2203" y="1508"/>
                  </a:cubicBezTo>
                  <a:lnTo>
                    <a:pt x="2303" y="1508"/>
                  </a:lnTo>
                  <a:cubicBezTo>
                    <a:pt x="2403" y="1441"/>
                    <a:pt x="2436" y="1341"/>
                    <a:pt x="2403" y="1208"/>
                  </a:cubicBezTo>
                  <a:cubicBezTo>
                    <a:pt x="1936" y="107"/>
                    <a:pt x="301" y="7"/>
                    <a:pt x="234" y="7"/>
                  </a:cubicBezTo>
                  <a:cubicBezTo>
                    <a:pt x="217" y="3"/>
                    <a:pt x="199" y="1"/>
                    <a:pt x="1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9" name="Google Shape;5803;p61">
              <a:extLst>
                <a:ext uri="{FF2B5EF4-FFF2-40B4-BE49-F238E27FC236}">
                  <a16:creationId xmlns:a16="http://schemas.microsoft.com/office/drawing/2014/main" id="{15BAD4B1-6827-5FCB-BBF5-A064FCFC3D49}"/>
                </a:ext>
              </a:extLst>
            </p:cNvPr>
            <p:cNvSpPr/>
            <p:nvPr/>
          </p:nvSpPr>
          <p:spPr>
            <a:xfrm>
              <a:off x="8322775" y="1642450"/>
              <a:ext cx="68425" cy="68400"/>
            </a:xfrm>
            <a:custGeom>
              <a:avLst/>
              <a:gdLst/>
              <a:ahLst/>
              <a:cxnLst/>
              <a:rect l="l" t="t" r="r" b="b"/>
              <a:pathLst>
                <a:path w="2737" h="2736" extrusionOk="0">
                  <a:moveTo>
                    <a:pt x="1368" y="1"/>
                  </a:moveTo>
                  <a:cubicBezTo>
                    <a:pt x="601" y="1"/>
                    <a:pt x="1" y="601"/>
                    <a:pt x="1" y="1368"/>
                  </a:cubicBezTo>
                  <a:cubicBezTo>
                    <a:pt x="1" y="2102"/>
                    <a:pt x="601" y="2736"/>
                    <a:pt x="1368" y="2736"/>
                  </a:cubicBezTo>
                  <a:cubicBezTo>
                    <a:pt x="2136" y="2736"/>
                    <a:pt x="2736" y="2102"/>
                    <a:pt x="2736" y="1368"/>
                  </a:cubicBezTo>
                  <a:cubicBezTo>
                    <a:pt x="2736" y="601"/>
                    <a:pt x="2136"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0" name="Google Shape;5804;p61">
              <a:extLst>
                <a:ext uri="{FF2B5EF4-FFF2-40B4-BE49-F238E27FC236}">
                  <a16:creationId xmlns:a16="http://schemas.microsoft.com/office/drawing/2014/main" id="{E3E2A4C7-EABB-0536-9F05-CD25F89FC401}"/>
                </a:ext>
              </a:extLst>
            </p:cNvPr>
            <p:cNvSpPr/>
            <p:nvPr/>
          </p:nvSpPr>
          <p:spPr>
            <a:xfrm>
              <a:off x="7787175" y="1824675"/>
              <a:ext cx="318000" cy="299200"/>
            </a:xfrm>
            <a:custGeom>
              <a:avLst/>
              <a:gdLst/>
              <a:ahLst/>
              <a:cxnLst/>
              <a:rect l="l" t="t" r="r" b="b"/>
              <a:pathLst>
                <a:path w="12720" h="11968" extrusionOk="0">
                  <a:moveTo>
                    <a:pt x="4119" y="1"/>
                  </a:moveTo>
                  <a:cubicBezTo>
                    <a:pt x="2160" y="1"/>
                    <a:pt x="350" y="2811"/>
                    <a:pt x="843" y="4186"/>
                  </a:cubicBezTo>
                  <a:cubicBezTo>
                    <a:pt x="1006" y="4631"/>
                    <a:pt x="1322" y="4977"/>
                    <a:pt x="1688" y="5222"/>
                  </a:cubicBezTo>
                  <a:lnTo>
                    <a:pt x="1688" y="5222"/>
                  </a:lnTo>
                  <a:cubicBezTo>
                    <a:pt x="708" y="6219"/>
                    <a:pt x="0" y="7982"/>
                    <a:pt x="1210" y="9457"/>
                  </a:cubicBezTo>
                  <a:cubicBezTo>
                    <a:pt x="2185" y="10682"/>
                    <a:pt x="3081" y="11118"/>
                    <a:pt x="3863" y="11118"/>
                  </a:cubicBezTo>
                  <a:cubicBezTo>
                    <a:pt x="4420" y="11118"/>
                    <a:pt x="4919" y="10897"/>
                    <a:pt x="5347" y="10583"/>
                  </a:cubicBezTo>
                  <a:lnTo>
                    <a:pt x="5347" y="10583"/>
                  </a:lnTo>
                  <a:cubicBezTo>
                    <a:pt x="5416" y="10684"/>
                    <a:pt x="5494" y="10786"/>
                    <a:pt x="5580" y="10891"/>
                  </a:cubicBezTo>
                  <a:cubicBezTo>
                    <a:pt x="6217" y="11652"/>
                    <a:pt x="6986" y="11968"/>
                    <a:pt x="7773" y="11968"/>
                  </a:cubicBezTo>
                  <a:cubicBezTo>
                    <a:pt x="10164" y="11968"/>
                    <a:pt x="12720" y="9055"/>
                    <a:pt x="12218" y="6822"/>
                  </a:cubicBezTo>
                  <a:cubicBezTo>
                    <a:pt x="12047" y="6049"/>
                    <a:pt x="11707" y="5538"/>
                    <a:pt x="11318" y="5223"/>
                  </a:cubicBezTo>
                  <a:lnTo>
                    <a:pt x="11318" y="5223"/>
                  </a:lnTo>
                  <a:cubicBezTo>
                    <a:pt x="11959" y="4195"/>
                    <a:pt x="12072" y="2456"/>
                    <a:pt x="10317" y="984"/>
                  </a:cubicBezTo>
                  <a:cubicBezTo>
                    <a:pt x="9479" y="282"/>
                    <a:pt x="8788" y="10"/>
                    <a:pt x="8216" y="10"/>
                  </a:cubicBezTo>
                  <a:cubicBezTo>
                    <a:pt x="7318" y="10"/>
                    <a:pt x="6717" y="683"/>
                    <a:pt x="6313" y="1414"/>
                  </a:cubicBezTo>
                  <a:lnTo>
                    <a:pt x="6313" y="1414"/>
                  </a:lnTo>
                  <a:cubicBezTo>
                    <a:pt x="6174" y="1218"/>
                    <a:pt x="5999" y="1008"/>
                    <a:pt x="5780" y="784"/>
                  </a:cubicBezTo>
                  <a:cubicBezTo>
                    <a:pt x="5247" y="229"/>
                    <a:pt x="4677" y="1"/>
                    <a:pt x="4119"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1" name="Google Shape;5805;p61">
              <a:extLst>
                <a:ext uri="{FF2B5EF4-FFF2-40B4-BE49-F238E27FC236}">
                  <a16:creationId xmlns:a16="http://schemas.microsoft.com/office/drawing/2014/main" id="{1265C88C-6C05-CD39-1764-E73D64D794BB}"/>
                </a:ext>
              </a:extLst>
            </p:cNvPr>
            <p:cNvSpPr/>
            <p:nvPr/>
          </p:nvSpPr>
          <p:spPr>
            <a:xfrm>
              <a:off x="7932500" y="1982525"/>
              <a:ext cx="45050" cy="76925"/>
            </a:xfrm>
            <a:custGeom>
              <a:avLst/>
              <a:gdLst/>
              <a:ahLst/>
              <a:cxnLst/>
              <a:rect l="l" t="t" r="r" b="b"/>
              <a:pathLst>
                <a:path w="1802" h="3077" extrusionOk="0">
                  <a:moveTo>
                    <a:pt x="283" y="1"/>
                  </a:moveTo>
                  <a:cubicBezTo>
                    <a:pt x="176" y="1"/>
                    <a:pt x="101" y="87"/>
                    <a:pt x="101" y="174"/>
                  </a:cubicBezTo>
                  <a:cubicBezTo>
                    <a:pt x="1" y="1041"/>
                    <a:pt x="1268" y="2776"/>
                    <a:pt x="1402" y="2976"/>
                  </a:cubicBezTo>
                  <a:cubicBezTo>
                    <a:pt x="1435" y="3043"/>
                    <a:pt x="1502" y="3076"/>
                    <a:pt x="1568" y="3076"/>
                  </a:cubicBezTo>
                  <a:cubicBezTo>
                    <a:pt x="1635" y="3076"/>
                    <a:pt x="1668" y="3043"/>
                    <a:pt x="1702" y="3009"/>
                  </a:cubicBezTo>
                  <a:cubicBezTo>
                    <a:pt x="1802" y="2943"/>
                    <a:pt x="1802" y="2809"/>
                    <a:pt x="1735" y="2743"/>
                  </a:cubicBezTo>
                  <a:cubicBezTo>
                    <a:pt x="1235" y="2042"/>
                    <a:pt x="434" y="741"/>
                    <a:pt x="501" y="241"/>
                  </a:cubicBezTo>
                  <a:cubicBezTo>
                    <a:pt x="534" y="107"/>
                    <a:pt x="434" y="7"/>
                    <a:pt x="334" y="7"/>
                  </a:cubicBezTo>
                  <a:cubicBezTo>
                    <a:pt x="316" y="3"/>
                    <a:pt x="299" y="1"/>
                    <a:pt x="2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2" name="Google Shape;5806;p61">
              <a:extLst>
                <a:ext uri="{FF2B5EF4-FFF2-40B4-BE49-F238E27FC236}">
                  <a16:creationId xmlns:a16="http://schemas.microsoft.com/office/drawing/2014/main" id="{EBD60AC1-74FB-31B1-85B8-A02C54CB12C2}"/>
                </a:ext>
              </a:extLst>
            </p:cNvPr>
            <p:cNvSpPr/>
            <p:nvPr/>
          </p:nvSpPr>
          <p:spPr>
            <a:xfrm>
              <a:off x="7909975" y="1997025"/>
              <a:ext cx="20050" cy="58250"/>
            </a:xfrm>
            <a:custGeom>
              <a:avLst/>
              <a:gdLst/>
              <a:ahLst/>
              <a:cxnLst/>
              <a:rect l="l" t="t" r="r" b="b"/>
              <a:pathLst>
                <a:path w="802" h="2330" extrusionOk="0">
                  <a:moveTo>
                    <a:pt x="579" y="1"/>
                  </a:moveTo>
                  <a:cubicBezTo>
                    <a:pt x="499" y="1"/>
                    <a:pt x="416" y="56"/>
                    <a:pt x="368" y="128"/>
                  </a:cubicBezTo>
                  <a:cubicBezTo>
                    <a:pt x="1" y="862"/>
                    <a:pt x="168" y="2096"/>
                    <a:pt x="168" y="2163"/>
                  </a:cubicBezTo>
                  <a:cubicBezTo>
                    <a:pt x="168" y="2263"/>
                    <a:pt x="268" y="2329"/>
                    <a:pt x="368" y="2329"/>
                  </a:cubicBezTo>
                  <a:lnTo>
                    <a:pt x="401" y="2329"/>
                  </a:lnTo>
                  <a:cubicBezTo>
                    <a:pt x="501" y="2329"/>
                    <a:pt x="601" y="2229"/>
                    <a:pt x="568" y="2096"/>
                  </a:cubicBezTo>
                  <a:cubicBezTo>
                    <a:pt x="568" y="2096"/>
                    <a:pt x="435" y="928"/>
                    <a:pt x="735" y="328"/>
                  </a:cubicBezTo>
                  <a:cubicBezTo>
                    <a:pt x="802" y="195"/>
                    <a:pt x="768" y="94"/>
                    <a:pt x="668" y="28"/>
                  </a:cubicBezTo>
                  <a:cubicBezTo>
                    <a:pt x="640" y="9"/>
                    <a:pt x="610" y="1"/>
                    <a:pt x="57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3" name="Google Shape;5807;p61">
              <a:extLst>
                <a:ext uri="{FF2B5EF4-FFF2-40B4-BE49-F238E27FC236}">
                  <a16:creationId xmlns:a16="http://schemas.microsoft.com/office/drawing/2014/main" id="{131FA267-0059-D1DC-ED78-158A8FC49176}"/>
                </a:ext>
              </a:extLst>
            </p:cNvPr>
            <p:cNvSpPr/>
            <p:nvPr/>
          </p:nvSpPr>
          <p:spPr>
            <a:xfrm>
              <a:off x="7863275" y="1978200"/>
              <a:ext cx="60925" cy="53725"/>
            </a:xfrm>
            <a:custGeom>
              <a:avLst/>
              <a:gdLst/>
              <a:ahLst/>
              <a:cxnLst/>
              <a:rect l="l" t="t" r="r" b="b"/>
              <a:pathLst>
                <a:path w="2437" h="2149" extrusionOk="0">
                  <a:moveTo>
                    <a:pt x="2177" y="1"/>
                  </a:moveTo>
                  <a:cubicBezTo>
                    <a:pt x="2153" y="1"/>
                    <a:pt x="2127" y="5"/>
                    <a:pt x="2102" y="14"/>
                  </a:cubicBezTo>
                  <a:cubicBezTo>
                    <a:pt x="2002" y="47"/>
                    <a:pt x="435" y="881"/>
                    <a:pt x="34" y="1882"/>
                  </a:cubicBezTo>
                  <a:cubicBezTo>
                    <a:pt x="1" y="1982"/>
                    <a:pt x="68" y="2115"/>
                    <a:pt x="168" y="2148"/>
                  </a:cubicBezTo>
                  <a:lnTo>
                    <a:pt x="234" y="2148"/>
                  </a:lnTo>
                  <a:cubicBezTo>
                    <a:pt x="335" y="2148"/>
                    <a:pt x="401" y="2115"/>
                    <a:pt x="435" y="2015"/>
                  </a:cubicBezTo>
                  <a:cubicBezTo>
                    <a:pt x="768" y="1181"/>
                    <a:pt x="2269" y="414"/>
                    <a:pt x="2269" y="414"/>
                  </a:cubicBezTo>
                  <a:cubicBezTo>
                    <a:pt x="2369" y="347"/>
                    <a:pt x="2436" y="214"/>
                    <a:pt x="2369" y="114"/>
                  </a:cubicBezTo>
                  <a:cubicBezTo>
                    <a:pt x="2319" y="39"/>
                    <a:pt x="2250" y="1"/>
                    <a:pt x="217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4" name="Google Shape;5808;p61">
              <a:extLst>
                <a:ext uri="{FF2B5EF4-FFF2-40B4-BE49-F238E27FC236}">
                  <a16:creationId xmlns:a16="http://schemas.microsoft.com/office/drawing/2014/main" id="{DAE1BF6C-A2E2-3E93-34FB-A42E3EEBB1BD}"/>
                </a:ext>
              </a:extLst>
            </p:cNvPr>
            <p:cNvSpPr/>
            <p:nvPr/>
          </p:nvSpPr>
          <p:spPr>
            <a:xfrm>
              <a:off x="7864125" y="1949700"/>
              <a:ext cx="69225" cy="25525"/>
            </a:xfrm>
            <a:custGeom>
              <a:avLst/>
              <a:gdLst/>
              <a:ahLst/>
              <a:cxnLst/>
              <a:rect l="l" t="t" r="r" b="b"/>
              <a:pathLst>
                <a:path w="2769" h="1021" extrusionOk="0">
                  <a:moveTo>
                    <a:pt x="779" y="0"/>
                  </a:moveTo>
                  <a:cubicBezTo>
                    <a:pt x="503" y="0"/>
                    <a:pt x="251" y="69"/>
                    <a:pt x="67" y="253"/>
                  </a:cubicBezTo>
                  <a:cubicBezTo>
                    <a:pt x="0" y="353"/>
                    <a:pt x="0" y="486"/>
                    <a:pt x="67" y="553"/>
                  </a:cubicBezTo>
                  <a:cubicBezTo>
                    <a:pt x="100" y="586"/>
                    <a:pt x="150" y="603"/>
                    <a:pt x="205" y="603"/>
                  </a:cubicBezTo>
                  <a:cubicBezTo>
                    <a:pt x="259" y="603"/>
                    <a:pt x="317" y="586"/>
                    <a:pt x="367" y="553"/>
                  </a:cubicBezTo>
                  <a:cubicBezTo>
                    <a:pt x="463" y="457"/>
                    <a:pt x="608" y="419"/>
                    <a:pt x="779" y="419"/>
                  </a:cubicBezTo>
                  <a:cubicBezTo>
                    <a:pt x="1324" y="419"/>
                    <a:pt x="2131" y="809"/>
                    <a:pt x="2435" y="987"/>
                  </a:cubicBezTo>
                  <a:cubicBezTo>
                    <a:pt x="2469" y="987"/>
                    <a:pt x="2502" y="1020"/>
                    <a:pt x="2535" y="1020"/>
                  </a:cubicBezTo>
                  <a:cubicBezTo>
                    <a:pt x="2602" y="1020"/>
                    <a:pt x="2702" y="987"/>
                    <a:pt x="2736" y="920"/>
                  </a:cubicBezTo>
                  <a:cubicBezTo>
                    <a:pt x="2769" y="820"/>
                    <a:pt x="2736" y="687"/>
                    <a:pt x="2636" y="620"/>
                  </a:cubicBezTo>
                  <a:cubicBezTo>
                    <a:pt x="2512" y="546"/>
                    <a:pt x="1554" y="0"/>
                    <a:pt x="77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5" name="Google Shape;5809;p61">
              <a:extLst>
                <a:ext uri="{FF2B5EF4-FFF2-40B4-BE49-F238E27FC236}">
                  <a16:creationId xmlns:a16="http://schemas.microsoft.com/office/drawing/2014/main" id="{A0EDC333-DE23-CCF4-39F3-1DA3C434E8BD}"/>
                </a:ext>
              </a:extLst>
            </p:cNvPr>
            <p:cNvSpPr/>
            <p:nvPr/>
          </p:nvSpPr>
          <p:spPr>
            <a:xfrm>
              <a:off x="7899975" y="1899825"/>
              <a:ext cx="46725" cy="67050"/>
            </a:xfrm>
            <a:custGeom>
              <a:avLst/>
              <a:gdLst/>
              <a:ahLst/>
              <a:cxnLst/>
              <a:rect l="l" t="t" r="r" b="b"/>
              <a:pathLst>
                <a:path w="1869" h="2682" extrusionOk="0">
                  <a:moveTo>
                    <a:pt x="226" y="1"/>
                  </a:moveTo>
                  <a:cubicBezTo>
                    <a:pt x="143" y="1"/>
                    <a:pt x="60" y="44"/>
                    <a:pt x="34" y="146"/>
                  </a:cubicBezTo>
                  <a:cubicBezTo>
                    <a:pt x="1" y="246"/>
                    <a:pt x="34" y="346"/>
                    <a:pt x="167" y="413"/>
                  </a:cubicBezTo>
                  <a:cubicBezTo>
                    <a:pt x="201" y="413"/>
                    <a:pt x="1435" y="914"/>
                    <a:pt x="1202" y="2448"/>
                  </a:cubicBezTo>
                  <a:cubicBezTo>
                    <a:pt x="1202" y="2548"/>
                    <a:pt x="1268" y="2648"/>
                    <a:pt x="1402" y="2682"/>
                  </a:cubicBezTo>
                  <a:cubicBezTo>
                    <a:pt x="1535" y="2682"/>
                    <a:pt x="1602" y="2615"/>
                    <a:pt x="1635" y="2515"/>
                  </a:cubicBezTo>
                  <a:cubicBezTo>
                    <a:pt x="1869" y="613"/>
                    <a:pt x="301" y="13"/>
                    <a:pt x="301" y="13"/>
                  </a:cubicBezTo>
                  <a:cubicBezTo>
                    <a:pt x="277" y="5"/>
                    <a:pt x="252" y="1"/>
                    <a:pt x="22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6" name="Google Shape;5810;p61">
              <a:extLst>
                <a:ext uri="{FF2B5EF4-FFF2-40B4-BE49-F238E27FC236}">
                  <a16:creationId xmlns:a16="http://schemas.microsoft.com/office/drawing/2014/main" id="{25325A9B-E122-73B7-3B8E-64002061B4CE}"/>
                </a:ext>
              </a:extLst>
            </p:cNvPr>
            <p:cNvSpPr/>
            <p:nvPr/>
          </p:nvSpPr>
          <p:spPr>
            <a:xfrm>
              <a:off x="7943350" y="1886950"/>
              <a:ext cx="50900" cy="86600"/>
            </a:xfrm>
            <a:custGeom>
              <a:avLst/>
              <a:gdLst/>
              <a:ahLst/>
              <a:cxnLst/>
              <a:rect l="l" t="t" r="r" b="b"/>
              <a:pathLst>
                <a:path w="2036" h="3464" extrusionOk="0">
                  <a:moveTo>
                    <a:pt x="1256" y="1"/>
                  </a:moveTo>
                  <a:cubicBezTo>
                    <a:pt x="1226" y="1"/>
                    <a:pt x="1196" y="9"/>
                    <a:pt x="1168" y="28"/>
                  </a:cubicBezTo>
                  <a:cubicBezTo>
                    <a:pt x="1068" y="61"/>
                    <a:pt x="1001" y="161"/>
                    <a:pt x="1034" y="294"/>
                  </a:cubicBezTo>
                  <a:cubicBezTo>
                    <a:pt x="1068" y="328"/>
                    <a:pt x="1568" y="1862"/>
                    <a:pt x="100" y="3096"/>
                  </a:cubicBezTo>
                  <a:cubicBezTo>
                    <a:pt x="34" y="3163"/>
                    <a:pt x="0" y="3297"/>
                    <a:pt x="67" y="3397"/>
                  </a:cubicBezTo>
                  <a:cubicBezTo>
                    <a:pt x="134" y="3430"/>
                    <a:pt x="167" y="3463"/>
                    <a:pt x="234" y="3463"/>
                  </a:cubicBezTo>
                  <a:cubicBezTo>
                    <a:pt x="300" y="3463"/>
                    <a:pt x="334" y="3463"/>
                    <a:pt x="367" y="3430"/>
                  </a:cubicBezTo>
                  <a:cubicBezTo>
                    <a:pt x="2035" y="1996"/>
                    <a:pt x="1435" y="161"/>
                    <a:pt x="1435" y="128"/>
                  </a:cubicBezTo>
                  <a:cubicBezTo>
                    <a:pt x="1411" y="56"/>
                    <a:pt x="1335" y="1"/>
                    <a:pt x="125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7" name="Google Shape;5811;p61">
              <a:extLst>
                <a:ext uri="{FF2B5EF4-FFF2-40B4-BE49-F238E27FC236}">
                  <a16:creationId xmlns:a16="http://schemas.microsoft.com/office/drawing/2014/main" id="{7FF34896-33F5-F04B-8F4A-B585676374DD}"/>
                </a:ext>
              </a:extLst>
            </p:cNvPr>
            <p:cNvSpPr/>
            <p:nvPr/>
          </p:nvSpPr>
          <p:spPr>
            <a:xfrm>
              <a:off x="7947525" y="1954300"/>
              <a:ext cx="78400" cy="34250"/>
            </a:xfrm>
            <a:custGeom>
              <a:avLst/>
              <a:gdLst/>
              <a:ahLst/>
              <a:cxnLst/>
              <a:rect l="l" t="t" r="r" b="b"/>
              <a:pathLst>
                <a:path w="3136" h="1370" extrusionOk="0">
                  <a:moveTo>
                    <a:pt x="2883" y="1"/>
                  </a:moveTo>
                  <a:cubicBezTo>
                    <a:pt x="2844" y="1"/>
                    <a:pt x="2804" y="12"/>
                    <a:pt x="2769" y="36"/>
                  </a:cubicBezTo>
                  <a:cubicBezTo>
                    <a:pt x="2147" y="421"/>
                    <a:pt x="1051" y="963"/>
                    <a:pt x="487" y="963"/>
                  </a:cubicBezTo>
                  <a:cubicBezTo>
                    <a:pt x="415" y="963"/>
                    <a:pt x="353" y="955"/>
                    <a:pt x="300" y="936"/>
                  </a:cubicBezTo>
                  <a:cubicBezTo>
                    <a:pt x="277" y="930"/>
                    <a:pt x="254" y="927"/>
                    <a:pt x="233" y="927"/>
                  </a:cubicBezTo>
                  <a:cubicBezTo>
                    <a:pt x="133" y="927"/>
                    <a:pt x="61" y="987"/>
                    <a:pt x="33" y="1070"/>
                  </a:cubicBezTo>
                  <a:cubicBezTo>
                    <a:pt x="0" y="1203"/>
                    <a:pt x="67" y="1303"/>
                    <a:pt x="167" y="1336"/>
                  </a:cubicBezTo>
                  <a:cubicBezTo>
                    <a:pt x="267" y="1370"/>
                    <a:pt x="367" y="1370"/>
                    <a:pt x="467" y="1370"/>
                  </a:cubicBezTo>
                  <a:cubicBezTo>
                    <a:pt x="1368" y="1370"/>
                    <a:pt x="2835" y="503"/>
                    <a:pt x="3002" y="402"/>
                  </a:cubicBezTo>
                  <a:cubicBezTo>
                    <a:pt x="3102" y="336"/>
                    <a:pt x="3136" y="202"/>
                    <a:pt x="3069" y="102"/>
                  </a:cubicBezTo>
                  <a:cubicBezTo>
                    <a:pt x="3026" y="38"/>
                    <a:pt x="2955" y="1"/>
                    <a:pt x="28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8" name="Google Shape;5812;p61">
              <a:extLst>
                <a:ext uri="{FF2B5EF4-FFF2-40B4-BE49-F238E27FC236}">
                  <a16:creationId xmlns:a16="http://schemas.microsoft.com/office/drawing/2014/main" id="{4E046CF0-3750-EDC5-196F-6B02FF4B30D4}"/>
                </a:ext>
              </a:extLst>
            </p:cNvPr>
            <p:cNvSpPr/>
            <p:nvPr/>
          </p:nvSpPr>
          <p:spPr>
            <a:xfrm>
              <a:off x="7951675" y="1991825"/>
              <a:ext cx="64250" cy="31750"/>
            </a:xfrm>
            <a:custGeom>
              <a:avLst/>
              <a:gdLst/>
              <a:ahLst/>
              <a:cxnLst/>
              <a:rect l="l" t="t" r="r" b="b"/>
              <a:pathLst>
                <a:path w="2570" h="1270" extrusionOk="0">
                  <a:moveTo>
                    <a:pt x="239" y="1"/>
                  </a:moveTo>
                  <a:cubicBezTo>
                    <a:pt x="205" y="1"/>
                    <a:pt x="170" y="12"/>
                    <a:pt x="134" y="36"/>
                  </a:cubicBezTo>
                  <a:cubicBezTo>
                    <a:pt x="34" y="102"/>
                    <a:pt x="1" y="236"/>
                    <a:pt x="34" y="336"/>
                  </a:cubicBezTo>
                  <a:cubicBezTo>
                    <a:pt x="535" y="1203"/>
                    <a:pt x="1802" y="1270"/>
                    <a:pt x="2202" y="1270"/>
                  </a:cubicBezTo>
                  <a:lnTo>
                    <a:pt x="2369" y="1270"/>
                  </a:lnTo>
                  <a:cubicBezTo>
                    <a:pt x="2469" y="1270"/>
                    <a:pt x="2569" y="1170"/>
                    <a:pt x="2569" y="1036"/>
                  </a:cubicBezTo>
                  <a:cubicBezTo>
                    <a:pt x="2536" y="936"/>
                    <a:pt x="2469" y="836"/>
                    <a:pt x="2336" y="836"/>
                  </a:cubicBezTo>
                  <a:cubicBezTo>
                    <a:pt x="2336" y="836"/>
                    <a:pt x="2281" y="840"/>
                    <a:pt x="2189" y="840"/>
                  </a:cubicBezTo>
                  <a:cubicBezTo>
                    <a:pt x="1805" y="840"/>
                    <a:pt x="778" y="775"/>
                    <a:pt x="401" y="102"/>
                  </a:cubicBezTo>
                  <a:cubicBezTo>
                    <a:pt x="358" y="38"/>
                    <a:pt x="301" y="1"/>
                    <a:pt x="23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9" name="Google Shape;5813;p61">
              <a:extLst>
                <a:ext uri="{FF2B5EF4-FFF2-40B4-BE49-F238E27FC236}">
                  <a16:creationId xmlns:a16="http://schemas.microsoft.com/office/drawing/2014/main" id="{B356C523-0B10-12D1-589C-FBA77350299D}"/>
                </a:ext>
              </a:extLst>
            </p:cNvPr>
            <p:cNvSpPr/>
            <p:nvPr/>
          </p:nvSpPr>
          <p:spPr>
            <a:xfrm>
              <a:off x="7903325" y="1946000"/>
              <a:ext cx="67575" cy="68400"/>
            </a:xfrm>
            <a:custGeom>
              <a:avLst/>
              <a:gdLst/>
              <a:ahLst/>
              <a:cxnLst/>
              <a:rect l="l" t="t" r="r" b="b"/>
              <a:pathLst>
                <a:path w="2703" h="2736" extrusionOk="0">
                  <a:moveTo>
                    <a:pt x="1334" y="1"/>
                  </a:moveTo>
                  <a:cubicBezTo>
                    <a:pt x="601" y="1"/>
                    <a:pt x="0" y="634"/>
                    <a:pt x="0" y="1368"/>
                  </a:cubicBezTo>
                  <a:cubicBezTo>
                    <a:pt x="0" y="2135"/>
                    <a:pt x="601" y="2736"/>
                    <a:pt x="1334" y="2736"/>
                  </a:cubicBezTo>
                  <a:cubicBezTo>
                    <a:pt x="2102" y="2736"/>
                    <a:pt x="2702" y="2135"/>
                    <a:pt x="2702" y="1368"/>
                  </a:cubicBezTo>
                  <a:cubicBezTo>
                    <a:pt x="2702" y="634"/>
                    <a:pt x="2102" y="1"/>
                    <a:pt x="1334"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0" name="Google Shape;5814;p61">
              <a:extLst>
                <a:ext uri="{FF2B5EF4-FFF2-40B4-BE49-F238E27FC236}">
                  <a16:creationId xmlns:a16="http://schemas.microsoft.com/office/drawing/2014/main" id="{BF5A0FBA-129A-8C45-2988-8DA1D39B52FE}"/>
                </a:ext>
              </a:extLst>
            </p:cNvPr>
            <p:cNvSpPr/>
            <p:nvPr/>
          </p:nvSpPr>
          <p:spPr>
            <a:xfrm>
              <a:off x="6557125" y="1633700"/>
              <a:ext cx="318025" cy="299200"/>
            </a:xfrm>
            <a:custGeom>
              <a:avLst/>
              <a:gdLst/>
              <a:ahLst/>
              <a:cxnLst/>
              <a:rect l="l" t="t" r="r" b="b"/>
              <a:pathLst>
                <a:path w="12721" h="11968" extrusionOk="0">
                  <a:moveTo>
                    <a:pt x="4117" y="1"/>
                  </a:moveTo>
                  <a:cubicBezTo>
                    <a:pt x="2159" y="1"/>
                    <a:pt x="351" y="2804"/>
                    <a:pt x="844" y="4153"/>
                  </a:cubicBezTo>
                  <a:cubicBezTo>
                    <a:pt x="1006" y="4606"/>
                    <a:pt x="1322" y="4958"/>
                    <a:pt x="1689" y="5208"/>
                  </a:cubicBezTo>
                  <a:lnTo>
                    <a:pt x="1689" y="5208"/>
                  </a:lnTo>
                  <a:cubicBezTo>
                    <a:pt x="708" y="6208"/>
                    <a:pt x="1" y="7983"/>
                    <a:pt x="1211" y="9457"/>
                  </a:cubicBezTo>
                  <a:cubicBezTo>
                    <a:pt x="2185" y="10683"/>
                    <a:pt x="3082" y="11118"/>
                    <a:pt x="3864" y="11118"/>
                  </a:cubicBezTo>
                  <a:cubicBezTo>
                    <a:pt x="4421" y="11118"/>
                    <a:pt x="4919" y="10897"/>
                    <a:pt x="5347" y="10584"/>
                  </a:cubicBezTo>
                  <a:lnTo>
                    <a:pt x="5347" y="10584"/>
                  </a:lnTo>
                  <a:cubicBezTo>
                    <a:pt x="5416" y="10684"/>
                    <a:pt x="5494" y="10787"/>
                    <a:pt x="5580" y="10891"/>
                  </a:cubicBezTo>
                  <a:cubicBezTo>
                    <a:pt x="6217" y="11652"/>
                    <a:pt x="6986" y="11968"/>
                    <a:pt x="7774" y="11968"/>
                  </a:cubicBezTo>
                  <a:cubicBezTo>
                    <a:pt x="10164" y="11968"/>
                    <a:pt x="12720" y="9055"/>
                    <a:pt x="12218" y="6822"/>
                  </a:cubicBezTo>
                  <a:cubicBezTo>
                    <a:pt x="12047" y="6050"/>
                    <a:pt x="11707" y="5538"/>
                    <a:pt x="11318" y="5223"/>
                  </a:cubicBezTo>
                  <a:lnTo>
                    <a:pt x="11318" y="5223"/>
                  </a:lnTo>
                  <a:cubicBezTo>
                    <a:pt x="11959" y="4196"/>
                    <a:pt x="12072" y="2456"/>
                    <a:pt x="10317" y="984"/>
                  </a:cubicBezTo>
                  <a:cubicBezTo>
                    <a:pt x="9475" y="278"/>
                    <a:pt x="8781" y="4"/>
                    <a:pt x="8208" y="4"/>
                  </a:cubicBezTo>
                  <a:cubicBezTo>
                    <a:pt x="7310" y="4"/>
                    <a:pt x="6711" y="675"/>
                    <a:pt x="6309" y="1408"/>
                  </a:cubicBezTo>
                  <a:lnTo>
                    <a:pt x="6309" y="1408"/>
                  </a:lnTo>
                  <a:cubicBezTo>
                    <a:pt x="6171" y="1214"/>
                    <a:pt x="5996" y="1006"/>
                    <a:pt x="5780" y="784"/>
                  </a:cubicBezTo>
                  <a:cubicBezTo>
                    <a:pt x="5247" y="229"/>
                    <a:pt x="4676" y="1"/>
                    <a:pt x="4117"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1" name="Google Shape;5815;p61">
              <a:extLst>
                <a:ext uri="{FF2B5EF4-FFF2-40B4-BE49-F238E27FC236}">
                  <a16:creationId xmlns:a16="http://schemas.microsoft.com/office/drawing/2014/main" id="{C0653289-9683-A2A5-A601-08B91572879E}"/>
                </a:ext>
              </a:extLst>
            </p:cNvPr>
            <p:cNvSpPr/>
            <p:nvPr/>
          </p:nvSpPr>
          <p:spPr>
            <a:xfrm>
              <a:off x="6702450" y="1791550"/>
              <a:ext cx="45075" cy="76075"/>
            </a:xfrm>
            <a:custGeom>
              <a:avLst/>
              <a:gdLst/>
              <a:ahLst/>
              <a:cxnLst/>
              <a:rect l="l" t="t" r="r" b="b"/>
              <a:pathLst>
                <a:path w="1803" h="3043" extrusionOk="0">
                  <a:moveTo>
                    <a:pt x="283" y="1"/>
                  </a:moveTo>
                  <a:cubicBezTo>
                    <a:pt x="176" y="1"/>
                    <a:pt x="101" y="88"/>
                    <a:pt x="101" y="174"/>
                  </a:cubicBezTo>
                  <a:cubicBezTo>
                    <a:pt x="1" y="1042"/>
                    <a:pt x="1268" y="2776"/>
                    <a:pt x="1402" y="2976"/>
                  </a:cubicBezTo>
                  <a:cubicBezTo>
                    <a:pt x="1435" y="3010"/>
                    <a:pt x="1502" y="3043"/>
                    <a:pt x="1569" y="3043"/>
                  </a:cubicBezTo>
                  <a:cubicBezTo>
                    <a:pt x="1635" y="3043"/>
                    <a:pt x="1669" y="3043"/>
                    <a:pt x="1702" y="3010"/>
                  </a:cubicBezTo>
                  <a:cubicBezTo>
                    <a:pt x="1802" y="2943"/>
                    <a:pt x="1802" y="2809"/>
                    <a:pt x="1735" y="2709"/>
                  </a:cubicBezTo>
                  <a:cubicBezTo>
                    <a:pt x="1235" y="2042"/>
                    <a:pt x="434" y="741"/>
                    <a:pt x="501" y="208"/>
                  </a:cubicBezTo>
                  <a:cubicBezTo>
                    <a:pt x="535" y="108"/>
                    <a:pt x="434" y="7"/>
                    <a:pt x="334" y="7"/>
                  </a:cubicBezTo>
                  <a:cubicBezTo>
                    <a:pt x="317" y="3"/>
                    <a:pt x="299" y="1"/>
                    <a:pt x="2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2" name="Google Shape;5816;p61">
              <a:extLst>
                <a:ext uri="{FF2B5EF4-FFF2-40B4-BE49-F238E27FC236}">
                  <a16:creationId xmlns:a16="http://schemas.microsoft.com/office/drawing/2014/main" id="{1BF76155-68A5-87C3-2A35-05F652963D1E}"/>
                </a:ext>
              </a:extLst>
            </p:cNvPr>
            <p:cNvSpPr/>
            <p:nvPr/>
          </p:nvSpPr>
          <p:spPr>
            <a:xfrm>
              <a:off x="6679950" y="1805900"/>
              <a:ext cx="20025" cy="58400"/>
            </a:xfrm>
            <a:custGeom>
              <a:avLst/>
              <a:gdLst/>
              <a:ahLst/>
              <a:cxnLst/>
              <a:rect l="l" t="t" r="r" b="b"/>
              <a:pathLst>
                <a:path w="801" h="2336" extrusionOk="0">
                  <a:moveTo>
                    <a:pt x="560" y="1"/>
                  </a:moveTo>
                  <a:cubicBezTo>
                    <a:pt x="486" y="1"/>
                    <a:pt x="412" y="45"/>
                    <a:pt x="367" y="134"/>
                  </a:cubicBezTo>
                  <a:cubicBezTo>
                    <a:pt x="0" y="868"/>
                    <a:pt x="167" y="2102"/>
                    <a:pt x="167" y="2169"/>
                  </a:cubicBezTo>
                  <a:cubicBezTo>
                    <a:pt x="167" y="2269"/>
                    <a:pt x="267" y="2336"/>
                    <a:pt x="367" y="2336"/>
                  </a:cubicBezTo>
                  <a:lnTo>
                    <a:pt x="400" y="2336"/>
                  </a:lnTo>
                  <a:cubicBezTo>
                    <a:pt x="501" y="2336"/>
                    <a:pt x="601" y="2235"/>
                    <a:pt x="567" y="2102"/>
                  </a:cubicBezTo>
                  <a:cubicBezTo>
                    <a:pt x="567" y="2102"/>
                    <a:pt x="434" y="935"/>
                    <a:pt x="734" y="301"/>
                  </a:cubicBezTo>
                  <a:cubicBezTo>
                    <a:pt x="801" y="201"/>
                    <a:pt x="767" y="101"/>
                    <a:pt x="667" y="34"/>
                  </a:cubicBezTo>
                  <a:cubicBezTo>
                    <a:pt x="634" y="12"/>
                    <a:pt x="597" y="1"/>
                    <a:pt x="56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3" name="Google Shape;5817;p61">
              <a:extLst>
                <a:ext uri="{FF2B5EF4-FFF2-40B4-BE49-F238E27FC236}">
                  <a16:creationId xmlns:a16="http://schemas.microsoft.com/office/drawing/2014/main" id="{E4D636BE-16EA-F763-A6B4-7CBAB510E796}"/>
                </a:ext>
              </a:extLst>
            </p:cNvPr>
            <p:cNvSpPr/>
            <p:nvPr/>
          </p:nvSpPr>
          <p:spPr>
            <a:xfrm>
              <a:off x="6633250" y="1787250"/>
              <a:ext cx="60900" cy="53700"/>
            </a:xfrm>
            <a:custGeom>
              <a:avLst/>
              <a:gdLst/>
              <a:ahLst/>
              <a:cxnLst/>
              <a:rect l="l" t="t" r="r" b="b"/>
              <a:pathLst>
                <a:path w="2436" h="2148" extrusionOk="0">
                  <a:moveTo>
                    <a:pt x="2176" y="0"/>
                  </a:moveTo>
                  <a:cubicBezTo>
                    <a:pt x="2152" y="0"/>
                    <a:pt x="2127" y="4"/>
                    <a:pt x="2102" y="13"/>
                  </a:cubicBezTo>
                  <a:cubicBezTo>
                    <a:pt x="2002" y="46"/>
                    <a:pt x="434" y="880"/>
                    <a:pt x="34" y="1881"/>
                  </a:cubicBezTo>
                  <a:cubicBezTo>
                    <a:pt x="0" y="1981"/>
                    <a:pt x="67" y="2081"/>
                    <a:pt x="167" y="2148"/>
                  </a:cubicBezTo>
                  <a:lnTo>
                    <a:pt x="234" y="2148"/>
                  </a:lnTo>
                  <a:cubicBezTo>
                    <a:pt x="334" y="2148"/>
                    <a:pt x="400" y="2114"/>
                    <a:pt x="434" y="2014"/>
                  </a:cubicBezTo>
                  <a:cubicBezTo>
                    <a:pt x="767" y="1180"/>
                    <a:pt x="2268" y="413"/>
                    <a:pt x="2268" y="380"/>
                  </a:cubicBezTo>
                  <a:cubicBezTo>
                    <a:pt x="2369" y="346"/>
                    <a:pt x="2435" y="213"/>
                    <a:pt x="2369" y="113"/>
                  </a:cubicBezTo>
                  <a:cubicBezTo>
                    <a:pt x="2318" y="38"/>
                    <a:pt x="2250" y="0"/>
                    <a:pt x="217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4" name="Google Shape;5818;p61">
              <a:extLst>
                <a:ext uri="{FF2B5EF4-FFF2-40B4-BE49-F238E27FC236}">
                  <a16:creationId xmlns:a16="http://schemas.microsoft.com/office/drawing/2014/main" id="{8EB2C2CE-7920-E4D7-5367-2041957360DE}"/>
                </a:ext>
              </a:extLst>
            </p:cNvPr>
            <p:cNvSpPr/>
            <p:nvPr/>
          </p:nvSpPr>
          <p:spPr>
            <a:xfrm>
              <a:off x="6634075" y="1758725"/>
              <a:ext cx="69250" cy="25525"/>
            </a:xfrm>
            <a:custGeom>
              <a:avLst/>
              <a:gdLst/>
              <a:ahLst/>
              <a:cxnLst/>
              <a:rect l="l" t="t" r="r" b="b"/>
              <a:pathLst>
                <a:path w="2770" h="1021" extrusionOk="0">
                  <a:moveTo>
                    <a:pt x="779" y="0"/>
                  </a:moveTo>
                  <a:cubicBezTo>
                    <a:pt x="504" y="0"/>
                    <a:pt x="251" y="69"/>
                    <a:pt x="67" y="253"/>
                  </a:cubicBezTo>
                  <a:cubicBezTo>
                    <a:pt x="1" y="320"/>
                    <a:pt x="1" y="453"/>
                    <a:pt x="67" y="553"/>
                  </a:cubicBezTo>
                  <a:cubicBezTo>
                    <a:pt x="101" y="587"/>
                    <a:pt x="151" y="603"/>
                    <a:pt x="205" y="603"/>
                  </a:cubicBezTo>
                  <a:cubicBezTo>
                    <a:pt x="259" y="603"/>
                    <a:pt x="317" y="587"/>
                    <a:pt x="367" y="553"/>
                  </a:cubicBezTo>
                  <a:cubicBezTo>
                    <a:pt x="466" y="454"/>
                    <a:pt x="618" y="415"/>
                    <a:pt x="796" y="415"/>
                  </a:cubicBezTo>
                  <a:cubicBezTo>
                    <a:pt x="1341" y="415"/>
                    <a:pt x="2134" y="786"/>
                    <a:pt x="2436" y="987"/>
                  </a:cubicBezTo>
                  <a:cubicBezTo>
                    <a:pt x="2469" y="987"/>
                    <a:pt x="2502" y="1020"/>
                    <a:pt x="2536" y="1020"/>
                  </a:cubicBezTo>
                  <a:cubicBezTo>
                    <a:pt x="2602" y="1020"/>
                    <a:pt x="2702" y="954"/>
                    <a:pt x="2736" y="887"/>
                  </a:cubicBezTo>
                  <a:cubicBezTo>
                    <a:pt x="2769" y="787"/>
                    <a:pt x="2736" y="687"/>
                    <a:pt x="2636" y="620"/>
                  </a:cubicBezTo>
                  <a:cubicBezTo>
                    <a:pt x="2513" y="546"/>
                    <a:pt x="1555" y="0"/>
                    <a:pt x="77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5" name="Google Shape;5819;p61">
              <a:extLst>
                <a:ext uri="{FF2B5EF4-FFF2-40B4-BE49-F238E27FC236}">
                  <a16:creationId xmlns:a16="http://schemas.microsoft.com/office/drawing/2014/main" id="{BFF72FF5-ACEA-D6E5-C6F1-BAA63620A55C}"/>
                </a:ext>
              </a:extLst>
            </p:cNvPr>
            <p:cNvSpPr/>
            <p:nvPr/>
          </p:nvSpPr>
          <p:spPr>
            <a:xfrm>
              <a:off x="6669925" y="1708875"/>
              <a:ext cx="46725" cy="67025"/>
            </a:xfrm>
            <a:custGeom>
              <a:avLst/>
              <a:gdLst/>
              <a:ahLst/>
              <a:cxnLst/>
              <a:rect l="l" t="t" r="r" b="b"/>
              <a:pathLst>
                <a:path w="1869" h="2681" extrusionOk="0">
                  <a:moveTo>
                    <a:pt x="226" y="0"/>
                  </a:moveTo>
                  <a:cubicBezTo>
                    <a:pt x="144" y="0"/>
                    <a:pt x="60" y="44"/>
                    <a:pt x="34" y="146"/>
                  </a:cubicBezTo>
                  <a:cubicBezTo>
                    <a:pt x="1" y="246"/>
                    <a:pt x="34" y="346"/>
                    <a:pt x="168" y="412"/>
                  </a:cubicBezTo>
                  <a:cubicBezTo>
                    <a:pt x="201" y="412"/>
                    <a:pt x="1435" y="879"/>
                    <a:pt x="1202" y="2447"/>
                  </a:cubicBezTo>
                  <a:cubicBezTo>
                    <a:pt x="1202" y="2547"/>
                    <a:pt x="1268" y="2647"/>
                    <a:pt x="1402" y="2681"/>
                  </a:cubicBezTo>
                  <a:cubicBezTo>
                    <a:pt x="1535" y="2681"/>
                    <a:pt x="1602" y="2614"/>
                    <a:pt x="1635" y="2481"/>
                  </a:cubicBezTo>
                  <a:cubicBezTo>
                    <a:pt x="1869" y="613"/>
                    <a:pt x="301" y="12"/>
                    <a:pt x="301" y="12"/>
                  </a:cubicBezTo>
                  <a:cubicBezTo>
                    <a:pt x="277" y="4"/>
                    <a:pt x="252" y="0"/>
                    <a:pt x="22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6" name="Google Shape;5820;p61">
              <a:extLst>
                <a:ext uri="{FF2B5EF4-FFF2-40B4-BE49-F238E27FC236}">
                  <a16:creationId xmlns:a16="http://schemas.microsoft.com/office/drawing/2014/main" id="{203DD480-A5F8-53F1-45EF-0B053C33ACA7}"/>
                </a:ext>
              </a:extLst>
            </p:cNvPr>
            <p:cNvSpPr/>
            <p:nvPr/>
          </p:nvSpPr>
          <p:spPr>
            <a:xfrm>
              <a:off x="6713300" y="1695600"/>
              <a:ext cx="50900" cy="86975"/>
            </a:xfrm>
            <a:custGeom>
              <a:avLst/>
              <a:gdLst/>
              <a:ahLst/>
              <a:cxnLst/>
              <a:rect l="l" t="t" r="r" b="b"/>
              <a:pathLst>
                <a:path w="2036" h="3479" extrusionOk="0">
                  <a:moveTo>
                    <a:pt x="1224" y="1"/>
                  </a:moveTo>
                  <a:cubicBezTo>
                    <a:pt x="1204" y="1"/>
                    <a:pt x="1186" y="4"/>
                    <a:pt x="1168" y="9"/>
                  </a:cubicBezTo>
                  <a:cubicBezTo>
                    <a:pt x="1068" y="76"/>
                    <a:pt x="1001" y="176"/>
                    <a:pt x="1035" y="276"/>
                  </a:cubicBezTo>
                  <a:cubicBezTo>
                    <a:pt x="1068" y="343"/>
                    <a:pt x="1568" y="1877"/>
                    <a:pt x="101" y="3112"/>
                  </a:cubicBezTo>
                  <a:cubicBezTo>
                    <a:pt x="34" y="3178"/>
                    <a:pt x="0" y="3312"/>
                    <a:pt x="67" y="3412"/>
                  </a:cubicBezTo>
                  <a:cubicBezTo>
                    <a:pt x="134" y="3445"/>
                    <a:pt x="167" y="3479"/>
                    <a:pt x="234" y="3479"/>
                  </a:cubicBezTo>
                  <a:cubicBezTo>
                    <a:pt x="301" y="3479"/>
                    <a:pt x="334" y="3445"/>
                    <a:pt x="367" y="3412"/>
                  </a:cubicBezTo>
                  <a:cubicBezTo>
                    <a:pt x="2035" y="1977"/>
                    <a:pt x="1435" y="176"/>
                    <a:pt x="1435" y="143"/>
                  </a:cubicBezTo>
                  <a:cubicBezTo>
                    <a:pt x="1407" y="60"/>
                    <a:pt x="1312" y="1"/>
                    <a:pt x="122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7" name="Google Shape;5821;p61">
              <a:extLst>
                <a:ext uri="{FF2B5EF4-FFF2-40B4-BE49-F238E27FC236}">
                  <a16:creationId xmlns:a16="http://schemas.microsoft.com/office/drawing/2014/main" id="{0A926797-C960-8B76-CBDD-91289B01FC75}"/>
                </a:ext>
              </a:extLst>
            </p:cNvPr>
            <p:cNvSpPr/>
            <p:nvPr/>
          </p:nvSpPr>
          <p:spPr>
            <a:xfrm>
              <a:off x="6717475" y="1763325"/>
              <a:ext cx="78400" cy="34250"/>
            </a:xfrm>
            <a:custGeom>
              <a:avLst/>
              <a:gdLst/>
              <a:ahLst/>
              <a:cxnLst/>
              <a:rect l="l" t="t" r="r" b="b"/>
              <a:pathLst>
                <a:path w="3136" h="1370" extrusionOk="0">
                  <a:moveTo>
                    <a:pt x="2883" y="1"/>
                  </a:moveTo>
                  <a:cubicBezTo>
                    <a:pt x="2844" y="1"/>
                    <a:pt x="2804" y="12"/>
                    <a:pt x="2769" y="36"/>
                  </a:cubicBezTo>
                  <a:cubicBezTo>
                    <a:pt x="2136" y="427"/>
                    <a:pt x="1013" y="955"/>
                    <a:pt x="458" y="955"/>
                  </a:cubicBezTo>
                  <a:cubicBezTo>
                    <a:pt x="398" y="955"/>
                    <a:pt x="346" y="949"/>
                    <a:pt x="300" y="936"/>
                  </a:cubicBezTo>
                  <a:cubicBezTo>
                    <a:pt x="277" y="930"/>
                    <a:pt x="254" y="928"/>
                    <a:pt x="233" y="928"/>
                  </a:cubicBezTo>
                  <a:cubicBezTo>
                    <a:pt x="134" y="928"/>
                    <a:pt x="61" y="987"/>
                    <a:pt x="34" y="1070"/>
                  </a:cubicBezTo>
                  <a:cubicBezTo>
                    <a:pt x="0" y="1170"/>
                    <a:pt x="67" y="1303"/>
                    <a:pt x="167" y="1337"/>
                  </a:cubicBezTo>
                  <a:cubicBezTo>
                    <a:pt x="267" y="1370"/>
                    <a:pt x="367" y="1370"/>
                    <a:pt x="467" y="1370"/>
                  </a:cubicBezTo>
                  <a:cubicBezTo>
                    <a:pt x="1368" y="1370"/>
                    <a:pt x="2836" y="503"/>
                    <a:pt x="3002" y="369"/>
                  </a:cubicBezTo>
                  <a:cubicBezTo>
                    <a:pt x="3102" y="336"/>
                    <a:pt x="3136" y="202"/>
                    <a:pt x="3069" y="102"/>
                  </a:cubicBezTo>
                  <a:cubicBezTo>
                    <a:pt x="3026" y="38"/>
                    <a:pt x="2955" y="1"/>
                    <a:pt x="28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8" name="Google Shape;5822;p61">
              <a:extLst>
                <a:ext uri="{FF2B5EF4-FFF2-40B4-BE49-F238E27FC236}">
                  <a16:creationId xmlns:a16="http://schemas.microsoft.com/office/drawing/2014/main" id="{760D434E-D097-852F-DCEC-349C5CC34D84}"/>
                </a:ext>
              </a:extLst>
            </p:cNvPr>
            <p:cNvSpPr/>
            <p:nvPr/>
          </p:nvSpPr>
          <p:spPr>
            <a:xfrm>
              <a:off x="6721650" y="1800875"/>
              <a:ext cx="64225" cy="31725"/>
            </a:xfrm>
            <a:custGeom>
              <a:avLst/>
              <a:gdLst/>
              <a:ahLst/>
              <a:cxnLst/>
              <a:rect l="l" t="t" r="r" b="b"/>
              <a:pathLst>
                <a:path w="2569" h="1269" extrusionOk="0">
                  <a:moveTo>
                    <a:pt x="238" y="0"/>
                  </a:moveTo>
                  <a:cubicBezTo>
                    <a:pt x="204" y="0"/>
                    <a:pt x="169" y="11"/>
                    <a:pt x="133" y="35"/>
                  </a:cubicBezTo>
                  <a:cubicBezTo>
                    <a:pt x="33" y="101"/>
                    <a:pt x="0" y="202"/>
                    <a:pt x="33" y="302"/>
                  </a:cubicBezTo>
                  <a:cubicBezTo>
                    <a:pt x="534" y="1169"/>
                    <a:pt x="1801" y="1269"/>
                    <a:pt x="2202" y="1269"/>
                  </a:cubicBezTo>
                  <a:lnTo>
                    <a:pt x="2368" y="1269"/>
                  </a:lnTo>
                  <a:cubicBezTo>
                    <a:pt x="2468" y="1236"/>
                    <a:pt x="2569" y="1136"/>
                    <a:pt x="2569" y="1035"/>
                  </a:cubicBezTo>
                  <a:cubicBezTo>
                    <a:pt x="2535" y="935"/>
                    <a:pt x="2468" y="835"/>
                    <a:pt x="2335" y="835"/>
                  </a:cubicBezTo>
                  <a:cubicBezTo>
                    <a:pt x="2335" y="835"/>
                    <a:pt x="2305" y="837"/>
                    <a:pt x="2252" y="837"/>
                  </a:cubicBezTo>
                  <a:cubicBezTo>
                    <a:pt x="1936" y="837"/>
                    <a:pt x="801" y="788"/>
                    <a:pt x="400" y="101"/>
                  </a:cubicBezTo>
                  <a:cubicBezTo>
                    <a:pt x="357" y="37"/>
                    <a:pt x="300" y="0"/>
                    <a:pt x="23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9" name="Google Shape;5823;p61">
              <a:extLst>
                <a:ext uri="{FF2B5EF4-FFF2-40B4-BE49-F238E27FC236}">
                  <a16:creationId xmlns:a16="http://schemas.microsoft.com/office/drawing/2014/main" id="{D1371C8A-78E1-B5BE-B4A2-6F5CE201710C}"/>
                </a:ext>
              </a:extLst>
            </p:cNvPr>
            <p:cNvSpPr/>
            <p:nvPr/>
          </p:nvSpPr>
          <p:spPr>
            <a:xfrm>
              <a:off x="6673275" y="1755025"/>
              <a:ext cx="67575" cy="68425"/>
            </a:xfrm>
            <a:custGeom>
              <a:avLst/>
              <a:gdLst/>
              <a:ahLst/>
              <a:cxnLst/>
              <a:rect l="l" t="t" r="r" b="b"/>
              <a:pathLst>
                <a:path w="2703" h="2737" extrusionOk="0">
                  <a:moveTo>
                    <a:pt x="1335" y="1"/>
                  </a:moveTo>
                  <a:cubicBezTo>
                    <a:pt x="601" y="1"/>
                    <a:pt x="0" y="635"/>
                    <a:pt x="0" y="1368"/>
                  </a:cubicBezTo>
                  <a:cubicBezTo>
                    <a:pt x="0" y="2136"/>
                    <a:pt x="601" y="2736"/>
                    <a:pt x="1335" y="2736"/>
                  </a:cubicBezTo>
                  <a:cubicBezTo>
                    <a:pt x="2102" y="2736"/>
                    <a:pt x="2702" y="2136"/>
                    <a:pt x="2702" y="1368"/>
                  </a:cubicBezTo>
                  <a:cubicBezTo>
                    <a:pt x="2702" y="635"/>
                    <a:pt x="2102" y="1"/>
                    <a:pt x="1335"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0" name="Google Shape;5824;p61">
              <a:extLst>
                <a:ext uri="{FF2B5EF4-FFF2-40B4-BE49-F238E27FC236}">
                  <a16:creationId xmlns:a16="http://schemas.microsoft.com/office/drawing/2014/main" id="{ED8B3084-C609-5218-F8FC-030E29305E26}"/>
                </a:ext>
              </a:extLst>
            </p:cNvPr>
            <p:cNvSpPr/>
            <p:nvPr/>
          </p:nvSpPr>
          <p:spPr>
            <a:xfrm>
              <a:off x="7138675" y="1718125"/>
              <a:ext cx="325050" cy="324225"/>
            </a:xfrm>
            <a:custGeom>
              <a:avLst/>
              <a:gdLst/>
              <a:ahLst/>
              <a:cxnLst/>
              <a:rect l="l" t="t" r="r" b="b"/>
              <a:pathLst>
                <a:path w="13002" h="12969" extrusionOk="0">
                  <a:moveTo>
                    <a:pt x="6718" y="1"/>
                  </a:moveTo>
                  <a:cubicBezTo>
                    <a:pt x="4974" y="1"/>
                    <a:pt x="3113" y="833"/>
                    <a:pt x="2499" y="2211"/>
                  </a:cubicBezTo>
                  <a:cubicBezTo>
                    <a:pt x="2186" y="2923"/>
                    <a:pt x="2152" y="3527"/>
                    <a:pt x="2272" y="4006"/>
                  </a:cubicBezTo>
                  <a:lnTo>
                    <a:pt x="2272" y="4006"/>
                  </a:lnTo>
                  <a:cubicBezTo>
                    <a:pt x="1140" y="4445"/>
                    <a:pt x="0" y="5777"/>
                    <a:pt x="531" y="8015"/>
                  </a:cubicBezTo>
                  <a:cubicBezTo>
                    <a:pt x="979" y="9837"/>
                    <a:pt x="1827" y="10394"/>
                    <a:pt x="2711" y="10394"/>
                  </a:cubicBezTo>
                  <a:cubicBezTo>
                    <a:pt x="3151" y="10394"/>
                    <a:pt x="3601" y="10255"/>
                    <a:pt x="4014" y="10067"/>
                  </a:cubicBezTo>
                  <a:lnTo>
                    <a:pt x="4014" y="10067"/>
                  </a:lnTo>
                  <a:cubicBezTo>
                    <a:pt x="4011" y="10297"/>
                    <a:pt x="4027" y="10557"/>
                    <a:pt x="4067" y="10850"/>
                  </a:cubicBezTo>
                  <a:cubicBezTo>
                    <a:pt x="4275" y="12396"/>
                    <a:pt x="5384" y="12968"/>
                    <a:pt x="6597" y="12968"/>
                  </a:cubicBezTo>
                  <a:cubicBezTo>
                    <a:pt x="8106" y="12968"/>
                    <a:pt x="9776" y="12082"/>
                    <a:pt x="10071" y="11084"/>
                  </a:cubicBezTo>
                  <a:cubicBezTo>
                    <a:pt x="10207" y="10633"/>
                    <a:pt x="10162" y="10170"/>
                    <a:pt x="10014" y="9755"/>
                  </a:cubicBezTo>
                  <a:lnTo>
                    <a:pt x="10014" y="9755"/>
                  </a:lnTo>
                  <a:cubicBezTo>
                    <a:pt x="11390" y="9527"/>
                    <a:pt x="13001" y="8518"/>
                    <a:pt x="12907" y="6614"/>
                  </a:cubicBezTo>
                  <a:cubicBezTo>
                    <a:pt x="12808" y="3945"/>
                    <a:pt x="11521" y="3261"/>
                    <a:pt x="10244" y="3253"/>
                  </a:cubicBezTo>
                  <a:lnTo>
                    <a:pt x="10244" y="3253"/>
                  </a:lnTo>
                  <a:cubicBezTo>
                    <a:pt x="10248" y="3124"/>
                    <a:pt x="10247" y="2988"/>
                    <a:pt x="10238" y="2844"/>
                  </a:cubicBezTo>
                  <a:cubicBezTo>
                    <a:pt x="10121" y="850"/>
                    <a:pt x="8479" y="1"/>
                    <a:pt x="6718"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1" name="Google Shape;5825;p61">
              <a:extLst>
                <a:ext uri="{FF2B5EF4-FFF2-40B4-BE49-F238E27FC236}">
                  <a16:creationId xmlns:a16="http://schemas.microsoft.com/office/drawing/2014/main" id="{8AF5928F-CD05-6781-65F0-91613A08D5BC}"/>
                </a:ext>
              </a:extLst>
            </p:cNvPr>
            <p:cNvSpPr/>
            <p:nvPr/>
          </p:nvSpPr>
          <p:spPr>
            <a:xfrm>
              <a:off x="7313725" y="1792550"/>
              <a:ext cx="24200" cy="82600"/>
            </a:xfrm>
            <a:custGeom>
              <a:avLst/>
              <a:gdLst/>
              <a:ahLst/>
              <a:cxnLst/>
              <a:rect l="l" t="t" r="r" b="b"/>
              <a:pathLst>
                <a:path w="968" h="3304" extrusionOk="0">
                  <a:moveTo>
                    <a:pt x="768" y="1"/>
                  </a:moveTo>
                  <a:cubicBezTo>
                    <a:pt x="634" y="1"/>
                    <a:pt x="534" y="101"/>
                    <a:pt x="534" y="201"/>
                  </a:cubicBezTo>
                  <a:cubicBezTo>
                    <a:pt x="568" y="1068"/>
                    <a:pt x="434" y="2569"/>
                    <a:pt x="67" y="2970"/>
                  </a:cubicBezTo>
                  <a:cubicBezTo>
                    <a:pt x="1" y="3036"/>
                    <a:pt x="1" y="3170"/>
                    <a:pt x="67" y="3236"/>
                  </a:cubicBezTo>
                  <a:cubicBezTo>
                    <a:pt x="101" y="3303"/>
                    <a:pt x="167" y="3303"/>
                    <a:pt x="201" y="3303"/>
                  </a:cubicBezTo>
                  <a:cubicBezTo>
                    <a:pt x="267" y="3303"/>
                    <a:pt x="334" y="3270"/>
                    <a:pt x="368" y="3236"/>
                  </a:cubicBezTo>
                  <a:cubicBezTo>
                    <a:pt x="968" y="2603"/>
                    <a:pt x="968" y="434"/>
                    <a:pt x="968" y="201"/>
                  </a:cubicBezTo>
                  <a:cubicBezTo>
                    <a:pt x="968" y="101"/>
                    <a:pt x="868" y="1"/>
                    <a:pt x="76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2" name="Google Shape;5826;p61">
              <a:extLst>
                <a:ext uri="{FF2B5EF4-FFF2-40B4-BE49-F238E27FC236}">
                  <a16:creationId xmlns:a16="http://schemas.microsoft.com/office/drawing/2014/main" id="{3D2CB133-A891-3200-D367-AAB3F660342E}"/>
                </a:ext>
              </a:extLst>
            </p:cNvPr>
            <p:cNvSpPr/>
            <p:nvPr/>
          </p:nvSpPr>
          <p:spPr>
            <a:xfrm>
              <a:off x="7334575" y="1826425"/>
              <a:ext cx="44225" cy="46225"/>
            </a:xfrm>
            <a:custGeom>
              <a:avLst/>
              <a:gdLst/>
              <a:ahLst/>
              <a:cxnLst/>
              <a:rect l="l" t="t" r="r" b="b"/>
              <a:pathLst>
                <a:path w="1769" h="1849" extrusionOk="0">
                  <a:moveTo>
                    <a:pt x="1556" y="1"/>
                  </a:moveTo>
                  <a:cubicBezTo>
                    <a:pt x="1474" y="1"/>
                    <a:pt x="1393" y="39"/>
                    <a:pt x="1368" y="114"/>
                  </a:cubicBezTo>
                  <a:cubicBezTo>
                    <a:pt x="1335" y="114"/>
                    <a:pt x="768" y="1148"/>
                    <a:pt x="167" y="1448"/>
                  </a:cubicBezTo>
                  <a:cubicBezTo>
                    <a:pt x="34" y="1515"/>
                    <a:pt x="1" y="1615"/>
                    <a:pt x="67" y="1748"/>
                  </a:cubicBezTo>
                  <a:cubicBezTo>
                    <a:pt x="101" y="1815"/>
                    <a:pt x="167" y="1848"/>
                    <a:pt x="234" y="1848"/>
                  </a:cubicBezTo>
                  <a:cubicBezTo>
                    <a:pt x="267" y="1848"/>
                    <a:pt x="301" y="1848"/>
                    <a:pt x="334" y="1815"/>
                  </a:cubicBezTo>
                  <a:cubicBezTo>
                    <a:pt x="1068" y="1481"/>
                    <a:pt x="1702" y="347"/>
                    <a:pt x="1702" y="314"/>
                  </a:cubicBezTo>
                  <a:cubicBezTo>
                    <a:pt x="1768" y="214"/>
                    <a:pt x="1735" y="80"/>
                    <a:pt x="1635" y="13"/>
                  </a:cubicBezTo>
                  <a:cubicBezTo>
                    <a:pt x="1610" y="5"/>
                    <a:pt x="1583" y="1"/>
                    <a:pt x="155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3" name="Google Shape;5827;p61">
              <a:extLst>
                <a:ext uri="{FF2B5EF4-FFF2-40B4-BE49-F238E27FC236}">
                  <a16:creationId xmlns:a16="http://schemas.microsoft.com/office/drawing/2014/main" id="{6CEFAB7E-2D2F-9B0E-4305-688E0033C6B4}"/>
                </a:ext>
              </a:extLst>
            </p:cNvPr>
            <p:cNvSpPr/>
            <p:nvPr/>
          </p:nvSpPr>
          <p:spPr>
            <a:xfrm>
              <a:off x="7328750" y="1875075"/>
              <a:ext cx="76725" cy="18425"/>
            </a:xfrm>
            <a:custGeom>
              <a:avLst/>
              <a:gdLst/>
              <a:ahLst/>
              <a:cxnLst/>
              <a:rect l="l" t="t" r="r" b="b"/>
              <a:pathLst>
                <a:path w="3069" h="737" extrusionOk="0">
                  <a:moveTo>
                    <a:pt x="2816" y="1"/>
                  </a:moveTo>
                  <a:cubicBezTo>
                    <a:pt x="2777" y="1"/>
                    <a:pt x="2737" y="12"/>
                    <a:pt x="2702" y="36"/>
                  </a:cubicBezTo>
                  <a:cubicBezTo>
                    <a:pt x="2344" y="254"/>
                    <a:pt x="1790" y="312"/>
                    <a:pt x="1300" y="312"/>
                  </a:cubicBezTo>
                  <a:cubicBezTo>
                    <a:pt x="741" y="312"/>
                    <a:pt x="267" y="236"/>
                    <a:pt x="267" y="236"/>
                  </a:cubicBezTo>
                  <a:cubicBezTo>
                    <a:pt x="133" y="236"/>
                    <a:pt x="33" y="302"/>
                    <a:pt x="33" y="436"/>
                  </a:cubicBezTo>
                  <a:cubicBezTo>
                    <a:pt x="0" y="536"/>
                    <a:pt x="67" y="636"/>
                    <a:pt x="200" y="669"/>
                  </a:cubicBezTo>
                  <a:cubicBezTo>
                    <a:pt x="234" y="669"/>
                    <a:pt x="701" y="736"/>
                    <a:pt x="1268" y="736"/>
                  </a:cubicBezTo>
                  <a:cubicBezTo>
                    <a:pt x="1801" y="736"/>
                    <a:pt x="2468" y="669"/>
                    <a:pt x="2935" y="369"/>
                  </a:cubicBezTo>
                  <a:cubicBezTo>
                    <a:pt x="3036" y="336"/>
                    <a:pt x="3069" y="202"/>
                    <a:pt x="3002" y="102"/>
                  </a:cubicBezTo>
                  <a:cubicBezTo>
                    <a:pt x="2959" y="38"/>
                    <a:pt x="2888" y="1"/>
                    <a:pt x="281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4" name="Google Shape;5828;p61">
              <a:extLst>
                <a:ext uri="{FF2B5EF4-FFF2-40B4-BE49-F238E27FC236}">
                  <a16:creationId xmlns:a16="http://schemas.microsoft.com/office/drawing/2014/main" id="{5D704E8A-F60A-3593-AFFC-6741E2B4D9C9}"/>
                </a:ext>
              </a:extLst>
            </p:cNvPr>
            <p:cNvSpPr/>
            <p:nvPr/>
          </p:nvSpPr>
          <p:spPr>
            <a:xfrm>
              <a:off x="7312050" y="1886475"/>
              <a:ext cx="52575" cy="52875"/>
            </a:xfrm>
            <a:custGeom>
              <a:avLst/>
              <a:gdLst/>
              <a:ahLst/>
              <a:cxnLst/>
              <a:rect l="l" t="t" r="r" b="b"/>
              <a:pathLst>
                <a:path w="2103" h="2115" extrusionOk="0">
                  <a:moveTo>
                    <a:pt x="247" y="1"/>
                  </a:moveTo>
                  <a:cubicBezTo>
                    <a:pt x="220" y="1"/>
                    <a:pt x="193" y="5"/>
                    <a:pt x="168" y="13"/>
                  </a:cubicBezTo>
                  <a:cubicBezTo>
                    <a:pt x="68" y="47"/>
                    <a:pt x="1" y="180"/>
                    <a:pt x="68" y="280"/>
                  </a:cubicBezTo>
                  <a:cubicBezTo>
                    <a:pt x="134" y="480"/>
                    <a:pt x="868" y="2115"/>
                    <a:pt x="1802" y="2115"/>
                  </a:cubicBezTo>
                  <a:lnTo>
                    <a:pt x="1902" y="2115"/>
                  </a:lnTo>
                  <a:cubicBezTo>
                    <a:pt x="2036" y="2081"/>
                    <a:pt x="2102" y="1981"/>
                    <a:pt x="2102" y="1881"/>
                  </a:cubicBezTo>
                  <a:cubicBezTo>
                    <a:pt x="2069" y="1748"/>
                    <a:pt x="1969" y="1681"/>
                    <a:pt x="1869" y="1681"/>
                  </a:cubicBezTo>
                  <a:cubicBezTo>
                    <a:pt x="1846" y="1685"/>
                    <a:pt x="1822" y="1687"/>
                    <a:pt x="1799" y="1687"/>
                  </a:cubicBezTo>
                  <a:cubicBezTo>
                    <a:pt x="1220" y="1687"/>
                    <a:pt x="627" y="530"/>
                    <a:pt x="435" y="113"/>
                  </a:cubicBezTo>
                  <a:cubicBezTo>
                    <a:pt x="410" y="38"/>
                    <a:pt x="328" y="1"/>
                    <a:pt x="24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5" name="Google Shape;5829;p61">
              <a:extLst>
                <a:ext uri="{FF2B5EF4-FFF2-40B4-BE49-F238E27FC236}">
                  <a16:creationId xmlns:a16="http://schemas.microsoft.com/office/drawing/2014/main" id="{5A9CB874-EB10-9A38-84DE-B3F6F44C7C4B}"/>
                </a:ext>
              </a:extLst>
            </p:cNvPr>
            <p:cNvSpPr/>
            <p:nvPr/>
          </p:nvSpPr>
          <p:spPr>
            <a:xfrm>
              <a:off x="7270375" y="1888250"/>
              <a:ext cx="42550" cy="73625"/>
            </a:xfrm>
            <a:custGeom>
              <a:avLst/>
              <a:gdLst/>
              <a:ahLst/>
              <a:cxnLst/>
              <a:rect l="l" t="t" r="r" b="b"/>
              <a:pathLst>
                <a:path w="1702" h="2945" extrusionOk="0">
                  <a:moveTo>
                    <a:pt x="1472" y="1"/>
                  </a:moveTo>
                  <a:cubicBezTo>
                    <a:pt x="1418" y="1"/>
                    <a:pt x="1368" y="26"/>
                    <a:pt x="1334" y="76"/>
                  </a:cubicBezTo>
                  <a:cubicBezTo>
                    <a:pt x="0" y="1443"/>
                    <a:pt x="901" y="2844"/>
                    <a:pt x="934" y="2844"/>
                  </a:cubicBezTo>
                  <a:cubicBezTo>
                    <a:pt x="967" y="2911"/>
                    <a:pt x="1034" y="2944"/>
                    <a:pt x="1101" y="2944"/>
                  </a:cubicBezTo>
                  <a:cubicBezTo>
                    <a:pt x="1134" y="2944"/>
                    <a:pt x="1168" y="2944"/>
                    <a:pt x="1201" y="2911"/>
                  </a:cubicBezTo>
                  <a:cubicBezTo>
                    <a:pt x="1301" y="2844"/>
                    <a:pt x="1334" y="2711"/>
                    <a:pt x="1268" y="2644"/>
                  </a:cubicBezTo>
                  <a:cubicBezTo>
                    <a:pt x="1234" y="2577"/>
                    <a:pt x="534" y="1477"/>
                    <a:pt x="1635" y="342"/>
                  </a:cubicBezTo>
                  <a:cubicBezTo>
                    <a:pt x="1701" y="276"/>
                    <a:pt x="1701" y="142"/>
                    <a:pt x="1635" y="76"/>
                  </a:cubicBezTo>
                  <a:cubicBezTo>
                    <a:pt x="1584" y="26"/>
                    <a:pt x="1526" y="1"/>
                    <a:pt x="147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6" name="Google Shape;5830;p61">
              <a:extLst>
                <a:ext uri="{FF2B5EF4-FFF2-40B4-BE49-F238E27FC236}">
                  <a16:creationId xmlns:a16="http://schemas.microsoft.com/office/drawing/2014/main" id="{8C647784-A095-C985-42D8-6D1056875243}"/>
                </a:ext>
              </a:extLst>
            </p:cNvPr>
            <p:cNvSpPr/>
            <p:nvPr/>
          </p:nvSpPr>
          <p:spPr>
            <a:xfrm>
              <a:off x="7228675" y="1874275"/>
              <a:ext cx="76725" cy="57575"/>
            </a:xfrm>
            <a:custGeom>
              <a:avLst/>
              <a:gdLst/>
              <a:ahLst/>
              <a:cxnLst/>
              <a:rect l="l" t="t" r="r" b="b"/>
              <a:pathLst>
                <a:path w="3069" h="2303" extrusionOk="0">
                  <a:moveTo>
                    <a:pt x="2836" y="1"/>
                  </a:moveTo>
                  <a:cubicBezTo>
                    <a:pt x="634" y="168"/>
                    <a:pt x="67" y="2002"/>
                    <a:pt x="34" y="2036"/>
                  </a:cubicBezTo>
                  <a:cubicBezTo>
                    <a:pt x="0" y="2136"/>
                    <a:pt x="67" y="2236"/>
                    <a:pt x="200" y="2269"/>
                  </a:cubicBezTo>
                  <a:cubicBezTo>
                    <a:pt x="200" y="2302"/>
                    <a:pt x="234" y="2302"/>
                    <a:pt x="234" y="2302"/>
                  </a:cubicBezTo>
                  <a:cubicBezTo>
                    <a:pt x="334" y="2302"/>
                    <a:pt x="400" y="2236"/>
                    <a:pt x="434" y="2136"/>
                  </a:cubicBezTo>
                  <a:cubicBezTo>
                    <a:pt x="434" y="2136"/>
                    <a:pt x="968" y="568"/>
                    <a:pt x="2869" y="434"/>
                  </a:cubicBezTo>
                  <a:cubicBezTo>
                    <a:pt x="3002" y="434"/>
                    <a:pt x="3069" y="334"/>
                    <a:pt x="3069" y="201"/>
                  </a:cubicBezTo>
                  <a:cubicBezTo>
                    <a:pt x="3069" y="101"/>
                    <a:pt x="2969" y="1"/>
                    <a:pt x="283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7" name="Google Shape;5831;p61">
              <a:extLst>
                <a:ext uri="{FF2B5EF4-FFF2-40B4-BE49-F238E27FC236}">
                  <a16:creationId xmlns:a16="http://schemas.microsoft.com/office/drawing/2014/main" id="{D48E9E17-37BC-7CD0-931B-A4B1DD9816DC}"/>
                </a:ext>
              </a:extLst>
            </p:cNvPr>
            <p:cNvSpPr/>
            <p:nvPr/>
          </p:nvSpPr>
          <p:spPr>
            <a:xfrm>
              <a:off x="7232825" y="1839925"/>
              <a:ext cx="78425" cy="31050"/>
            </a:xfrm>
            <a:custGeom>
              <a:avLst/>
              <a:gdLst/>
              <a:ahLst/>
              <a:cxnLst/>
              <a:rect l="l" t="t" r="r" b="b"/>
              <a:pathLst>
                <a:path w="3137" h="1242" extrusionOk="0">
                  <a:moveTo>
                    <a:pt x="183" y="1"/>
                  </a:moveTo>
                  <a:cubicBezTo>
                    <a:pt x="76" y="1"/>
                    <a:pt x="1" y="87"/>
                    <a:pt x="1" y="174"/>
                  </a:cubicBezTo>
                  <a:cubicBezTo>
                    <a:pt x="1" y="307"/>
                    <a:pt x="68" y="407"/>
                    <a:pt x="201" y="407"/>
                  </a:cubicBezTo>
                  <a:cubicBezTo>
                    <a:pt x="1002" y="474"/>
                    <a:pt x="2436" y="741"/>
                    <a:pt x="2736" y="1175"/>
                  </a:cubicBezTo>
                  <a:cubicBezTo>
                    <a:pt x="2770" y="1208"/>
                    <a:pt x="2836" y="1241"/>
                    <a:pt x="2903" y="1241"/>
                  </a:cubicBezTo>
                  <a:cubicBezTo>
                    <a:pt x="2936" y="1241"/>
                    <a:pt x="3003" y="1241"/>
                    <a:pt x="3036" y="1208"/>
                  </a:cubicBezTo>
                  <a:cubicBezTo>
                    <a:pt x="3137" y="1141"/>
                    <a:pt x="3137" y="1008"/>
                    <a:pt x="3070" y="908"/>
                  </a:cubicBezTo>
                  <a:cubicBezTo>
                    <a:pt x="2569" y="207"/>
                    <a:pt x="468" y="7"/>
                    <a:pt x="234" y="7"/>
                  </a:cubicBezTo>
                  <a:cubicBezTo>
                    <a:pt x="217" y="3"/>
                    <a:pt x="199" y="1"/>
                    <a:pt x="18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8" name="Google Shape;5832;p61">
              <a:extLst>
                <a:ext uri="{FF2B5EF4-FFF2-40B4-BE49-F238E27FC236}">
                  <a16:creationId xmlns:a16="http://schemas.microsoft.com/office/drawing/2014/main" id="{DDA46880-61E3-4E63-9CA9-5FC231882931}"/>
                </a:ext>
              </a:extLst>
            </p:cNvPr>
            <p:cNvSpPr/>
            <p:nvPr/>
          </p:nvSpPr>
          <p:spPr>
            <a:xfrm>
              <a:off x="7274525" y="1798350"/>
              <a:ext cx="45075" cy="58450"/>
            </a:xfrm>
            <a:custGeom>
              <a:avLst/>
              <a:gdLst/>
              <a:ahLst/>
              <a:cxnLst/>
              <a:rect l="l" t="t" r="r" b="b"/>
              <a:pathLst>
                <a:path w="1803" h="2338" extrusionOk="0">
                  <a:moveTo>
                    <a:pt x="253" y="1"/>
                  </a:moveTo>
                  <a:cubicBezTo>
                    <a:pt x="182" y="1"/>
                    <a:pt x="111" y="38"/>
                    <a:pt x="68" y="102"/>
                  </a:cubicBezTo>
                  <a:cubicBezTo>
                    <a:pt x="1" y="202"/>
                    <a:pt x="34" y="303"/>
                    <a:pt x="134" y="369"/>
                  </a:cubicBezTo>
                  <a:cubicBezTo>
                    <a:pt x="134" y="403"/>
                    <a:pt x="1335" y="1203"/>
                    <a:pt x="1235" y="2104"/>
                  </a:cubicBezTo>
                  <a:cubicBezTo>
                    <a:pt x="1235" y="2237"/>
                    <a:pt x="1302" y="2337"/>
                    <a:pt x="1435" y="2337"/>
                  </a:cubicBezTo>
                  <a:cubicBezTo>
                    <a:pt x="1569" y="2337"/>
                    <a:pt x="1635" y="2271"/>
                    <a:pt x="1669" y="2171"/>
                  </a:cubicBezTo>
                  <a:cubicBezTo>
                    <a:pt x="1802" y="970"/>
                    <a:pt x="401" y="69"/>
                    <a:pt x="368" y="36"/>
                  </a:cubicBezTo>
                  <a:cubicBezTo>
                    <a:pt x="332" y="12"/>
                    <a:pt x="293" y="1"/>
                    <a:pt x="25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9" name="Google Shape;5833;p61">
              <a:extLst>
                <a:ext uri="{FF2B5EF4-FFF2-40B4-BE49-F238E27FC236}">
                  <a16:creationId xmlns:a16="http://schemas.microsoft.com/office/drawing/2014/main" id="{18F289D8-3F08-BCE5-8172-B9A6D1841CCF}"/>
                </a:ext>
              </a:extLst>
            </p:cNvPr>
            <p:cNvSpPr/>
            <p:nvPr/>
          </p:nvSpPr>
          <p:spPr>
            <a:xfrm>
              <a:off x="7282875" y="1843425"/>
              <a:ext cx="68400" cy="68400"/>
            </a:xfrm>
            <a:custGeom>
              <a:avLst/>
              <a:gdLst/>
              <a:ahLst/>
              <a:cxnLst/>
              <a:rect l="l" t="t" r="r" b="b"/>
              <a:pathLst>
                <a:path w="2736" h="2736" extrusionOk="0">
                  <a:moveTo>
                    <a:pt x="1368" y="1"/>
                  </a:moveTo>
                  <a:cubicBezTo>
                    <a:pt x="634" y="1"/>
                    <a:pt x="0" y="601"/>
                    <a:pt x="0" y="1368"/>
                  </a:cubicBezTo>
                  <a:cubicBezTo>
                    <a:pt x="0" y="2102"/>
                    <a:pt x="634" y="2736"/>
                    <a:pt x="1368" y="2736"/>
                  </a:cubicBezTo>
                  <a:cubicBezTo>
                    <a:pt x="2135" y="2736"/>
                    <a:pt x="2736" y="2102"/>
                    <a:pt x="2736" y="1368"/>
                  </a:cubicBezTo>
                  <a:cubicBezTo>
                    <a:pt x="2736" y="601"/>
                    <a:pt x="2135"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0" name="Google Shape;5834;p61">
              <a:extLst>
                <a:ext uri="{FF2B5EF4-FFF2-40B4-BE49-F238E27FC236}">
                  <a16:creationId xmlns:a16="http://schemas.microsoft.com/office/drawing/2014/main" id="{E1908777-3637-9043-BF13-86916EBF688A}"/>
                </a:ext>
              </a:extLst>
            </p:cNvPr>
            <p:cNvSpPr/>
            <p:nvPr/>
          </p:nvSpPr>
          <p:spPr>
            <a:xfrm>
              <a:off x="7054525" y="2213700"/>
              <a:ext cx="324500" cy="324200"/>
            </a:xfrm>
            <a:custGeom>
              <a:avLst/>
              <a:gdLst/>
              <a:ahLst/>
              <a:cxnLst/>
              <a:rect l="l" t="t" r="r" b="b"/>
              <a:pathLst>
                <a:path w="12980" h="12968" extrusionOk="0">
                  <a:moveTo>
                    <a:pt x="6698" y="0"/>
                  </a:moveTo>
                  <a:cubicBezTo>
                    <a:pt x="4946" y="0"/>
                    <a:pt x="3077" y="841"/>
                    <a:pt x="2463" y="2235"/>
                  </a:cubicBezTo>
                  <a:cubicBezTo>
                    <a:pt x="2144" y="2950"/>
                    <a:pt x="2117" y="3558"/>
                    <a:pt x="2247" y="4039"/>
                  </a:cubicBezTo>
                  <a:lnTo>
                    <a:pt x="2247" y="4039"/>
                  </a:lnTo>
                  <a:cubicBezTo>
                    <a:pt x="1123" y="4487"/>
                    <a:pt x="1" y="5816"/>
                    <a:pt x="528" y="8039"/>
                  </a:cubicBezTo>
                  <a:cubicBezTo>
                    <a:pt x="959" y="9854"/>
                    <a:pt x="1801" y="10407"/>
                    <a:pt x="2681" y="10407"/>
                  </a:cubicBezTo>
                  <a:cubicBezTo>
                    <a:pt x="3131" y="10407"/>
                    <a:pt x="3591" y="10262"/>
                    <a:pt x="4011" y="10068"/>
                  </a:cubicBezTo>
                  <a:lnTo>
                    <a:pt x="4011" y="10068"/>
                  </a:lnTo>
                  <a:cubicBezTo>
                    <a:pt x="4007" y="10304"/>
                    <a:pt x="4023" y="10572"/>
                    <a:pt x="4064" y="10875"/>
                  </a:cubicBezTo>
                  <a:cubicBezTo>
                    <a:pt x="4272" y="12403"/>
                    <a:pt x="5378" y="12968"/>
                    <a:pt x="6589" y="12968"/>
                  </a:cubicBezTo>
                  <a:cubicBezTo>
                    <a:pt x="8099" y="12968"/>
                    <a:pt x="9772" y="12089"/>
                    <a:pt x="10068" y="11108"/>
                  </a:cubicBezTo>
                  <a:cubicBezTo>
                    <a:pt x="10198" y="10643"/>
                    <a:pt x="10144" y="10169"/>
                    <a:pt x="9991" y="9748"/>
                  </a:cubicBezTo>
                  <a:lnTo>
                    <a:pt x="9991" y="9748"/>
                  </a:lnTo>
                  <a:cubicBezTo>
                    <a:pt x="11363" y="9523"/>
                    <a:pt x="12979" y="8514"/>
                    <a:pt x="12904" y="6605"/>
                  </a:cubicBezTo>
                  <a:cubicBezTo>
                    <a:pt x="12789" y="3945"/>
                    <a:pt x="11510" y="3265"/>
                    <a:pt x="10242" y="3261"/>
                  </a:cubicBezTo>
                  <a:lnTo>
                    <a:pt x="10242" y="3261"/>
                  </a:lnTo>
                  <a:cubicBezTo>
                    <a:pt x="10245" y="3137"/>
                    <a:pt x="10243" y="3007"/>
                    <a:pt x="10235" y="2869"/>
                  </a:cubicBezTo>
                  <a:cubicBezTo>
                    <a:pt x="10118" y="858"/>
                    <a:pt x="8468" y="0"/>
                    <a:pt x="6698"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1" name="Google Shape;5835;p61">
              <a:extLst>
                <a:ext uri="{FF2B5EF4-FFF2-40B4-BE49-F238E27FC236}">
                  <a16:creationId xmlns:a16="http://schemas.microsoft.com/office/drawing/2014/main" id="{6EDDEEE9-215E-8B6A-C794-6E8882AC52CE}"/>
                </a:ext>
              </a:extLst>
            </p:cNvPr>
            <p:cNvSpPr/>
            <p:nvPr/>
          </p:nvSpPr>
          <p:spPr>
            <a:xfrm>
              <a:off x="7228675" y="2287925"/>
              <a:ext cx="25025" cy="83400"/>
            </a:xfrm>
            <a:custGeom>
              <a:avLst/>
              <a:gdLst/>
              <a:ahLst/>
              <a:cxnLst/>
              <a:rect l="l" t="t" r="r" b="b"/>
              <a:pathLst>
                <a:path w="1001" h="3336" extrusionOk="0">
                  <a:moveTo>
                    <a:pt x="767" y="0"/>
                  </a:moveTo>
                  <a:cubicBezTo>
                    <a:pt x="667" y="0"/>
                    <a:pt x="567" y="100"/>
                    <a:pt x="567" y="234"/>
                  </a:cubicBezTo>
                  <a:cubicBezTo>
                    <a:pt x="567" y="1067"/>
                    <a:pt x="467" y="2569"/>
                    <a:pt x="100" y="2969"/>
                  </a:cubicBezTo>
                  <a:cubicBezTo>
                    <a:pt x="0" y="3069"/>
                    <a:pt x="0" y="3169"/>
                    <a:pt x="100" y="3269"/>
                  </a:cubicBezTo>
                  <a:cubicBezTo>
                    <a:pt x="134" y="3302"/>
                    <a:pt x="200" y="3336"/>
                    <a:pt x="234" y="3336"/>
                  </a:cubicBezTo>
                  <a:cubicBezTo>
                    <a:pt x="300" y="3336"/>
                    <a:pt x="367" y="3302"/>
                    <a:pt x="400" y="3269"/>
                  </a:cubicBezTo>
                  <a:cubicBezTo>
                    <a:pt x="1001" y="2635"/>
                    <a:pt x="1001" y="467"/>
                    <a:pt x="1001" y="234"/>
                  </a:cubicBezTo>
                  <a:cubicBezTo>
                    <a:pt x="1001" y="100"/>
                    <a:pt x="901" y="0"/>
                    <a:pt x="8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2" name="Google Shape;5836;p61">
              <a:extLst>
                <a:ext uri="{FF2B5EF4-FFF2-40B4-BE49-F238E27FC236}">
                  <a16:creationId xmlns:a16="http://schemas.microsoft.com/office/drawing/2014/main" id="{6BB70C76-A014-07FD-0AA4-69A563C24918}"/>
                </a:ext>
              </a:extLst>
            </p:cNvPr>
            <p:cNvSpPr/>
            <p:nvPr/>
          </p:nvSpPr>
          <p:spPr>
            <a:xfrm>
              <a:off x="7250350" y="2322075"/>
              <a:ext cx="44225" cy="46750"/>
            </a:xfrm>
            <a:custGeom>
              <a:avLst/>
              <a:gdLst/>
              <a:ahLst/>
              <a:cxnLst/>
              <a:rect l="l" t="t" r="r" b="b"/>
              <a:pathLst>
                <a:path w="1769" h="1870" extrusionOk="0">
                  <a:moveTo>
                    <a:pt x="1520" y="0"/>
                  </a:moveTo>
                  <a:cubicBezTo>
                    <a:pt x="1449" y="0"/>
                    <a:pt x="1378" y="37"/>
                    <a:pt x="1335" y="102"/>
                  </a:cubicBezTo>
                  <a:cubicBezTo>
                    <a:pt x="1335" y="135"/>
                    <a:pt x="768" y="1169"/>
                    <a:pt x="134" y="1469"/>
                  </a:cubicBezTo>
                  <a:cubicBezTo>
                    <a:pt x="34" y="1503"/>
                    <a:pt x="0" y="1636"/>
                    <a:pt x="34" y="1736"/>
                  </a:cubicBezTo>
                  <a:cubicBezTo>
                    <a:pt x="101" y="1803"/>
                    <a:pt x="167" y="1870"/>
                    <a:pt x="234" y="1870"/>
                  </a:cubicBezTo>
                  <a:cubicBezTo>
                    <a:pt x="267" y="1870"/>
                    <a:pt x="301" y="1836"/>
                    <a:pt x="334" y="1836"/>
                  </a:cubicBezTo>
                  <a:cubicBezTo>
                    <a:pt x="1068" y="1469"/>
                    <a:pt x="1702" y="369"/>
                    <a:pt x="1702" y="302"/>
                  </a:cubicBezTo>
                  <a:cubicBezTo>
                    <a:pt x="1768" y="202"/>
                    <a:pt x="1735" y="102"/>
                    <a:pt x="1635" y="35"/>
                  </a:cubicBezTo>
                  <a:cubicBezTo>
                    <a:pt x="1600" y="11"/>
                    <a:pt x="1560" y="0"/>
                    <a:pt x="152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3" name="Google Shape;5837;p61">
              <a:extLst>
                <a:ext uri="{FF2B5EF4-FFF2-40B4-BE49-F238E27FC236}">
                  <a16:creationId xmlns:a16="http://schemas.microsoft.com/office/drawing/2014/main" id="{9CC687A7-BA36-6C1B-C8C3-A41FB194803D}"/>
                </a:ext>
              </a:extLst>
            </p:cNvPr>
            <p:cNvSpPr/>
            <p:nvPr/>
          </p:nvSpPr>
          <p:spPr>
            <a:xfrm>
              <a:off x="7244500" y="2370800"/>
              <a:ext cx="76750" cy="18050"/>
            </a:xfrm>
            <a:custGeom>
              <a:avLst/>
              <a:gdLst/>
              <a:ahLst/>
              <a:cxnLst/>
              <a:rect l="l" t="t" r="r" b="b"/>
              <a:pathLst>
                <a:path w="3070" h="722" extrusionOk="0">
                  <a:moveTo>
                    <a:pt x="2821" y="1"/>
                  </a:moveTo>
                  <a:cubicBezTo>
                    <a:pt x="2781" y="1"/>
                    <a:pt x="2740" y="9"/>
                    <a:pt x="2703" y="21"/>
                  </a:cubicBezTo>
                  <a:cubicBezTo>
                    <a:pt x="2332" y="263"/>
                    <a:pt x="1750" y="325"/>
                    <a:pt x="1248" y="325"/>
                  </a:cubicBezTo>
                  <a:cubicBezTo>
                    <a:pt x="712" y="325"/>
                    <a:pt x="268" y="254"/>
                    <a:pt x="268" y="254"/>
                  </a:cubicBezTo>
                  <a:cubicBezTo>
                    <a:pt x="250" y="250"/>
                    <a:pt x="233" y="248"/>
                    <a:pt x="216" y="248"/>
                  </a:cubicBezTo>
                  <a:cubicBezTo>
                    <a:pt x="109" y="248"/>
                    <a:pt x="30" y="334"/>
                    <a:pt x="1" y="421"/>
                  </a:cubicBezTo>
                  <a:cubicBezTo>
                    <a:pt x="1" y="521"/>
                    <a:pt x="68" y="655"/>
                    <a:pt x="201" y="655"/>
                  </a:cubicBezTo>
                  <a:cubicBezTo>
                    <a:pt x="234" y="655"/>
                    <a:pt x="701" y="721"/>
                    <a:pt x="1235" y="721"/>
                  </a:cubicBezTo>
                  <a:cubicBezTo>
                    <a:pt x="1802" y="721"/>
                    <a:pt x="2469" y="655"/>
                    <a:pt x="2936" y="388"/>
                  </a:cubicBezTo>
                  <a:cubicBezTo>
                    <a:pt x="3036" y="321"/>
                    <a:pt x="3070" y="188"/>
                    <a:pt x="3003" y="87"/>
                  </a:cubicBezTo>
                  <a:cubicBezTo>
                    <a:pt x="2961" y="24"/>
                    <a:pt x="2892" y="1"/>
                    <a:pt x="282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4" name="Google Shape;5838;p61">
              <a:extLst>
                <a:ext uri="{FF2B5EF4-FFF2-40B4-BE49-F238E27FC236}">
                  <a16:creationId xmlns:a16="http://schemas.microsoft.com/office/drawing/2014/main" id="{8D7BCF65-D1AD-D080-466C-8226CC91B195}"/>
                </a:ext>
              </a:extLst>
            </p:cNvPr>
            <p:cNvSpPr/>
            <p:nvPr/>
          </p:nvSpPr>
          <p:spPr>
            <a:xfrm>
              <a:off x="7227825" y="2382300"/>
              <a:ext cx="52575" cy="53250"/>
            </a:xfrm>
            <a:custGeom>
              <a:avLst/>
              <a:gdLst/>
              <a:ahLst/>
              <a:cxnLst/>
              <a:rect l="l" t="t" r="r" b="b"/>
              <a:pathLst>
                <a:path w="2103" h="2130" extrusionOk="0">
                  <a:moveTo>
                    <a:pt x="256" y="1"/>
                  </a:moveTo>
                  <a:cubicBezTo>
                    <a:pt x="226" y="1"/>
                    <a:pt x="196" y="9"/>
                    <a:pt x="168" y="28"/>
                  </a:cubicBezTo>
                  <a:cubicBezTo>
                    <a:pt x="68" y="61"/>
                    <a:pt x="1" y="195"/>
                    <a:pt x="68" y="295"/>
                  </a:cubicBezTo>
                  <a:cubicBezTo>
                    <a:pt x="134" y="495"/>
                    <a:pt x="868" y="2129"/>
                    <a:pt x="1802" y="2129"/>
                  </a:cubicBezTo>
                  <a:cubicBezTo>
                    <a:pt x="1835" y="2129"/>
                    <a:pt x="1869" y="2129"/>
                    <a:pt x="1902" y="2096"/>
                  </a:cubicBezTo>
                  <a:cubicBezTo>
                    <a:pt x="2036" y="2096"/>
                    <a:pt x="2102" y="1996"/>
                    <a:pt x="2102" y="1862"/>
                  </a:cubicBezTo>
                  <a:cubicBezTo>
                    <a:pt x="2073" y="1776"/>
                    <a:pt x="1995" y="1689"/>
                    <a:pt x="1887" y="1689"/>
                  </a:cubicBezTo>
                  <a:cubicBezTo>
                    <a:pt x="1871" y="1689"/>
                    <a:pt x="1853" y="1691"/>
                    <a:pt x="1835" y="1696"/>
                  </a:cubicBezTo>
                  <a:cubicBezTo>
                    <a:pt x="1820" y="1697"/>
                    <a:pt x="1805" y="1698"/>
                    <a:pt x="1790" y="1698"/>
                  </a:cubicBezTo>
                  <a:cubicBezTo>
                    <a:pt x="1235" y="1698"/>
                    <a:pt x="629" y="550"/>
                    <a:pt x="434" y="128"/>
                  </a:cubicBezTo>
                  <a:cubicBezTo>
                    <a:pt x="410" y="56"/>
                    <a:pt x="334" y="1"/>
                    <a:pt x="256"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5" name="Google Shape;5839;p61">
              <a:extLst>
                <a:ext uri="{FF2B5EF4-FFF2-40B4-BE49-F238E27FC236}">
                  <a16:creationId xmlns:a16="http://schemas.microsoft.com/office/drawing/2014/main" id="{8AAB7F8A-1F09-6B0C-6205-31FCD3349402}"/>
                </a:ext>
              </a:extLst>
            </p:cNvPr>
            <p:cNvSpPr/>
            <p:nvPr/>
          </p:nvSpPr>
          <p:spPr>
            <a:xfrm>
              <a:off x="7186125" y="2384225"/>
              <a:ext cx="42575" cy="73825"/>
            </a:xfrm>
            <a:custGeom>
              <a:avLst/>
              <a:gdLst/>
              <a:ahLst/>
              <a:cxnLst/>
              <a:rect l="l" t="t" r="r" b="b"/>
              <a:pathLst>
                <a:path w="1703" h="2953" extrusionOk="0">
                  <a:moveTo>
                    <a:pt x="1473" y="1"/>
                  </a:moveTo>
                  <a:cubicBezTo>
                    <a:pt x="1419" y="1"/>
                    <a:pt x="1369" y="17"/>
                    <a:pt x="1335" y="51"/>
                  </a:cubicBezTo>
                  <a:cubicBezTo>
                    <a:pt x="1" y="1418"/>
                    <a:pt x="902" y="2819"/>
                    <a:pt x="902" y="2853"/>
                  </a:cubicBezTo>
                  <a:cubicBezTo>
                    <a:pt x="968" y="2920"/>
                    <a:pt x="1035" y="2953"/>
                    <a:pt x="1102" y="2953"/>
                  </a:cubicBezTo>
                  <a:cubicBezTo>
                    <a:pt x="1135" y="2953"/>
                    <a:pt x="1168" y="2920"/>
                    <a:pt x="1202" y="2920"/>
                  </a:cubicBezTo>
                  <a:cubicBezTo>
                    <a:pt x="1302" y="2853"/>
                    <a:pt x="1335" y="2719"/>
                    <a:pt x="1269" y="2619"/>
                  </a:cubicBezTo>
                  <a:cubicBezTo>
                    <a:pt x="1235" y="2586"/>
                    <a:pt x="535" y="1485"/>
                    <a:pt x="1635" y="351"/>
                  </a:cubicBezTo>
                  <a:cubicBezTo>
                    <a:pt x="1702" y="251"/>
                    <a:pt x="1702" y="151"/>
                    <a:pt x="1635" y="51"/>
                  </a:cubicBezTo>
                  <a:cubicBezTo>
                    <a:pt x="1585" y="17"/>
                    <a:pt x="1527" y="1"/>
                    <a:pt x="147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6" name="Google Shape;5840;p61">
              <a:extLst>
                <a:ext uri="{FF2B5EF4-FFF2-40B4-BE49-F238E27FC236}">
                  <a16:creationId xmlns:a16="http://schemas.microsoft.com/office/drawing/2014/main" id="{024976D8-E176-CC4D-20A0-656A3BE82286}"/>
                </a:ext>
              </a:extLst>
            </p:cNvPr>
            <p:cNvSpPr/>
            <p:nvPr/>
          </p:nvSpPr>
          <p:spPr>
            <a:xfrm>
              <a:off x="7144450" y="2370475"/>
              <a:ext cx="76725" cy="56725"/>
            </a:xfrm>
            <a:custGeom>
              <a:avLst/>
              <a:gdLst/>
              <a:ahLst/>
              <a:cxnLst/>
              <a:rect l="l" t="t" r="r" b="b"/>
              <a:pathLst>
                <a:path w="3069" h="2269" extrusionOk="0">
                  <a:moveTo>
                    <a:pt x="2835" y="0"/>
                  </a:moveTo>
                  <a:cubicBezTo>
                    <a:pt x="634" y="167"/>
                    <a:pt x="33" y="1968"/>
                    <a:pt x="33" y="2002"/>
                  </a:cubicBezTo>
                  <a:cubicBezTo>
                    <a:pt x="0" y="2102"/>
                    <a:pt x="67" y="2235"/>
                    <a:pt x="167" y="2269"/>
                  </a:cubicBezTo>
                  <a:lnTo>
                    <a:pt x="234" y="2269"/>
                  </a:lnTo>
                  <a:cubicBezTo>
                    <a:pt x="334" y="2269"/>
                    <a:pt x="400" y="2202"/>
                    <a:pt x="434" y="2135"/>
                  </a:cubicBezTo>
                  <a:cubicBezTo>
                    <a:pt x="434" y="2102"/>
                    <a:pt x="934" y="567"/>
                    <a:pt x="2869" y="401"/>
                  </a:cubicBezTo>
                  <a:cubicBezTo>
                    <a:pt x="2969" y="401"/>
                    <a:pt x="3069" y="301"/>
                    <a:pt x="3069" y="201"/>
                  </a:cubicBezTo>
                  <a:cubicBezTo>
                    <a:pt x="3036" y="67"/>
                    <a:pt x="2936" y="0"/>
                    <a:pt x="283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7" name="Google Shape;5841;p61">
              <a:extLst>
                <a:ext uri="{FF2B5EF4-FFF2-40B4-BE49-F238E27FC236}">
                  <a16:creationId xmlns:a16="http://schemas.microsoft.com/office/drawing/2014/main" id="{AA0F9107-A4B4-39FA-9153-B70AC1689C36}"/>
                </a:ext>
              </a:extLst>
            </p:cNvPr>
            <p:cNvSpPr/>
            <p:nvPr/>
          </p:nvSpPr>
          <p:spPr>
            <a:xfrm>
              <a:off x="7148600" y="2335450"/>
              <a:ext cx="78425" cy="31700"/>
            </a:xfrm>
            <a:custGeom>
              <a:avLst/>
              <a:gdLst/>
              <a:ahLst/>
              <a:cxnLst/>
              <a:rect l="l" t="t" r="r" b="b"/>
              <a:pathLst>
                <a:path w="3137" h="1268" extrusionOk="0">
                  <a:moveTo>
                    <a:pt x="234" y="0"/>
                  </a:moveTo>
                  <a:cubicBezTo>
                    <a:pt x="101" y="0"/>
                    <a:pt x="1" y="100"/>
                    <a:pt x="1" y="201"/>
                  </a:cubicBezTo>
                  <a:cubicBezTo>
                    <a:pt x="1" y="301"/>
                    <a:pt x="68" y="401"/>
                    <a:pt x="201" y="434"/>
                  </a:cubicBezTo>
                  <a:cubicBezTo>
                    <a:pt x="1002" y="501"/>
                    <a:pt x="2436" y="768"/>
                    <a:pt x="2736" y="1168"/>
                  </a:cubicBezTo>
                  <a:cubicBezTo>
                    <a:pt x="2770" y="1235"/>
                    <a:pt x="2836" y="1268"/>
                    <a:pt x="2903" y="1268"/>
                  </a:cubicBezTo>
                  <a:cubicBezTo>
                    <a:pt x="2936" y="1268"/>
                    <a:pt x="2970" y="1235"/>
                    <a:pt x="3036" y="1201"/>
                  </a:cubicBezTo>
                  <a:cubicBezTo>
                    <a:pt x="3103" y="1135"/>
                    <a:pt x="3136" y="1001"/>
                    <a:pt x="3070" y="934"/>
                  </a:cubicBezTo>
                  <a:cubicBezTo>
                    <a:pt x="2536" y="234"/>
                    <a:pt x="468" y="34"/>
                    <a:pt x="234"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8" name="Google Shape;5842;p61">
              <a:extLst>
                <a:ext uri="{FF2B5EF4-FFF2-40B4-BE49-F238E27FC236}">
                  <a16:creationId xmlns:a16="http://schemas.microsoft.com/office/drawing/2014/main" id="{8CF7A225-18B7-5920-2E2E-6034B6CC00A1}"/>
                </a:ext>
              </a:extLst>
            </p:cNvPr>
            <p:cNvSpPr/>
            <p:nvPr/>
          </p:nvSpPr>
          <p:spPr>
            <a:xfrm>
              <a:off x="7190300" y="2293725"/>
              <a:ext cx="44225" cy="59250"/>
            </a:xfrm>
            <a:custGeom>
              <a:avLst/>
              <a:gdLst/>
              <a:ahLst/>
              <a:cxnLst/>
              <a:rect l="l" t="t" r="r" b="b"/>
              <a:pathLst>
                <a:path w="1769" h="2370" extrusionOk="0">
                  <a:moveTo>
                    <a:pt x="229" y="0"/>
                  </a:moveTo>
                  <a:cubicBezTo>
                    <a:pt x="168" y="0"/>
                    <a:pt x="111" y="37"/>
                    <a:pt x="67" y="102"/>
                  </a:cubicBezTo>
                  <a:cubicBezTo>
                    <a:pt x="1" y="202"/>
                    <a:pt x="34" y="335"/>
                    <a:pt x="134" y="402"/>
                  </a:cubicBezTo>
                  <a:cubicBezTo>
                    <a:pt x="134" y="402"/>
                    <a:pt x="1335" y="1202"/>
                    <a:pt x="1235" y="2136"/>
                  </a:cubicBezTo>
                  <a:cubicBezTo>
                    <a:pt x="1235" y="2236"/>
                    <a:pt x="1302" y="2337"/>
                    <a:pt x="1435" y="2370"/>
                  </a:cubicBezTo>
                  <a:cubicBezTo>
                    <a:pt x="1535" y="2370"/>
                    <a:pt x="1635" y="2270"/>
                    <a:pt x="1635" y="2170"/>
                  </a:cubicBezTo>
                  <a:cubicBezTo>
                    <a:pt x="1769" y="1002"/>
                    <a:pt x="401" y="68"/>
                    <a:pt x="334" y="35"/>
                  </a:cubicBezTo>
                  <a:cubicBezTo>
                    <a:pt x="299" y="11"/>
                    <a:pt x="263" y="0"/>
                    <a:pt x="22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9" name="Google Shape;5843;p61">
              <a:extLst>
                <a:ext uri="{FF2B5EF4-FFF2-40B4-BE49-F238E27FC236}">
                  <a16:creationId xmlns:a16="http://schemas.microsoft.com/office/drawing/2014/main" id="{52385FC9-8999-0588-96EA-BDD33A56F433}"/>
                </a:ext>
              </a:extLst>
            </p:cNvPr>
            <p:cNvSpPr/>
            <p:nvPr/>
          </p:nvSpPr>
          <p:spPr>
            <a:xfrm>
              <a:off x="7198650" y="2338775"/>
              <a:ext cx="68400" cy="68425"/>
            </a:xfrm>
            <a:custGeom>
              <a:avLst/>
              <a:gdLst/>
              <a:ahLst/>
              <a:cxnLst/>
              <a:rect l="l" t="t" r="r" b="b"/>
              <a:pathLst>
                <a:path w="2736" h="2737" extrusionOk="0">
                  <a:moveTo>
                    <a:pt x="1368" y="1"/>
                  </a:moveTo>
                  <a:cubicBezTo>
                    <a:pt x="601" y="1"/>
                    <a:pt x="0" y="635"/>
                    <a:pt x="0" y="1368"/>
                  </a:cubicBezTo>
                  <a:cubicBezTo>
                    <a:pt x="0" y="2136"/>
                    <a:pt x="601" y="2736"/>
                    <a:pt x="1368" y="2736"/>
                  </a:cubicBezTo>
                  <a:cubicBezTo>
                    <a:pt x="2135" y="2736"/>
                    <a:pt x="2736" y="2136"/>
                    <a:pt x="2736" y="1368"/>
                  </a:cubicBezTo>
                  <a:cubicBezTo>
                    <a:pt x="2736" y="635"/>
                    <a:pt x="2135"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0" name="Google Shape;5844;p61">
              <a:extLst>
                <a:ext uri="{FF2B5EF4-FFF2-40B4-BE49-F238E27FC236}">
                  <a16:creationId xmlns:a16="http://schemas.microsoft.com/office/drawing/2014/main" id="{07F17662-55D9-0A5E-124B-37F3A2E6A161}"/>
                </a:ext>
              </a:extLst>
            </p:cNvPr>
            <p:cNvSpPr/>
            <p:nvPr/>
          </p:nvSpPr>
          <p:spPr>
            <a:xfrm>
              <a:off x="6645050" y="2191850"/>
              <a:ext cx="359825" cy="311750"/>
            </a:xfrm>
            <a:custGeom>
              <a:avLst/>
              <a:gdLst/>
              <a:ahLst/>
              <a:cxnLst/>
              <a:rect l="l" t="t" r="r" b="b"/>
              <a:pathLst>
                <a:path w="14393" h="12470" extrusionOk="0">
                  <a:moveTo>
                    <a:pt x="6843" y="1"/>
                  </a:moveTo>
                  <a:cubicBezTo>
                    <a:pt x="4309" y="1"/>
                    <a:pt x="4029" y="1480"/>
                    <a:pt x="4239" y="2776"/>
                  </a:cubicBezTo>
                  <a:lnTo>
                    <a:pt x="4239" y="2776"/>
                  </a:lnTo>
                  <a:cubicBezTo>
                    <a:pt x="4017" y="2709"/>
                    <a:pt x="3760" y="2652"/>
                    <a:pt x="3464" y="2609"/>
                  </a:cubicBezTo>
                  <a:cubicBezTo>
                    <a:pt x="3316" y="2589"/>
                    <a:pt x="3174" y="2579"/>
                    <a:pt x="3038" y="2579"/>
                  </a:cubicBezTo>
                  <a:cubicBezTo>
                    <a:pt x="1" y="2579"/>
                    <a:pt x="96" y="7387"/>
                    <a:pt x="1596" y="8313"/>
                  </a:cubicBezTo>
                  <a:cubicBezTo>
                    <a:pt x="1949" y="8538"/>
                    <a:pt x="2348" y="8630"/>
                    <a:pt x="2739" y="8630"/>
                  </a:cubicBezTo>
                  <a:cubicBezTo>
                    <a:pt x="2794" y="8630"/>
                    <a:pt x="2849" y="8628"/>
                    <a:pt x="2903" y="8624"/>
                  </a:cubicBezTo>
                  <a:lnTo>
                    <a:pt x="2903" y="8624"/>
                  </a:lnTo>
                  <a:cubicBezTo>
                    <a:pt x="2742" y="10012"/>
                    <a:pt x="3275" y="11847"/>
                    <a:pt x="5132" y="12282"/>
                  </a:cubicBezTo>
                  <a:cubicBezTo>
                    <a:pt x="5668" y="12411"/>
                    <a:pt x="6136" y="12469"/>
                    <a:pt x="6544" y="12469"/>
                  </a:cubicBezTo>
                  <a:cubicBezTo>
                    <a:pt x="8115" y="12469"/>
                    <a:pt x="8810" y="11614"/>
                    <a:pt x="9093" y="10648"/>
                  </a:cubicBezTo>
                  <a:lnTo>
                    <a:pt x="9093" y="10648"/>
                  </a:lnTo>
                  <a:cubicBezTo>
                    <a:pt x="9210" y="10685"/>
                    <a:pt x="9335" y="10718"/>
                    <a:pt x="9469" y="10748"/>
                  </a:cubicBezTo>
                  <a:cubicBezTo>
                    <a:pt x="9713" y="10800"/>
                    <a:pt x="9947" y="10825"/>
                    <a:pt x="10170" y="10825"/>
                  </a:cubicBezTo>
                  <a:cubicBezTo>
                    <a:pt x="13504" y="10825"/>
                    <a:pt x="14393" y="5287"/>
                    <a:pt x="12204" y="3443"/>
                  </a:cubicBezTo>
                  <a:cubicBezTo>
                    <a:pt x="11595" y="2939"/>
                    <a:pt x="11012" y="2749"/>
                    <a:pt x="10510" y="2748"/>
                  </a:cubicBezTo>
                  <a:lnTo>
                    <a:pt x="10510" y="2748"/>
                  </a:lnTo>
                  <a:cubicBezTo>
                    <a:pt x="10390" y="1545"/>
                    <a:pt x="9420" y="101"/>
                    <a:pt x="7134" y="7"/>
                  </a:cubicBezTo>
                  <a:cubicBezTo>
                    <a:pt x="7034" y="3"/>
                    <a:pt x="6937" y="1"/>
                    <a:pt x="6843"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1" name="Google Shape;5845;p61">
              <a:extLst>
                <a:ext uri="{FF2B5EF4-FFF2-40B4-BE49-F238E27FC236}">
                  <a16:creationId xmlns:a16="http://schemas.microsoft.com/office/drawing/2014/main" id="{0D739B31-9FC0-2F4B-E513-0D3673FC9AEF}"/>
                </a:ext>
              </a:extLst>
            </p:cNvPr>
            <p:cNvSpPr/>
            <p:nvPr/>
          </p:nvSpPr>
          <p:spPr>
            <a:xfrm>
              <a:off x="6819200" y="2360425"/>
              <a:ext cx="77575" cy="43425"/>
            </a:xfrm>
            <a:custGeom>
              <a:avLst/>
              <a:gdLst/>
              <a:ahLst/>
              <a:cxnLst/>
              <a:rect l="l" t="t" r="r" b="b"/>
              <a:pathLst>
                <a:path w="3103" h="1737" extrusionOk="0">
                  <a:moveTo>
                    <a:pt x="247" y="1"/>
                  </a:moveTo>
                  <a:cubicBezTo>
                    <a:pt x="209" y="1"/>
                    <a:pt x="170" y="12"/>
                    <a:pt x="134" y="35"/>
                  </a:cubicBezTo>
                  <a:cubicBezTo>
                    <a:pt x="34" y="102"/>
                    <a:pt x="1" y="202"/>
                    <a:pt x="68" y="302"/>
                  </a:cubicBezTo>
                  <a:cubicBezTo>
                    <a:pt x="501" y="1070"/>
                    <a:pt x="2569" y="1670"/>
                    <a:pt x="2803" y="1703"/>
                  </a:cubicBezTo>
                  <a:cubicBezTo>
                    <a:pt x="2836" y="1737"/>
                    <a:pt x="2836" y="1737"/>
                    <a:pt x="2870" y="1737"/>
                  </a:cubicBezTo>
                  <a:cubicBezTo>
                    <a:pt x="2970" y="1737"/>
                    <a:pt x="3036" y="1670"/>
                    <a:pt x="3070" y="1570"/>
                  </a:cubicBezTo>
                  <a:cubicBezTo>
                    <a:pt x="3103" y="1470"/>
                    <a:pt x="3036" y="1336"/>
                    <a:pt x="2936" y="1303"/>
                  </a:cubicBezTo>
                  <a:cubicBezTo>
                    <a:pt x="2102" y="1103"/>
                    <a:pt x="668" y="569"/>
                    <a:pt x="401" y="102"/>
                  </a:cubicBezTo>
                  <a:cubicBezTo>
                    <a:pt x="380" y="38"/>
                    <a:pt x="316" y="1"/>
                    <a:pt x="24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2" name="Google Shape;5846;p61">
              <a:extLst>
                <a:ext uri="{FF2B5EF4-FFF2-40B4-BE49-F238E27FC236}">
                  <a16:creationId xmlns:a16="http://schemas.microsoft.com/office/drawing/2014/main" id="{419EED3C-8CA4-B206-9DF6-C3BA1727A093}"/>
                </a:ext>
              </a:extLst>
            </p:cNvPr>
            <p:cNvSpPr/>
            <p:nvPr/>
          </p:nvSpPr>
          <p:spPr>
            <a:xfrm>
              <a:off x="6815875" y="2381925"/>
              <a:ext cx="36725" cy="51125"/>
            </a:xfrm>
            <a:custGeom>
              <a:avLst/>
              <a:gdLst/>
              <a:ahLst/>
              <a:cxnLst/>
              <a:rect l="l" t="t" r="r" b="b"/>
              <a:pathLst>
                <a:path w="1469" h="2045" extrusionOk="0">
                  <a:moveTo>
                    <a:pt x="252" y="1"/>
                  </a:moveTo>
                  <a:cubicBezTo>
                    <a:pt x="235" y="1"/>
                    <a:pt x="218" y="4"/>
                    <a:pt x="201" y="9"/>
                  </a:cubicBezTo>
                  <a:cubicBezTo>
                    <a:pt x="67" y="9"/>
                    <a:pt x="0" y="143"/>
                    <a:pt x="34" y="243"/>
                  </a:cubicBezTo>
                  <a:cubicBezTo>
                    <a:pt x="167" y="1043"/>
                    <a:pt x="1068" y="1944"/>
                    <a:pt x="1101" y="1977"/>
                  </a:cubicBezTo>
                  <a:cubicBezTo>
                    <a:pt x="1135" y="2011"/>
                    <a:pt x="1201" y="2044"/>
                    <a:pt x="1268" y="2044"/>
                  </a:cubicBezTo>
                  <a:cubicBezTo>
                    <a:pt x="1301" y="2044"/>
                    <a:pt x="1368" y="2011"/>
                    <a:pt x="1401" y="1977"/>
                  </a:cubicBezTo>
                  <a:cubicBezTo>
                    <a:pt x="1468" y="1911"/>
                    <a:pt x="1468" y="1777"/>
                    <a:pt x="1401" y="1677"/>
                  </a:cubicBezTo>
                  <a:cubicBezTo>
                    <a:pt x="1401" y="1677"/>
                    <a:pt x="567" y="843"/>
                    <a:pt x="434" y="176"/>
                  </a:cubicBezTo>
                  <a:cubicBezTo>
                    <a:pt x="406" y="66"/>
                    <a:pt x="333" y="1"/>
                    <a:pt x="25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3" name="Google Shape;5847;p61">
              <a:extLst>
                <a:ext uri="{FF2B5EF4-FFF2-40B4-BE49-F238E27FC236}">
                  <a16:creationId xmlns:a16="http://schemas.microsoft.com/office/drawing/2014/main" id="{9A80D100-A8D6-3306-2E90-9F7D9D3069E2}"/>
                </a:ext>
              </a:extLst>
            </p:cNvPr>
            <p:cNvSpPr/>
            <p:nvPr/>
          </p:nvSpPr>
          <p:spPr>
            <a:xfrm>
              <a:off x="6780850" y="2370625"/>
              <a:ext cx="30050" cy="74925"/>
            </a:xfrm>
            <a:custGeom>
              <a:avLst/>
              <a:gdLst/>
              <a:ahLst/>
              <a:cxnLst/>
              <a:rect l="l" t="t" r="r" b="b"/>
              <a:pathLst>
                <a:path w="1202" h="2997" extrusionOk="0">
                  <a:moveTo>
                    <a:pt x="978" y="1"/>
                  </a:moveTo>
                  <a:cubicBezTo>
                    <a:pt x="898" y="1"/>
                    <a:pt x="816" y="56"/>
                    <a:pt x="768" y="128"/>
                  </a:cubicBezTo>
                  <a:cubicBezTo>
                    <a:pt x="734" y="195"/>
                    <a:pt x="0" y="1829"/>
                    <a:pt x="301" y="2830"/>
                  </a:cubicBezTo>
                  <a:cubicBezTo>
                    <a:pt x="334" y="2930"/>
                    <a:pt x="401" y="2997"/>
                    <a:pt x="501" y="2997"/>
                  </a:cubicBezTo>
                  <a:cubicBezTo>
                    <a:pt x="501" y="2997"/>
                    <a:pt x="534" y="2963"/>
                    <a:pt x="567" y="2963"/>
                  </a:cubicBezTo>
                  <a:cubicBezTo>
                    <a:pt x="668" y="2930"/>
                    <a:pt x="734" y="2830"/>
                    <a:pt x="701" y="2730"/>
                  </a:cubicBezTo>
                  <a:cubicBezTo>
                    <a:pt x="434" y="1862"/>
                    <a:pt x="1135" y="328"/>
                    <a:pt x="1168" y="295"/>
                  </a:cubicBezTo>
                  <a:cubicBezTo>
                    <a:pt x="1201" y="195"/>
                    <a:pt x="1168" y="61"/>
                    <a:pt x="1068" y="28"/>
                  </a:cubicBezTo>
                  <a:cubicBezTo>
                    <a:pt x="1040" y="9"/>
                    <a:pt x="1009" y="1"/>
                    <a:pt x="97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4" name="Google Shape;5848;p61">
              <a:extLst>
                <a:ext uri="{FF2B5EF4-FFF2-40B4-BE49-F238E27FC236}">
                  <a16:creationId xmlns:a16="http://schemas.microsoft.com/office/drawing/2014/main" id="{6ED4595B-F3DF-CDC3-D0D5-49CFC83AB4F2}"/>
                </a:ext>
              </a:extLst>
            </p:cNvPr>
            <p:cNvSpPr/>
            <p:nvPr/>
          </p:nvSpPr>
          <p:spPr>
            <a:xfrm>
              <a:off x="6746650" y="2353625"/>
              <a:ext cx="63400" cy="38550"/>
            </a:xfrm>
            <a:custGeom>
              <a:avLst/>
              <a:gdLst/>
              <a:ahLst/>
              <a:cxnLst/>
              <a:rect l="l" t="t" r="r" b="b"/>
              <a:pathLst>
                <a:path w="2536" h="1542" extrusionOk="0">
                  <a:moveTo>
                    <a:pt x="2342" y="1"/>
                  </a:moveTo>
                  <a:cubicBezTo>
                    <a:pt x="2329" y="1"/>
                    <a:pt x="2316" y="3"/>
                    <a:pt x="2302" y="7"/>
                  </a:cubicBezTo>
                  <a:cubicBezTo>
                    <a:pt x="2069" y="41"/>
                    <a:pt x="168" y="307"/>
                    <a:pt x="34" y="1308"/>
                  </a:cubicBezTo>
                  <a:cubicBezTo>
                    <a:pt x="1" y="1408"/>
                    <a:pt x="101" y="1508"/>
                    <a:pt x="201" y="1542"/>
                  </a:cubicBezTo>
                  <a:lnTo>
                    <a:pt x="234" y="1542"/>
                  </a:lnTo>
                  <a:cubicBezTo>
                    <a:pt x="334" y="1542"/>
                    <a:pt x="434" y="1442"/>
                    <a:pt x="434" y="1342"/>
                  </a:cubicBezTo>
                  <a:cubicBezTo>
                    <a:pt x="501" y="774"/>
                    <a:pt x="1869" y="474"/>
                    <a:pt x="2336" y="408"/>
                  </a:cubicBezTo>
                  <a:cubicBezTo>
                    <a:pt x="2469" y="408"/>
                    <a:pt x="2536" y="307"/>
                    <a:pt x="2536" y="174"/>
                  </a:cubicBezTo>
                  <a:cubicBezTo>
                    <a:pt x="2507" y="87"/>
                    <a:pt x="2428" y="1"/>
                    <a:pt x="234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5" name="Google Shape;5849;p61">
              <a:extLst>
                <a:ext uri="{FF2B5EF4-FFF2-40B4-BE49-F238E27FC236}">
                  <a16:creationId xmlns:a16="http://schemas.microsoft.com/office/drawing/2014/main" id="{3B66AA88-09C8-A3C4-FFF4-00CEE8DAFC3A}"/>
                </a:ext>
              </a:extLst>
            </p:cNvPr>
            <p:cNvSpPr/>
            <p:nvPr/>
          </p:nvSpPr>
          <p:spPr>
            <a:xfrm>
              <a:off x="6741650" y="2314500"/>
              <a:ext cx="70075" cy="38475"/>
            </a:xfrm>
            <a:custGeom>
              <a:avLst/>
              <a:gdLst/>
              <a:ahLst/>
              <a:cxnLst/>
              <a:rect l="l" t="t" r="r" b="b"/>
              <a:pathLst>
                <a:path w="2803" h="1539" extrusionOk="0">
                  <a:moveTo>
                    <a:pt x="734" y="1"/>
                  </a:moveTo>
                  <a:cubicBezTo>
                    <a:pt x="397" y="1"/>
                    <a:pt x="167" y="71"/>
                    <a:pt x="167" y="71"/>
                  </a:cubicBezTo>
                  <a:cubicBezTo>
                    <a:pt x="67" y="105"/>
                    <a:pt x="1" y="238"/>
                    <a:pt x="34" y="338"/>
                  </a:cubicBezTo>
                  <a:cubicBezTo>
                    <a:pt x="61" y="420"/>
                    <a:pt x="134" y="480"/>
                    <a:pt x="233" y="480"/>
                  </a:cubicBezTo>
                  <a:cubicBezTo>
                    <a:pt x="255" y="480"/>
                    <a:pt x="277" y="477"/>
                    <a:pt x="301" y="471"/>
                  </a:cubicBezTo>
                  <a:cubicBezTo>
                    <a:pt x="313" y="459"/>
                    <a:pt x="491" y="402"/>
                    <a:pt x="750" y="402"/>
                  </a:cubicBezTo>
                  <a:cubicBezTo>
                    <a:pt x="1196" y="402"/>
                    <a:pt x="1883" y="573"/>
                    <a:pt x="2369" y="1439"/>
                  </a:cubicBezTo>
                  <a:cubicBezTo>
                    <a:pt x="2402" y="1506"/>
                    <a:pt x="2469" y="1539"/>
                    <a:pt x="2569" y="1539"/>
                  </a:cubicBezTo>
                  <a:cubicBezTo>
                    <a:pt x="2602" y="1539"/>
                    <a:pt x="2636" y="1539"/>
                    <a:pt x="2669" y="1506"/>
                  </a:cubicBezTo>
                  <a:cubicBezTo>
                    <a:pt x="2769" y="1472"/>
                    <a:pt x="2803" y="1339"/>
                    <a:pt x="2736" y="1239"/>
                  </a:cubicBezTo>
                  <a:cubicBezTo>
                    <a:pt x="2152" y="196"/>
                    <a:pt x="1295" y="1"/>
                    <a:pt x="73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6" name="Google Shape;5850;p61">
              <a:extLst>
                <a:ext uri="{FF2B5EF4-FFF2-40B4-BE49-F238E27FC236}">
                  <a16:creationId xmlns:a16="http://schemas.microsoft.com/office/drawing/2014/main" id="{ADFD53A2-5ABD-BDA3-09DA-210FE455D13A}"/>
                </a:ext>
              </a:extLst>
            </p:cNvPr>
            <p:cNvSpPr/>
            <p:nvPr/>
          </p:nvSpPr>
          <p:spPr>
            <a:xfrm>
              <a:off x="6787525" y="2263700"/>
              <a:ext cx="49225" cy="85950"/>
            </a:xfrm>
            <a:custGeom>
              <a:avLst/>
              <a:gdLst/>
              <a:ahLst/>
              <a:cxnLst/>
              <a:rect l="l" t="t" r="r" b="b"/>
              <a:pathLst>
                <a:path w="1969" h="3438" extrusionOk="0">
                  <a:moveTo>
                    <a:pt x="253" y="0"/>
                  </a:moveTo>
                  <a:cubicBezTo>
                    <a:pt x="181" y="0"/>
                    <a:pt x="110" y="37"/>
                    <a:pt x="67" y="102"/>
                  </a:cubicBezTo>
                  <a:cubicBezTo>
                    <a:pt x="0" y="202"/>
                    <a:pt x="34" y="335"/>
                    <a:pt x="134" y="402"/>
                  </a:cubicBezTo>
                  <a:cubicBezTo>
                    <a:pt x="200" y="435"/>
                    <a:pt x="1501" y="1336"/>
                    <a:pt x="1134" y="3204"/>
                  </a:cubicBezTo>
                  <a:cubicBezTo>
                    <a:pt x="1101" y="3304"/>
                    <a:pt x="1168" y="3404"/>
                    <a:pt x="1301" y="3437"/>
                  </a:cubicBezTo>
                  <a:lnTo>
                    <a:pt x="1335" y="3437"/>
                  </a:lnTo>
                  <a:cubicBezTo>
                    <a:pt x="1435" y="3437"/>
                    <a:pt x="1501" y="3371"/>
                    <a:pt x="1535" y="3271"/>
                  </a:cubicBezTo>
                  <a:cubicBezTo>
                    <a:pt x="1968" y="1136"/>
                    <a:pt x="367" y="68"/>
                    <a:pt x="367" y="35"/>
                  </a:cubicBezTo>
                  <a:cubicBezTo>
                    <a:pt x="332" y="11"/>
                    <a:pt x="292" y="0"/>
                    <a:pt x="25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7" name="Google Shape;5851;p61">
              <a:extLst>
                <a:ext uri="{FF2B5EF4-FFF2-40B4-BE49-F238E27FC236}">
                  <a16:creationId xmlns:a16="http://schemas.microsoft.com/office/drawing/2014/main" id="{775208DC-817F-9D6A-DC4E-6479909B1C71}"/>
                </a:ext>
              </a:extLst>
            </p:cNvPr>
            <p:cNvSpPr/>
            <p:nvPr/>
          </p:nvSpPr>
          <p:spPr>
            <a:xfrm>
              <a:off x="6826725" y="2289275"/>
              <a:ext cx="50050" cy="69550"/>
            </a:xfrm>
            <a:custGeom>
              <a:avLst/>
              <a:gdLst/>
              <a:ahLst/>
              <a:cxnLst/>
              <a:rect l="l" t="t" r="r" b="b"/>
              <a:pathLst>
                <a:path w="2002" h="2782" extrusionOk="0">
                  <a:moveTo>
                    <a:pt x="1764" y="1"/>
                  </a:moveTo>
                  <a:cubicBezTo>
                    <a:pt x="1689" y="1"/>
                    <a:pt x="1619" y="44"/>
                    <a:pt x="1568" y="146"/>
                  </a:cubicBezTo>
                  <a:cubicBezTo>
                    <a:pt x="1301" y="913"/>
                    <a:pt x="634" y="2181"/>
                    <a:pt x="167" y="2381"/>
                  </a:cubicBezTo>
                  <a:cubicBezTo>
                    <a:pt x="67" y="2414"/>
                    <a:pt x="0" y="2548"/>
                    <a:pt x="33" y="2648"/>
                  </a:cubicBezTo>
                  <a:cubicBezTo>
                    <a:pt x="67" y="2715"/>
                    <a:pt x="167" y="2781"/>
                    <a:pt x="234" y="2781"/>
                  </a:cubicBezTo>
                  <a:lnTo>
                    <a:pt x="300" y="2781"/>
                  </a:lnTo>
                  <a:cubicBezTo>
                    <a:pt x="1134" y="2448"/>
                    <a:pt x="1868" y="513"/>
                    <a:pt x="1968" y="280"/>
                  </a:cubicBezTo>
                  <a:cubicBezTo>
                    <a:pt x="2001" y="180"/>
                    <a:pt x="1968" y="46"/>
                    <a:pt x="1835" y="13"/>
                  </a:cubicBezTo>
                  <a:cubicBezTo>
                    <a:pt x="1811" y="5"/>
                    <a:pt x="1787" y="1"/>
                    <a:pt x="176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8" name="Google Shape;5852;p61">
              <a:extLst>
                <a:ext uri="{FF2B5EF4-FFF2-40B4-BE49-F238E27FC236}">
                  <a16:creationId xmlns:a16="http://schemas.microsoft.com/office/drawing/2014/main" id="{E33F7C6F-E403-800E-26A3-9E189502A99F}"/>
                </a:ext>
              </a:extLst>
            </p:cNvPr>
            <p:cNvSpPr/>
            <p:nvPr/>
          </p:nvSpPr>
          <p:spPr>
            <a:xfrm>
              <a:off x="6839225" y="2341375"/>
              <a:ext cx="65900" cy="29125"/>
            </a:xfrm>
            <a:custGeom>
              <a:avLst/>
              <a:gdLst/>
              <a:ahLst/>
              <a:cxnLst/>
              <a:rect l="l" t="t" r="r" b="b"/>
              <a:pathLst>
                <a:path w="2636" h="1165" extrusionOk="0">
                  <a:moveTo>
                    <a:pt x="2415" y="0"/>
                  </a:moveTo>
                  <a:cubicBezTo>
                    <a:pt x="2366" y="0"/>
                    <a:pt x="2314" y="18"/>
                    <a:pt x="2269" y="64"/>
                  </a:cubicBezTo>
                  <a:cubicBezTo>
                    <a:pt x="2269" y="64"/>
                    <a:pt x="1476" y="736"/>
                    <a:pt x="706" y="736"/>
                  </a:cubicBezTo>
                  <a:cubicBezTo>
                    <a:pt x="569" y="736"/>
                    <a:pt x="432" y="715"/>
                    <a:pt x="301" y="664"/>
                  </a:cubicBezTo>
                  <a:cubicBezTo>
                    <a:pt x="273" y="645"/>
                    <a:pt x="242" y="637"/>
                    <a:pt x="212" y="637"/>
                  </a:cubicBezTo>
                  <a:cubicBezTo>
                    <a:pt x="134" y="637"/>
                    <a:pt x="58" y="692"/>
                    <a:pt x="34" y="764"/>
                  </a:cubicBezTo>
                  <a:cubicBezTo>
                    <a:pt x="0" y="864"/>
                    <a:pt x="34" y="998"/>
                    <a:pt x="134" y="1031"/>
                  </a:cubicBezTo>
                  <a:cubicBezTo>
                    <a:pt x="334" y="1131"/>
                    <a:pt x="534" y="1164"/>
                    <a:pt x="734" y="1164"/>
                  </a:cubicBezTo>
                  <a:cubicBezTo>
                    <a:pt x="1635" y="1164"/>
                    <a:pt x="2502" y="397"/>
                    <a:pt x="2536" y="364"/>
                  </a:cubicBezTo>
                  <a:cubicBezTo>
                    <a:pt x="2636" y="297"/>
                    <a:pt x="2636" y="164"/>
                    <a:pt x="2569" y="64"/>
                  </a:cubicBezTo>
                  <a:cubicBezTo>
                    <a:pt x="2532" y="27"/>
                    <a:pt x="2476" y="0"/>
                    <a:pt x="241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9" name="Google Shape;5853;p61">
              <a:extLst>
                <a:ext uri="{FF2B5EF4-FFF2-40B4-BE49-F238E27FC236}">
                  <a16:creationId xmlns:a16="http://schemas.microsoft.com/office/drawing/2014/main" id="{B334E21C-D2E7-32BC-64DF-5AA3081B0E39}"/>
                </a:ext>
              </a:extLst>
            </p:cNvPr>
            <p:cNvSpPr/>
            <p:nvPr/>
          </p:nvSpPr>
          <p:spPr>
            <a:xfrm>
              <a:off x="6784175" y="2327950"/>
              <a:ext cx="68425" cy="67575"/>
            </a:xfrm>
            <a:custGeom>
              <a:avLst/>
              <a:gdLst/>
              <a:ahLst/>
              <a:cxnLst/>
              <a:rect l="l" t="t" r="r" b="b"/>
              <a:pathLst>
                <a:path w="2737" h="2703" extrusionOk="0">
                  <a:moveTo>
                    <a:pt x="1368" y="0"/>
                  </a:moveTo>
                  <a:cubicBezTo>
                    <a:pt x="601" y="0"/>
                    <a:pt x="1" y="601"/>
                    <a:pt x="1" y="1368"/>
                  </a:cubicBezTo>
                  <a:cubicBezTo>
                    <a:pt x="1" y="2102"/>
                    <a:pt x="601" y="2702"/>
                    <a:pt x="1368" y="2702"/>
                  </a:cubicBezTo>
                  <a:cubicBezTo>
                    <a:pt x="2136" y="2702"/>
                    <a:pt x="2736" y="2102"/>
                    <a:pt x="2736" y="1368"/>
                  </a:cubicBezTo>
                  <a:cubicBezTo>
                    <a:pt x="2736" y="601"/>
                    <a:pt x="2136" y="0"/>
                    <a:pt x="1368" y="0"/>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0" name="Google Shape;5854;p61">
              <a:extLst>
                <a:ext uri="{FF2B5EF4-FFF2-40B4-BE49-F238E27FC236}">
                  <a16:creationId xmlns:a16="http://schemas.microsoft.com/office/drawing/2014/main" id="{46B0FAD9-A59D-E689-6A8D-C58774DE6ED4}"/>
                </a:ext>
              </a:extLst>
            </p:cNvPr>
            <p:cNvSpPr/>
            <p:nvPr/>
          </p:nvSpPr>
          <p:spPr>
            <a:xfrm>
              <a:off x="7858500" y="2427600"/>
              <a:ext cx="317575" cy="299200"/>
            </a:xfrm>
            <a:custGeom>
              <a:avLst/>
              <a:gdLst/>
              <a:ahLst/>
              <a:cxnLst/>
              <a:rect l="l" t="t" r="r" b="b"/>
              <a:pathLst>
                <a:path w="12703" h="11968" extrusionOk="0">
                  <a:moveTo>
                    <a:pt x="4115" y="1"/>
                  </a:moveTo>
                  <a:cubicBezTo>
                    <a:pt x="2141" y="1"/>
                    <a:pt x="333" y="2804"/>
                    <a:pt x="826" y="4153"/>
                  </a:cubicBezTo>
                  <a:cubicBezTo>
                    <a:pt x="990" y="4612"/>
                    <a:pt x="1312" y="4968"/>
                    <a:pt x="1685" y="5218"/>
                  </a:cubicBezTo>
                  <a:lnTo>
                    <a:pt x="1685" y="5218"/>
                  </a:lnTo>
                  <a:cubicBezTo>
                    <a:pt x="709" y="6214"/>
                    <a:pt x="0" y="7981"/>
                    <a:pt x="1193" y="9457"/>
                  </a:cubicBezTo>
                  <a:cubicBezTo>
                    <a:pt x="2177" y="10683"/>
                    <a:pt x="3080" y="11118"/>
                    <a:pt x="3867" y="11118"/>
                  </a:cubicBezTo>
                  <a:cubicBezTo>
                    <a:pt x="4428" y="11118"/>
                    <a:pt x="4929" y="10897"/>
                    <a:pt x="5359" y="10583"/>
                  </a:cubicBezTo>
                  <a:lnTo>
                    <a:pt x="5359" y="10583"/>
                  </a:lnTo>
                  <a:cubicBezTo>
                    <a:pt x="5429" y="10684"/>
                    <a:pt x="5508" y="10787"/>
                    <a:pt x="5596" y="10891"/>
                  </a:cubicBezTo>
                  <a:cubicBezTo>
                    <a:pt x="6224" y="11652"/>
                    <a:pt x="6987" y="11968"/>
                    <a:pt x="7770" y="11968"/>
                  </a:cubicBezTo>
                  <a:cubicBezTo>
                    <a:pt x="10146" y="11968"/>
                    <a:pt x="12702" y="9055"/>
                    <a:pt x="12201" y="6822"/>
                  </a:cubicBezTo>
                  <a:cubicBezTo>
                    <a:pt x="12029" y="6051"/>
                    <a:pt x="11691" y="5539"/>
                    <a:pt x="11302" y="5224"/>
                  </a:cubicBezTo>
                  <a:lnTo>
                    <a:pt x="11302" y="5224"/>
                  </a:lnTo>
                  <a:cubicBezTo>
                    <a:pt x="11947" y="4197"/>
                    <a:pt x="12070" y="2457"/>
                    <a:pt x="10333" y="984"/>
                  </a:cubicBezTo>
                  <a:cubicBezTo>
                    <a:pt x="9495" y="282"/>
                    <a:pt x="8801" y="10"/>
                    <a:pt x="8227" y="10"/>
                  </a:cubicBezTo>
                  <a:cubicBezTo>
                    <a:pt x="7328" y="10"/>
                    <a:pt x="6723" y="676"/>
                    <a:pt x="6320" y="1403"/>
                  </a:cubicBezTo>
                  <a:lnTo>
                    <a:pt x="6320" y="1403"/>
                  </a:lnTo>
                  <a:cubicBezTo>
                    <a:pt x="6183" y="1211"/>
                    <a:pt x="6010" y="1004"/>
                    <a:pt x="5796" y="784"/>
                  </a:cubicBezTo>
                  <a:cubicBezTo>
                    <a:pt x="5255" y="229"/>
                    <a:pt x="4679" y="1"/>
                    <a:pt x="4115"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1" name="Google Shape;5855;p61">
              <a:extLst>
                <a:ext uri="{FF2B5EF4-FFF2-40B4-BE49-F238E27FC236}">
                  <a16:creationId xmlns:a16="http://schemas.microsoft.com/office/drawing/2014/main" id="{F4FDA248-CD81-49AC-140B-6786A5C93850}"/>
                </a:ext>
              </a:extLst>
            </p:cNvPr>
            <p:cNvSpPr/>
            <p:nvPr/>
          </p:nvSpPr>
          <p:spPr>
            <a:xfrm>
              <a:off x="8003375" y="2585475"/>
              <a:ext cx="45900" cy="76075"/>
            </a:xfrm>
            <a:custGeom>
              <a:avLst/>
              <a:gdLst/>
              <a:ahLst/>
              <a:cxnLst/>
              <a:rect l="l" t="t" r="r" b="b"/>
              <a:pathLst>
                <a:path w="1836" h="3043" extrusionOk="0">
                  <a:moveTo>
                    <a:pt x="293" y="0"/>
                  </a:moveTo>
                  <a:cubicBezTo>
                    <a:pt x="201" y="0"/>
                    <a:pt x="101" y="87"/>
                    <a:pt x="101" y="173"/>
                  </a:cubicBezTo>
                  <a:cubicBezTo>
                    <a:pt x="1" y="1041"/>
                    <a:pt x="1269" y="2775"/>
                    <a:pt x="1435" y="2975"/>
                  </a:cubicBezTo>
                  <a:cubicBezTo>
                    <a:pt x="1469" y="3042"/>
                    <a:pt x="1535" y="3042"/>
                    <a:pt x="1602" y="3042"/>
                  </a:cubicBezTo>
                  <a:cubicBezTo>
                    <a:pt x="1635" y="3042"/>
                    <a:pt x="1669" y="3042"/>
                    <a:pt x="1702" y="3009"/>
                  </a:cubicBezTo>
                  <a:cubicBezTo>
                    <a:pt x="1802" y="2942"/>
                    <a:pt x="1836" y="2809"/>
                    <a:pt x="1769" y="2708"/>
                  </a:cubicBezTo>
                  <a:cubicBezTo>
                    <a:pt x="1235" y="2041"/>
                    <a:pt x="468" y="740"/>
                    <a:pt x="501" y="240"/>
                  </a:cubicBezTo>
                  <a:cubicBezTo>
                    <a:pt x="535" y="107"/>
                    <a:pt x="435" y="7"/>
                    <a:pt x="335" y="7"/>
                  </a:cubicBezTo>
                  <a:cubicBezTo>
                    <a:pt x="321" y="2"/>
                    <a:pt x="307" y="0"/>
                    <a:pt x="29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2" name="Google Shape;5856;p61">
              <a:extLst>
                <a:ext uri="{FF2B5EF4-FFF2-40B4-BE49-F238E27FC236}">
                  <a16:creationId xmlns:a16="http://schemas.microsoft.com/office/drawing/2014/main" id="{107D8D29-F275-B193-65DF-BEB3536809FB}"/>
                </a:ext>
              </a:extLst>
            </p:cNvPr>
            <p:cNvSpPr/>
            <p:nvPr/>
          </p:nvSpPr>
          <p:spPr>
            <a:xfrm>
              <a:off x="7980875" y="2599975"/>
              <a:ext cx="20025" cy="58225"/>
            </a:xfrm>
            <a:custGeom>
              <a:avLst/>
              <a:gdLst/>
              <a:ahLst/>
              <a:cxnLst/>
              <a:rect l="l" t="t" r="r" b="b"/>
              <a:pathLst>
                <a:path w="801" h="2329" extrusionOk="0">
                  <a:moveTo>
                    <a:pt x="579" y="0"/>
                  </a:moveTo>
                  <a:cubicBezTo>
                    <a:pt x="501" y="0"/>
                    <a:pt x="425" y="55"/>
                    <a:pt x="401" y="127"/>
                  </a:cubicBezTo>
                  <a:cubicBezTo>
                    <a:pt x="0" y="861"/>
                    <a:pt x="167" y="2095"/>
                    <a:pt x="167" y="2162"/>
                  </a:cubicBezTo>
                  <a:cubicBezTo>
                    <a:pt x="200" y="2262"/>
                    <a:pt x="301" y="2329"/>
                    <a:pt x="401" y="2329"/>
                  </a:cubicBezTo>
                  <a:cubicBezTo>
                    <a:pt x="534" y="2329"/>
                    <a:pt x="601" y="2229"/>
                    <a:pt x="601" y="2095"/>
                  </a:cubicBezTo>
                  <a:cubicBezTo>
                    <a:pt x="601" y="2095"/>
                    <a:pt x="434" y="928"/>
                    <a:pt x="768" y="294"/>
                  </a:cubicBezTo>
                  <a:cubicBezTo>
                    <a:pt x="801" y="194"/>
                    <a:pt x="768" y="94"/>
                    <a:pt x="667" y="27"/>
                  </a:cubicBezTo>
                  <a:cubicBezTo>
                    <a:pt x="640" y="8"/>
                    <a:pt x="609" y="0"/>
                    <a:pt x="57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3" name="Google Shape;5857;p61">
              <a:extLst>
                <a:ext uri="{FF2B5EF4-FFF2-40B4-BE49-F238E27FC236}">
                  <a16:creationId xmlns:a16="http://schemas.microsoft.com/office/drawing/2014/main" id="{DD96C7D1-D81A-A069-A732-F63EC0A90DEB}"/>
                </a:ext>
              </a:extLst>
            </p:cNvPr>
            <p:cNvSpPr/>
            <p:nvPr/>
          </p:nvSpPr>
          <p:spPr>
            <a:xfrm>
              <a:off x="7934175" y="2581150"/>
              <a:ext cx="60900" cy="53700"/>
            </a:xfrm>
            <a:custGeom>
              <a:avLst/>
              <a:gdLst/>
              <a:ahLst/>
              <a:cxnLst/>
              <a:rect l="l" t="t" r="r" b="b"/>
              <a:pathLst>
                <a:path w="2436" h="2148" extrusionOk="0">
                  <a:moveTo>
                    <a:pt x="2181" y="0"/>
                  </a:moveTo>
                  <a:cubicBezTo>
                    <a:pt x="2154" y="0"/>
                    <a:pt x="2127" y="4"/>
                    <a:pt x="2102" y="13"/>
                  </a:cubicBezTo>
                  <a:cubicBezTo>
                    <a:pt x="2035" y="46"/>
                    <a:pt x="434" y="880"/>
                    <a:pt x="67" y="1881"/>
                  </a:cubicBezTo>
                  <a:cubicBezTo>
                    <a:pt x="0" y="1981"/>
                    <a:pt x="67" y="2081"/>
                    <a:pt x="167" y="2148"/>
                  </a:cubicBezTo>
                  <a:lnTo>
                    <a:pt x="267" y="2148"/>
                  </a:lnTo>
                  <a:cubicBezTo>
                    <a:pt x="334" y="2148"/>
                    <a:pt x="401" y="2114"/>
                    <a:pt x="434" y="2014"/>
                  </a:cubicBezTo>
                  <a:cubicBezTo>
                    <a:pt x="768" y="1180"/>
                    <a:pt x="2269" y="413"/>
                    <a:pt x="2302" y="380"/>
                  </a:cubicBezTo>
                  <a:cubicBezTo>
                    <a:pt x="2402" y="346"/>
                    <a:pt x="2435" y="213"/>
                    <a:pt x="2369" y="113"/>
                  </a:cubicBezTo>
                  <a:cubicBezTo>
                    <a:pt x="2344" y="38"/>
                    <a:pt x="2262" y="0"/>
                    <a:pt x="218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4" name="Google Shape;5858;p61">
              <a:extLst>
                <a:ext uri="{FF2B5EF4-FFF2-40B4-BE49-F238E27FC236}">
                  <a16:creationId xmlns:a16="http://schemas.microsoft.com/office/drawing/2014/main" id="{B3BB4408-A9CF-51D0-58A2-494947C5BAC0}"/>
                </a:ext>
              </a:extLst>
            </p:cNvPr>
            <p:cNvSpPr/>
            <p:nvPr/>
          </p:nvSpPr>
          <p:spPr>
            <a:xfrm>
              <a:off x="7935000" y="2552625"/>
              <a:ext cx="70075" cy="25525"/>
            </a:xfrm>
            <a:custGeom>
              <a:avLst/>
              <a:gdLst/>
              <a:ahLst/>
              <a:cxnLst/>
              <a:rect l="l" t="t" r="r" b="b"/>
              <a:pathLst>
                <a:path w="2803" h="1021" extrusionOk="0">
                  <a:moveTo>
                    <a:pt x="808" y="0"/>
                  </a:moveTo>
                  <a:cubicBezTo>
                    <a:pt x="535" y="0"/>
                    <a:pt x="284" y="69"/>
                    <a:pt x="101" y="253"/>
                  </a:cubicBezTo>
                  <a:cubicBezTo>
                    <a:pt x="1" y="320"/>
                    <a:pt x="1" y="453"/>
                    <a:pt x="67" y="553"/>
                  </a:cubicBezTo>
                  <a:cubicBezTo>
                    <a:pt x="117" y="587"/>
                    <a:pt x="176" y="603"/>
                    <a:pt x="230" y="603"/>
                  </a:cubicBezTo>
                  <a:cubicBezTo>
                    <a:pt x="284" y="603"/>
                    <a:pt x="334" y="587"/>
                    <a:pt x="368" y="553"/>
                  </a:cubicBezTo>
                  <a:cubicBezTo>
                    <a:pt x="471" y="458"/>
                    <a:pt x="621" y="419"/>
                    <a:pt x="794" y="419"/>
                  </a:cubicBezTo>
                  <a:cubicBezTo>
                    <a:pt x="1346" y="419"/>
                    <a:pt x="2139" y="809"/>
                    <a:pt x="2469" y="987"/>
                  </a:cubicBezTo>
                  <a:cubicBezTo>
                    <a:pt x="2502" y="987"/>
                    <a:pt x="2536" y="1020"/>
                    <a:pt x="2569" y="1020"/>
                  </a:cubicBezTo>
                  <a:cubicBezTo>
                    <a:pt x="2636" y="1020"/>
                    <a:pt x="2703" y="954"/>
                    <a:pt x="2736" y="887"/>
                  </a:cubicBezTo>
                  <a:cubicBezTo>
                    <a:pt x="2803" y="787"/>
                    <a:pt x="2769" y="687"/>
                    <a:pt x="2669" y="620"/>
                  </a:cubicBezTo>
                  <a:cubicBezTo>
                    <a:pt x="2522" y="546"/>
                    <a:pt x="1575" y="0"/>
                    <a:pt x="80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5" name="Google Shape;5859;p61">
              <a:extLst>
                <a:ext uri="{FF2B5EF4-FFF2-40B4-BE49-F238E27FC236}">
                  <a16:creationId xmlns:a16="http://schemas.microsoft.com/office/drawing/2014/main" id="{CF66C777-F58D-22A3-A779-4519926EE154}"/>
                </a:ext>
              </a:extLst>
            </p:cNvPr>
            <p:cNvSpPr/>
            <p:nvPr/>
          </p:nvSpPr>
          <p:spPr>
            <a:xfrm>
              <a:off x="7970875" y="2502775"/>
              <a:ext cx="47550" cy="67025"/>
            </a:xfrm>
            <a:custGeom>
              <a:avLst/>
              <a:gdLst/>
              <a:ahLst/>
              <a:cxnLst/>
              <a:rect l="l" t="t" r="r" b="b"/>
              <a:pathLst>
                <a:path w="1902" h="2681" extrusionOk="0">
                  <a:moveTo>
                    <a:pt x="226" y="0"/>
                  </a:moveTo>
                  <a:cubicBezTo>
                    <a:pt x="143" y="0"/>
                    <a:pt x="59" y="44"/>
                    <a:pt x="33" y="146"/>
                  </a:cubicBezTo>
                  <a:cubicBezTo>
                    <a:pt x="0" y="246"/>
                    <a:pt x="67" y="346"/>
                    <a:pt x="167" y="412"/>
                  </a:cubicBezTo>
                  <a:cubicBezTo>
                    <a:pt x="234" y="412"/>
                    <a:pt x="1434" y="879"/>
                    <a:pt x="1234" y="2447"/>
                  </a:cubicBezTo>
                  <a:cubicBezTo>
                    <a:pt x="1201" y="2547"/>
                    <a:pt x="1301" y="2647"/>
                    <a:pt x="1401" y="2681"/>
                  </a:cubicBezTo>
                  <a:lnTo>
                    <a:pt x="1434" y="2681"/>
                  </a:lnTo>
                  <a:cubicBezTo>
                    <a:pt x="1534" y="2681"/>
                    <a:pt x="1635" y="2614"/>
                    <a:pt x="1635" y="2514"/>
                  </a:cubicBezTo>
                  <a:cubicBezTo>
                    <a:pt x="1901" y="613"/>
                    <a:pt x="334" y="12"/>
                    <a:pt x="300" y="12"/>
                  </a:cubicBezTo>
                  <a:cubicBezTo>
                    <a:pt x="277" y="4"/>
                    <a:pt x="251" y="0"/>
                    <a:pt x="22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6" name="Google Shape;5860;p61">
              <a:extLst>
                <a:ext uri="{FF2B5EF4-FFF2-40B4-BE49-F238E27FC236}">
                  <a16:creationId xmlns:a16="http://schemas.microsoft.com/office/drawing/2014/main" id="{E47A458D-7F70-AE66-644F-7AA2921529D0}"/>
                </a:ext>
              </a:extLst>
            </p:cNvPr>
            <p:cNvSpPr/>
            <p:nvPr/>
          </p:nvSpPr>
          <p:spPr>
            <a:xfrm>
              <a:off x="8015050" y="2489875"/>
              <a:ext cx="50900" cy="86600"/>
            </a:xfrm>
            <a:custGeom>
              <a:avLst/>
              <a:gdLst/>
              <a:ahLst/>
              <a:cxnLst/>
              <a:rect l="l" t="t" r="r" b="b"/>
              <a:pathLst>
                <a:path w="2036" h="3464" extrusionOk="0">
                  <a:moveTo>
                    <a:pt x="1238" y="1"/>
                  </a:moveTo>
                  <a:cubicBezTo>
                    <a:pt x="1207" y="1"/>
                    <a:pt x="1172" y="9"/>
                    <a:pt x="1135" y="28"/>
                  </a:cubicBezTo>
                  <a:cubicBezTo>
                    <a:pt x="1035" y="61"/>
                    <a:pt x="968" y="161"/>
                    <a:pt x="1035" y="261"/>
                  </a:cubicBezTo>
                  <a:cubicBezTo>
                    <a:pt x="1035" y="295"/>
                    <a:pt x="1535" y="1829"/>
                    <a:pt x="101" y="3097"/>
                  </a:cubicBezTo>
                  <a:cubicBezTo>
                    <a:pt x="1" y="3163"/>
                    <a:pt x="1" y="3297"/>
                    <a:pt x="68" y="3397"/>
                  </a:cubicBezTo>
                  <a:cubicBezTo>
                    <a:pt x="101" y="3430"/>
                    <a:pt x="168" y="3464"/>
                    <a:pt x="234" y="3464"/>
                  </a:cubicBezTo>
                  <a:cubicBezTo>
                    <a:pt x="268" y="3464"/>
                    <a:pt x="301" y="3430"/>
                    <a:pt x="368" y="3397"/>
                  </a:cubicBezTo>
                  <a:cubicBezTo>
                    <a:pt x="2036" y="1996"/>
                    <a:pt x="1435" y="161"/>
                    <a:pt x="1402" y="128"/>
                  </a:cubicBezTo>
                  <a:cubicBezTo>
                    <a:pt x="1378" y="56"/>
                    <a:pt x="1319" y="1"/>
                    <a:pt x="123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7" name="Google Shape;5861;p61">
              <a:extLst>
                <a:ext uri="{FF2B5EF4-FFF2-40B4-BE49-F238E27FC236}">
                  <a16:creationId xmlns:a16="http://schemas.microsoft.com/office/drawing/2014/main" id="{46C683FB-2FDE-666D-598B-1C9F3145366A}"/>
                </a:ext>
              </a:extLst>
            </p:cNvPr>
            <p:cNvSpPr/>
            <p:nvPr/>
          </p:nvSpPr>
          <p:spPr>
            <a:xfrm>
              <a:off x="8018400" y="2557250"/>
              <a:ext cx="78400" cy="34250"/>
            </a:xfrm>
            <a:custGeom>
              <a:avLst/>
              <a:gdLst/>
              <a:ahLst/>
              <a:cxnLst/>
              <a:rect l="l" t="t" r="r" b="b"/>
              <a:pathLst>
                <a:path w="3136" h="1370" extrusionOk="0">
                  <a:moveTo>
                    <a:pt x="2915" y="0"/>
                  </a:moveTo>
                  <a:cubicBezTo>
                    <a:pt x="2877" y="0"/>
                    <a:pt x="2838" y="11"/>
                    <a:pt x="2802" y="35"/>
                  </a:cubicBezTo>
                  <a:cubicBezTo>
                    <a:pt x="2180" y="420"/>
                    <a:pt x="1085" y="963"/>
                    <a:pt x="497" y="963"/>
                  </a:cubicBezTo>
                  <a:cubicBezTo>
                    <a:pt x="423" y="963"/>
                    <a:pt x="357" y="954"/>
                    <a:pt x="301" y="935"/>
                  </a:cubicBezTo>
                  <a:cubicBezTo>
                    <a:pt x="283" y="930"/>
                    <a:pt x="264" y="927"/>
                    <a:pt x="245" y="927"/>
                  </a:cubicBezTo>
                  <a:cubicBezTo>
                    <a:pt x="156" y="927"/>
                    <a:pt x="61" y="986"/>
                    <a:pt x="34" y="1069"/>
                  </a:cubicBezTo>
                  <a:cubicBezTo>
                    <a:pt x="0" y="1169"/>
                    <a:pt x="67" y="1302"/>
                    <a:pt x="201" y="1336"/>
                  </a:cubicBezTo>
                  <a:cubicBezTo>
                    <a:pt x="267" y="1369"/>
                    <a:pt x="367" y="1369"/>
                    <a:pt x="467" y="1369"/>
                  </a:cubicBezTo>
                  <a:cubicBezTo>
                    <a:pt x="1368" y="1369"/>
                    <a:pt x="2836" y="502"/>
                    <a:pt x="3003" y="402"/>
                  </a:cubicBezTo>
                  <a:cubicBezTo>
                    <a:pt x="3103" y="335"/>
                    <a:pt x="3136" y="202"/>
                    <a:pt x="3069" y="101"/>
                  </a:cubicBezTo>
                  <a:cubicBezTo>
                    <a:pt x="3048" y="37"/>
                    <a:pt x="2984" y="0"/>
                    <a:pt x="2915"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8" name="Google Shape;5862;p61">
              <a:extLst>
                <a:ext uri="{FF2B5EF4-FFF2-40B4-BE49-F238E27FC236}">
                  <a16:creationId xmlns:a16="http://schemas.microsoft.com/office/drawing/2014/main" id="{679B1873-EE60-ECEF-940D-EF93E074FB85}"/>
                </a:ext>
              </a:extLst>
            </p:cNvPr>
            <p:cNvSpPr/>
            <p:nvPr/>
          </p:nvSpPr>
          <p:spPr>
            <a:xfrm>
              <a:off x="8022575" y="2594775"/>
              <a:ext cx="64225" cy="31750"/>
            </a:xfrm>
            <a:custGeom>
              <a:avLst/>
              <a:gdLst/>
              <a:ahLst/>
              <a:cxnLst/>
              <a:rect l="l" t="t" r="r" b="b"/>
              <a:pathLst>
                <a:path w="2569" h="1270" extrusionOk="0">
                  <a:moveTo>
                    <a:pt x="248" y="0"/>
                  </a:moveTo>
                  <a:cubicBezTo>
                    <a:pt x="209" y="0"/>
                    <a:pt x="169" y="11"/>
                    <a:pt x="134" y="35"/>
                  </a:cubicBezTo>
                  <a:cubicBezTo>
                    <a:pt x="34" y="102"/>
                    <a:pt x="0" y="202"/>
                    <a:pt x="67" y="302"/>
                  </a:cubicBezTo>
                  <a:cubicBezTo>
                    <a:pt x="567" y="1169"/>
                    <a:pt x="1801" y="1269"/>
                    <a:pt x="2235" y="1269"/>
                  </a:cubicBezTo>
                  <a:lnTo>
                    <a:pt x="2369" y="1269"/>
                  </a:lnTo>
                  <a:cubicBezTo>
                    <a:pt x="2502" y="1236"/>
                    <a:pt x="2569" y="1136"/>
                    <a:pt x="2569" y="1036"/>
                  </a:cubicBezTo>
                  <a:cubicBezTo>
                    <a:pt x="2569" y="935"/>
                    <a:pt x="2469" y="835"/>
                    <a:pt x="2335" y="835"/>
                  </a:cubicBezTo>
                  <a:cubicBezTo>
                    <a:pt x="2335" y="835"/>
                    <a:pt x="2281" y="839"/>
                    <a:pt x="2191" y="839"/>
                  </a:cubicBezTo>
                  <a:cubicBezTo>
                    <a:pt x="1816" y="839"/>
                    <a:pt x="810" y="774"/>
                    <a:pt x="434" y="102"/>
                  </a:cubicBezTo>
                  <a:cubicBezTo>
                    <a:pt x="391" y="37"/>
                    <a:pt x="320" y="0"/>
                    <a:pt x="24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9" name="Google Shape;5863;p61">
              <a:extLst>
                <a:ext uri="{FF2B5EF4-FFF2-40B4-BE49-F238E27FC236}">
                  <a16:creationId xmlns:a16="http://schemas.microsoft.com/office/drawing/2014/main" id="{ED5B4270-1F6F-0CFD-830F-01223B5172B2}"/>
                </a:ext>
              </a:extLst>
            </p:cNvPr>
            <p:cNvSpPr/>
            <p:nvPr/>
          </p:nvSpPr>
          <p:spPr>
            <a:xfrm>
              <a:off x="7974200" y="2548925"/>
              <a:ext cx="68400" cy="68425"/>
            </a:xfrm>
            <a:custGeom>
              <a:avLst/>
              <a:gdLst/>
              <a:ahLst/>
              <a:cxnLst/>
              <a:rect l="l" t="t" r="r" b="b"/>
              <a:pathLst>
                <a:path w="2736" h="2737" extrusionOk="0">
                  <a:moveTo>
                    <a:pt x="1368" y="1"/>
                  </a:moveTo>
                  <a:cubicBezTo>
                    <a:pt x="601" y="1"/>
                    <a:pt x="0" y="635"/>
                    <a:pt x="0" y="1368"/>
                  </a:cubicBezTo>
                  <a:cubicBezTo>
                    <a:pt x="0" y="2136"/>
                    <a:pt x="601" y="2736"/>
                    <a:pt x="1368" y="2736"/>
                  </a:cubicBezTo>
                  <a:cubicBezTo>
                    <a:pt x="2102" y="2736"/>
                    <a:pt x="2736" y="2136"/>
                    <a:pt x="2736" y="1368"/>
                  </a:cubicBezTo>
                  <a:cubicBezTo>
                    <a:pt x="2736" y="635"/>
                    <a:pt x="2102"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0" name="Google Shape;5864;p61">
              <a:extLst>
                <a:ext uri="{FF2B5EF4-FFF2-40B4-BE49-F238E27FC236}">
                  <a16:creationId xmlns:a16="http://schemas.microsoft.com/office/drawing/2014/main" id="{4205D630-3B32-EFEF-1F9A-600FA4F5ABC7}"/>
                </a:ext>
              </a:extLst>
            </p:cNvPr>
            <p:cNvSpPr/>
            <p:nvPr/>
          </p:nvSpPr>
          <p:spPr>
            <a:xfrm>
              <a:off x="8139625" y="2227750"/>
              <a:ext cx="329875" cy="323925"/>
            </a:xfrm>
            <a:custGeom>
              <a:avLst/>
              <a:gdLst/>
              <a:ahLst/>
              <a:cxnLst/>
              <a:rect l="l" t="t" r="r" b="b"/>
              <a:pathLst>
                <a:path w="13195" h="12957" extrusionOk="0">
                  <a:moveTo>
                    <a:pt x="6598" y="1"/>
                  </a:moveTo>
                  <a:cubicBezTo>
                    <a:pt x="4702" y="1"/>
                    <a:pt x="2602" y="1081"/>
                    <a:pt x="2090" y="2674"/>
                  </a:cubicBezTo>
                  <a:cubicBezTo>
                    <a:pt x="1849" y="3421"/>
                    <a:pt x="1885" y="4032"/>
                    <a:pt x="2064" y="4499"/>
                  </a:cubicBezTo>
                  <a:lnTo>
                    <a:pt x="2064" y="4499"/>
                  </a:lnTo>
                  <a:cubicBezTo>
                    <a:pt x="987" y="5056"/>
                    <a:pt x="0" y="6493"/>
                    <a:pt x="755" y="8645"/>
                  </a:cubicBezTo>
                  <a:cubicBezTo>
                    <a:pt x="1322" y="10274"/>
                    <a:pt x="2124" y="10796"/>
                    <a:pt x="2930" y="10796"/>
                  </a:cubicBezTo>
                  <a:cubicBezTo>
                    <a:pt x="3447" y="10796"/>
                    <a:pt x="3966" y="10582"/>
                    <a:pt x="4426" y="10307"/>
                  </a:cubicBezTo>
                  <a:lnTo>
                    <a:pt x="4426" y="10307"/>
                  </a:lnTo>
                  <a:cubicBezTo>
                    <a:pt x="4445" y="10544"/>
                    <a:pt x="4487" y="10812"/>
                    <a:pt x="4558" y="11113"/>
                  </a:cubicBezTo>
                  <a:cubicBezTo>
                    <a:pt x="4890" y="12456"/>
                    <a:pt x="5858" y="12956"/>
                    <a:pt x="6924" y="12956"/>
                  </a:cubicBezTo>
                  <a:cubicBezTo>
                    <a:pt x="8532" y="12956"/>
                    <a:pt x="10362" y="11816"/>
                    <a:pt x="10562" y="10713"/>
                  </a:cubicBezTo>
                  <a:cubicBezTo>
                    <a:pt x="10648" y="10244"/>
                    <a:pt x="10552" y="9784"/>
                    <a:pt x="10361" y="9385"/>
                  </a:cubicBezTo>
                  <a:lnTo>
                    <a:pt x="10361" y="9385"/>
                  </a:lnTo>
                  <a:cubicBezTo>
                    <a:pt x="11703" y="9020"/>
                    <a:pt x="13194" y="7860"/>
                    <a:pt x="12931" y="5976"/>
                  </a:cubicBezTo>
                  <a:cubicBezTo>
                    <a:pt x="12570" y="3554"/>
                    <a:pt x="11415" y="2889"/>
                    <a:pt x="10256" y="2889"/>
                  </a:cubicBezTo>
                  <a:cubicBezTo>
                    <a:pt x="10141" y="2889"/>
                    <a:pt x="10026" y="2896"/>
                    <a:pt x="9912" y="2908"/>
                  </a:cubicBezTo>
                  <a:lnTo>
                    <a:pt x="9912" y="2908"/>
                  </a:lnTo>
                  <a:cubicBezTo>
                    <a:pt x="9902" y="2781"/>
                    <a:pt x="9886" y="2648"/>
                    <a:pt x="9862" y="2507"/>
                  </a:cubicBezTo>
                  <a:cubicBezTo>
                    <a:pt x="9576" y="731"/>
                    <a:pt x="8156" y="1"/>
                    <a:pt x="6598"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1" name="Google Shape;5865;p61">
              <a:extLst>
                <a:ext uri="{FF2B5EF4-FFF2-40B4-BE49-F238E27FC236}">
                  <a16:creationId xmlns:a16="http://schemas.microsoft.com/office/drawing/2014/main" id="{6CBF8EDF-AAE0-357E-90CA-D5F08BA26352}"/>
                </a:ext>
              </a:extLst>
            </p:cNvPr>
            <p:cNvSpPr/>
            <p:nvPr/>
          </p:nvSpPr>
          <p:spPr>
            <a:xfrm>
              <a:off x="8313600" y="2299600"/>
              <a:ext cx="23375" cy="84250"/>
            </a:xfrm>
            <a:custGeom>
              <a:avLst/>
              <a:gdLst/>
              <a:ahLst/>
              <a:cxnLst/>
              <a:rect l="l" t="t" r="r" b="b"/>
              <a:pathLst>
                <a:path w="935" h="3370" extrusionOk="0">
                  <a:moveTo>
                    <a:pt x="468" y="0"/>
                  </a:moveTo>
                  <a:cubicBezTo>
                    <a:pt x="334" y="33"/>
                    <a:pt x="268" y="133"/>
                    <a:pt x="268" y="234"/>
                  </a:cubicBezTo>
                  <a:cubicBezTo>
                    <a:pt x="368" y="1101"/>
                    <a:pt x="401" y="2602"/>
                    <a:pt x="68" y="3036"/>
                  </a:cubicBezTo>
                  <a:cubicBezTo>
                    <a:pt x="1" y="3102"/>
                    <a:pt x="34" y="3236"/>
                    <a:pt x="101" y="3302"/>
                  </a:cubicBezTo>
                  <a:cubicBezTo>
                    <a:pt x="168" y="3336"/>
                    <a:pt x="201" y="3369"/>
                    <a:pt x="234" y="3369"/>
                  </a:cubicBezTo>
                  <a:cubicBezTo>
                    <a:pt x="301" y="3369"/>
                    <a:pt x="368" y="3336"/>
                    <a:pt x="401" y="3269"/>
                  </a:cubicBezTo>
                  <a:cubicBezTo>
                    <a:pt x="935" y="2602"/>
                    <a:pt x="701" y="434"/>
                    <a:pt x="701" y="200"/>
                  </a:cubicBezTo>
                  <a:cubicBezTo>
                    <a:pt x="668" y="67"/>
                    <a:pt x="568" y="0"/>
                    <a:pt x="46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2" name="Google Shape;5866;p61">
              <a:extLst>
                <a:ext uri="{FF2B5EF4-FFF2-40B4-BE49-F238E27FC236}">
                  <a16:creationId xmlns:a16="http://schemas.microsoft.com/office/drawing/2014/main" id="{B99FA2D3-0F1D-9BFD-6653-5721D7E0D60C}"/>
                </a:ext>
              </a:extLst>
            </p:cNvPr>
            <p:cNvSpPr/>
            <p:nvPr/>
          </p:nvSpPr>
          <p:spPr>
            <a:xfrm>
              <a:off x="8334450" y="2329300"/>
              <a:ext cx="40900" cy="49525"/>
            </a:xfrm>
            <a:custGeom>
              <a:avLst/>
              <a:gdLst/>
              <a:ahLst/>
              <a:cxnLst/>
              <a:rect l="l" t="t" r="r" b="b"/>
              <a:pathLst>
                <a:path w="1636" h="1981" extrusionOk="0">
                  <a:moveTo>
                    <a:pt x="1394" y="1"/>
                  </a:moveTo>
                  <a:cubicBezTo>
                    <a:pt x="1311" y="1"/>
                    <a:pt x="1227" y="44"/>
                    <a:pt x="1202" y="146"/>
                  </a:cubicBezTo>
                  <a:cubicBezTo>
                    <a:pt x="1202" y="146"/>
                    <a:pt x="735" y="1247"/>
                    <a:pt x="134" y="1614"/>
                  </a:cubicBezTo>
                  <a:cubicBezTo>
                    <a:pt x="34" y="1647"/>
                    <a:pt x="1" y="1781"/>
                    <a:pt x="67" y="1881"/>
                  </a:cubicBezTo>
                  <a:cubicBezTo>
                    <a:pt x="101" y="1948"/>
                    <a:pt x="168" y="1981"/>
                    <a:pt x="268" y="1981"/>
                  </a:cubicBezTo>
                  <a:cubicBezTo>
                    <a:pt x="301" y="1981"/>
                    <a:pt x="334" y="1981"/>
                    <a:pt x="368" y="1948"/>
                  </a:cubicBezTo>
                  <a:cubicBezTo>
                    <a:pt x="1068" y="1514"/>
                    <a:pt x="1569" y="346"/>
                    <a:pt x="1569" y="280"/>
                  </a:cubicBezTo>
                  <a:cubicBezTo>
                    <a:pt x="1635" y="180"/>
                    <a:pt x="1569" y="80"/>
                    <a:pt x="1468" y="13"/>
                  </a:cubicBezTo>
                  <a:cubicBezTo>
                    <a:pt x="1445" y="5"/>
                    <a:pt x="1419" y="1"/>
                    <a:pt x="139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3" name="Google Shape;5867;p61">
              <a:extLst>
                <a:ext uri="{FF2B5EF4-FFF2-40B4-BE49-F238E27FC236}">
                  <a16:creationId xmlns:a16="http://schemas.microsoft.com/office/drawing/2014/main" id="{AB8C7C51-E3B2-EA75-643B-896B8FFE84E8}"/>
                </a:ext>
              </a:extLst>
            </p:cNvPr>
            <p:cNvSpPr/>
            <p:nvPr/>
          </p:nvSpPr>
          <p:spPr>
            <a:xfrm>
              <a:off x="8331125" y="2375150"/>
              <a:ext cx="75075" cy="23700"/>
            </a:xfrm>
            <a:custGeom>
              <a:avLst/>
              <a:gdLst/>
              <a:ahLst/>
              <a:cxnLst/>
              <a:rect l="l" t="t" r="r" b="b"/>
              <a:pathLst>
                <a:path w="3003" h="948" extrusionOk="0">
                  <a:moveTo>
                    <a:pt x="2782" y="0"/>
                  </a:moveTo>
                  <a:cubicBezTo>
                    <a:pt x="2732" y="0"/>
                    <a:pt x="2681" y="17"/>
                    <a:pt x="2636" y="47"/>
                  </a:cubicBezTo>
                  <a:cubicBezTo>
                    <a:pt x="2075" y="474"/>
                    <a:pt x="874" y="517"/>
                    <a:pt x="416" y="517"/>
                  </a:cubicBezTo>
                  <a:cubicBezTo>
                    <a:pt x="302" y="517"/>
                    <a:pt x="234" y="514"/>
                    <a:pt x="234" y="514"/>
                  </a:cubicBezTo>
                  <a:cubicBezTo>
                    <a:pt x="100" y="514"/>
                    <a:pt x="0" y="581"/>
                    <a:pt x="0" y="714"/>
                  </a:cubicBezTo>
                  <a:cubicBezTo>
                    <a:pt x="0" y="814"/>
                    <a:pt x="100" y="914"/>
                    <a:pt x="200" y="914"/>
                  </a:cubicBezTo>
                  <a:cubicBezTo>
                    <a:pt x="234" y="914"/>
                    <a:pt x="334" y="948"/>
                    <a:pt x="501" y="948"/>
                  </a:cubicBezTo>
                  <a:cubicBezTo>
                    <a:pt x="1034" y="948"/>
                    <a:pt x="2269" y="881"/>
                    <a:pt x="2902" y="380"/>
                  </a:cubicBezTo>
                  <a:cubicBezTo>
                    <a:pt x="3002" y="314"/>
                    <a:pt x="3002" y="180"/>
                    <a:pt x="2936" y="80"/>
                  </a:cubicBezTo>
                  <a:cubicBezTo>
                    <a:pt x="2899" y="25"/>
                    <a:pt x="2842" y="0"/>
                    <a:pt x="278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4" name="Google Shape;5868;p61">
              <a:extLst>
                <a:ext uri="{FF2B5EF4-FFF2-40B4-BE49-F238E27FC236}">
                  <a16:creationId xmlns:a16="http://schemas.microsoft.com/office/drawing/2014/main" id="{A30D8865-D185-C82B-5C51-79657B82B9DD}"/>
                </a:ext>
              </a:extLst>
            </p:cNvPr>
            <p:cNvSpPr/>
            <p:nvPr/>
          </p:nvSpPr>
          <p:spPr>
            <a:xfrm>
              <a:off x="8315275" y="2394625"/>
              <a:ext cx="56725" cy="49250"/>
            </a:xfrm>
            <a:custGeom>
              <a:avLst/>
              <a:gdLst/>
              <a:ahLst/>
              <a:cxnLst/>
              <a:rect l="l" t="t" r="r" b="b"/>
              <a:pathLst>
                <a:path w="2269" h="1970" extrusionOk="0">
                  <a:moveTo>
                    <a:pt x="247" y="0"/>
                  </a:moveTo>
                  <a:cubicBezTo>
                    <a:pt x="209" y="0"/>
                    <a:pt x="169" y="11"/>
                    <a:pt x="134" y="35"/>
                  </a:cubicBezTo>
                  <a:cubicBezTo>
                    <a:pt x="34" y="102"/>
                    <a:pt x="1" y="202"/>
                    <a:pt x="34" y="302"/>
                  </a:cubicBezTo>
                  <a:cubicBezTo>
                    <a:pt x="134" y="502"/>
                    <a:pt x="1001" y="1970"/>
                    <a:pt x="1902" y="1970"/>
                  </a:cubicBezTo>
                  <a:cubicBezTo>
                    <a:pt x="1969" y="1970"/>
                    <a:pt x="2035" y="1936"/>
                    <a:pt x="2069" y="1936"/>
                  </a:cubicBezTo>
                  <a:cubicBezTo>
                    <a:pt x="2202" y="1903"/>
                    <a:pt x="2269" y="1803"/>
                    <a:pt x="2235" y="1670"/>
                  </a:cubicBezTo>
                  <a:cubicBezTo>
                    <a:pt x="2208" y="1587"/>
                    <a:pt x="2135" y="1528"/>
                    <a:pt x="2036" y="1528"/>
                  </a:cubicBezTo>
                  <a:cubicBezTo>
                    <a:pt x="2015" y="1528"/>
                    <a:pt x="1992" y="1530"/>
                    <a:pt x="1969" y="1536"/>
                  </a:cubicBezTo>
                  <a:cubicBezTo>
                    <a:pt x="1939" y="1544"/>
                    <a:pt x="1909" y="1547"/>
                    <a:pt x="1878" y="1547"/>
                  </a:cubicBezTo>
                  <a:cubicBezTo>
                    <a:pt x="1349" y="1547"/>
                    <a:pt x="621" y="512"/>
                    <a:pt x="401" y="102"/>
                  </a:cubicBezTo>
                  <a:cubicBezTo>
                    <a:pt x="379" y="37"/>
                    <a:pt x="316" y="0"/>
                    <a:pt x="24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5" name="Google Shape;5869;p61">
              <a:extLst>
                <a:ext uri="{FF2B5EF4-FFF2-40B4-BE49-F238E27FC236}">
                  <a16:creationId xmlns:a16="http://schemas.microsoft.com/office/drawing/2014/main" id="{AED558A1-FD63-9F97-8933-CEB32CE22DF0}"/>
                </a:ext>
              </a:extLst>
            </p:cNvPr>
            <p:cNvSpPr/>
            <p:nvPr/>
          </p:nvSpPr>
          <p:spPr>
            <a:xfrm>
              <a:off x="8276925" y="2397675"/>
              <a:ext cx="39200" cy="74550"/>
            </a:xfrm>
            <a:custGeom>
              <a:avLst/>
              <a:gdLst/>
              <a:ahLst/>
              <a:cxnLst/>
              <a:rect l="l" t="t" r="r" b="b"/>
              <a:pathLst>
                <a:path w="1568" h="2982" extrusionOk="0">
                  <a:moveTo>
                    <a:pt x="1322" y="0"/>
                  </a:moveTo>
                  <a:cubicBezTo>
                    <a:pt x="1261" y="0"/>
                    <a:pt x="1204" y="25"/>
                    <a:pt x="1168" y="80"/>
                  </a:cubicBezTo>
                  <a:cubicBezTo>
                    <a:pt x="0" y="1581"/>
                    <a:pt x="1034" y="2882"/>
                    <a:pt x="1034" y="2915"/>
                  </a:cubicBezTo>
                  <a:cubicBezTo>
                    <a:pt x="1101" y="2949"/>
                    <a:pt x="1168" y="2982"/>
                    <a:pt x="1201" y="2982"/>
                  </a:cubicBezTo>
                  <a:cubicBezTo>
                    <a:pt x="1268" y="2982"/>
                    <a:pt x="1301" y="2949"/>
                    <a:pt x="1334" y="2915"/>
                  </a:cubicBezTo>
                  <a:cubicBezTo>
                    <a:pt x="1434" y="2849"/>
                    <a:pt x="1434" y="2715"/>
                    <a:pt x="1368" y="2648"/>
                  </a:cubicBezTo>
                  <a:cubicBezTo>
                    <a:pt x="1334" y="2582"/>
                    <a:pt x="534" y="1581"/>
                    <a:pt x="1501" y="347"/>
                  </a:cubicBezTo>
                  <a:cubicBezTo>
                    <a:pt x="1568" y="247"/>
                    <a:pt x="1568" y="113"/>
                    <a:pt x="1468" y="47"/>
                  </a:cubicBezTo>
                  <a:cubicBezTo>
                    <a:pt x="1423" y="17"/>
                    <a:pt x="1371" y="0"/>
                    <a:pt x="132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6" name="Google Shape;5870;p61">
              <a:extLst>
                <a:ext uri="{FF2B5EF4-FFF2-40B4-BE49-F238E27FC236}">
                  <a16:creationId xmlns:a16="http://schemas.microsoft.com/office/drawing/2014/main" id="{C4007B31-20D2-4018-64F9-5C6D6D102F1E}"/>
                </a:ext>
              </a:extLst>
            </p:cNvPr>
            <p:cNvSpPr/>
            <p:nvPr/>
          </p:nvSpPr>
          <p:spPr>
            <a:xfrm>
              <a:off x="8236050" y="2384650"/>
              <a:ext cx="70900" cy="63400"/>
            </a:xfrm>
            <a:custGeom>
              <a:avLst/>
              <a:gdLst/>
              <a:ahLst/>
              <a:cxnLst/>
              <a:rect l="l" t="t" r="r" b="b"/>
              <a:pathLst>
                <a:path w="2836" h="2536" extrusionOk="0">
                  <a:moveTo>
                    <a:pt x="2602" y="0"/>
                  </a:moveTo>
                  <a:cubicBezTo>
                    <a:pt x="434" y="401"/>
                    <a:pt x="34" y="2269"/>
                    <a:pt x="1" y="2302"/>
                  </a:cubicBezTo>
                  <a:cubicBezTo>
                    <a:pt x="1" y="2402"/>
                    <a:pt x="67" y="2502"/>
                    <a:pt x="167" y="2536"/>
                  </a:cubicBezTo>
                  <a:lnTo>
                    <a:pt x="234" y="2536"/>
                  </a:lnTo>
                  <a:cubicBezTo>
                    <a:pt x="301" y="2536"/>
                    <a:pt x="401" y="2469"/>
                    <a:pt x="434" y="2369"/>
                  </a:cubicBezTo>
                  <a:cubicBezTo>
                    <a:pt x="434" y="2369"/>
                    <a:pt x="768" y="768"/>
                    <a:pt x="2669" y="434"/>
                  </a:cubicBezTo>
                  <a:cubicBezTo>
                    <a:pt x="2769" y="401"/>
                    <a:pt x="2836" y="301"/>
                    <a:pt x="2836" y="201"/>
                  </a:cubicBezTo>
                  <a:cubicBezTo>
                    <a:pt x="2803" y="67"/>
                    <a:pt x="2703" y="0"/>
                    <a:pt x="260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7" name="Google Shape;5871;p61">
              <a:extLst>
                <a:ext uri="{FF2B5EF4-FFF2-40B4-BE49-F238E27FC236}">
                  <a16:creationId xmlns:a16="http://schemas.microsoft.com/office/drawing/2014/main" id="{4DCA0E9C-8E94-8E83-4A62-22F9C743384A}"/>
                </a:ext>
              </a:extLst>
            </p:cNvPr>
            <p:cNvSpPr/>
            <p:nvPr/>
          </p:nvSpPr>
          <p:spPr>
            <a:xfrm>
              <a:off x="8231050" y="2356300"/>
              <a:ext cx="80075" cy="24200"/>
            </a:xfrm>
            <a:custGeom>
              <a:avLst/>
              <a:gdLst/>
              <a:ahLst/>
              <a:cxnLst/>
              <a:rect l="l" t="t" r="r" b="b"/>
              <a:pathLst>
                <a:path w="3203" h="968" extrusionOk="0">
                  <a:moveTo>
                    <a:pt x="201" y="0"/>
                  </a:moveTo>
                  <a:cubicBezTo>
                    <a:pt x="101" y="34"/>
                    <a:pt x="0" y="100"/>
                    <a:pt x="0" y="234"/>
                  </a:cubicBezTo>
                  <a:cubicBezTo>
                    <a:pt x="0" y="334"/>
                    <a:pt x="101" y="434"/>
                    <a:pt x="234" y="434"/>
                  </a:cubicBezTo>
                  <a:cubicBezTo>
                    <a:pt x="1035" y="434"/>
                    <a:pt x="2469" y="534"/>
                    <a:pt x="2836" y="901"/>
                  </a:cubicBezTo>
                  <a:cubicBezTo>
                    <a:pt x="2869" y="968"/>
                    <a:pt x="2936" y="968"/>
                    <a:pt x="2969" y="968"/>
                  </a:cubicBezTo>
                  <a:cubicBezTo>
                    <a:pt x="3036" y="968"/>
                    <a:pt x="3069" y="968"/>
                    <a:pt x="3136" y="934"/>
                  </a:cubicBezTo>
                  <a:cubicBezTo>
                    <a:pt x="3203" y="834"/>
                    <a:pt x="3203" y="734"/>
                    <a:pt x="3136" y="634"/>
                  </a:cubicBezTo>
                  <a:cubicBezTo>
                    <a:pt x="2536" y="0"/>
                    <a:pt x="467" y="0"/>
                    <a:pt x="2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8" name="Google Shape;5872;p61">
              <a:extLst>
                <a:ext uri="{FF2B5EF4-FFF2-40B4-BE49-F238E27FC236}">
                  <a16:creationId xmlns:a16="http://schemas.microsoft.com/office/drawing/2014/main" id="{84C6C11A-9A68-EBDF-D479-09AC9E5942B2}"/>
                </a:ext>
              </a:extLst>
            </p:cNvPr>
            <p:cNvSpPr/>
            <p:nvPr/>
          </p:nvSpPr>
          <p:spPr>
            <a:xfrm>
              <a:off x="8268575" y="2310950"/>
              <a:ext cx="46725" cy="55375"/>
            </a:xfrm>
            <a:custGeom>
              <a:avLst/>
              <a:gdLst/>
              <a:ahLst/>
              <a:cxnLst/>
              <a:rect l="l" t="t" r="r" b="b"/>
              <a:pathLst>
                <a:path w="1869" h="2215" extrusionOk="0">
                  <a:moveTo>
                    <a:pt x="254" y="1"/>
                  </a:moveTo>
                  <a:cubicBezTo>
                    <a:pt x="171" y="1"/>
                    <a:pt x="84" y="38"/>
                    <a:pt x="34" y="113"/>
                  </a:cubicBezTo>
                  <a:cubicBezTo>
                    <a:pt x="1" y="213"/>
                    <a:pt x="34" y="347"/>
                    <a:pt x="134" y="380"/>
                  </a:cubicBezTo>
                  <a:cubicBezTo>
                    <a:pt x="134" y="413"/>
                    <a:pt x="1435" y="1080"/>
                    <a:pt x="1435" y="2014"/>
                  </a:cubicBezTo>
                  <a:cubicBezTo>
                    <a:pt x="1435" y="2115"/>
                    <a:pt x="1535" y="2215"/>
                    <a:pt x="1635" y="2215"/>
                  </a:cubicBezTo>
                  <a:cubicBezTo>
                    <a:pt x="1735" y="2215"/>
                    <a:pt x="1835" y="2115"/>
                    <a:pt x="1835" y="2014"/>
                  </a:cubicBezTo>
                  <a:cubicBezTo>
                    <a:pt x="1869" y="814"/>
                    <a:pt x="401" y="46"/>
                    <a:pt x="334" y="13"/>
                  </a:cubicBezTo>
                  <a:cubicBezTo>
                    <a:pt x="309" y="5"/>
                    <a:pt x="282" y="1"/>
                    <a:pt x="25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9" name="Google Shape;5873;p61">
              <a:extLst>
                <a:ext uri="{FF2B5EF4-FFF2-40B4-BE49-F238E27FC236}">
                  <a16:creationId xmlns:a16="http://schemas.microsoft.com/office/drawing/2014/main" id="{FBA46BF7-F680-AD4F-E179-69FB7B0FA6A7}"/>
                </a:ext>
              </a:extLst>
            </p:cNvPr>
            <p:cNvSpPr/>
            <p:nvPr/>
          </p:nvSpPr>
          <p:spPr>
            <a:xfrm>
              <a:off x="8284425" y="2352125"/>
              <a:ext cx="68400" cy="67575"/>
            </a:xfrm>
            <a:custGeom>
              <a:avLst/>
              <a:gdLst/>
              <a:ahLst/>
              <a:cxnLst/>
              <a:rect l="l" t="t" r="r" b="b"/>
              <a:pathLst>
                <a:path w="2736" h="2703" extrusionOk="0">
                  <a:moveTo>
                    <a:pt x="1368" y="1"/>
                  </a:moveTo>
                  <a:cubicBezTo>
                    <a:pt x="601" y="1"/>
                    <a:pt x="0" y="601"/>
                    <a:pt x="0" y="1335"/>
                  </a:cubicBezTo>
                  <a:cubicBezTo>
                    <a:pt x="0" y="2102"/>
                    <a:pt x="601" y="2702"/>
                    <a:pt x="1368" y="2702"/>
                  </a:cubicBezTo>
                  <a:cubicBezTo>
                    <a:pt x="2102" y="2702"/>
                    <a:pt x="2736" y="2102"/>
                    <a:pt x="2736" y="1335"/>
                  </a:cubicBezTo>
                  <a:cubicBezTo>
                    <a:pt x="2736" y="601"/>
                    <a:pt x="2102" y="1"/>
                    <a:pt x="1368" y="1"/>
                  </a:cubicBezTo>
                  <a:close/>
                </a:path>
              </a:pathLst>
            </a:custGeom>
            <a:solidFill>
              <a:srgbClr val="ECD67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0" name="Google Shape;5874;p61">
              <a:extLst>
                <a:ext uri="{FF2B5EF4-FFF2-40B4-BE49-F238E27FC236}">
                  <a16:creationId xmlns:a16="http://schemas.microsoft.com/office/drawing/2014/main" id="{6D43EAEA-443C-DA3A-1624-F8BCD7E6C0D6}"/>
                </a:ext>
              </a:extLst>
            </p:cNvPr>
            <p:cNvSpPr/>
            <p:nvPr/>
          </p:nvSpPr>
          <p:spPr>
            <a:xfrm>
              <a:off x="7558075" y="1591575"/>
              <a:ext cx="179325" cy="431175"/>
            </a:xfrm>
            <a:custGeom>
              <a:avLst/>
              <a:gdLst/>
              <a:ahLst/>
              <a:cxnLst/>
              <a:rect l="l" t="t" r="r" b="b"/>
              <a:pathLst>
                <a:path w="7173" h="17247" extrusionOk="0">
                  <a:moveTo>
                    <a:pt x="2202" y="1"/>
                  </a:moveTo>
                  <a:cubicBezTo>
                    <a:pt x="868" y="1"/>
                    <a:pt x="100" y="1669"/>
                    <a:pt x="67" y="1735"/>
                  </a:cubicBezTo>
                  <a:cubicBezTo>
                    <a:pt x="0" y="1835"/>
                    <a:pt x="34" y="1935"/>
                    <a:pt x="167" y="2002"/>
                  </a:cubicBezTo>
                  <a:cubicBezTo>
                    <a:pt x="192" y="2011"/>
                    <a:pt x="217" y="2015"/>
                    <a:pt x="242" y="2015"/>
                  </a:cubicBezTo>
                  <a:cubicBezTo>
                    <a:pt x="315" y="2015"/>
                    <a:pt x="384" y="1977"/>
                    <a:pt x="434" y="1902"/>
                  </a:cubicBezTo>
                  <a:cubicBezTo>
                    <a:pt x="434" y="1869"/>
                    <a:pt x="1134" y="434"/>
                    <a:pt x="2202" y="434"/>
                  </a:cubicBezTo>
                  <a:cubicBezTo>
                    <a:pt x="3169" y="434"/>
                    <a:pt x="4203" y="1602"/>
                    <a:pt x="5237" y="3870"/>
                  </a:cubicBezTo>
                  <a:cubicBezTo>
                    <a:pt x="6705" y="7039"/>
                    <a:pt x="5404" y="8974"/>
                    <a:pt x="4137" y="10842"/>
                  </a:cubicBezTo>
                  <a:cubicBezTo>
                    <a:pt x="2869" y="12743"/>
                    <a:pt x="1668" y="14545"/>
                    <a:pt x="4036" y="17180"/>
                  </a:cubicBezTo>
                  <a:cubicBezTo>
                    <a:pt x="4070" y="17246"/>
                    <a:pt x="4137" y="17246"/>
                    <a:pt x="4170" y="17246"/>
                  </a:cubicBezTo>
                  <a:cubicBezTo>
                    <a:pt x="4237" y="17246"/>
                    <a:pt x="4270" y="17246"/>
                    <a:pt x="4337" y="17213"/>
                  </a:cubicBezTo>
                  <a:cubicBezTo>
                    <a:pt x="4403" y="17113"/>
                    <a:pt x="4403" y="17013"/>
                    <a:pt x="4337" y="16913"/>
                  </a:cubicBezTo>
                  <a:cubicBezTo>
                    <a:pt x="2168" y="14478"/>
                    <a:pt x="3203" y="12977"/>
                    <a:pt x="4503" y="11075"/>
                  </a:cubicBezTo>
                  <a:cubicBezTo>
                    <a:pt x="5738" y="9207"/>
                    <a:pt x="7172" y="7072"/>
                    <a:pt x="5638" y="3703"/>
                  </a:cubicBezTo>
                  <a:cubicBezTo>
                    <a:pt x="4503" y="1235"/>
                    <a:pt x="3336" y="1"/>
                    <a:pt x="2202"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1" name="Google Shape;5875;p61">
              <a:extLst>
                <a:ext uri="{FF2B5EF4-FFF2-40B4-BE49-F238E27FC236}">
                  <a16:creationId xmlns:a16="http://schemas.microsoft.com/office/drawing/2014/main" id="{7C78EC73-90F4-BA97-F959-6505EC9070FD}"/>
                </a:ext>
              </a:extLst>
            </p:cNvPr>
            <p:cNvSpPr/>
            <p:nvPr/>
          </p:nvSpPr>
          <p:spPr>
            <a:xfrm>
              <a:off x="7590600" y="1941175"/>
              <a:ext cx="194075" cy="221475"/>
            </a:xfrm>
            <a:custGeom>
              <a:avLst/>
              <a:gdLst/>
              <a:ahLst/>
              <a:cxnLst/>
              <a:rect l="l" t="t" r="r" b="b"/>
              <a:pathLst>
                <a:path w="7763" h="8859" extrusionOk="0">
                  <a:moveTo>
                    <a:pt x="1966" y="0"/>
                  </a:moveTo>
                  <a:cubicBezTo>
                    <a:pt x="1242" y="0"/>
                    <a:pt x="712" y="361"/>
                    <a:pt x="601" y="1261"/>
                  </a:cubicBezTo>
                  <a:cubicBezTo>
                    <a:pt x="601" y="1261"/>
                    <a:pt x="0" y="6298"/>
                    <a:pt x="801" y="7232"/>
                  </a:cubicBezTo>
                  <a:cubicBezTo>
                    <a:pt x="918" y="7369"/>
                    <a:pt x="1037" y="7428"/>
                    <a:pt x="1155" y="7428"/>
                  </a:cubicBezTo>
                  <a:cubicBezTo>
                    <a:pt x="1812" y="7428"/>
                    <a:pt x="2435" y="5631"/>
                    <a:pt x="2435" y="5631"/>
                  </a:cubicBezTo>
                  <a:cubicBezTo>
                    <a:pt x="2435" y="5631"/>
                    <a:pt x="3156" y="8858"/>
                    <a:pt x="4623" y="8858"/>
                  </a:cubicBezTo>
                  <a:cubicBezTo>
                    <a:pt x="4735" y="8858"/>
                    <a:pt x="4850" y="8840"/>
                    <a:pt x="4970" y="8800"/>
                  </a:cubicBezTo>
                  <a:cubicBezTo>
                    <a:pt x="6671" y="8233"/>
                    <a:pt x="5237" y="4330"/>
                    <a:pt x="5237" y="4330"/>
                  </a:cubicBezTo>
                  <a:lnTo>
                    <a:pt x="5237" y="4330"/>
                  </a:lnTo>
                  <a:cubicBezTo>
                    <a:pt x="5238" y="4330"/>
                    <a:pt x="6328" y="5633"/>
                    <a:pt x="7043" y="5633"/>
                  </a:cubicBezTo>
                  <a:cubicBezTo>
                    <a:pt x="7351" y="5633"/>
                    <a:pt x="7589" y="5390"/>
                    <a:pt x="7639" y="4697"/>
                  </a:cubicBezTo>
                  <a:cubicBezTo>
                    <a:pt x="7763" y="3012"/>
                    <a:pt x="4057" y="0"/>
                    <a:pt x="1966"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2" name="Google Shape;5876;p61">
              <a:extLst>
                <a:ext uri="{FF2B5EF4-FFF2-40B4-BE49-F238E27FC236}">
                  <a16:creationId xmlns:a16="http://schemas.microsoft.com/office/drawing/2014/main" id="{1FE5613A-7EB3-2A3E-6380-4E4C08DD5EE0}"/>
                </a:ext>
              </a:extLst>
            </p:cNvPr>
            <p:cNvSpPr/>
            <p:nvPr/>
          </p:nvSpPr>
          <p:spPr>
            <a:xfrm>
              <a:off x="7633950" y="1945675"/>
              <a:ext cx="62575" cy="119600"/>
            </a:xfrm>
            <a:custGeom>
              <a:avLst/>
              <a:gdLst/>
              <a:ahLst/>
              <a:cxnLst/>
              <a:rect l="l" t="t" r="r" b="b"/>
              <a:pathLst>
                <a:path w="2503" h="4784" extrusionOk="0">
                  <a:moveTo>
                    <a:pt x="280" y="0"/>
                  </a:moveTo>
                  <a:cubicBezTo>
                    <a:pt x="231" y="0"/>
                    <a:pt x="179" y="17"/>
                    <a:pt x="134" y="47"/>
                  </a:cubicBezTo>
                  <a:cubicBezTo>
                    <a:pt x="34" y="114"/>
                    <a:pt x="1" y="214"/>
                    <a:pt x="67" y="314"/>
                  </a:cubicBezTo>
                  <a:cubicBezTo>
                    <a:pt x="1068" y="1748"/>
                    <a:pt x="2069" y="4617"/>
                    <a:pt x="2069" y="4650"/>
                  </a:cubicBezTo>
                  <a:cubicBezTo>
                    <a:pt x="2102" y="4750"/>
                    <a:pt x="2169" y="4784"/>
                    <a:pt x="2269" y="4784"/>
                  </a:cubicBezTo>
                  <a:lnTo>
                    <a:pt x="2336" y="4784"/>
                  </a:lnTo>
                  <a:cubicBezTo>
                    <a:pt x="2436" y="4750"/>
                    <a:pt x="2503" y="4617"/>
                    <a:pt x="2469" y="4517"/>
                  </a:cubicBezTo>
                  <a:cubicBezTo>
                    <a:pt x="2436" y="4417"/>
                    <a:pt x="1435" y="1548"/>
                    <a:pt x="434" y="80"/>
                  </a:cubicBezTo>
                  <a:cubicBezTo>
                    <a:pt x="398" y="25"/>
                    <a:pt x="341" y="0"/>
                    <a:pt x="28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3" name="Google Shape;5877;p61">
              <a:extLst>
                <a:ext uri="{FF2B5EF4-FFF2-40B4-BE49-F238E27FC236}">
                  <a16:creationId xmlns:a16="http://schemas.microsoft.com/office/drawing/2014/main" id="{78713969-4A0D-679A-5BF5-760E7722E6A3}"/>
                </a:ext>
              </a:extLst>
            </p:cNvPr>
            <p:cNvSpPr/>
            <p:nvPr/>
          </p:nvSpPr>
          <p:spPr>
            <a:xfrm>
              <a:off x="7697325" y="2277625"/>
              <a:ext cx="290400" cy="181425"/>
            </a:xfrm>
            <a:custGeom>
              <a:avLst/>
              <a:gdLst/>
              <a:ahLst/>
              <a:cxnLst/>
              <a:rect l="l" t="t" r="r" b="b"/>
              <a:pathLst>
                <a:path w="11616" h="7257" extrusionOk="0">
                  <a:moveTo>
                    <a:pt x="4329" y="1"/>
                  </a:moveTo>
                  <a:cubicBezTo>
                    <a:pt x="3378" y="1"/>
                    <a:pt x="2534" y="85"/>
                    <a:pt x="2202" y="345"/>
                  </a:cubicBezTo>
                  <a:cubicBezTo>
                    <a:pt x="1268" y="1113"/>
                    <a:pt x="3770" y="2013"/>
                    <a:pt x="3770" y="2013"/>
                  </a:cubicBezTo>
                  <a:cubicBezTo>
                    <a:pt x="3770" y="2013"/>
                    <a:pt x="1" y="2814"/>
                    <a:pt x="568" y="4515"/>
                  </a:cubicBezTo>
                  <a:cubicBezTo>
                    <a:pt x="776" y="5177"/>
                    <a:pt x="1494" y="5380"/>
                    <a:pt x="2294" y="5380"/>
                  </a:cubicBezTo>
                  <a:cubicBezTo>
                    <a:pt x="3549" y="5380"/>
                    <a:pt x="5004" y="4882"/>
                    <a:pt x="5004" y="4882"/>
                  </a:cubicBezTo>
                  <a:lnTo>
                    <a:pt x="5004" y="4882"/>
                  </a:lnTo>
                  <a:cubicBezTo>
                    <a:pt x="5004" y="4882"/>
                    <a:pt x="2303" y="7050"/>
                    <a:pt x="4604" y="7250"/>
                  </a:cubicBezTo>
                  <a:cubicBezTo>
                    <a:pt x="4643" y="7254"/>
                    <a:pt x="4683" y="7256"/>
                    <a:pt x="4723" y="7256"/>
                  </a:cubicBezTo>
                  <a:cubicBezTo>
                    <a:pt x="7034" y="7256"/>
                    <a:pt x="11615" y="770"/>
                    <a:pt x="8140" y="279"/>
                  </a:cubicBezTo>
                  <a:cubicBezTo>
                    <a:pt x="8140" y="279"/>
                    <a:pt x="6057" y="1"/>
                    <a:pt x="4329" y="1"/>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4" name="Google Shape;5878;p61">
              <a:extLst>
                <a:ext uri="{FF2B5EF4-FFF2-40B4-BE49-F238E27FC236}">
                  <a16:creationId xmlns:a16="http://schemas.microsoft.com/office/drawing/2014/main" id="{3039F520-CFA5-9A1E-F747-422F7E2575B7}"/>
                </a:ext>
              </a:extLst>
            </p:cNvPr>
            <p:cNvSpPr/>
            <p:nvPr/>
          </p:nvSpPr>
          <p:spPr>
            <a:xfrm>
              <a:off x="7806575" y="2314525"/>
              <a:ext cx="121775" cy="58475"/>
            </a:xfrm>
            <a:custGeom>
              <a:avLst/>
              <a:gdLst/>
              <a:ahLst/>
              <a:cxnLst/>
              <a:rect l="l" t="t" r="r" b="b"/>
              <a:pathLst>
                <a:path w="4871" h="2339" extrusionOk="0">
                  <a:moveTo>
                    <a:pt x="4659" y="0"/>
                  </a:moveTo>
                  <a:cubicBezTo>
                    <a:pt x="4619" y="0"/>
                    <a:pt x="4575" y="11"/>
                    <a:pt x="4537" y="37"/>
                  </a:cubicBezTo>
                  <a:cubicBezTo>
                    <a:pt x="3103" y="1004"/>
                    <a:pt x="201" y="1938"/>
                    <a:pt x="167" y="1938"/>
                  </a:cubicBezTo>
                  <a:cubicBezTo>
                    <a:pt x="34" y="1972"/>
                    <a:pt x="1" y="2105"/>
                    <a:pt x="34" y="2205"/>
                  </a:cubicBezTo>
                  <a:cubicBezTo>
                    <a:pt x="67" y="2305"/>
                    <a:pt x="134" y="2338"/>
                    <a:pt x="234" y="2338"/>
                  </a:cubicBezTo>
                  <a:lnTo>
                    <a:pt x="301" y="2338"/>
                  </a:lnTo>
                  <a:cubicBezTo>
                    <a:pt x="401" y="2305"/>
                    <a:pt x="3270" y="1371"/>
                    <a:pt x="4771" y="370"/>
                  </a:cubicBezTo>
                  <a:cubicBezTo>
                    <a:pt x="4871" y="304"/>
                    <a:pt x="4871" y="170"/>
                    <a:pt x="4804" y="70"/>
                  </a:cubicBezTo>
                  <a:cubicBezTo>
                    <a:pt x="4783" y="29"/>
                    <a:pt x="4725" y="0"/>
                    <a:pt x="4659"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5" name="Google Shape;5879;p61">
              <a:extLst>
                <a:ext uri="{FF2B5EF4-FFF2-40B4-BE49-F238E27FC236}">
                  <a16:creationId xmlns:a16="http://schemas.microsoft.com/office/drawing/2014/main" id="{70E52B31-E125-1BFC-EAFB-742C556EEB7F}"/>
                </a:ext>
              </a:extLst>
            </p:cNvPr>
            <p:cNvSpPr/>
            <p:nvPr/>
          </p:nvSpPr>
          <p:spPr>
            <a:xfrm>
              <a:off x="8148250" y="1829650"/>
              <a:ext cx="199375" cy="200275"/>
            </a:xfrm>
            <a:custGeom>
              <a:avLst/>
              <a:gdLst/>
              <a:ahLst/>
              <a:cxnLst/>
              <a:rect l="l" t="t" r="r" b="b"/>
              <a:pathLst>
                <a:path w="7975" h="8011" extrusionOk="0">
                  <a:moveTo>
                    <a:pt x="2298" y="0"/>
                  </a:moveTo>
                  <a:cubicBezTo>
                    <a:pt x="2101" y="0"/>
                    <a:pt x="1904" y="56"/>
                    <a:pt x="1711" y="185"/>
                  </a:cubicBezTo>
                  <a:cubicBezTo>
                    <a:pt x="210" y="1152"/>
                    <a:pt x="2545" y="4555"/>
                    <a:pt x="2545" y="4555"/>
                  </a:cubicBezTo>
                  <a:cubicBezTo>
                    <a:pt x="2545" y="4555"/>
                    <a:pt x="1391" y="3730"/>
                    <a:pt x="670" y="3730"/>
                  </a:cubicBezTo>
                  <a:cubicBezTo>
                    <a:pt x="268" y="3730"/>
                    <a:pt x="0" y="3987"/>
                    <a:pt x="144" y="4788"/>
                  </a:cubicBezTo>
                  <a:cubicBezTo>
                    <a:pt x="407" y="6283"/>
                    <a:pt x="3861" y="8011"/>
                    <a:pt x="6050" y="8011"/>
                  </a:cubicBezTo>
                  <a:cubicBezTo>
                    <a:pt x="7181" y="8011"/>
                    <a:pt x="7975" y="7549"/>
                    <a:pt x="7816" y="6356"/>
                  </a:cubicBezTo>
                  <a:cubicBezTo>
                    <a:pt x="7816" y="6356"/>
                    <a:pt x="7149" y="1319"/>
                    <a:pt x="6148" y="652"/>
                  </a:cubicBezTo>
                  <a:cubicBezTo>
                    <a:pt x="6034" y="570"/>
                    <a:pt x="5931" y="533"/>
                    <a:pt x="5838" y="533"/>
                  </a:cubicBezTo>
                  <a:cubicBezTo>
                    <a:pt x="5136" y="533"/>
                    <a:pt x="4980" y="2586"/>
                    <a:pt x="4980" y="2586"/>
                  </a:cubicBezTo>
                  <a:cubicBezTo>
                    <a:pt x="4980" y="2586"/>
                    <a:pt x="3637" y="0"/>
                    <a:pt x="2298" y="0"/>
                  </a:cubicBezTo>
                  <a:close/>
                </a:path>
              </a:pathLst>
            </a:custGeom>
            <a:solidFill>
              <a:schemeClr val="accent6"/>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6" name="Google Shape;5880;p61">
              <a:extLst>
                <a:ext uri="{FF2B5EF4-FFF2-40B4-BE49-F238E27FC236}">
                  <a16:creationId xmlns:a16="http://schemas.microsoft.com/office/drawing/2014/main" id="{6946AB0E-2617-0A51-709E-ACD180F6C33C}"/>
                </a:ext>
              </a:extLst>
            </p:cNvPr>
            <p:cNvSpPr/>
            <p:nvPr/>
          </p:nvSpPr>
          <p:spPr>
            <a:xfrm>
              <a:off x="8233550" y="1920125"/>
              <a:ext cx="88425" cy="103450"/>
            </a:xfrm>
            <a:custGeom>
              <a:avLst/>
              <a:gdLst/>
              <a:ahLst/>
              <a:cxnLst/>
              <a:rect l="l" t="t" r="r" b="b"/>
              <a:pathLst>
                <a:path w="3537" h="4138" extrusionOk="0">
                  <a:moveTo>
                    <a:pt x="248" y="0"/>
                  </a:moveTo>
                  <a:cubicBezTo>
                    <a:pt x="209" y="0"/>
                    <a:pt x="169" y="11"/>
                    <a:pt x="134" y="35"/>
                  </a:cubicBezTo>
                  <a:cubicBezTo>
                    <a:pt x="34" y="102"/>
                    <a:pt x="1" y="235"/>
                    <a:pt x="67" y="335"/>
                  </a:cubicBezTo>
                  <a:cubicBezTo>
                    <a:pt x="134" y="435"/>
                    <a:pt x="1802" y="2937"/>
                    <a:pt x="3169" y="4104"/>
                  </a:cubicBezTo>
                  <a:cubicBezTo>
                    <a:pt x="3203" y="4138"/>
                    <a:pt x="3270" y="4138"/>
                    <a:pt x="3303" y="4138"/>
                  </a:cubicBezTo>
                  <a:cubicBezTo>
                    <a:pt x="3370" y="4138"/>
                    <a:pt x="3436" y="4138"/>
                    <a:pt x="3470" y="4071"/>
                  </a:cubicBezTo>
                  <a:cubicBezTo>
                    <a:pt x="3536" y="4004"/>
                    <a:pt x="3536" y="3871"/>
                    <a:pt x="3436" y="3771"/>
                  </a:cubicBezTo>
                  <a:cubicBezTo>
                    <a:pt x="2135" y="2670"/>
                    <a:pt x="434" y="102"/>
                    <a:pt x="434" y="102"/>
                  </a:cubicBezTo>
                  <a:cubicBezTo>
                    <a:pt x="391" y="37"/>
                    <a:pt x="320" y="0"/>
                    <a:pt x="24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7" name="Google Shape;5881;p61">
              <a:extLst>
                <a:ext uri="{FF2B5EF4-FFF2-40B4-BE49-F238E27FC236}">
                  <a16:creationId xmlns:a16="http://schemas.microsoft.com/office/drawing/2014/main" id="{4E137641-4835-B88E-A531-6588BED05F86}"/>
                </a:ext>
              </a:extLst>
            </p:cNvPr>
            <p:cNvSpPr/>
            <p:nvPr/>
          </p:nvSpPr>
          <p:spPr>
            <a:xfrm>
              <a:off x="7388775" y="1664900"/>
              <a:ext cx="25050" cy="53475"/>
            </a:xfrm>
            <a:custGeom>
              <a:avLst/>
              <a:gdLst/>
              <a:ahLst/>
              <a:cxnLst/>
              <a:rect l="l" t="t" r="r" b="b"/>
              <a:pathLst>
                <a:path w="1002" h="2139" extrusionOk="0">
                  <a:moveTo>
                    <a:pt x="758" y="0"/>
                  </a:moveTo>
                  <a:cubicBezTo>
                    <a:pt x="716" y="0"/>
                    <a:pt x="673" y="11"/>
                    <a:pt x="635" y="37"/>
                  </a:cubicBezTo>
                  <a:cubicBezTo>
                    <a:pt x="1" y="537"/>
                    <a:pt x="168" y="1838"/>
                    <a:pt x="201" y="1971"/>
                  </a:cubicBezTo>
                  <a:cubicBezTo>
                    <a:pt x="201" y="2071"/>
                    <a:pt x="301" y="2138"/>
                    <a:pt x="401" y="2138"/>
                  </a:cubicBezTo>
                  <a:lnTo>
                    <a:pt x="434" y="2138"/>
                  </a:lnTo>
                  <a:cubicBezTo>
                    <a:pt x="534" y="2138"/>
                    <a:pt x="601" y="2038"/>
                    <a:pt x="601" y="1905"/>
                  </a:cubicBezTo>
                  <a:cubicBezTo>
                    <a:pt x="568" y="1571"/>
                    <a:pt x="534" y="670"/>
                    <a:pt x="901" y="370"/>
                  </a:cubicBezTo>
                  <a:cubicBezTo>
                    <a:pt x="1001" y="303"/>
                    <a:pt x="1001" y="170"/>
                    <a:pt x="935" y="70"/>
                  </a:cubicBezTo>
                  <a:cubicBezTo>
                    <a:pt x="894" y="29"/>
                    <a:pt x="827" y="0"/>
                    <a:pt x="75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8" name="Google Shape;5882;p61">
              <a:extLst>
                <a:ext uri="{FF2B5EF4-FFF2-40B4-BE49-F238E27FC236}">
                  <a16:creationId xmlns:a16="http://schemas.microsoft.com/office/drawing/2014/main" id="{06E10C52-C104-A220-69EB-F8CD270761FC}"/>
                </a:ext>
              </a:extLst>
            </p:cNvPr>
            <p:cNvSpPr/>
            <p:nvPr/>
          </p:nvSpPr>
          <p:spPr>
            <a:xfrm>
              <a:off x="7474675" y="1869200"/>
              <a:ext cx="25050" cy="54300"/>
            </a:xfrm>
            <a:custGeom>
              <a:avLst/>
              <a:gdLst/>
              <a:ahLst/>
              <a:cxnLst/>
              <a:rect l="l" t="t" r="r" b="b"/>
              <a:pathLst>
                <a:path w="1002" h="2172" extrusionOk="0">
                  <a:moveTo>
                    <a:pt x="758" y="1"/>
                  </a:moveTo>
                  <a:cubicBezTo>
                    <a:pt x="716" y="1"/>
                    <a:pt x="673" y="12"/>
                    <a:pt x="634" y="37"/>
                  </a:cubicBezTo>
                  <a:cubicBezTo>
                    <a:pt x="1" y="537"/>
                    <a:pt x="167" y="1838"/>
                    <a:pt x="201" y="1972"/>
                  </a:cubicBezTo>
                  <a:cubicBezTo>
                    <a:pt x="201" y="2072"/>
                    <a:pt x="301" y="2172"/>
                    <a:pt x="401" y="2172"/>
                  </a:cubicBezTo>
                  <a:cubicBezTo>
                    <a:pt x="401" y="2172"/>
                    <a:pt x="401" y="2139"/>
                    <a:pt x="434" y="2139"/>
                  </a:cubicBezTo>
                  <a:cubicBezTo>
                    <a:pt x="534" y="2139"/>
                    <a:pt x="634" y="2038"/>
                    <a:pt x="601" y="1905"/>
                  </a:cubicBezTo>
                  <a:cubicBezTo>
                    <a:pt x="568" y="1571"/>
                    <a:pt x="534" y="671"/>
                    <a:pt x="901" y="371"/>
                  </a:cubicBezTo>
                  <a:cubicBezTo>
                    <a:pt x="1001" y="304"/>
                    <a:pt x="1001" y="170"/>
                    <a:pt x="935" y="70"/>
                  </a:cubicBezTo>
                  <a:cubicBezTo>
                    <a:pt x="893" y="29"/>
                    <a:pt x="827" y="1"/>
                    <a:pt x="75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9" name="Google Shape;5883;p61">
              <a:extLst>
                <a:ext uri="{FF2B5EF4-FFF2-40B4-BE49-F238E27FC236}">
                  <a16:creationId xmlns:a16="http://schemas.microsoft.com/office/drawing/2014/main" id="{5E571CEC-6EAD-D9FE-1B26-122BC0B6ED39}"/>
                </a:ext>
              </a:extLst>
            </p:cNvPr>
            <p:cNvSpPr/>
            <p:nvPr/>
          </p:nvSpPr>
          <p:spPr>
            <a:xfrm>
              <a:off x="7476350" y="1995950"/>
              <a:ext cx="25025" cy="53475"/>
            </a:xfrm>
            <a:custGeom>
              <a:avLst/>
              <a:gdLst/>
              <a:ahLst/>
              <a:cxnLst/>
              <a:rect l="l" t="t" r="r" b="b"/>
              <a:pathLst>
                <a:path w="1001" h="2139" extrusionOk="0">
                  <a:moveTo>
                    <a:pt x="758" y="1"/>
                  </a:moveTo>
                  <a:cubicBezTo>
                    <a:pt x="715" y="1"/>
                    <a:pt x="672" y="12"/>
                    <a:pt x="634" y="37"/>
                  </a:cubicBezTo>
                  <a:cubicBezTo>
                    <a:pt x="0" y="538"/>
                    <a:pt x="167" y="1839"/>
                    <a:pt x="200" y="1972"/>
                  </a:cubicBezTo>
                  <a:cubicBezTo>
                    <a:pt x="200" y="2072"/>
                    <a:pt x="300" y="2139"/>
                    <a:pt x="401" y="2139"/>
                  </a:cubicBezTo>
                  <a:lnTo>
                    <a:pt x="434" y="2139"/>
                  </a:lnTo>
                  <a:cubicBezTo>
                    <a:pt x="534" y="2139"/>
                    <a:pt x="601" y="2039"/>
                    <a:pt x="601" y="1905"/>
                  </a:cubicBezTo>
                  <a:cubicBezTo>
                    <a:pt x="567" y="1605"/>
                    <a:pt x="534" y="671"/>
                    <a:pt x="901" y="371"/>
                  </a:cubicBezTo>
                  <a:cubicBezTo>
                    <a:pt x="1001" y="304"/>
                    <a:pt x="1001" y="171"/>
                    <a:pt x="934" y="71"/>
                  </a:cubicBezTo>
                  <a:cubicBezTo>
                    <a:pt x="893" y="29"/>
                    <a:pt x="826" y="1"/>
                    <a:pt x="75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0" name="Google Shape;5884;p61">
              <a:extLst>
                <a:ext uri="{FF2B5EF4-FFF2-40B4-BE49-F238E27FC236}">
                  <a16:creationId xmlns:a16="http://schemas.microsoft.com/office/drawing/2014/main" id="{8EB64549-522A-8824-325B-8D780A592D19}"/>
                </a:ext>
              </a:extLst>
            </p:cNvPr>
            <p:cNvSpPr/>
            <p:nvPr/>
          </p:nvSpPr>
          <p:spPr>
            <a:xfrm>
              <a:off x="7442975" y="1712425"/>
              <a:ext cx="25050" cy="54300"/>
            </a:xfrm>
            <a:custGeom>
              <a:avLst/>
              <a:gdLst/>
              <a:ahLst/>
              <a:cxnLst/>
              <a:rect l="l" t="t" r="r" b="b"/>
              <a:pathLst>
                <a:path w="1002" h="2172" extrusionOk="0">
                  <a:moveTo>
                    <a:pt x="758" y="1"/>
                  </a:moveTo>
                  <a:cubicBezTo>
                    <a:pt x="716" y="1"/>
                    <a:pt x="673" y="11"/>
                    <a:pt x="635" y="37"/>
                  </a:cubicBezTo>
                  <a:cubicBezTo>
                    <a:pt x="1" y="537"/>
                    <a:pt x="168" y="1838"/>
                    <a:pt x="201" y="1972"/>
                  </a:cubicBezTo>
                  <a:cubicBezTo>
                    <a:pt x="201" y="2072"/>
                    <a:pt x="301" y="2172"/>
                    <a:pt x="401" y="2172"/>
                  </a:cubicBezTo>
                  <a:cubicBezTo>
                    <a:pt x="401" y="2172"/>
                    <a:pt x="401" y="2172"/>
                    <a:pt x="435" y="2138"/>
                  </a:cubicBezTo>
                  <a:cubicBezTo>
                    <a:pt x="535" y="2138"/>
                    <a:pt x="635" y="2038"/>
                    <a:pt x="601" y="1905"/>
                  </a:cubicBezTo>
                  <a:cubicBezTo>
                    <a:pt x="568" y="1605"/>
                    <a:pt x="535" y="671"/>
                    <a:pt x="902" y="370"/>
                  </a:cubicBezTo>
                  <a:cubicBezTo>
                    <a:pt x="1002" y="304"/>
                    <a:pt x="1002" y="170"/>
                    <a:pt x="935" y="70"/>
                  </a:cubicBezTo>
                  <a:cubicBezTo>
                    <a:pt x="894" y="29"/>
                    <a:pt x="827" y="1"/>
                    <a:pt x="75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1" name="Google Shape;5885;p61">
              <a:extLst>
                <a:ext uri="{FF2B5EF4-FFF2-40B4-BE49-F238E27FC236}">
                  <a16:creationId xmlns:a16="http://schemas.microsoft.com/office/drawing/2014/main" id="{2E2B18E1-2A22-C342-1F8B-E0328DB93890}"/>
                </a:ext>
              </a:extLst>
            </p:cNvPr>
            <p:cNvSpPr/>
            <p:nvPr/>
          </p:nvSpPr>
          <p:spPr>
            <a:xfrm>
              <a:off x="7940000" y="1646300"/>
              <a:ext cx="25050" cy="53725"/>
            </a:xfrm>
            <a:custGeom>
              <a:avLst/>
              <a:gdLst/>
              <a:ahLst/>
              <a:cxnLst/>
              <a:rect l="l" t="t" r="r" b="b"/>
              <a:pathLst>
                <a:path w="1002" h="2149" extrusionOk="0">
                  <a:moveTo>
                    <a:pt x="781" y="0"/>
                  </a:moveTo>
                  <a:cubicBezTo>
                    <a:pt x="731" y="0"/>
                    <a:pt x="680" y="17"/>
                    <a:pt x="635" y="47"/>
                  </a:cubicBezTo>
                  <a:cubicBezTo>
                    <a:pt x="1" y="547"/>
                    <a:pt x="168" y="1848"/>
                    <a:pt x="201" y="1981"/>
                  </a:cubicBezTo>
                  <a:cubicBezTo>
                    <a:pt x="201" y="2081"/>
                    <a:pt x="301" y="2148"/>
                    <a:pt x="401" y="2148"/>
                  </a:cubicBezTo>
                  <a:lnTo>
                    <a:pt x="434" y="2148"/>
                  </a:lnTo>
                  <a:cubicBezTo>
                    <a:pt x="535" y="2148"/>
                    <a:pt x="601" y="2048"/>
                    <a:pt x="601" y="1915"/>
                  </a:cubicBezTo>
                  <a:cubicBezTo>
                    <a:pt x="568" y="1581"/>
                    <a:pt x="535" y="680"/>
                    <a:pt x="901" y="380"/>
                  </a:cubicBezTo>
                  <a:cubicBezTo>
                    <a:pt x="968" y="314"/>
                    <a:pt x="1002" y="180"/>
                    <a:pt x="935" y="80"/>
                  </a:cubicBezTo>
                  <a:cubicBezTo>
                    <a:pt x="898" y="25"/>
                    <a:pt x="841" y="0"/>
                    <a:pt x="78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2" name="Google Shape;5886;p61">
              <a:extLst>
                <a:ext uri="{FF2B5EF4-FFF2-40B4-BE49-F238E27FC236}">
                  <a16:creationId xmlns:a16="http://schemas.microsoft.com/office/drawing/2014/main" id="{2592C819-1C7C-8028-E52A-C610F5E613F1}"/>
                </a:ext>
              </a:extLst>
            </p:cNvPr>
            <p:cNvSpPr/>
            <p:nvPr/>
          </p:nvSpPr>
          <p:spPr>
            <a:xfrm>
              <a:off x="7961700" y="1718975"/>
              <a:ext cx="23375" cy="54425"/>
            </a:xfrm>
            <a:custGeom>
              <a:avLst/>
              <a:gdLst/>
              <a:ahLst/>
              <a:cxnLst/>
              <a:rect l="l" t="t" r="r" b="b"/>
              <a:pathLst>
                <a:path w="935" h="2177" extrusionOk="0">
                  <a:moveTo>
                    <a:pt x="701" y="0"/>
                  </a:moveTo>
                  <a:cubicBezTo>
                    <a:pt x="651" y="0"/>
                    <a:pt x="601" y="25"/>
                    <a:pt x="567" y="75"/>
                  </a:cubicBezTo>
                  <a:cubicBezTo>
                    <a:pt x="0" y="609"/>
                    <a:pt x="300" y="1876"/>
                    <a:pt x="334" y="2043"/>
                  </a:cubicBezTo>
                  <a:cubicBezTo>
                    <a:pt x="334" y="2110"/>
                    <a:pt x="434" y="2177"/>
                    <a:pt x="534" y="2177"/>
                  </a:cubicBezTo>
                  <a:lnTo>
                    <a:pt x="567" y="2177"/>
                  </a:lnTo>
                  <a:cubicBezTo>
                    <a:pt x="701" y="2143"/>
                    <a:pt x="767" y="2043"/>
                    <a:pt x="734" y="1943"/>
                  </a:cubicBezTo>
                  <a:cubicBezTo>
                    <a:pt x="667" y="1610"/>
                    <a:pt x="500" y="676"/>
                    <a:pt x="834" y="375"/>
                  </a:cubicBezTo>
                  <a:cubicBezTo>
                    <a:pt x="934" y="275"/>
                    <a:pt x="934" y="142"/>
                    <a:pt x="834" y="75"/>
                  </a:cubicBezTo>
                  <a:cubicBezTo>
                    <a:pt x="801" y="25"/>
                    <a:pt x="751" y="0"/>
                    <a:pt x="701"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3" name="Google Shape;5887;p61">
              <a:extLst>
                <a:ext uri="{FF2B5EF4-FFF2-40B4-BE49-F238E27FC236}">
                  <a16:creationId xmlns:a16="http://schemas.microsoft.com/office/drawing/2014/main" id="{72FD2C1C-B135-C77F-EA9A-5797C257D24C}"/>
                </a:ext>
              </a:extLst>
            </p:cNvPr>
            <p:cNvSpPr/>
            <p:nvPr/>
          </p:nvSpPr>
          <p:spPr>
            <a:xfrm>
              <a:off x="8011725" y="1759350"/>
              <a:ext cx="24200" cy="54075"/>
            </a:xfrm>
            <a:custGeom>
              <a:avLst/>
              <a:gdLst/>
              <a:ahLst/>
              <a:cxnLst/>
              <a:rect l="l" t="t" r="r" b="b"/>
              <a:pathLst>
                <a:path w="968" h="2163" extrusionOk="0">
                  <a:moveTo>
                    <a:pt x="737" y="1"/>
                  </a:moveTo>
                  <a:cubicBezTo>
                    <a:pt x="691" y="1"/>
                    <a:pt x="643" y="19"/>
                    <a:pt x="601" y="61"/>
                  </a:cubicBezTo>
                  <a:cubicBezTo>
                    <a:pt x="1" y="528"/>
                    <a:pt x="134" y="1829"/>
                    <a:pt x="167" y="1963"/>
                  </a:cubicBezTo>
                  <a:cubicBezTo>
                    <a:pt x="167" y="2096"/>
                    <a:pt x="267" y="2163"/>
                    <a:pt x="367" y="2163"/>
                  </a:cubicBezTo>
                  <a:lnTo>
                    <a:pt x="401" y="2163"/>
                  </a:lnTo>
                  <a:cubicBezTo>
                    <a:pt x="501" y="2129"/>
                    <a:pt x="601" y="2029"/>
                    <a:pt x="568" y="1929"/>
                  </a:cubicBezTo>
                  <a:cubicBezTo>
                    <a:pt x="534" y="1596"/>
                    <a:pt x="501" y="662"/>
                    <a:pt x="868" y="361"/>
                  </a:cubicBezTo>
                  <a:cubicBezTo>
                    <a:pt x="968" y="295"/>
                    <a:pt x="968" y="161"/>
                    <a:pt x="901" y="95"/>
                  </a:cubicBezTo>
                  <a:cubicBezTo>
                    <a:pt x="862" y="36"/>
                    <a:pt x="801" y="1"/>
                    <a:pt x="737"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4" name="Google Shape;5888;p61">
              <a:extLst>
                <a:ext uri="{FF2B5EF4-FFF2-40B4-BE49-F238E27FC236}">
                  <a16:creationId xmlns:a16="http://schemas.microsoft.com/office/drawing/2014/main" id="{FD842E10-86CB-A7CA-0565-4E1CD5D43A32}"/>
                </a:ext>
              </a:extLst>
            </p:cNvPr>
            <p:cNvSpPr/>
            <p:nvPr/>
          </p:nvSpPr>
          <p:spPr>
            <a:xfrm>
              <a:off x="8101800" y="1960925"/>
              <a:ext cx="25025" cy="53475"/>
            </a:xfrm>
            <a:custGeom>
              <a:avLst/>
              <a:gdLst/>
              <a:ahLst/>
              <a:cxnLst/>
              <a:rect l="l" t="t" r="r" b="b"/>
              <a:pathLst>
                <a:path w="1001" h="2139" extrusionOk="0">
                  <a:moveTo>
                    <a:pt x="749" y="1"/>
                  </a:moveTo>
                  <a:cubicBezTo>
                    <a:pt x="710" y="1"/>
                    <a:pt x="672" y="12"/>
                    <a:pt x="634" y="37"/>
                  </a:cubicBezTo>
                  <a:cubicBezTo>
                    <a:pt x="0" y="538"/>
                    <a:pt x="167" y="1839"/>
                    <a:pt x="167" y="1972"/>
                  </a:cubicBezTo>
                  <a:cubicBezTo>
                    <a:pt x="200" y="2072"/>
                    <a:pt x="267" y="2139"/>
                    <a:pt x="367" y="2139"/>
                  </a:cubicBezTo>
                  <a:lnTo>
                    <a:pt x="400" y="2139"/>
                  </a:lnTo>
                  <a:cubicBezTo>
                    <a:pt x="534" y="2139"/>
                    <a:pt x="601" y="2039"/>
                    <a:pt x="601" y="1905"/>
                  </a:cubicBezTo>
                  <a:cubicBezTo>
                    <a:pt x="534" y="1572"/>
                    <a:pt x="500" y="671"/>
                    <a:pt x="867" y="371"/>
                  </a:cubicBezTo>
                  <a:cubicBezTo>
                    <a:pt x="967" y="304"/>
                    <a:pt x="1001" y="171"/>
                    <a:pt x="934" y="71"/>
                  </a:cubicBezTo>
                  <a:cubicBezTo>
                    <a:pt x="872" y="29"/>
                    <a:pt x="810" y="1"/>
                    <a:pt x="749"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5" name="Google Shape;5889;p61">
              <a:extLst>
                <a:ext uri="{FF2B5EF4-FFF2-40B4-BE49-F238E27FC236}">
                  <a16:creationId xmlns:a16="http://schemas.microsoft.com/office/drawing/2014/main" id="{54C37B5F-B9A2-7402-83AD-5A593ED2E871}"/>
                </a:ext>
              </a:extLst>
            </p:cNvPr>
            <p:cNvSpPr/>
            <p:nvPr/>
          </p:nvSpPr>
          <p:spPr>
            <a:xfrm>
              <a:off x="8097625" y="1877200"/>
              <a:ext cx="22525" cy="54650"/>
            </a:xfrm>
            <a:custGeom>
              <a:avLst/>
              <a:gdLst/>
              <a:ahLst/>
              <a:cxnLst/>
              <a:rect l="l" t="t" r="r" b="b"/>
              <a:pathLst>
                <a:path w="901" h="2186" extrusionOk="0">
                  <a:moveTo>
                    <a:pt x="663" y="1"/>
                  </a:moveTo>
                  <a:cubicBezTo>
                    <a:pt x="609" y="1"/>
                    <a:pt x="551" y="17"/>
                    <a:pt x="501" y="51"/>
                  </a:cubicBezTo>
                  <a:cubicBezTo>
                    <a:pt x="0" y="684"/>
                    <a:pt x="401" y="1919"/>
                    <a:pt x="467" y="2052"/>
                  </a:cubicBezTo>
                  <a:cubicBezTo>
                    <a:pt x="501" y="2119"/>
                    <a:pt x="567" y="2185"/>
                    <a:pt x="667" y="2185"/>
                  </a:cubicBezTo>
                  <a:lnTo>
                    <a:pt x="734" y="2185"/>
                  </a:lnTo>
                  <a:cubicBezTo>
                    <a:pt x="834" y="2152"/>
                    <a:pt x="901" y="2019"/>
                    <a:pt x="868" y="1919"/>
                  </a:cubicBezTo>
                  <a:cubicBezTo>
                    <a:pt x="768" y="1618"/>
                    <a:pt x="534" y="684"/>
                    <a:pt x="834" y="351"/>
                  </a:cubicBezTo>
                  <a:cubicBezTo>
                    <a:pt x="901" y="251"/>
                    <a:pt x="901" y="117"/>
                    <a:pt x="801" y="51"/>
                  </a:cubicBezTo>
                  <a:cubicBezTo>
                    <a:pt x="768" y="17"/>
                    <a:pt x="718" y="1"/>
                    <a:pt x="663"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6" name="Google Shape;5890;p61">
              <a:extLst>
                <a:ext uri="{FF2B5EF4-FFF2-40B4-BE49-F238E27FC236}">
                  <a16:creationId xmlns:a16="http://schemas.microsoft.com/office/drawing/2014/main" id="{9C981BDF-2B20-28C8-7847-D1FA99399F4F}"/>
                </a:ext>
              </a:extLst>
            </p:cNvPr>
            <p:cNvSpPr/>
            <p:nvPr/>
          </p:nvSpPr>
          <p:spPr>
            <a:xfrm>
              <a:off x="8054250" y="1802225"/>
              <a:ext cx="22550" cy="54575"/>
            </a:xfrm>
            <a:custGeom>
              <a:avLst/>
              <a:gdLst/>
              <a:ahLst/>
              <a:cxnLst/>
              <a:rect l="l" t="t" r="r" b="b"/>
              <a:pathLst>
                <a:path w="902" h="2183" extrusionOk="0">
                  <a:moveTo>
                    <a:pt x="680" y="1"/>
                  </a:moveTo>
                  <a:cubicBezTo>
                    <a:pt x="621" y="1"/>
                    <a:pt x="556" y="26"/>
                    <a:pt x="501" y="81"/>
                  </a:cubicBezTo>
                  <a:cubicBezTo>
                    <a:pt x="1" y="681"/>
                    <a:pt x="401" y="1915"/>
                    <a:pt x="468" y="2049"/>
                  </a:cubicBezTo>
                  <a:cubicBezTo>
                    <a:pt x="501" y="2149"/>
                    <a:pt x="568" y="2182"/>
                    <a:pt x="668" y="2182"/>
                  </a:cubicBezTo>
                  <a:lnTo>
                    <a:pt x="735" y="2182"/>
                  </a:lnTo>
                  <a:cubicBezTo>
                    <a:pt x="835" y="2149"/>
                    <a:pt x="901" y="2016"/>
                    <a:pt x="868" y="1915"/>
                  </a:cubicBezTo>
                  <a:cubicBezTo>
                    <a:pt x="735" y="1615"/>
                    <a:pt x="534" y="715"/>
                    <a:pt x="835" y="348"/>
                  </a:cubicBezTo>
                  <a:cubicBezTo>
                    <a:pt x="901" y="248"/>
                    <a:pt x="901" y="114"/>
                    <a:pt x="801" y="47"/>
                  </a:cubicBezTo>
                  <a:cubicBezTo>
                    <a:pt x="771" y="18"/>
                    <a:pt x="728" y="1"/>
                    <a:pt x="680"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7" name="Google Shape;5891;p61">
              <a:extLst>
                <a:ext uri="{FF2B5EF4-FFF2-40B4-BE49-F238E27FC236}">
                  <a16:creationId xmlns:a16="http://schemas.microsoft.com/office/drawing/2014/main" id="{15AB9DCF-5170-A3F2-51B1-F87F5E61A742}"/>
                </a:ext>
              </a:extLst>
            </p:cNvPr>
            <p:cNvSpPr/>
            <p:nvPr/>
          </p:nvSpPr>
          <p:spPr>
            <a:xfrm>
              <a:off x="7991700" y="1678825"/>
              <a:ext cx="22550" cy="55375"/>
            </a:xfrm>
            <a:custGeom>
              <a:avLst/>
              <a:gdLst/>
              <a:ahLst/>
              <a:cxnLst/>
              <a:rect l="l" t="t" r="r" b="b"/>
              <a:pathLst>
                <a:path w="902" h="2215" extrusionOk="0">
                  <a:moveTo>
                    <a:pt x="680" y="0"/>
                  </a:moveTo>
                  <a:cubicBezTo>
                    <a:pt x="622" y="0"/>
                    <a:pt x="556" y="25"/>
                    <a:pt x="501" y="80"/>
                  </a:cubicBezTo>
                  <a:cubicBezTo>
                    <a:pt x="1" y="680"/>
                    <a:pt x="401" y="1915"/>
                    <a:pt x="468" y="2048"/>
                  </a:cubicBezTo>
                  <a:cubicBezTo>
                    <a:pt x="501" y="2148"/>
                    <a:pt x="568" y="2215"/>
                    <a:pt x="668" y="2215"/>
                  </a:cubicBezTo>
                  <a:cubicBezTo>
                    <a:pt x="668" y="2215"/>
                    <a:pt x="701" y="2181"/>
                    <a:pt x="735" y="2181"/>
                  </a:cubicBezTo>
                  <a:cubicBezTo>
                    <a:pt x="835" y="2148"/>
                    <a:pt x="902" y="2015"/>
                    <a:pt x="868" y="1915"/>
                  </a:cubicBezTo>
                  <a:cubicBezTo>
                    <a:pt x="735" y="1614"/>
                    <a:pt x="535" y="714"/>
                    <a:pt x="835" y="347"/>
                  </a:cubicBezTo>
                  <a:cubicBezTo>
                    <a:pt x="902" y="247"/>
                    <a:pt x="902" y="147"/>
                    <a:pt x="802" y="47"/>
                  </a:cubicBezTo>
                  <a:cubicBezTo>
                    <a:pt x="772" y="17"/>
                    <a:pt x="728" y="0"/>
                    <a:pt x="68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8" name="Google Shape;5892;p61">
              <a:extLst>
                <a:ext uri="{FF2B5EF4-FFF2-40B4-BE49-F238E27FC236}">
                  <a16:creationId xmlns:a16="http://schemas.microsoft.com/office/drawing/2014/main" id="{3F3AF91C-9935-5B47-CF31-74C03F63C2F6}"/>
                </a:ext>
              </a:extLst>
            </p:cNvPr>
            <p:cNvSpPr/>
            <p:nvPr/>
          </p:nvSpPr>
          <p:spPr>
            <a:xfrm>
              <a:off x="7898300" y="1764700"/>
              <a:ext cx="25050" cy="53725"/>
            </a:xfrm>
            <a:custGeom>
              <a:avLst/>
              <a:gdLst/>
              <a:ahLst/>
              <a:cxnLst/>
              <a:rect l="l" t="t" r="r" b="b"/>
              <a:pathLst>
                <a:path w="1002" h="2149" extrusionOk="0">
                  <a:moveTo>
                    <a:pt x="781" y="1"/>
                  </a:moveTo>
                  <a:cubicBezTo>
                    <a:pt x="731" y="1"/>
                    <a:pt x="680" y="17"/>
                    <a:pt x="635" y="47"/>
                  </a:cubicBezTo>
                  <a:cubicBezTo>
                    <a:pt x="1" y="514"/>
                    <a:pt x="168" y="1815"/>
                    <a:pt x="201" y="1982"/>
                  </a:cubicBezTo>
                  <a:cubicBezTo>
                    <a:pt x="201" y="2082"/>
                    <a:pt x="301" y="2149"/>
                    <a:pt x="401" y="2149"/>
                  </a:cubicBezTo>
                  <a:lnTo>
                    <a:pt x="435" y="2149"/>
                  </a:lnTo>
                  <a:cubicBezTo>
                    <a:pt x="535" y="2149"/>
                    <a:pt x="601" y="2015"/>
                    <a:pt x="601" y="1915"/>
                  </a:cubicBezTo>
                  <a:cubicBezTo>
                    <a:pt x="568" y="1582"/>
                    <a:pt x="535" y="648"/>
                    <a:pt x="902" y="381"/>
                  </a:cubicBezTo>
                  <a:cubicBezTo>
                    <a:pt x="968" y="314"/>
                    <a:pt x="1002" y="181"/>
                    <a:pt x="935" y="81"/>
                  </a:cubicBezTo>
                  <a:cubicBezTo>
                    <a:pt x="898" y="26"/>
                    <a:pt x="841" y="1"/>
                    <a:pt x="781"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9" name="Google Shape;5893;p61">
              <a:extLst>
                <a:ext uri="{FF2B5EF4-FFF2-40B4-BE49-F238E27FC236}">
                  <a16:creationId xmlns:a16="http://schemas.microsoft.com/office/drawing/2014/main" id="{86D23020-5564-DD32-9214-76B4AA07D31A}"/>
                </a:ext>
              </a:extLst>
            </p:cNvPr>
            <p:cNvSpPr/>
            <p:nvPr/>
          </p:nvSpPr>
          <p:spPr>
            <a:xfrm>
              <a:off x="7407950" y="1730825"/>
              <a:ext cx="24225" cy="54250"/>
            </a:xfrm>
            <a:custGeom>
              <a:avLst/>
              <a:gdLst/>
              <a:ahLst/>
              <a:cxnLst/>
              <a:rect l="l" t="t" r="r" b="b"/>
              <a:pathLst>
                <a:path w="969" h="2170" extrusionOk="0">
                  <a:moveTo>
                    <a:pt x="716" y="0"/>
                  </a:moveTo>
                  <a:cubicBezTo>
                    <a:pt x="676" y="0"/>
                    <a:pt x="637" y="11"/>
                    <a:pt x="601" y="35"/>
                  </a:cubicBezTo>
                  <a:cubicBezTo>
                    <a:pt x="1" y="535"/>
                    <a:pt x="134" y="1836"/>
                    <a:pt x="168" y="1969"/>
                  </a:cubicBezTo>
                  <a:cubicBezTo>
                    <a:pt x="168" y="2070"/>
                    <a:pt x="268" y="2170"/>
                    <a:pt x="368" y="2170"/>
                  </a:cubicBezTo>
                  <a:lnTo>
                    <a:pt x="401" y="2170"/>
                  </a:lnTo>
                  <a:cubicBezTo>
                    <a:pt x="501" y="2136"/>
                    <a:pt x="601" y="2036"/>
                    <a:pt x="568" y="1936"/>
                  </a:cubicBezTo>
                  <a:cubicBezTo>
                    <a:pt x="535" y="1603"/>
                    <a:pt x="501" y="669"/>
                    <a:pt x="868" y="368"/>
                  </a:cubicBezTo>
                  <a:cubicBezTo>
                    <a:pt x="968" y="302"/>
                    <a:pt x="968" y="168"/>
                    <a:pt x="902" y="101"/>
                  </a:cubicBezTo>
                  <a:cubicBezTo>
                    <a:pt x="859" y="37"/>
                    <a:pt x="788" y="0"/>
                    <a:pt x="716"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0" name="Google Shape;5894;p61">
              <a:extLst>
                <a:ext uri="{FF2B5EF4-FFF2-40B4-BE49-F238E27FC236}">
                  <a16:creationId xmlns:a16="http://schemas.microsoft.com/office/drawing/2014/main" id="{F18127AF-728B-7723-7EDD-3AD4E1FE8545}"/>
                </a:ext>
              </a:extLst>
            </p:cNvPr>
            <p:cNvSpPr/>
            <p:nvPr/>
          </p:nvSpPr>
          <p:spPr>
            <a:xfrm>
              <a:off x="7462175" y="1786400"/>
              <a:ext cx="24200" cy="54550"/>
            </a:xfrm>
            <a:custGeom>
              <a:avLst/>
              <a:gdLst/>
              <a:ahLst/>
              <a:cxnLst/>
              <a:rect l="l" t="t" r="r" b="b"/>
              <a:pathLst>
                <a:path w="968" h="2182" extrusionOk="0">
                  <a:moveTo>
                    <a:pt x="747" y="0"/>
                  </a:moveTo>
                  <a:cubicBezTo>
                    <a:pt x="697" y="0"/>
                    <a:pt x="646" y="17"/>
                    <a:pt x="601" y="47"/>
                  </a:cubicBezTo>
                  <a:cubicBezTo>
                    <a:pt x="0" y="580"/>
                    <a:pt x="234" y="1848"/>
                    <a:pt x="234" y="2015"/>
                  </a:cubicBezTo>
                  <a:cubicBezTo>
                    <a:pt x="267" y="2115"/>
                    <a:pt x="367" y="2182"/>
                    <a:pt x="467" y="2182"/>
                  </a:cubicBezTo>
                  <a:lnTo>
                    <a:pt x="501" y="2182"/>
                  </a:lnTo>
                  <a:cubicBezTo>
                    <a:pt x="601" y="2148"/>
                    <a:pt x="667" y="2048"/>
                    <a:pt x="667" y="1915"/>
                  </a:cubicBezTo>
                  <a:cubicBezTo>
                    <a:pt x="601" y="1581"/>
                    <a:pt x="501" y="680"/>
                    <a:pt x="867" y="380"/>
                  </a:cubicBezTo>
                  <a:cubicBezTo>
                    <a:pt x="968" y="280"/>
                    <a:pt x="968" y="147"/>
                    <a:pt x="901" y="80"/>
                  </a:cubicBezTo>
                  <a:cubicBezTo>
                    <a:pt x="864" y="25"/>
                    <a:pt x="807" y="0"/>
                    <a:pt x="747"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1" name="Google Shape;5895;p61">
              <a:extLst>
                <a:ext uri="{FF2B5EF4-FFF2-40B4-BE49-F238E27FC236}">
                  <a16:creationId xmlns:a16="http://schemas.microsoft.com/office/drawing/2014/main" id="{8F8BA769-0ABF-4A76-530B-A5F70B3569AA}"/>
                </a:ext>
              </a:extLst>
            </p:cNvPr>
            <p:cNvSpPr/>
            <p:nvPr/>
          </p:nvSpPr>
          <p:spPr>
            <a:xfrm>
              <a:off x="7451325" y="1939825"/>
              <a:ext cx="22550" cy="54575"/>
            </a:xfrm>
            <a:custGeom>
              <a:avLst/>
              <a:gdLst/>
              <a:ahLst/>
              <a:cxnLst/>
              <a:rect l="l" t="t" r="r" b="b"/>
              <a:pathLst>
                <a:path w="902" h="2183" extrusionOk="0">
                  <a:moveTo>
                    <a:pt x="688" y="1"/>
                  </a:moveTo>
                  <a:cubicBezTo>
                    <a:pt x="628" y="1"/>
                    <a:pt x="571" y="26"/>
                    <a:pt x="534" y="81"/>
                  </a:cubicBezTo>
                  <a:cubicBezTo>
                    <a:pt x="1" y="648"/>
                    <a:pt x="367" y="1915"/>
                    <a:pt x="401" y="2049"/>
                  </a:cubicBezTo>
                  <a:cubicBezTo>
                    <a:pt x="434" y="2149"/>
                    <a:pt x="534" y="2182"/>
                    <a:pt x="601" y="2182"/>
                  </a:cubicBezTo>
                  <a:lnTo>
                    <a:pt x="668" y="2182"/>
                  </a:lnTo>
                  <a:cubicBezTo>
                    <a:pt x="801" y="2149"/>
                    <a:pt x="834" y="2016"/>
                    <a:pt x="801" y="1915"/>
                  </a:cubicBezTo>
                  <a:cubicBezTo>
                    <a:pt x="701" y="1615"/>
                    <a:pt x="501" y="681"/>
                    <a:pt x="834" y="348"/>
                  </a:cubicBezTo>
                  <a:cubicBezTo>
                    <a:pt x="901" y="248"/>
                    <a:pt x="901" y="114"/>
                    <a:pt x="834" y="47"/>
                  </a:cubicBezTo>
                  <a:cubicBezTo>
                    <a:pt x="789" y="17"/>
                    <a:pt x="738" y="1"/>
                    <a:pt x="68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2" name="Google Shape;5896;p61">
              <a:extLst>
                <a:ext uri="{FF2B5EF4-FFF2-40B4-BE49-F238E27FC236}">
                  <a16:creationId xmlns:a16="http://schemas.microsoft.com/office/drawing/2014/main" id="{8CB0F81B-217B-277A-16EC-3B80DCFC6FBB}"/>
                </a:ext>
              </a:extLst>
            </p:cNvPr>
            <p:cNvSpPr/>
            <p:nvPr/>
          </p:nvSpPr>
          <p:spPr>
            <a:xfrm>
              <a:off x="6875925" y="1904800"/>
              <a:ext cx="23375" cy="55400"/>
            </a:xfrm>
            <a:custGeom>
              <a:avLst/>
              <a:gdLst/>
              <a:ahLst/>
              <a:cxnLst/>
              <a:rect l="l" t="t" r="r" b="b"/>
              <a:pathLst>
                <a:path w="935" h="2216" extrusionOk="0">
                  <a:moveTo>
                    <a:pt x="688" y="1"/>
                  </a:moveTo>
                  <a:cubicBezTo>
                    <a:pt x="627" y="1"/>
                    <a:pt x="571" y="26"/>
                    <a:pt x="534" y="81"/>
                  </a:cubicBezTo>
                  <a:cubicBezTo>
                    <a:pt x="0" y="681"/>
                    <a:pt x="367" y="1915"/>
                    <a:pt x="434" y="2049"/>
                  </a:cubicBezTo>
                  <a:cubicBezTo>
                    <a:pt x="467" y="2149"/>
                    <a:pt x="534" y="2216"/>
                    <a:pt x="634" y="2216"/>
                  </a:cubicBezTo>
                  <a:cubicBezTo>
                    <a:pt x="634" y="2216"/>
                    <a:pt x="667" y="2182"/>
                    <a:pt x="701" y="2182"/>
                  </a:cubicBezTo>
                  <a:cubicBezTo>
                    <a:pt x="801" y="2149"/>
                    <a:pt x="867" y="2049"/>
                    <a:pt x="834" y="1915"/>
                  </a:cubicBezTo>
                  <a:cubicBezTo>
                    <a:pt x="734" y="1615"/>
                    <a:pt x="534" y="715"/>
                    <a:pt x="834" y="348"/>
                  </a:cubicBezTo>
                  <a:cubicBezTo>
                    <a:pt x="934" y="281"/>
                    <a:pt x="934" y="147"/>
                    <a:pt x="834" y="47"/>
                  </a:cubicBezTo>
                  <a:cubicBezTo>
                    <a:pt x="789" y="17"/>
                    <a:pt x="737" y="1"/>
                    <a:pt x="688"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3" name="Google Shape;5897;p61">
              <a:extLst>
                <a:ext uri="{FF2B5EF4-FFF2-40B4-BE49-F238E27FC236}">
                  <a16:creationId xmlns:a16="http://schemas.microsoft.com/office/drawing/2014/main" id="{8C0B6EE5-D523-1058-BE8F-FFD13A46C72B}"/>
                </a:ext>
              </a:extLst>
            </p:cNvPr>
            <p:cNvSpPr/>
            <p:nvPr/>
          </p:nvSpPr>
          <p:spPr>
            <a:xfrm>
              <a:off x="6879250" y="1784725"/>
              <a:ext cx="23375" cy="54550"/>
            </a:xfrm>
            <a:custGeom>
              <a:avLst/>
              <a:gdLst/>
              <a:ahLst/>
              <a:cxnLst/>
              <a:rect l="l" t="t" r="r" b="b"/>
              <a:pathLst>
                <a:path w="935" h="2182" extrusionOk="0">
                  <a:moveTo>
                    <a:pt x="713" y="0"/>
                  </a:moveTo>
                  <a:cubicBezTo>
                    <a:pt x="655" y="0"/>
                    <a:pt x="589" y="25"/>
                    <a:pt x="534" y="80"/>
                  </a:cubicBezTo>
                  <a:cubicBezTo>
                    <a:pt x="1" y="647"/>
                    <a:pt x="401" y="1915"/>
                    <a:pt x="434" y="2048"/>
                  </a:cubicBezTo>
                  <a:cubicBezTo>
                    <a:pt x="468" y="2148"/>
                    <a:pt x="534" y="2182"/>
                    <a:pt x="634" y="2182"/>
                  </a:cubicBezTo>
                  <a:lnTo>
                    <a:pt x="701" y="2182"/>
                  </a:lnTo>
                  <a:cubicBezTo>
                    <a:pt x="801" y="2148"/>
                    <a:pt x="868" y="2015"/>
                    <a:pt x="834" y="1915"/>
                  </a:cubicBezTo>
                  <a:cubicBezTo>
                    <a:pt x="734" y="1615"/>
                    <a:pt x="534" y="714"/>
                    <a:pt x="868" y="347"/>
                  </a:cubicBezTo>
                  <a:cubicBezTo>
                    <a:pt x="935" y="247"/>
                    <a:pt x="935" y="147"/>
                    <a:pt x="834" y="47"/>
                  </a:cubicBezTo>
                  <a:cubicBezTo>
                    <a:pt x="804" y="17"/>
                    <a:pt x="761" y="0"/>
                    <a:pt x="71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4" name="Google Shape;5898;p61">
              <a:extLst>
                <a:ext uri="{FF2B5EF4-FFF2-40B4-BE49-F238E27FC236}">
                  <a16:creationId xmlns:a16="http://schemas.microsoft.com/office/drawing/2014/main" id="{BBE8B0E8-7824-59A3-21A0-5BCFA58628AE}"/>
                </a:ext>
              </a:extLst>
            </p:cNvPr>
            <p:cNvSpPr/>
            <p:nvPr/>
          </p:nvSpPr>
          <p:spPr>
            <a:xfrm>
              <a:off x="6915950" y="1861450"/>
              <a:ext cx="23375" cy="55400"/>
            </a:xfrm>
            <a:custGeom>
              <a:avLst/>
              <a:gdLst/>
              <a:ahLst/>
              <a:cxnLst/>
              <a:rect l="l" t="t" r="r" b="b"/>
              <a:pathLst>
                <a:path w="935" h="2216" extrusionOk="0">
                  <a:moveTo>
                    <a:pt x="688" y="0"/>
                  </a:moveTo>
                  <a:cubicBezTo>
                    <a:pt x="628" y="0"/>
                    <a:pt x="571" y="25"/>
                    <a:pt x="534" y="80"/>
                  </a:cubicBezTo>
                  <a:cubicBezTo>
                    <a:pt x="0" y="647"/>
                    <a:pt x="367" y="1915"/>
                    <a:pt x="434" y="2048"/>
                  </a:cubicBezTo>
                  <a:cubicBezTo>
                    <a:pt x="467" y="2148"/>
                    <a:pt x="534" y="2215"/>
                    <a:pt x="634" y="2215"/>
                  </a:cubicBezTo>
                  <a:cubicBezTo>
                    <a:pt x="634" y="2215"/>
                    <a:pt x="667" y="2182"/>
                    <a:pt x="701" y="2182"/>
                  </a:cubicBezTo>
                  <a:cubicBezTo>
                    <a:pt x="801" y="2148"/>
                    <a:pt x="868" y="2048"/>
                    <a:pt x="834" y="1915"/>
                  </a:cubicBezTo>
                  <a:cubicBezTo>
                    <a:pt x="734" y="1615"/>
                    <a:pt x="534" y="714"/>
                    <a:pt x="834" y="347"/>
                  </a:cubicBezTo>
                  <a:cubicBezTo>
                    <a:pt x="934" y="280"/>
                    <a:pt x="901" y="147"/>
                    <a:pt x="834" y="47"/>
                  </a:cubicBezTo>
                  <a:cubicBezTo>
                    <a:pt x="789" y="17"/>
                    <a:pt x="737" y="0"/>
                    <a:pt x="688"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5" name="Google Shape;5899;p61">
              <a:extLst>
                <a:ext uri="{FF2B5EF4-FFF2-40B4-BE49-F238E27FC236}">
                  <a16:creationId xmlns:a16="http://schemas.microsoft.com/office/drawing/2014/main" id="{E9837575-6158-AAC1-4A5C-BD311674D5F1}"/>
                </a:ext>
              </a:extLst>
            </p:cNvPr>
            <p:cNvSpPr/>
            <p:nvPr/>
          </p:nvSpPr>
          <p:spPr>
            <a:xfrm>
              <a:off x="6945125" y="1814750"/>
              <a:ext cx="23375" cy="54550"/>
            </a:xfrm>
            <a:custGeom>
              <a:avLst/>
              <a:gdLst/>
              <a:ahLst/>
              <a:cxnLst/>
              <a:rect l="l" t="t" r="r" b="b"/>
              <a:pathLst>
                <a:path w="935" h="2182" extrusionOk="0">
                  <a:moveTo>
                    <a:pt x="713" y="0"/>
                  </a:moveTo>
                  <a:cubicBezTo>
                    <a:pt x="655" y="0"/>
                    <a:pt x="590" y="25"/>
                    <a:pt x="534" y="80"/>
                  </a:cubicBezTo>
                  <a:cubicBezTo>
                    <a:pt x="1" y="647"/>
                    <a:pt x="401" y="1915"/>
                    <a:pt x="434" y="2048"/>
                  </a:cubicBezTo>
                  <a:cubicBezTo>
                    <a:pt x="468" y="2148"/>
                    <a:pt x="534" y="2182"/>
                    <a:pt x="635" y="2182"/>
                  </a:cubicBezTo>
                  <a:lnTo>
                    <a:pt x="701" y="2182"/>
                  </a:lnTo>
                  <a:cubicBezTo>
                    <a:pt x="801" y="2148"/>
                    <a:pt x="868" y="2015"/>
                    <a:pt x="835" y="1915"/>
                  </a:cubicBezTo>
                  <a:cubicBezTo>
                    <a:pt x="735" y="1615"/>
                    <a:pt x="534" y="681"/>
                    <a:pt x="868" y="347"/>
                  </a:cubicBezTo>
                  <a:cubicBezTo>
                    <a:pt x="935" y="247"/>
                    <a:pt x="935" y="114"/>
                    <a:pt x="835" y="47"/>
                  </a:cubicBezTo>
                  <a:cubicBezTo>
                    <a:pt x="805" y="17"/>
                    <a:pt x="761" y="0"/>
                    <a:pt x="713"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6" name="Google Shape;5900;p61">
              <a:extLst>
                <a:ext uri="{FF2B5EF4-FFF2-40B4-BE49-F238E27FC236}">
                  <a16:creationId xmlns:a16="http://schemas.microsoft.com/office/drawing/2014/main" id="{26B9C101-98F2-F414-4597-B2D25814C80B}"/>
                </a:ext>
              </a:extLst>
            </p:cNvPr>
            <p:cNvSpPr/>
            <p:nvPr/>
          </p:nvSpPr>
          <p:spPr>
            <a:xfrm>
              <a:off x="6843400" y="1630450"/>
              <a:ext cx="22525" cy="54550"/>
            </a:xfrm>
            <a:custGeom>
              <a:avLst/>
              <a:gdLst/>
              <a:ahLst/>
              <a:cxnLst/>
              <a:rect l="l" t="t" r="r" b="b"/>
              <a:pathLst>
                <a:path w="901" h="2182" extrusionOk="0">
                  <a:moveTo>
                    <a:pt x="682" y="0"/>
                  </a:moveTo>
                  <a:cubicBezTo>
                    <a:pt x="628" y="0"/>
                    <a:pt x="571" y="25"/>
                    <a:pt x="534" y="80"/>
                  </a:cubicBezTo>
                  <a:cubicBezTo>
                    <a:pt x="0" y="647"/>
                    <a:pt x="367" y="1915"/>
                    <a:pt x="400" y="2048"/>
                  </a:cubicBezTo>
                  <a:cubicBezTo>
                    <a:pt x="434" y="2148"/>
                    <a:pt x="534" y="2182"/>
                    <a:pt x="601" y="2182"/>
                  </a:cubicBezTo>
                  <a:lnTo>
                    <a:pt x="667" y="2182"/>
                  </a:lnTo>
                  <a:cubicBezTo>
                    <a:pt x="767" y="2148"/>
                    <a:pt x="834" y="2048"/>
                    <a:pt x="801" y="1915"/>
                  </a:cubicBezTo>
                  <a:cubicBezTo>
                    <a:pt x="701" y="1615"/>
                    <a:pt x="501" y="714"/>
                    <a:pt x="834" y="347"/>
                  </a:cubicBezTo>
                  <a:cubicBezTo>
                    <a:pt x="901" y="280"/>
                    <a:pt x="901" y="147"/>
                    <a:pt x="801" y="47"/>
                  </a:cubicBezTo>
                  <a:cubicBezTo>
                    <a:pt x="771" y="17"/>
                    <a:pt x="727" y="0"/>
                    <a:pt x="682"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7" name="Google Shape;5901;p61">
              <a:extLst>
                <a:ext uri="{FF2B5EF4-FFF2-40B4-BE49-F238E27FC236}">
                  <a16:creationId xmlns:a16="http://schemas.microsoft.com/office/drawing/2014/main" id="{084D0692-4182-0F6F-906A-640E2B0B3259}"/>
                </a:ext>
              </a:extLst>
            </p:cNvPr>
            <p:cNvSpPr/>
            <p:nvPr/>
          </p:nvSpPr>
          <p:spPr>
            <a:xfrm>
              <a:off x="6964300" y="1899800"/>
              <a:ext cx="23375" cy="54575"/>
            </a:xfrm>
            <a:custGeom>
              <a:avLst/>
              <a:gdLst/>
              <a:ahLst/>
              <a:cxnLst/>
              <a:rect l="l" t="t" r="r" b="b"/>
              <a:pathLst>
                <a:path w="935" h="2183" extrusionOk="0">
                  <a:moveTo>
                    <a:pt x="714" y="1"/>
                  </a:moveTo>
                  <a:cubicBezTo>
                    <a:pt x="655" y="1"/>
                    <a:pt x="590" y="26"/>
                    <a:pt x="535" y="81"/>
                  </a:cubicBezTo>
                  <a:cubicBezTo>
                    <a:pt x="1" y="648"/>
                    <a:pt x="401" y="1915"/>
                    <a:pt x="435" y="2049"/>
                  </a:cubicBezTo>
                  <a:cubicBezTo>
                    <a:pt x="468" y="2149"/>
                    <a:pt x="535" y="2182"/>
                    <a:pt x="635" y="2182"/>
                  </a:cubicBezTo>
                  <a:lnTo>
                    <a:pt x="701" y="2182"/>
                  </a:lnTo>
                  <a:cubicBezTo>
                    <a:pt x="802" y="2149"/>
                    <a:pt x="868" y="2015"/>
                    <a:pt x="835" y="1915"/>
                  </a:cubicBezTo>
                  <a:cubicBezTo>
                    <a:pt x="735" y="1615"/>
                    <a:pt x="535" y="714"/>
                    <a:pt x="868" y="347"/>
                  </a:cubicBezTo>
                  <a:cubicBezTo>
                    <a:pt x="935" y="247"/>
                    <a:pt x="935" y="147"/>
                    <a:pt x="835" y="47"/>
                  </a:cubicBezTo>
                  <a:cubicBezTo>
                    <a:pt x="805" y="17"/>
                    <a:pt x="761" y="1"/>
                    <a:pt x="71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8" name="Google Shape;5902;p61">
              <a:extLst>
                <a:ext uri="{FF2B5EF4-FFF2-40B4-BE49-F238E27FC236}">
                  <a16:creationId xmlns:a16="http://schemas.microsoft.com/office/drawing/2014/main" id="{B35595BA-71C6-BA3A-82DE-89E0683A499F}"/>
                </a:ext>
              </a:extLst>
            </p:cNvPr>
            <p:cNvSpPr/>
            <p:nvPr/>
          </p:nvSpPr>
          <p:spPr>
            <a:xfrm>
              <a:off x="7401300" y="1980950"/>
              <a:ext cx="24200" cy="53475"/>
            </a:xfrm>
            <a:custGeom>
              <a:avLst/>
              <a:gdLst/>
              <a:ahLst/>
              <a:cxnLst/>
              <a:rect l="l" t="t" r="r" b="b"/>
              <a:pathLst>
                <a:path w="968" h="2139" extrusionOk="0">
                  <a:moveTo>
                    <a:pt x="724" y="1"/>
                  </a:moveTo>
                  <a:cubicBezTo>
                    <a:pt x="682" y="1"/>
                    <a:pt x="639" y="11"/>
                    <a:pt x="601" y="37"/>
                  </a:cubicBezTo>
                  <a:cubicBezTo>
                    <a:pt x="0" y="537"/>
                    <a:pt x="134" y="1838"/>
                    <a:pt x="167" y="1972"/>
                  </a:cubicBezTo>
                  <a:cubicBezTo>
                    <a:pt x="167" y="2072"/>
                    <a:pt x="267" y="2138"/>
                    <a:pt x="367" y="2138"/>
                  </a:cubicBezTo>
                  <a:lnTo>
                    <a:pt x="400" y="2138"/>
                  </a:lnTo>
                  <a:cubicBezTo>
                    <a:pt x="500" y="2138"/>
                    <a:pt x="601" y="2038"/>
                    <a:pt x="567" y="1905"/>
                  </a:cubicBezTo>
                  <a:cubicBezTo>
                    <a:pt x="534" y="1571"/>
                    <a:pt x="500" y="671"/>
                    <a:pt x="867" y="371"/>
                  </a:cubicBezTo>
                  <a:cubicBezTo>
                    <a:pt x="967" y="304"/>
                    <a:pt x="967" y="170"/>
                    <a:pt x="901" y="70"/>
                  </a:cubicBezTo>
                  <a:cubicBezTo>
                    <a:pt x="860" y="29"/>
                    <a:pt x="793" y="1"/>
                    <a:pt x="724" y="1"/>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9" name="Google Shape;5903;p61">
              <a:extLst>
                <a:ext uri="{FF2B5EF4-FFF2-40B4-BE49-F238E27FC236}">
                  <a16:creationId xmlns:a16="http://schemas.microsoft.com/office/drawing/2014/main" id="{2EBDF644-EFC2-ECBE-39BE-5A34D59A5053}"/>
                </a:ext>
              </a:extLst>
            </p:cNvPr>
            <p:cNvSpPr/>
            <p:nvPr/>
          </p:nvSpPr>
          <p:spPr>
            <a:xfrm>
              <a:off x="7428800" y="2013225"/>
              <a:ext cx="25050" cy="54550"/>
            </a:xfrm>
            <a:custGeom>
              <a:avLst/>
              <a:gdLst/>
              <a:ahLst/>
              <a:cxnLst/>
              <a:rect l="l" t="t" r="r" b="b"/>
              <a:pathLst>
                <a:path w="1002" h="2182" extrusionOk="0">
                  <a:moveTo>
                    <a:pt x="650" y="0"/>
                  </a:moveTo>
                  <a:cubicBezTo>
                    <a:pt x="595" y="0"/>
                    <a:pt x="538" y="25"/>
                    <a:pt x="501" y="80"/>
                  </a:cubicBezTo>
                  <a:cubicBezTo>
                    <a:pt x="1" y="714"/>
                    <a:pt x="501" y="1915"/>
                    <a:pt x="568" y="2048"/>
                  </a:cubicBezTo>
                  <a:cubicBezTo>
                    <a:pt x="601" y="2148"/>
                    <a:pt x="668" y="2182"/>
                    <a:pt x="768" y="2182"/>
                  </a:cubicBezTo>
                  <a:lnTo>
                    <a:pt x="835" y="2182"/>
                  </a:lnTo>
                  <a:cubicBezTo>
                    <a:pt x="935" y="2115"/>
                    <a:pt x="1002" y="2015"/>
                    <a:pt x="935" y="1882"/>
                  </a:cubicBezTo>
                  <a:cubicBezTo>
                    <a:pt x="801" y="1581"/>
                    <a:pt x="535" y="714"/>
                    <a:pt x="835" y="314"/>
                  </a:cubicBezTo>
                  <a:cubicBezTo>
                    <a:pt x="902" y="247"/>
                    <a:pt x="868" y="114"/>
                    <a:pt x="768" y="47"/>
                  </a:cubicBezTo>
                  <a:cubicBezTo>
                    <a:pt x="738" y="17"/>
                    <a:pt x="695" y="0"/>
                    <a:pt x="650" y="0"/>
                  </a:cubicBezTo>
                  <a:close/>
                </a:path>
              </a:pathLst>
            </a:custGeom>
            <a:solidFill>
              <a:srgbClr val="261D2A"/>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
        <p:nvSpPr>
          <p:cNvPr id="280" name="Rectangle 279">
            <a:extLst>
              <a:ext uri="{FF2B5EF4-FFF2-40B4-BE49-F238E27FC236}">
                <a16:creationId xmlns:a16="http://schemas.microsoft.com/office/drawing/2014/main" id="{5558AC70-5098-3064-E1F4-EE501ED0B611}"/>
              </a:ext>
            </a:extLst>
          </p:cNvPr>
          <p:cNvSpPr/>
          <p:nvPr/>
        </p:nvSpPr>
        <p:spPr>
          <a:xfrm>
            <a:off x="2182133" y="3340936"/>
            <a:ext cx="7415541" cy="1675843"/>
          </a:xfrm>
          <a:prstGeom prst="rect">
            <a:avLst/>
          </a:prstGeom>
        </p:spPr>
        <p:txBody>
          <a:bodyPr wrap="square">
            <a:spAutoFit/>
          </a:bodyPr>
          <a:lstStyle/>
          <a:p>
            <a:pPr algn="just" defTabSz="1219170">
              <a:lnSpc>
                <a:spcPct val="150000"/>
              </a:lnSpc>
            </a:pP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sử</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phẩm</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nghệ</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đình</a:t>
            </a:r>
            <a:r>
              <a:rPr lang="en-US" sz="2400" dirty="0">
                <a:latin typeface="UTM Avo" panose="02040603050506020204" pitchFamily="18" charset="0"/>
              </a:rPr>
              <a:t>, </a:t>
            </a:r>
            <a:r>
              <a:rPr lang="en-US" sz="2400" dirty="0" err="1">
                <a:latin typeface="UTM Avo" panose="02040603050506020204" pitchFamily="18" charset="0"/>
              </a:rPr>
              <a:t>chúng</a:t>
            </a:r>
            <a:r>
              <a:rPr lang="en-US" sz="2400" dirty="0">
                <a:latin typeface="UTM Avo" panose="02040603050506020204" pitchFamily="18" charset="0"/>
              </a:rPr>
              <a:t> ta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phải</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giữ</a:t>
            </a:r>
            <a:r>
              <a:rPr lang="en-US" sz="2400" dirty="0">
                <a:latin typeface="UTM Avo" panose="02040603050506020204" pitchFamily="18" charset="0"/>
              </a:rPr>
              <a:t> </a:t>
            </a:r>
            <a:r>
              <a:rPr lang="en-US" sz="2400" dirty="0" err="1">
                <a:latin typeface="UTM Avo" panose="02040603050506020204" pitchFamily="18" charset="0"/>
              </a:rPr>
              <a:t>gìn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bảo</a:t>
            </a:r>
            <a:r>
              <a:rPr lang="en-US" sz="2400" dirty="0">
                <a:latin typeface="UTM Avo" panose="02040603050506020204" pitchFamily="18" charset="0"/>
              </a:rPr>
              <a:t> </a:t>
            </a:r>
            <a:r>
              <a:rPr lang="en-US" sz="2400" dirty="0" err="1">
                <a:latin typeface="UTM Avo" panose="02040603050506020204" pitchFamily="18" charset="0"/>
              </a:rPr>
              <a:t>quản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phẩm</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a:t>
            </a:r>
          </a:p>
        </p:txBody>
      </p:sp>
    </p:spTree>
    <p:extLst>
      <p:ext uri="{BB962C8B-B14F-4D97-AF65-F5344CB8AC3E}">
        <p14:creationId xmlns:p14="http://schemas.microsoft.com/office/powerpoint/2010/main" val="99266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0"/>
                                        </p:tgtEl>
                                        <p:attrNameLst>
                                          <p:attrName>style.visibility</p:attrName>
                                        </p:attrNameLst>
                                      </p:cBhvr>
                                      <p:to>
                                        <p:strVal val="visible"/>
                                      </p:to>
                                    </p:set>
                                    <p:anim calcmode="lin" valueType="num">
                                      <p:cBhvr additive="base">
                                        <p:cTn id="7" dur="500" fill="hold"/>
                                        <p:tgtEl>
                                          <p:spTgt spid="280"/>
                                        </p:tgtEl>
                                        <p:attrNameLst>
                                          <p:attrName>ppt_x</p:attrName>
                                        </p:attrNameLst>
                                      </p:cBhvr>
                                      <p:tavLst>
                                        <p:tav tm="0">
                                          <p:val>
                                            <p:strVal val="#ppt_x"/>
                                          </p:val>
                                        </p:tav>
                                        <p:tav tm="100000">
                                          <p:val>
                                            <p:strVal val="#ppt_x"/>
                                          </p:val>
                                        </p:tav>
                                      </p:tavLst>
                                    </p:anim>
                                    <p:anim calcmode="lin" valueType="num">
                                      <p:cBhvr additive="base">
                                        <p:cTn id="8" dur="500" fill="hold"/>
                                        <p:tgtEl>
                                          <p:spTgt spid="2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18A239D9-354B-857F-DE4F-B6AC51E40031}"/>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960D0DEB-C90A-91D5-9F3A-E484DF48A78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D815528-A0B5-9FC3-775E-315E47A12FF7}"/>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CF35B8-05B0-1761-501A-4C29A9A0B5BD}"/>
              </a:ext>
            </a:extLst>
          </p:cNvPr>
          <p:cNvSpPr/>
          <p:nvPr/>
        </p:nvSpPr>
        <p:spPr>
          <a:xfrm>
            <a:off x="3006203" y="1046809"/>
            <a:ext cx="5460149" cy="492443"/>
          </a:xfrm>
          <a:prstGeom prst="rect">
            <a:avLst/>
          </a:prstGeom>
        </p:spPr>
        <p:txBody>
          <a:bodyPr wrap="none">
            <a:spAutoFit/>
          </a:bodyPr>
          <a:lstStyle/>
          <a:p>
            <a:r>
              <a:rPr lang="en-US" sz="2600" b="1" dirty="0" err="1">
                <a:latin typeface="UTM Avo" panose="02040603050506020204" pitchFamily="18" charset="0"/>
              </a:rPr>
              <a:t>Nghe</a:t>
            </a:r>
            <a:r>
              <a:rPr lang="en-US" sz="2600" b="1" dirty="0">
                <a:latin typeface="UTM Avo" panose="02040603050506020204" pitchFamily="18" charset="0"/>
              </a:rPr>
              <a:t> </a:t>
            </a:r>
            <a:r>
              <a:rPr lang="en-US" sz="2600" b="1" dirty="0" err="1">
                <a:latin typeface="UTM Avo" panose="02040603050506020204" pitchFamily="18" charset="0"/>
              </a:rPr>
              <a:t>tác</a:t>
            </a:r>
            <a:r>
              <a:rPr lang="en-US" sz="2600" b="1" dirty="0">
                <a:latin typeface="UTM Avo" panose="02040603050506020204" pitchFamily="18" charset="0"/>
              </a:rPr>
              <a:t> </a:t>
            </a:r>
            <a:r>
              <a:rPr lang="en-US" sz="2600" b="1" dirty="0" err="1">
                <a:latin typeface="UTM Avo" panose="02040603050506020204" pitchFamily="18" charset="0"/>
              </a:rPr>
              <a:t>dụng</a:t>
            </a:r>
            <a:r>
              <a:rPr lang="en-US" sz="2600" b="1" dirty="0">
                <a:latin typeface="UTM Avo" panose="02040603050506020204" pitchFamily="18" charset="0"/>
              </a:rPr>
              <a:t>, </a:t>
            </a:r>
            <a:r>
              <a:rPr lang="en-US" sz="2600" b="1" dirty="0" err="1">
                <a:latin typeface="UTM Avo" panose="02040603050506020204" pitchFamily="18" charset="0"/>
              </a:rPr>
              <a:t>đoán</a:t>
            </a:r>
            <a:r>
              <a:rPr lang="en-US" sz="2600" b="1" dirty="0">
                <a:latin typeface="UTM Avo" panose="02040603050506020204" pitchFamily="18" charset="0"/>
              </a:rPr>
              <a:t> </a:t>
            </a:r>
            <a:r>
              <a:rPr lang="en-US" sz="2600" b="1" dirty="0" err="1">
                <a:latin typeface="UTM Avo" panose="02040603050506020204" pitchFamily="18" charset="0"/>
              </a:rPr>
              <a:t>sản</a:t>
            </a:r>
            <a:r>
              <a:rPr lang="en-US" sz="2600" b="1" dirty="0">
                <a:latin typeface="UTM Avo" panose="02040603050506020204" pitchFamily="18" charset="0"/>
              </a:rPr>
              <a:t> </a:t>
            </a:r>
            <a:r>
              <a:rPr lang="en-US" sz="2600" b="1" dirty="0" err="1">
                <a:latin typeface="UTM Avo" panose="02040603050506020204" pitchFamily="18" charset="0"/>
              </a:rPr>
              <a:t>phẩm</a:t>
            </a:r>
            <a:endParaRPr lang="en-US" sz="2600" b="1" dirty="0">
              <a:latin typeface="UTM Avo" panose="02040603050506020204" pitchFamily="18" charset="0"/>
            </a:endParaRPr>
          </a:p>
        </p:txBody>
      </p:sp>
      <p:sp>
        <p:nvSpPr>
          <p:cNvPr id="3" name="Rounded Rectangle 115">
            <a:extLst>
              <a:ext uri="{FF2B5EF4-FFF2-40B4-BE49-F238E27FC236}">
                <a16:creationId xmlns:a16="http://schemas.microsoft.com/office/drawing/2014/main" id="{E123EA3B-6AAC-001A-DEAA-7F772CD163E5}"/>
              </a:ext>
            </a:extLst>
          </p:cNvPr>
          <p:cNvSpPr/>
          <p:nvPr/>
        </p:nvSpPr>
        <p:spPr>
          <a:xfrm>
            <a:off x="470902" y="927698"/>
            <a:ext cx="2535301" cy="730664"/>
          </a:xfrm>
          <a:prstGeom prst="roundRect">
            <a:avLst/>
          </a:prstGeom>
          <a:solidFill>
            <a:schemeClr val="accent6">
              <a:lumMod val="60000"/>
              <a:lumOff val="40000"/>
            </a:schemeClr>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2600" b="1" dirty="0" err="1">
                <a:solidFill>
                  <a:schemeClr val="tx1"/>
                </a:solidFill>
                <a:latin typeface="UTM Avo" panose="02040603050506020204" pitchFamily="18" charset="0"/>
              </a:rPr>
              <a:t>Hoạt</a:t>
            </a:r>
            <a:r>
              <a:rPr lang="en-US" sz="2600" b="1" dirty="0">
                <a:solidFill>
                  <a:schemeClr val="tx1"/>
                </a:solidFill>
                <a:latin typeface="UTM Avo" panose="02040603050506020204" pitchFamily="18" charset="0"/>
              </a:rPr>
              <a:t> </a:t>
            </a:r>
            <a:r>
              <a:rPr lang="en-US" sz="2600" b="1" dirty="0" err="1">
                <a:solidFill>
                  <a:schemeClr val="tx1"/>
                </a:solidFill>
                <a:latin typeface="UTM Avo" panose="02040603050506020204" pitchFamily="18" charset="0"/>
              </a:rPr>
              <a:t>động</a:t>
            </a:r>
            <a:r>
              <a:rPr lang="en-US" sz="2600" b="1" dirty="0">
                <a:solidFill>
                  <a:schemeClr val="tx1"/>
                </a:solidFill>
                <a:latin typeface="UTM Avo" panose="02040603050506020204" pitchFamily="18" charset="0"/>
              </a:rPr>
              <a:t> 1:</a:t>
            </a:r>
          </a:p>
        </p:txBody>
      </p:sp>
      <p:sp>
        <p:nvSpPr>
          <p:cNvPr id="4" name="Rectangle 3">
            <a:extLst>
              <a:ext uri="{FF2B5EF4-FFF2-40B4-BE49-F238E27FC236}">
                <a16:creationId xmlns:a16="http://schemas.microsoft.com/office/drawing/2014/main" id="{0F174E62-BCB0-8AAB-6D3C-3E3AD466FB3E}"/>
              </a:ext>
            </a:extLst>
          </p:cNvPr>
          <p:cNvSpPr/>
          <p:nvPr/>
        </p:nvSpPr>
        <p:spPr>
          <a:xfrm>
            <a:off x="470902" y="1762238"/>
            <a:ext cx="9324069" cy="1807867"/>
          </a:xfrm>
          <a:prstGeom prst="rect">
            <a:avLst/>
          </a:prstGeom>
        </p:spPr>
        <p:txBody>
          <a:bodyPr wrap="square">
            <a:spAutoFit/>
          </a:bodyPr>
          <a:lstStyle/>
          <a:p>
            <a:pPr algn="just">
              <a:lnSpc>
                <a:spcPct val="150000"/>
              </a:lnSpc>
            </a:pPr>
            <a:r>
              <a:rPr lang="vi-VN" sz="2600" dirty="0">
                <a:latin typeface="UTM Avo" panose="02040603050506020204" pitchFamily="18" charset="0"/>
              </a:rPr>
              <a:t>Quan sát hình ảnh dưới đây, nghe và mô tả tác dụng và đoán tên của sản phẩm công nghệ?</a:t>
            </a:r>
          </a:p>
          <a:p>
            <a:pPr algn="just">
              <a:lnSpc>
                <a:spcPct val="150000"/>
              </a:lnSpc>
            </a:pPr>
            <a:endParaRPr lang="en-US" sz="2600" dirty="0">
              <a:latin typeface="UTM Avo" panose="02040603050506020204" pitchFamily="18" charset="0"/>
            </a:endParaRPr>
          </a:p>
        </p:txBody>
      </p:sp>
      <p:sp>
        <p:nvSpPr>
          <p:cNvPr id="5" name="Rounded Rectangle 15">
            <a:extLst>
              <a:ext uri="{FF2B5EF4-FFF2-40B4-BE49-F238E27FC236}">
                <a16:creationId xmlns:a16="http://schemas.microsoft.com/office/drawing/2014/main" id="{7C4FB24A-5306-2D61-D391-795F4ADC3927}"/>
              </a:ext>
            </a:extLst>
          </p:cNvPr>
          <p:cNvSpPr/>
          <p:nvPr/>
        </p:nvSpPr>
        <p:spPr>
          <a:xfrm>
            <a:off x="1580236" y="3213367"/>
            <a:ext cx="9488456" cy="3540181"/>
          </a:xfrm>
          <a:prstGeom prst="round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6" name="Picture 5">
            <a:extLst>
              <a:ext uri="{FF2B5EF4-FFF2-40B4-BE49-F238E27FC236}">
                <a16:creationId xmlns:a16="http://schemas.microsoft.com/office/drawing/2014/main" id="{8638DB0D-A494-7777-73AB-214E82E64C18}"/>
              </a:ext>
            </a:extLst>
          </p:cNvPr>
          <p:cNvPicPr>
            <a:picLocks noChangeAspect="1"/>
          </p:cNvPicPr>
          <p:nvPr/>
        </p:nvPicPr>
        <p:blipFill rotWithShape="1">
          <a:blip r:embed="rId3">
            <a:extLst>
              <a:ext uri="{28A0092B-C50C-407E-A947-70E740481C1C}">
                <a14:useLocalDpi xmlns:a14="http://schemas.microsoft.com/office/drawing/2010/main" val="0"/>
              </a:ext>
            </a:extLst>
          </a:blip>
          <a:srcRect b="5971"/>
          <a:stretch/>
        </p:blipFill>
        <p:spPr>
          <a:xfrm>
            <a:off x="2266880" y="3267285"/>
            <a:ext cx="1555107" cy="3431465"/>
          </a:xfrm>
          <a:prstGeom prst="rect">
            <a:avLst/>
          </a:prstGeom>
        </p:spPr>
      </p:pic>
      <p:pic>
        <p:nvPicPr>
          <p:cNvPr id="7" name="Picture 6">
            <a:extLst>
              <a:ext uri="{FF2B5EF4-FFF2-40B4-BE49-F238E27FC236}">
                <a16:creationId xmlns:a16="http://schemas.microsoft.com/office/drawing/2014/main" id="{3E0894E9-661F-7528-0C09-6EF7B0AE70CF}"/>
              </a:ext>
            </a:extLst>
          </p:cNvPr>
          <p:cNvPicPr>
            <a:picLocks noChangeAspect="1"/>
          </p:cNvPicPr>
          <p:nvPr/>
        </p:nvPicPr>
        <p:blipFill rotWithShape="1">
          <a:blip r:embed="rId4">
            <a:extLst>
              <a:ext uri="{28A0092B-C50C-407E-A947-70E740481C1C}">
                <a14:useLocalDpi xmlns:a14="http://schemas.microsoft.com/office/drawing/2010/main" val="0"/>
              </a:ext>
            </a:extLst>
          </a:blip>
          <a:srcRect t="3093" b="2983"/>
          <a:stretch/>
        </p:blipFill>
        <p:spPr>
          <a:xfrm>
            <a:off x="8618744" y="3318604"/>
            <a:ext cx="1596817" cy="3328827"/>
          </a:xfrm>
          <a:prstGeom prst="rect">
            <a:avLst/>
          </a:prstGeom>
        </p:spPr>
      </p:pic>
      <p:pic>
        <p:nvPicPr>
          <p:cNvPr id="8" name="Picture 7">
            <a:extLst>
              <a:ext uri="{FF2B5EF4-FFF2-40B4-BE49-F238E27FC236}">
                <a16:creationId xmlns:a16="http://schemas.microsoft.com/office/drawing/2014/main" id="{6D9D6DF5-AF1A-52EB-16FF-8D698C0F2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6265" y="3318604"/>
            <a:ext cx="3429060" cy="3328827"/>
          </a:xfrm>
          <a:prstGeom prst="rect">
            <a:avLst/>
          </a:prstGeom>
        </p:spPr>
      </p:pic>
      <p:cxnSp>
        <p:nvCxnSpPr>
          <p:cNvPr id="9" name="Straight Arrow Connector 8">
            <a:extLst>
              <a:ext uri="{FF2B5EF4-FFF2-40B4-BE49-F238E27FC236}">
                <a16:creationId xmlns:a16="http://schemas.microsoft.com/office/drawing/2014/main" id="{DE989C21-5426-B595-A275-BC08AA278770}"/>
              </a:ext>
            </a:extLst>
          </p:cNvPr>
          <p:cNvCxnSpPr/>
          <p:nvPr/>
        </p:nvCxnSpPr>
        <p:spPr>
          <a:xfrm flipH="1">
            <a:off x="3565893" y="4109664"/>
            <a:ext cx="1041115" cy="87335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3D124AA-600F-42EB-B7D9-6B37B3C43D5E}"/>
              </a:ext>
            </a:extLst>
          </p:cNvPr>
          <p:cNvCxnSpPr/>
          <p:nvPr/>
        </p:nvCxnSpPr>
        <p:spPr>
          <a:xfrm>
            <a:off x="7589177" y="4602823"/>
            <a:ext cx="1164264" cy="12192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85A435-C332-657F-9014-B8981436AC69}"/>
              </a:ext>
            </a:extLst>
          </p:cNvPr>
          <p:cNvCxnSpPr/>
          <p:nvPr/>
        </p:nvCxnSpPr>
        <p:spPr>
          <a:xfrm flipV="1">
            <a:off x="7589177" y="4698715"/>
            <a:ext cx="1164264" cy="78083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C91893F-79A6-9DC4-DD21-2D9A410B4168}"/>
              </a:ext>
            </a:extLst>
          </p:cNvPr>
          <p:cNvCxnSpPr/>
          <p:nvPr/>
        </p:nvCxnSpPr>
        <p:spPr>
          <a:xfrm flipH="1" flipV="1">
            <a:off x="3698696" y="3917881"/>
            <a:ext cx="1013717" cy="117125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9FF67B2-37BC-BB19-A190-2FC6C1D1BAF6}"/>
              </a:ext>
            </a:extLst>
          </p:cNvPr>
          <p:cNvCxnSpPr/>
          <p:nvPr/>
        </p:nvCxnSpPr>
        <p:spPr>
          <a:xfrm flipH="1">
            <a:off x="3666351" y="5822023"/>
            <a:ext cx="1046063" cy="42635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75D850B-476B-9452-9818-1AF91DB3D78B}"/>
              </a:ext>
            </a:extLst>
          </p:cNvPr>
          <p:cNvCxnSpPr/>
          <p:nvPr/>
        </p:nvCxnSpPr>
        <p:spPr>
          <a:xfrm flipV="1">
            <a:off x="7589178" y="3863082"/>
            <a:ext cx="1026561" cy="254799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49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par>
                                <p:cTn id="27" presetID="9"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4" name="Google Shape;5966;p63">
            <a:extLst>
              <a:ext uri="{FF2B5EF4-FFF2-40B4-BE49-F238E27FC236}">
                <a16:creationId xmlns:a16="http://schemas.microsoft.com/office/drawing/2014/main" id="{8BDFA186-B94E-2D79-2A5A-9F2220CD4A9A}"/>
              </a:ext>
            </a:extLst>
          </p:cNvPr>
          <p:cNvSpPr/>
          <p:nvPr/>
        </p:nvSpPr>
        <p:spPr>
          <a:xfrm>
            <a:off x="3335215" y="1286730"/>
            <a:ext cx="6698468" cy="2925581"/>
          </a:xfrm>
          <a:prstGeom prst="ellipse">
            <a:avLst/>
          </a:prstGeom>
          <a:solidFill>
            <a:schemeClr val="accent4">
              <a:lumMod val="20000"/>
              <a:lumOff val="80000"/>
            </a:schemeClr>
          </a:solidFill>
          <a:ln w="28575" cap="flat" cmpd="sng">
            <a:solidFill>
              <a:schemeClr val="dk1"/>
            </a:solidFill>
            <a:prstDash val="solid"/>
            <a:round/>
            <a:headEnd type="none" w="sm" len="sm"/>
            <a:tailEnd type="none" w="sm" len="sm"/>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grpSp>
        <p:nvGrpSpPr>
          <p:cNvPr id="75" name="Google Shape;5975;p63">
            <a:extLst>
              <a:ext uri="{FF2B5EF4-FFF2-40B4-BE49-F238E27FC236}">
                <a16:creationId xmlns:a16="http://schemas.microsoft.com/office/drawing/2014/main" id="{4000C9E3-ED10-04DE-9756-AEE3C458E24C}"/>
              </a:ext>
            </a:extLst>
          </p:cNvPr>
          <p:cNvGrpSpPr/>
          <p:nvPr/>
        </p:nvGrpSpPr>
        <p:grpSpPr>
          <a:xfrm flipH="1">
            <a:off x="1809883" y="3613426"/>
            <a:ext cx="1969565" cy="2563221"/>
            <a:chOff x="8171850" y="5950525"/>
            <a:chExt cx="1671200" cy="2174925"/>
          </a:xfrm>
        </p:grpSpPr>
        <p:sp>
          <p:nvSpPr>
            <p:cNvPr id="76" name="Google Shape;5976;p63">
              <a:extLst>
                <a:ext uri="{FF2B5EF4-FFF2-40B4-BE49-F238E27FC236}">
                  <a16:creationId xmlns:a16="http://schemas.microsoft.com/office/drawing/2014/main" id="{6D29B4D8-E2CB-E091-48A5-7D2FD79C3BDC}"/>
                </a:ext>
              </a:extLst>
            </p:cNvPr>
            <p:cNvSpPr/>
            <p:nvPr/>
          </p:nvSpPr>
          <p:spPr>
            <a:xfrm>
              <a:off x="8171850" y="5950525"/>
              <a:ext cx="1671200" cy="2174925"/>
            </a:xfrm>
            <a:custGeom>
              <a:avLst/>
              <a:gdLst/>
              <a:ahLst/>
              <a:cxnLst/>
              <a:rect l="l" t="t" r="r" b="b"/>
              <a:pathLst>
                <a:path w="66848" h="86997" extrusionOk="0">
                  <a:moveTo>
                    <a:pt x="35859" y="13644"/>
                  </a:moveTo>
                  <a:lnTo>
                    <a:pt x="35859" y="13644"/>
                  </a:lnTo>
                  <a:cubicBezTo>
                    <a:pt x="35659" y="13844"/>
                    <a:pt x="35492" y="14044"/>
                    <a:pt x="35292" y="14211"/>
                  </a:cubicBezTo>
                  <a:cubicBezTo>
                    <a:pt x="35292" y="14044"/>
                    <a:pt x="35259" y="13878"/>
                    <a:pt x="35259" y="13711"/>
                  </a:cubicBezTo>
                  <a:lnTo>
                    <a:pt x="35325" y="13711"/>
                  </a:lnTo>
                  <a:cubicBezTo>
                    <a:pt x="35492" y="13711"/>
                    <a:pt x="35692" y="13677"/>
                    <a:pt x="35859" y="13644"/>
                  </a:cubicBezTo>
                  <a:close/>
                  <a:moveTo>
                    <a:pt x="11542" y="15145"/>
                  </a:moveTo>
                  <a:cubicBezTo>
                    <a:pt x="11575" y="15279"/>
                    <a:pt x="11575" y="15445"/>
                    <a:pt x="11608" y="15612"/>
                  </a:cubicBezTo>
                  <a:cubicBezTo>
                    <a:pt x="11375" y="15479"/>
                    <a:pt x="11175" y="15312"/>
                    <a:pt x="10975" y="15145"/>
                  </a:cubicBezTo>
                  <a:close/>
                  <a:moveTo>
                    <a:pt x="21649" y="62946"/>
                  </a:moveTo>
                  <a:cubicBezTo>
                    <a:pt x="23017" y="65248"/>
                    <a:pt x="24718" y="66448"/>
                    <a:pt x="26319" y="67049"/>
                  </a:cubicBezTo>
                  <a:cubicBezTo>
                    <a:pt x="26352" y="67382"/>
                    <a:pt x="26386" y="67716"/>
                    <a:pt x="26452" y="68050"/>
                  </a:cubicBezTo>
                  <a:lnTo>
                    <a:pt x="25251" y="67849"/>
                  </a:lnTo>
                  <a:cubicBezTo>
                    <a:pt x="21782" y="66815"/>
                    <a:pt x="20248" y="65514"/>
                    <a:pt x="20014" y="64681"/>
                  </a:cubicBezTo>
                  <a:cubicBezTo>
                    <a:pt x="19881" y="64247"/>
                    <a:pt x="20548" y="63580"/>
                    <a:pt x="21649" y="62946"/>
                  </a:cubicBezTo>
                  <a:close/>
                  <a:moveTo>
                    <a:pt x="37427" y="1"/>
                  </a:moveTo>
                  <a:cubicBezTo>
                    <a:pt x="36860" y="1"/>
                    <a:pt x="36293" y="168"/>
                    <a:pt x="35759" y="468"/>
                  </a:cubicBezTo>
                  <a:cubicBezTo>
                    <a:pt x="35459" y="668"/>
                    <a:pt x="35159" y="902"/>
                    <a:pt x="34858" y="1235"/>
                  </a:cubicBezTo>
                  <a:cubicBezTo>
                    <a:pt x="34558" y="1168"/>
                    <a:pt x="34258" y="1102"/>
                    <a:pt x="33958" y="1102"/>
                  </a:cubicBezTo>
                  <a:cubicBezTo>
                    <a:pt x="33524" y="1102"/>
                    <a:pt x="33124" y="1202"/>
                    <a:pt x="32723" y="1369"/>
                  </a:cubicBezTo>
                  <a:cubicBezTo>
                    <a:pt x="31556" y="1869"/>
                    <a:pt x="30689" y="2903"/>
                    <a:pt x="30255" y="5805"/>
                  </a:cubicBezTo>
                  <a:cubicBezTo>
                    <a:pt x="29655" y="5838"/>
                    <a:pt x="29054" y="6072"/>
                    <a:pt x="28587" y="6472"/>
                  </a:cubicBezTo>
                  <a:cubicBezTo>
                    <a:pt x="27186" y="7573"/>
                    <a:pt x="27253" y="9207"/>
                    <a:pt x="27353" y="10942"/>
                  </a:cubicBezTo>
                  <a:cubicBezTo>
                    <a:pt x="27420" y="12843"/>
                    <a:pt x="27420" y="14511"/>
                    <a:pt x="26719" y="15645"/>
                  </a:cubicBezTo>
                  <a:cubicBezTo>
                    <a:pt x="26552" y="15645"/>
                    <a:pt x="26386" y="15612"/>
                    <a:pt x="26185" y="15612"/>
                  </a:cubicBezTo>
                  <a:lnTo>
                    <a:pt x="26052" y="15612"/>
                  </a:lnTo>
                  <a:cubicBezTo>
                    <a:pt x="24351" y="15612"/>
                    <a:pt x="22716" y="15912"/>
                    <a:pt x="21182" y="16479"/>
                  </a:cubicBezTo>
                  <a:cubicBezTo>
                    <a:pt x="19714" y="15746"/>
                    <a:pt x="19281" y="14078"/>
                    <a:pt x="18980" y="11242"/>
                  </a:cubicBezTo>
                  <a:cubicBezTo>
                    <a:pt x="18814" y="9508"/>
                    <a:pt x="18647" y="7873"/>
                    <a:pt x="17079" y="6973"/>
                  </a:cubicBezTo>
                  <a:cubicBezTo>
                    <a:pt x="16612" y="6706"/>
                    <a:pt x="16112" y="6572"/>
                    <a:pt x="15578" y="6572"/>
                  </a:cubicBezTo>
                  <a:lnTo>
                    <a:pt x="15344" y="6572"/>
                  </a:lnTo>
                  <a:cubicBezTo>
                    <a:pt x="14477" y="3770"/>
                    <a:pt x="13476" y="2870"/>
                    <a:pt x="12242" y="2536"/>
                  </a:cubicBezTo>
                  <a:cubicBezTo>
                    <a:pt x="11975" y="2469"/>
                    <a:pt x="11708" y="2436"/>
                    <a:pt x="11442" y="2436"/>
                  </a:cubicBezTo>
                  <a:cubicBezTo>
                    <a:pt x="10975" y="2436"/>
                    <a:pt x="10508" y="2536"/>
                    <a:pt x="10107" y="2736"/>
                  </a:cubicBezTo>
                  <a:cubicBezTo>
                    <a:pt x="9774" y="2436"/>
                    <a:pt x="9440" y="2236"/>
                    <a:pt x="9073" y="2102"/>
                  </a:cubicBezTo>
                  <a:cubicBezTo>
                    <a:pt x="8673" y="1936"/>
                    <a:pt x="8273" y="1836"/>
                    <a:pt x="7839" y="1836"/>
                  </a:cubicBezTo>
                  <a:cubicBezTo>
                    <a:pt x="7239" y="1836"/>
                    <a:pt x="6638" y="2036"/>
                    <a:pt x="6104" y="2369"/>
                  </a:cubicBezTo>
                  <a:cubicBezTo>
                    <a:pt x="5371" y="2836"/>
                    <a:pt x="4837" y="3503"/>
                    <a:pt x="4537" y="4437"/>
                  </a:cubicBezTo>
                  <a:cubicBezTo>
                    <a:pt x="4003" y="4204"/>
                    <a:pt x="3603" y="4204"/>
                    <a:pt x="3369" y="4204"/>
                  </a:cubicBezTo>
                  <a:cubicBezTo>
                    <a:pt x="2268" y="4204"/>
                    <a:pt x="1334" y="4771"/>
                    <a:pt x="801" y="5705"/>
                  </a:cubicBezTo>
                  <a:cubicBezTo>
                    <a:pt x="0" y="7173"/>
                    <a:pt x="167" y="9141"/>
                    <a:pt x="3603" y="14745"/>
                  </a:cubicBezTo>
                  <a:cubicBezTo>
                    <a:pt x="6338" y="19181"/>
                    <a:pt x="10174" y="21383"/>
                    <a:pt x="13777" y="22450"/>
                  </a:cubicBezTo>
                  <a:cubicBezTo>
                    <a:pt x="13643" y="22684"/>
                    <a:pt x="13543" y="22851"/>
                    <a:pt x="13476" y="22917"/>
                  </a:cubicBezTo>
                  <a:cubicBezTo>
                    <a:pt x="13310" y="23251"/>
                    <a:pt x="11775" y="25886"/>
                    <a:pt x="10574" y="29055"/>
                  </a:cubicBezTo>
                  <a:cubicBezTo>
                    <a:pt x="10074" y="30289"/>
                    <a:pt x="6672" y="38929"/>
                    <a:pt x="11909" y="42131"/>
                  </a:cubicBezTo>
                  <a:cubicBezTo>
                    <a:pt x="12776" y="42698"/>
                    <a:pt x="13743" y="42965"/>
                    <a:pt x="14744" y="42965"/>
                  </a:cubicBezTo>
                  <a:cubicBezTo>
                    <a:pt x="16579" y="42965"/>
                    <a:pt x="18213" y="41964"/>
                    <a:pt x="19547" y="40763"/>
                  </a:cubicBezTo>
                  <a:lnTo>
                    <a:pt x="19547" y="40763"/>
                  </a:lnTo>
                  <a:cubicBezTo>
                    <a:pt x="19147" y="44032"/>
                    <a:pt x="18814" y="48436"/>
                    <a:pt x="19080" y="52705"/>
                  </a:cubicBezTo>
                  <a:cubicBezTo>
                    <a:pt x="17646" y="53272"/>
                    <a:pt x="15911" y="54173"/>
                    <a:pt x="14377" y="55507"/>
                  </a:cubicBezTo>
                  <a:cubicBezTo>
                    <a:pt x="11208" y="58176"/>
                    <a:pt x="9740" y="61678"/>
                    <a:pt x="10141" y="65681"/>
                  </a:cubicBezTo>
                  <a:cubicBezTo>
                    <a:pt x="10674" y="71585"/>
                    <a:pt x="15711" y="75622"/>
                    <a:pt x="23884" y="76722"/>
                  </a:cubicBezTo>
                  <a:lnTo>
                    <a:pt x="26619" y="77423"/>
                  </a:lnTo>
                  <a:cubicBezTo>
                    <a:pt x="26819" y="77490"/>
                    <a:pt x="27019" y="77523"/>
                    <a:pt x="27220" y="77523"/>
                  </a:cubicBezTo>
                  <a:lnTo>
                    <a:pt x="27386" y="77523"/>
                  </a:lnTo>
                  <a:cubicBezTo>
                    <a:pt x="27520" y="78991"/>
                    <a:pt x="27586" y="80358"/>
                    <a:pt x="27653" y="81593"/>
                  </a:cubicBezTo>
                  <a:lnTo>
                    <a:pt x="27320" y="84228"/>
                  </a:lnTo>
                  <a:cubicBezTo>
                    <a:pt x="27253" y="84928"/>
                    <a:pt x="27453" y="85629"/>
                    <a:pt x="27953" y="86163"/>
                  </a:cubicBezTo>
                  <a:cubicBezTo>
                    <a:pt x="28420" y="86696"/>
                    <a:pt x="29088" y="86997"/>
                    <a:pt x="29821" y="86997"/>
                  </a:cubicBezTo>
                  <a:lnTo>
                    <a:pt x="33591" y="86997"/>
                  </a:lnTo>
                  <a:cubicBezTo>
                    <a:pt x="34958" y="86997"/>
                    <a:pt x="36059" y="85929"/>
                    <a:pt x="36093" y="84561"/>
                  </a:cubicBezTo>
                  <a:cubicBezTo>
                    <a:pt x="36093" y="84461"/>
                    <a:pt x="36293" y="75088"/>
                    <a:pt x="36293" y="68283"/>
                  </a:cubicBezTo>
                  <a:cubicBezTo>
                    <a:pt x="38227" y="68517"/>
                    <a:pt x="40262" y="68617"/>
                    <a:pt x="42364" y="68617"/>
                  </a:cubicBezTo>
                  <a:lnTo>
                    <a:pt x="43898" y="68617"/>
                  </a:lnTo>
                  <a:cubicBezTo>
                    <a:pt x="44332" y="72519"/>
                    <a:pt x="44899" y="78557"/>
                    <a:pt x="44765" y="82327"/>
                  </a:cubicBezTo>
                  <a:lnTo>
                    <a:pt x="44532" y="84228"/>
                  </a:lnTo>
                  <a:cubicBezTo>
                    <a:pt x="44465" y="84928"/>
                    <a:pt x="44699" y="85629"/>
                    <a:pt x="45166" y="86163"/>
                  </a:cubicBezTo>
                  <a:cubicBezTo>
                    <a:pt x="45633" y="86696"/>
                    <a:pt x="46300" y="86997"/>
                    <a:pt x="47034" y="86997"/>
                  </a:cubicBezTo>
                  <a:lnTo>
                    <a:pt x="50836" y="86997"/>
                  </a:lnTo>
                  <a:cubicBezTo>
                    <a:pt x="51170" y="86997"/>
                    <a:pt x="51504" y="86930"/>
                    <a:pt x="51837" y="86796"/>
                  </a:cubicBezTo>
                  <a:cubicBezTo>
                    <a:pt x="52137" y="86930"/>
                    <a:pt x="52471" y="86997"/>
                    <a:pt x="52804" y="86997"/>
                  </a:cubicBezTo>
                  <a:lnTo>
                    <a:pt x="56607" y="86997"/>
                  </a:lnTo>
                  <a:cubicBezTo>
                    <a:pt x="57975" y="86997"/>
                    <a:pt x="59076" y="85929"/>
                    <a:pt x="59109" y="84561"/>
                  </a:cubicBezTo>
                  <a:lnTo>
                    <a:pt x="59176" y="81593"/>
                  </a:lnTo>
                  <a:cubicBezTo>
                    <a:pt x="60377" y="76322"/>
                    <a:pt x="62078" y="67683"/>
                    <a:pt x="61644" y="62779"/>
                  </a:cubicBezTo>
                  <a:cubicBezTo>
                    <a:pt x="63512" y="60444"/>
                    <a:pt x="64346" y="57475"/>
                    <a:pt x="64046" y="53973"/>
                  </a:cubicBezTo>
                  <a:cubicBezTo>
                    <a:pt x="63912" y="52505"/>
                    <a:pt x="63679" y="51171"/>
                    <a:pt x="63312" y="49970"/>
                  </a:cubicBezTo>
                  <a:cubicBezTo>
                    <a:pt x="64379" y="49303"/>
                    <a:pt x="65013" y="48436"/>
                    <a:pt x="65380" y="47735"/>
                  </a:cubicBezTo>
                  <a:cubicBezTo>
                    <a:pt x="66848" y="44833"/>
                    <a:pt x="65280" y="41531"/>
                    <a:pt x="65113" y="41164"/>
                  </a:cubicBezTo>
                  <a:cubicBezTo>
                    <a:pt x="64746" y="40430"/>
                    <a:pt x="64012" y="39929"/>
                    <a:pt x="63212" y="39796"/>
                  </a:cubicBezTo>
                  <a:lnTo>
                    <a:pt x="62878" y="39796"/>
                  </a:lnTo>
                  <a:cubicBezTo>
                    <a:pt x="62178" y="39796"/>
                    <a:pt x="61477" y="40096"/>
                    <a:pt x="61010" y="40630"/>
                  </a:cubicBezTo>
                  <a:lnTo>
                    <a:pt x="58609" y="43332"/>
                  </a:lnTo>
                  <a:cubicBezTo>
                    <a:pt x="55073" y="40897"/>
                    <a:pt x="50536" y="40563"/>
                    <a:pt x="46767" y="40563"/>
                  </a:cubicBezTo>
                  <a:cubicBezTo>
                    <a:pt x="45766" y="40563"/>
                    <a:pt x="44832" y="40563"/>
                    <a:pt x="43898" y="40597"/>
                  </a:cubicBezTo>
                  <a:cubicBezTo>
                    <a:pt x="43098" y="40630"/>
                    <a:pt x="42330" y="40630"/>
                    <a:pt x="41630" y="40630"/>
                  </a:cubicBezTo>
                  <a:cubicBezTo>
                    <a:pt x="40262" y="40630"/>
                    <a:pt x="39562" y="40563"/>
                    <a:pt x="39161" y="40463"/>
                  </a:cubicBezTo>
                  <a:cubicBezTo>
                    <a:pt x="39128" y="37027"/>
                    <a:pt x="38794" y="30089"/>
                    <a:pt x="36660" y="24452"/>
                  </a:cubicBezTo>
                  <a:cubicBezTo>
                    <a:pt x="38428" y="23651"/>
                    <a:pt x="39395" y="22550"/>
                    <a:pt x="39562" y="22350"/>
                  </a:cubicBezTo>
                  <a:cubicBezTo>
                    <a:pt x="40029" y="21783"/>
                    <a:pt x="40195" y="21049"/>
                    <a:pt x="40095" y="20349"/>
                  </a:cubicBezTo>
                  <a:cubicBezTo>
                    <a:pt x="39962" y="19615"/>
                    <a:pt x="39528" y="18981"/>
                    <a:pt x="38895" y="18614"/>
                  </a:cubicBezTo>
                  <a:cubicBezTo>
                    <a:pt x="38794" y="18548"/>
                    <a:pt x="38661" y="18481"/>
                    <a:pt x="38561" y="18414"/>
                  </a:cubicBezTo>
                  <a:cubicBezTo>
                    <a:pt x="40496" y="16713"/>
                    <a:pt x="41997" y="14611"/>
                    <a:pt x="43064" y="12176"/>
                  </a:cubicBezTo>
                  <a:cubicBezTo>
                    <a:pt x="45633" y="6105"/>
                    <a:pt x="45533" y="4171"/>
                    <a:pt x="44499" y="2836"/>
                  </a:cubicBezTo>
                  <a:cubicBezTo>
                    <a:pt x="43931" y="2102"/>
                    <a:pt x="43098" y="1669"/>
                    <a:pt x="42164" y="1669"/>
                  </a:cubicBezTo>
                  <a:cubicBezTo>
                    <a:pt x="42030" y="1669"/>
                    <a:pt x="41897" y="1702"/>
                    <a:pt x="41763" y="1702"/>
                  </a:cubicBezTo>
                  <a:cubicBezTo>
                    <a:pt x="41530" y="1735"/>
                    <a:pt x="41129" y="1802"/>
                    <a:pt x="40629" y="2102"/>
                  </a:cubicBezTo>
                  <a:cubicBezTo>
                    <a:pt x="40195" y="1235"/>
                    <a:pt x="39562" y="635"/>
                    <a:pt x="38761" y="268"/>
                  </a:cubicBezTo>
                  <a:cubicBezTo>
                    <a:pt x="38327" y="101"/>
                    <a:pt x="37894" y="1"/>
                    <a:pt x="37427"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7" name="Google Shape;5977;p63">
              <a:extLst>
                <a:ext uri="{FF2B5EF4-FFF2-40B4-BE49-F238E27FC236}">
                  <a16:creationId xmlns:a16="http://schemas.microsoft.com/office/drawing/2014/main" id="{AA553E8F-38D3-DA14-292C-3BF39387C816}"/>
                </a:ext>
              </a:extLst>
            </p:cNvPr>
            <p:cNvSpPr/>
            <p:nvPr/>
          </p:nvSpPr>
          <p:spPr>
            <a:xfrm>
              <a:off x="8233550" y="6059150"/>
              <a:ext cx="533750" cy="411775"/>
            </a:xfrm>
            <a:custGeom>
              <a:avLst/>
              <a:gdLst/>
              <a:ahLst/>
              <a:cxnLst/>
              <a:rect l="l" t="t" r="r" b="b"/>
              <a:pathLst>
                <a:path w="21350" h="16471" extrusionOk="0">
                  <a:moveTo>
                    <a:pt x="5373" y="1"/>
                  </a:moveTo>
                  <a:cubicBezTo>
                    <a:pt x="5241" y="1"/>
                    <a:pt x="5112" y="45"/>
                    <a:pt x="4971" y="126"/>
                  </a:cubicBezTo>
                  <a:cubicBezTo>
                    <a:pt x="3636" y="993"/>
                    <a:pt x="4504" y="4796"/>
                    <a:pt x="5071" y="6797"/>
                  </a:cubicBezTo>
                  <a:cubicBezTo>
                    <a:pt x="3470" y="4229"/>
                    <a:pt x="1735" y="2361"/>
                    <a:pt x="901" y="2361"/>
                  </a:cubicBezTo>
                  <a:cubicBezTo>
                    <a:pt x="734" y="2361"/>
                    <a:pt x="601" y="2461"/>
                    <a:pt x="534" y="2594"/>
                  </a:cubicBezTo>
                  <a:cubicBezTo>
                    <a:pt x="1" y="3495"/>
                    <a:pt x="2035" y="7064"/>
                    <a:pt x="3270" y="9099"/>
                  </a:cubicBezTo>
                  <a:cubicBezTo>
                    <a:pt x="7139" y="15437"/>
                    <a:pt x="13744" y="16471"/>
                    <a:pt x="17646" y="16471"/>
                  </a:cubicBezTo>
                  <a:cubicBezTo>
                    <a:pt x="19514" y="16471"/>
                    <a:pt x="20749" y="16204"/>
                    <a:pt x="20782" y="16204"/>
                  </a:cubicBezTo>
                  <a:cubicBezTo>
                    <a:pt x="20882" y="16204"/>
                    <a:pt x="20949" y="16104"/>
                    <a:pt x="20915" y="16037"/>
                  </a:cubicBezTo>
                  <a:cubicBezTo>
                    <a:pt x="20915" y="15937"/>
                    <a:pt x="20815" y="15904"/>
                    <a:pt x="20749" y="15904"/>
                  </a:cubicBezTo>
                  <a:cubicBezTo>
                    <a:pt x="20705" y="15915"/>
                    <a:pt x="19468" y="16150"/>
                    <a:pt x="17625" y="16150"/>
                  </a:cubicBezTo>
                  <a:cubicBezTo>
                    <a:pt x="13787" y="16150"/>
                    <a:pt x="7322" y="15129"/>
                    <a:pt x="3536" y="8932"/>
                  </a:cubicBezTo>
                  <a:cubicBezTo>
                    <a:pt x="1135" y="5029"/>
                    <a:pt x="568" y="3161"/>
                    <a:pt x="801" y="2728"/>
                  </a:cubicBezTo>
                  <a:cubicBezTo>
                    <a:pt x="801" y="2694"/>
                    <a:pt x="834" y="2694"/>
                    <a:pt x="901" y="2694"/>
                  </a:cubicBezTo>
                  <a:cubicBezTo>
                    <a:pt x="1502" y="2694"/>
                    <a:pt x="3503" y="4596"/>
                    <a:pt x="5471" y="8065"/>
                  </a:cubicBezTo>
                  <a:cubicBezTo>
                    <a:pt x="5496" y="8114"/>
                    <a:pt x="5556" y="8145"/>
                    <a:pt x="5612" y="8145"/>
                  </a:cubicBezTo>
                  <a:cubicBezTo>
                    <a:pt x="5633" y="8145"/>
                    <a:pt x="5653" y="8140"/>
                    <a:pt x="5671" y="8132"/>
                  </a:cubicBezTo>
                  <a:cubicBezTo>
                    <a:pt x="5738" y="8098"/>
                    <a:pt x="5771" y="7998"/>
                    <a:pt x="5738" y="7931"/>
                  </a:cubicBezTo>
                  <a:cubicBezTo>
                    <a:pt x="5138" y="6130"/>
                    <a:pt x="3803" y="1227"/>
                    <a:pt x="5138" y="393"/>
                  </a:cubicBezTo>
                  <a:cubicBezTo>
                    <a:pt x="5211" y="338"/>
                    <a:pt x="5284" y="313"/>
                    <a:pt x="5358" y="313"/>
                  </a:cubicBezTo>
                  <a:cubicBezTo>
                    <a:pt x="5418" y="313"/>
                    <a:pt x="5478" y="329"/>
                    <a:pt x="5538" y="359"/>
                  </a:cubicBezTo>
                  <a:cubicBezTo>
                    <a:pt x="6739" y="860"/>
                    <a:pt x="8106" y="6197"/>
                    <a:pt x="8507" y="8198"/>
                  </a:cubicBezTo>
                  <a:cubicBezTo>
                    <a:pt x="8534" y="8253"/>
                    <a:pt x="8583" y="8307"/>
                    <a:pt x="8655" y="8307"/>
                  </a:cubicBezTo>
                  <a:cubicBezTo>
                    <a:pt x="8671" y="8307"/>
                    <a:pt x="8688" y="8304"/>
                    <a:pt x="8707" y="8298"/>
                  </a:cubicBezTo>
                  <a:cubicBezTo>
                    <a:pt x="8773" y="8298"/>
                    <a:pt x="8840" y="8232"/>
                    <a:pt x="8807" y="8132"/>
                  </a:cubicBezTo>
                  <a:cubicBezTo>
                    <a:pt x="8540" y="6364"/>
                    <a:pt x="8040" y="1660"/>
                    <a:pt x="8807" y="960"/>
                  </a:cubicBezTo>
                  <a:cubicBezTo>
                    <a:pt x="8846" y="921"/>
                    <a:pt x="8885" y="904"/>
                    <a:pt x="8931" y="904"/>
                  </a:cubicBezTo>
                  <a:cubicBezTo>
                    <a:pt x="8963" y="904"/>
                    <a:pt x="8999" y="913"/>
                    <a:pt x="9040" y="926"/>
                  </a:cubicBezTo>
                  <a:cubicBezTo>
                    <a:pt x="10141" y="1193"/>
                    <a:pt x="11209" y="7264"/>
                    <a:pt x="11642" y="11234"/>
                  </a:cubicBezTo>
                  <a:cubicBezTo>
                    <a:pt x="11642" y="11334"/>
                    <a:pt x="11709" y="11401"/>
                    <a:pt x="11809" y="11401"/>
                  </a:cubicBezTo>
                  <a:cubicBezTo>
                    <a:pt x="11876" y="11367"/>
                    <a:pt x="11942" y="11300"/>
                    <a:pt x="11942" y="11234"/>
                  </a:cubicBezTo>
                  <a:cubicBezTo>
                    <a:pt x="12009" y="9032"/>
                    <a:pt x="12343" y="5430"/>
                    <a:pt x="13010" y="5063"/>
                  </a:cubicBezTo>
                  <a:cubicBezTo>
                    <a:pt x="13029" y="5043"/>
                    <a:pt x="13059" y="5024"/>
                    <a:pt x="13101" y="5024"/>
                  </a:cubicBezTo>
                  <a:cubicBezTo>
                    <a:pt x="13131" y="5024"/>
                    <a:pt x="13168" y="5034"/>
                    <a:pt x="13210" y="5063"/>
                  </a:cubicBezTo>
                  <a:cubicBezTo>
                    <a:pt x="13510" y="5229"/>
                    <a:pt x="13610" y="6130"/>
                    <a:pt x="13710" y="7197"/>
                  </a:cubicBezTo>
                  <a:cubicBezTo>
                    <a:pt x="14011" y="10266"/>
                    <a:pt x="14544" y="15403"/>
                    <a:pt x="20949" y="15403"/>
                  </a:cubicBezTo>
                  <a:lnTo>
                    <a:pt x="21182" y="15403"/>
                  </a:lnTo>
                  <a:cubicBezTo>
                    <a:pt x="21282" y="15403"/>
                    <a:pt x="21349" y="15303"/>
                    <a:pt x="21349" y="15237"/>
                  </a:cubicBezTo>
                  <a:cubicBezTo>
                    <a:pt x="21349" y="15137"/>
                    <a:pt x="21282" y="15070"/>
                    <a:pt x="21182" y="15070"/>
                  </a:cubicBezTo>
                  <a:lnTo>
                    <a:pt x="20949" y="15070"/>
                  </a:lnTo>
                  <a:cubicBezTo>
                    <a:pt x="14844" y="15070"/>
                    <a:pt x="14311" y="10133"/>
                    <a:pt x="14011" y="7164"/>
                  </a:cubicBezTo>
                  <a:cubicBezTo>
                    <a:pt x="13877" y="5897"/>
                    <a:pt x="13810" y="5063"/>
                    <a:pt x="13377" y="4796"/>
                  </a:cubicBezTo>
                  <a:cubicBezTo>
                    <a:pt x="13278" y="4739"/>
                    <a:pt x="13191" y="4719"/>
                    <a:pt x="13114" y="4719"/>
                  </a:cubicBezTo>
                  <a:cubicBezTo>
                    <a:pt x="13008" y="4719"/>
                    <a:pt x="12920" y="4757"/>
                    <a:pt x="12843" y="4796"/>
                  </a:cubicBezTo>
                  <a:cubicBezTo>
                    <a:pt x="12143" y="5163"/>
                    <a:pt x="11842" y="7631"/>
                    <a:pt x="11742" y="9399"/>
                  </a:cubicBezTo>
                  <a:cubicBezTo>
                    <a:pt x="11309" y="6430"/>
                    <a:pt x="10408" y="960"/>
                    <a:pt x="9140" y="626"/>
                  </a:cubicBezTo>
                  <a:cubicBezTo>
                    <a:pt x="9074" y="604"/>
                    <a:pt x="9007" y="593"/>
                    <a:pt x="8943" y="593"/>
                  </a:cubicBezTo>
                  <a:cubicBezTo>
                    <a:pt x="8814" y="593"/>
                    <a:pt x="8696" y="637"/>
                    <a:pt x="8607" y="726"/>
                  </a:cubicBezTo>
                  <a:cubicBezTo>
                    <a:pt x="7973" y="1293"/>
                    <a:pt x="8040" y="3628"/>
                    <a:pt x="8206" y="5563"/>
                  </a:cubicBezTo>
                  <a:cubicBezTo>
                    <a:pt x="7606" y="3361"/>
                    <a:pt x="6639" y="493"/>
                    <a:pt x="5638" y="59"/>
                  </a:cubicBezTo>
                  <a:cubicBezTo>
                    <a:pt x="5546" y="20"/>
                    <a:pt x="5459" y="1"/>
                    <a:pt x="5373"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8" name="Google Shape;5978;p63">
              <a:extLst>
                <a:ext uri="{FF2B5EF4-FFF2-40B4-BE49-F238E27FC236}">
                  <a16:creationId xmlns:a16="http://schemas.microsoft.com/office/drawing/2014/main" id="{FA24A453-8C76-01C4-1688-174FD438E178}"/>
                </a:ext>
              </a:extLst>
            </p:cNvPr>
            <p:cNvSpPr/>
            <p:nvPr/>
          </p:nvSpPr>
          <p:spPr>
            <a:xfrm>
              <a:off x="8765600" y="6012975"/>
              <a:ext cx="484525" cy="457950"/>
            </a:xfrm>
            <a:custGeom>
              <a:avLst/>
              <a:gdLst/>
              <a:ahLst/>
              <a:cxnLst/>
              <a:rect l="l" t="t" r="r" b="b"/>
              <a:pathLst>
                <a:path w="19381" h="18318" extrusionOk="0">
                  <a:moveTo>
                    <a:pt x="13655" y="0"/>
                  </a:moveTo>
                  <a:cubicBezTo>
                    <a:pt x="13534" y="0"/>
                    <a:pt x="13417" y="33"/>
                    <a:pt x="13310" y="105"/>
                  </a:cubicBezTo>
                  <a:cubicBezTo>
                    <a:pt x="12376" y="672"/>
                    <a:pt x="11876" y="3641"/>
                    <a:pt x="11609" y="5909"/>
                  </a:cubicBezTo>
                  <a:cubicBezTo>
                    <a:pt x="11475" y="4008"/>
                    <a:pt x="11208" y="1673"/>
                    <a:pt x="10508" y="1206"/>
                  </a:cubicBezTo>
                  <a:cubicBezTo>
                    <a:pt x="10411" y="1147"/>
                    <a:pt x="10303" y="1112"/>
                    <a:pt x="10190" y="1112"/>
                  </a:cubicBezTo>
                  <a:cubicBezTo>
                    <a:pt x="10109" y="1112"/>
                    <a:pt x="10025" y="1130"/>
                    <a:pt x="9941" y="1172"/>
                  </a:cubicBezTo>
                  <a:cubicBezTo>
                    <a:pt x="8740" y="1706"/>
                    <a:pt x="8640" y="7243"/>
                    <a:pt x="8673" y="10245"/>
                  </a:cubicBezTo>
                  <a:cubicBezTo>
                    <a:pt x="8273" y="8511"/>
                    <a:pt x="7639" y="6109"/>
                    <a:pt x="6872" y="5842"/>
                  </a:cubicBezTo>
                  <a:cubicBezTo>
                    <a:pt x="6831" y="5829"/>
                    <a:pt x="6774" y="5815"/>
                    <a:pt x="6706" y="5815"/>
                  </a:cubicBezTo>
                  <a:cubicBezTo>
                    <a:pt x="6608" y="5815"/>
                    <a:pt x="6490" y="5844"/>
                    <a:pt x="6372" y="5942"/>
                  </a:cubicBezTo>
                  <a:cubicBezTo>
                    <a:pt x="5971" y="6242"/>
                    <a:pt x="6038" y="7076"/>
                    <a:pt x="6071" y="8344"/>
                  </a:cubicBezTo>
                  <a:cubicBezTo>
                    <a:pt x="6205" y="11380"/>
                    <a:pt x="6438" y="16450"/>
                    <a:pt x="167" y="17250"/>
                  </a:cubicBezTo>
                  <a:cubicBezTo>
                    <a:pt x="67" y="17250"/>
                    <a:pt x="0" y="17350"/>
                    <a:pt x="0" y="17417"/>
                  </a:cubicBezTo>
                  <a:cubicBezTo>
                    <a:pt x="28" y="17500"/>
                    <a:pt x="78" y="17559"/>
                    <a:pt x="151" y="17559"/>
                  </a:cubicBezTo>
                  <a:cubicBezTo>
                    <a:pt x="166" y="17559"/>
                    <a:pt x="183" y="17556"/>
                    <a:pt x="201" y="17551"/>
                  </a:cubicBezTo>
                  <a:cubicBezTo>
                    <a:pt x="6772" y="16717"/>
                    <a:pt x="6538" y="11480"/>
                    <a:pt x="6405" y="8344"/>
                  </a:cubicBezTo>
                  <a:cubicBezTo>
                    <a:pt x="6338" y="7277"/>
                    <a:pt x="6305" y="6376"/>
                    <a:pt x="6572" y="6176"/>
                  </a:cubicBezTo>
                  <a:cubicBezTo>
                    <a:pt x="6630" y="6137"/>
                    <a:pt x="6666" y="6121"/>
                    <a:pt x="6699" y="6121"/>
                  </a:cubicBezTo>
                  <a:cubicBezTo>
                    <a:pt x="6722" y="6121"/>
                    <a:pt x="6744" y="6129"/>
                    <a:pt x="6772" y="6142"/>
                  </a:cubicBezTo>
                  <a:cubicBezTo>
                    <a:pt x="7472" y="6409"/>
                    <a:pt x="8340" y="9912"/>
                    <a:pt x="8740" y="12080"/>
                  </a:cubicBezTo>
                  <a:cubicBezTo>
                    <a:pt x="8740" y="12180"/>
                    <a:pt x="8807" y="12213"/>
                    <a:pt x="8907" y="12213"/>
                  </a:cubicBezTo>
                  <a:cubicBezTo>
                    <a:pt x="8973" y="12213"/>
                    <a:pt x="9040" y="12147"/>
                    <a:pt x="9040" y="12047"/>
                  </a:cubicBezTo>
                  <a:cubicBezTo>
                    <a:pt x="8873" y="8044"/>
                    <a:pt x="9007" y="1906"/>
                    <a:pt x="10074" y="1439"/>
                  </a:cubicBezTo>
                  <a:cubicBezTo>
                    <a:pt x="10116" y="1425"/>
                    <a:pt x="10151" y="1417"/>
                    <a:pt x="10186" y="1417"/>
                  </a:cubicBezTo>
                  <a:cubicBezTo>
                    <a:pt x="10235" y="1417"/>
                    <a:pt x="10283" y="1433"/>
                    <a:pt x="10341" y="1472"/>
                  </a:cubicBezTo>
                  <a:cubicBezTo>
                    <a:pt x="11208" y="2039"/>
                    <a:pt x="11375" y="6776"/>
                    <a:pt x="11375" y="8544"/>
                  </a:cubicBezTo>
                  <a:cubicBezTo>
                    <a:pt x="11375" y="8644"/>
                    <a:pt x="11442" y="8711"/>
                    <a:pt x="11509" y="8711"/>
                  </a:cubicBezTo>
                  <a:cubicBezTo>
                    <a:pt x="11609" y="8711"/>
                    <a:pt x="11675" y="8644"/>
                    <a:pt x="11675" y="8577"/>
                  </a:cubicBezTo>
                  <a:cubicBezTo>
                    <a:pt x="11809" y="6509"/>
                    <a:pt x="12343" y="1072"/>
                    <a:pt x="13477" y="372"/>
                  </a:cubicBezTo>
                  <a:cubicBezTo>
                    <a:pt x="13555" y="333"/>
                    <a:pt x="13622" y="316"/>
                    <a:pt x="13690" y="316"/>
                  </a:cubicBezTo>
                  <a:cubicBezTo>
                    <a:pt x="13739" y="316"/>
                    <a:pt x="13788" y="324"/>
                    <a:pt x="13844" y="338"/>
                  </a:cubicBezTo>
                  <a:cubicBezTo>
                    <a:pt x="15311" y="1005"/>
                    <a:pt x="14711" y="6009"/>
                    <a:pt x="14377" y="7910"/>
                  </a:cubicBezTo>
                  <a:cubicBezTo>
                    <a:pt x="14344" y="7977"/>
                    <a:pt x="14411" y="8044"/>
                    <a:pt x="14477" y="8077"/>
                  </a:cubicBezTo>
                  <a:cubicBezTo>
                    <a:pt x="14496" y="8083"/>
                    <a:pt x="14513" y="8086"/>
                    <a:pt x="14529" y="8086"/>
                  </a:cubicBezTo>
                  <a:cubicBezTo>
                    <a:pt x="14601" y="8086"/>
                    <a:pt x="14650" y="8032"/>
                    <a:pt x="14678" y="7977"/>
                  </a:cubicBezTo>
                  <a:cubicBezTo>
                    <a:pt x="16112" y="4274"/>
                    <a:pt x="17780" y="2073"/>
                    <a:pt x="18380" y="2006"/>
                  </a:cubicBezTo>
                  <a:cubicBezTo>
                    <a:pt x="18447" y="2006"/>
                    <a:pt x="18480" y="2006"/>
                    <a:pt x="18514" y="2039"/>
                  </a:cubicBezTo>
                  <a:cubicBezTo>
                    <a:pt x="18814" y="2406"/>
                    <a:pt x="18480" y="4341"/>
                    <a:pt x="16712" y="8577"/>
                  </a:cubicBezTo>
                  <a:cubicBezTo>
                    <a:pt x="12949" y="17419"/>
                    <a:pt x="3194" y="17996"/>
                    <a:pt x="1124" y="17996"/>
                  </a:cubicBezTo>
                  <a:cubicBezTo>
                    <a:pt x="882" y="17996"/>
                    <a:pt x="745" y="17988"/>
                    <a:pt x="734" y="17984"/>
                  </a:cubicBezTo>
                  <a:cubicBezTo>
                    <a:pt x="634" y="17984"/>
                    <a:pt x="567" y="18051"/>
                    <a:pt x="567" y="18151"/>
                  </a:cubicBezTo>
                  <a:cubicBezTo>
                    <a:pt x="567" y="18218"/>
                    <a:pt x="634" y="18318"/>
                    <a:pt x="701" y="18318"/>
                  </a:cubicBezTo>
                  <a:lnTo>
                    <a:pt x="1001" y="18318"/>
                  </a:lnTo>
                  <a:cubicBezTo>
                    <a:pt x="2869" y="18318"/>
                    <a:pt x="13110" y="17884"/>
                    <a:pt x="16979" y="8711"/>
                  </a:cubicBezTo>
                  <a:cubicBezTo>
                    <a:pt x="17913" y="6509"/>
                    <a:pt x="19381" y="2673"/>
                    <a:pt x="18747" y="1839"/>
                  </a:cubicBezTo>
                  <a:cubicBezTo>
                    <a:pt x="18665" y="1757"/>
                    <a:pt x="18560" y="1697"/>
                    <a:pt x="18432" y="1697"/>
                  </a:cubicBezTo>
                  <a:cubicBezTo>
                    <a:pt x="18405" y="1697"/>
                    <a:pt x="18376" y="1700"/>
                    <a:pt x="18347" y="1706"/>
                  </a:cubicBezTo>
                  <a:cubicBezTo>
                    <a:pt x="17546" y="1806"/>
                    <a:pt x="16079" y="3907"/>
                    <a:pt x="14878" y="6676"/>
                  </a:cubicBezTo>
                  <a:cubicBezTo>
                    <a:pt x="15145" y="4608"/>
                    <a:pt x="15445" y="739"/>
                    <a:pt x="13977" y="71"/>
                  </a:cubicBezTo>
                  <a:cubicBezTo>
                    <a:pt x="13869" y="25"/>
                    <a:pt x="13760" y="0"/>
                    <a:pt x="13655" y="0"/>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9" name="Google Shape;5979;p63">
              <a:extLst>
                <a:ext uri="{FF2B5EF4-FFF2-40B4-BE49-F238E27FC236}">
                  <a16:creationId xmlns:a16="http://schemas.microsoft.com/office/drawing/2014/main" id="{6D302D88-1CC0-F783-D67B-106E011F85AF}"/>
                </a:ext>
              </a:extLst>
            </p:cNvPr>
            <p:cNvSpPr/>
            <p:nvPr/>
          </p:nvSpPr>
          <p:spPr>
            <a:xfrm>
              <a:off x="8356150" y="6403350"/>
              <a:ext cx="1373850" cy="1199275"/>
            </a:xfrm>
            <a:custGeom>
              <a:avLst/>
              <a:gdLst/>
              <a:ahLst/>
              <a:cxnLst/>
              <a:rect l="l" t="t" r="r" b="b"/>
              <a:pathLst>
                <a:path w="54954" h="47971" extrusionOk="0">
                  <a:moveTo>
                    <a:pt x="18722" y="1"/>
                  </a:moveTo>
                  <a:cubicBezTo>
                    <a:pt x="11623" y="1"/>
                    <a:pt x="8273" y="6072"/>
                    <a:pt x="8273" y="6072"/>
                  </a:cubicBezTo>
                  <a:cubicBezTo>
                    <a:pt x="8273" y="6072"/>
                    <a:pt x="0" y="20082"/>
                    <a:pt x="7138" y="21950"/>
                  </a:cubicBezTo>
                  <a:cubicBezTo>
                    <a:pt x="7297" y="21992"/>
                    <a:pt x="7458" y="22013"/>
                    <a:pt x="7623" y="22013"/>
                  </a:cubicBezTo>
                  <a:cubicBezTo>
                    <a:pt x="11342" y="22013"/>
                    <a:pt x="16511" y="11644"/>
                    <a:pt x="16512" y="11643"/>
                  </a:cubicBezTo>
                  <a:lnTo>
                    <a:pt x="16512" y="11643"/>
                  </a:lnTo>
                  <a:cubicBezTo>
                    <a:pt x="16511" y="11645"/>
                    <a:pt x="8940" y="44800"/>
                    <a:pt x="22816" y="46834"/>
                  </a:cubicBezTo>
                  <a:cubicBezTo>
                    <a:pt x="27135" y="47457"/>
                    <a:pt x="31912" y="47970"/>
                    <a:pt x="36410" y="47970"/>
                  </a:cubicBezTo>
                  <a:cubicBezTo>
                    <a:pt x="46366" y="47970"/>
                    <a:pt x="54953" y="45457"/>
                    <a:pt x="54172" y="36060"/>
                  </a:cubicBezTo>
                  <a:cubicBezTo>
                    <a:pt x="53348" y="26038"/>
                    <a:pt x="45922" y="24932"/>
                    <a:pt x="39395" y="24932"/>
                  </a:cubicBezTo>
                  <a:cubicBezTo>
                    <a:pt x="37546" y="24932"/>
                    <a:pt x="35770" y="25021"/>
                    <a:pt x="34235" y="25021"/>
                  </a:cubicBezTo>
                  <a:cubicBezTo>
                    <a:pt x="31325" y="25021"/>
                    <a:pt x="29288" y="24702"/>
                    <a:pt x="29288" y="22851"/>
                  </a:cubicBezTo>
                  <a:cubicBezTo>
                    <a:pt x="29288" y="16579"/>
                    <a:pt x="28220" y="101"/>
                    <a:pt x="18780" y="1"/>
                  </a:cubicBezTo>
                  <a:cubicBezTo>
                    <a:pt x="18761" y="1"/>
                    <a:pt x="18741" y="1"/>
                    <a:pt x="18722"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0" name="Google Shape;5980;p63">
              <a:extLst>
                <a:ext uri="{FF2B5EF4-FFF2-40B4-BE49-F238E27FC236}">
                  <a16:creationId xmlns:a16="http://schemas.microsoft.com/office/drawing/2014/main" id="{E37303A1-187B-E93A-B4AB-09630C362DDF}"/>
                </a:ext>
              </a:extLst>
            </p:cNvPr>
            <p:cNvSpPr/>
            <p:nvPr/>
          </p:nvSpPr>
          <p:spPr>
            <a:xfrm>
              <a:off x="8411175" y="6700250"/>
              <a:ext cx="275225" cy="262125"/>
            </a:xfrm>
            <a:custGeom>
              <a:avLst/>
              <a:gdLst/>
              <a:ahLst/>
              <a:cxnLst/>
              <a:rect l="l" t="t" r="r" b="b"/>
              <a:pathLst>
                <a:path w="11009" h="10485" extrusionOk="0">
                  <a:moveTo>
                    <a:pt x="3336" y="0"/>
                  </a:moveTo>
                  <a:cubicBezTo>
                    <a:pt x="3336" y="0"/>
                    <a:pt x="1" y="7806"/>
                    <a:pt x="3637" y="10041"/>
                  </a:cubicBezTo>
                  <a:cubicBezTo>
                    <a:pt x="4141" y="10351"/>
                    <a:pt x="4647" y="10484"/>
                    <a:pt x="5145" y="10484"/>
                  </a:cubicBezTo>
                  <a:cubicBezTo>
                    <a:pt x="8237" y="10484"/>
                    <a:pt x="11008" y="5337"/>
                    <a:pt x="11008" y="5337"/>
                  </a:cubicBezTo>
                  <a:cubicBezTo>
                    <a:pt x="9341" y="834"/>
                    <a:pt x="3337" y="0"/>
                    <a:pt x="3336" y="0"/>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1" name="Google Shape;5981;p63">
              <a:extLst>
                <a:ext uri="{FF2B5EF4-FFF2-40B4-BE49-F238E27FC236}">
                  <a16:creationId xmlns:a16="http://schemas.microsoft.com/office/drawing/2014/main" id="{FBA0BBEE-0B03-5176-AB24-F5AA6044F992}"/>
                </a:ext>
              </a:extLst>
            </p:cNvPr>
            <p:cNvSpPr/>
            <p:nvPr/>
          </p:nvSpPr>
          <p:spPr>
            <a:xfrm>
              <a:off x="8537925" y="6800000"/>
              <a:ext cx="90100" cy="107075"/>
            </a:xfrm>
            <a:custGeom>
              <a:avLst/>
              <a:gdLst/>
              <a:ahLst/>
              <a:cxnLst/>
              <a:rect l="l" t="t" r="r" b="b"/>
              <a:pathLst>
                <a:path w="3604" h="4283" extrusionOk="0">
                  <a:moveTo>
                    <a:pt x="2343" y="0"/>
                  </a:moveTo>
                  <a:cubicBezTo>
                    <a:pt x="2319" y="0"/>
                    <a:pt x="2294" y="5"/>
                    <a:pt x="2269" y="13"/>
                  </a:cubicBezTo>
                  <a:cubicBezTo>
                    <a:pt x="2202" y="46"/>
                    <a:pt x="2169" y="146"/>
                    <a:pt x="2202" y="246"/>
                  </a:cubicBezTo>
                  <a:cubicBezTo>
                    <a:pt x="3270" y="2548"/>
                    <a:pt x="3103" y="3415"/>
                    <a:pt x="2770" y="3749"/>
                  </a:cubicBezTo>
                  <a:cubicBezTo>
                    <a:pt x="2610" y="3909"/>
                    <a:pt x="2366" y="3970"/>
                    <a:pt x="2090" y="3970"/>
                  </a:cubicBezTo>
                  <a:cubicBezTo>
                    <a:pt x="1443" y="3970"/>
                    <a:pt x="618" y="3636"/>
                    <a:pt x="268" y="3449"/>
                  </a:cubicBezTo>
                  <a:cubicBezTo>
                    <a:pt x="250" y="3440"/>
                    <a:pt x="230" y="3436"/>
                    <a:pt x="209" y="3436"/>
                  </a:cubicBezTo>
                  <a:cubicBezTo>
                    <a:pt x="152" y="3436"/>
                    <a:pt x="92" y="3467"/>
                    <a:pt x="68" y="3515"/>
                  </a:cubicBezTo>
                  <a:cubicBezTo>
                    <a:pt x="1" y="3615"/>
                    <a:pt x="34" y="3682"/>
                    <a:pt x="134" y="3749"/>
                  </a:cubicBezTo>
                  <a:cubicBezTo>
                    <a:pt x="168" y="3749"/>
                    <a:pt x="1202" y="4283"/>
                    <a:pt x="2069" y="4283"/>
                  </a:cubicBezTo>
                  <a:cubicBezTo>
                    <a:pt x="2436" y="4283"/>
                    <a:pt x="2770" y="4216"/>
                    <a:pt x="3003" y="3982"/>
                  </a:cubicBezTo>
                  <a:cubicBezTo>
                    <a:pt x="3603" y="3415"/>
                    <a:pt x="3437" y="2148"/>
                    <a:pt x="2503" y="113"/>
                  </a:cubicBezTo>
                  <a:cubicBezTo>
                    <a:pt x="2478" y="38"/>
                    <a:pt x="2415" y="0"/>
                    <a:pt x="2343"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2" name="Google Shape;5982;p63">
              <a:extLst>
                <a:ext uri="{FF2B5EF4-FFF2-40B4-BE49-F238E27FC236}">
                  <a16:creationId xmlns:a16="http://schemas.microsoft.com/office/drawing/2014/main" id="{DC038550-F549-F4F4-B358-BAD27792B0B5}"/>
                </a:ext>
              </a:extLst>
            </p:cNvPr>
            <p:cNvSpPr/>
            <p:nvPr/>
          </p:nvSpPr>
          <p:spPr>
            <a:xfrm>
              <a:off x="8529600" y="6825250"/>
              <a:ext cx="87575" cy="68475"/>
            </a:xfrm>
            <a:custGeom>
              <a:avLst/>
              <a:gdLst/>
              <a:ahLst/>
              <a:cxnLst/>
              <a:rect l="l" t="t" r="r" b="b"/>
              <a:pathLst>
                <a:path w="3503" h="2739" extrusionOk="0">
                  <a:moveTo>
                    <a:pt x="199" y="1"/>
                  </a:moveTo>
                  <a:cubicBezTo>
                    <a:pt x="150" y="1"/>
                    <a:pt x="108" y="29"/>
                    <a:pt x="67" y="70"/>
                  </a:cubicBezTo>
                  <a:cubicBezTo>
                    <a:pt x="0" y="137"/>
                    <a:pt x="34" y="237"/>
                    <a:pt x="100" y="270"/>
                  </a:cubicBezTo>
                  <a:lnTo>
                    <a:pt x="3236" y="2706"/>
                  </a:lnTo>
                  <a:cubicBezTo>
                    <a:pt x="3269" y="2739"/>
                    <a:pt x="3303" y="2739"/>
                    <a:pt x="3336" y="2739"/>
                  </a:cubicBezTo>
                  <a:cubicBezTo>
                    <a:pt x="3369" y="2739"/>
                    <a:pt x="3436" y="2706"/>
                    <a:pt x="3436" y="2672"/>
                  </a:cubicBezTo>
                  <a:cubicBezTo>
                    <a:pt x="3503" y="2605"/>
                    <a:pt x="3503" y="2505"/>
                    <a:pt x="3436" y="2472"/>
                  </a:cubicBezTo>
                  <a:lnTo>
                    <a:pt x="301" y="37"/>
                  </a:lnTo>
                  <a:cubicBezTo>
                    <a:pt x="262" y="12"/>
                    <a:pt x="229" y="1"/>
                    <a:pt x="199"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3" name="Google Shape;5983;p63">
              <a:extLst>
                <a:ext uri="{FF2B5EF4-FFF2-40B4-BE49-F238E27FC236}">
                  <a16:creationId xmlns:a16="http://schemas.microsoft.com/office/drawing/2014/main" id="{DF2EDA21-CC23-B58F-F0C4-ECB69C706E44}"/>
                </a:ext>
              </a:extLst>
            </p:cNvPr>
            <p:cNvSpPr/>
            <p:nvPr/>
          </p:nvSpPr>
          <p:spPr>
            <a:xfrm>
              <a:off x="8472900" y="6772800"/>
              <a:ext cx="63400" cy="63175"/>
            </a:xfrm>
            <a:custGeom>
              <a:avLst/>
              <a:gdLst/>
              <a:ahLst/>
              <a:cxnLst/>
              <a:rect l="l" t="t" r="r" b="b"/>
              <a:pathLst>
                <a:path w="2536" h="2527" extrusionOk="0">
                  <a:moveTo>
                    <a:pt x="1401" y="0"/>
                  </a:moveTo>
                  <a:lnTo>
                    <a:pt x="0" y="2235"/>
                  </a:lnTo>
                  <a:cubicBezTo>
                    <a:pt x="0" y="2235"/>
                    <a:pt x="1091" y="2527"/>
                    <a:pt x="1823" y="2527"/>
                  </a:cubicBezTo>
                  <a:cubicBezTo>
                    <a:pt x="2170" y="2527"/>
                    <a:pt x="2436" y="2461"/>
                    <a:pt x="2468" y="2268"/>
                  </a:cubicBezTo>
                  <a:cubicBezTo>
                    <a:pt x="2535" y="1635"/>
                    <a:pt x="1401" y="0"/>
                    <a:pt x="1401" y="0"/>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4" name="Google Shape;5984;p63">
              <a:extLst>
                <a:ext uri="{FF2B5EF4-FFF2-40B4-BE49-F238E27FC236}">
                  <a16:creationId xmlns:a16="http://schemas.microsoft.com/office/drawing/2014/main" id="{82D0FA94-4043-E730-3C55-F78161257F51}"/>
                </a:ext>
              </a:extLst>
            </p:cNvPr>
            <p:cNvSpPr/>
            <p:nvPr/>
          </p:nvSpPr>
          <p:spPr>
            <a:xfrm>
              <a:off x="8906525" y="6444400"/>
              <a:ext cx="206000" cy="77625"/>
            </a:xfrm>
            <a:custGeom>
              <a:avLst/>
              <a:gdLst/>
              <a:ahLst/>
              <a:cxnLst/>
              <a:rect l="l" t="t" r="r" b="b"/>
              <a:pathLst>
                <a:path w="8240" h="3105" extrusionOk="0">
                  <a:moveTo>
                    <a:pt x="4800" y="0"/>
                  </a:moveTo>
                  <a:cubicBezTo>
                    <a:pt x="1855" y="0"/>
                    <a:pt x="1" y="2295"/>
                    <a:pt x="1" y="2295"/>
                  </a:cubicBezTo>
                  <a:lnTo>
                    <a:pt x="501" y="2729"/>
                  </a:lnTo>
                  <a:cubicBezTo>
                    <a:pt x="1457" y="2996"/>
                    <a:pt x="2326" y="3104"/>
                    <a:pt x="3106" y="3104"/>
                  </a:cubicBezTo>
                  <a:cubicBezTo>
                    <a:pt x="6517" y="3104"/>
                    <a:pt x="8240" y="1027"/>
                    <a:pt x="8240" y="1027"/>
                  </a:cubicBezTo>
                  <a:cubicBezTo>
                    <a:pt x="6983" y="278"/>
                    <a:pt x="5825" y="0"/>
                    <a:pt x="4800"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5" name="Google Shape;5985;p63">
              <a:extLst>
                <a:ext uri="{FF2B5EF4-FFF2-40B4-BE49-F238E27FC236}">
                  <a16:creationId xmlns:a16="http://schemas.microsoft.com/office/drawing/2014/main" id="{ACF832C3-183B-89F2-0CC4-A5A48CAB17D2}"/>
                </a:ext>
              </a:extLst>
            </p:cNvPr>
            <p:cNvSpPr/>
            <p:nvPr/>
          </p:nvSpPr>
          <p:spPr>
            <a:xfrm>
              <a:off x="8703875" y="6548475"/>
              <a:ext cx="47575" cy="89250"/>
            </a:xfrm>
            <a:custGeom>
              <a:avLst/>
              <a:gdLst/>
              <a:ahLst/>
              <a:cxnLst/>
              <a:rect l="l" t="t" r="r" b="b"/>
              <a:pathLst>
                <a:path w="1903" h="3570" extrusionOk="0">
                  <a:moveTo>
                    <a:pt x="168" y="0"/>
                  </a:moveTo>
                  <a:cubicBezTo>
                    <a:pt x="68" y="0"/>
                    <a:pt x="1" y="67"/>
                    <a:pt x="1" y="167"/>
                  </a:cubicBezTo>
                  <a:cubicBezTo>
                    <a:pt x="1" y="667"/>
                    <a:pt x="68" y="3302"/>
                    <a:pt x="935" y="3536"/>
                  </a:cubicBezTo>
                  <a:cubicBezTo>
                    <a:pt x="968" y="3569"/>
                    <a:pt x="1002" y="3569"/>
                    <a:pt x="1035" y="3569"/>
                  </a:cubicBezTo>
                  <a:cubicBezTo>
                    <a:pt x="1135" y="3569"/>
                    <a:pt x="1202" y="3536"/>
                    <a:pt x="1269" y="3469"/>
                  </a:cubicBezTo>
                  <a:cubicBezTo>
                    <a:pt x="1869" y="3036"/>
                    <a:pt x="1902" y="634"/>
                    <a:pt x="1902" y="167"/>
                  </a:cubicBezTo>
                  <a:cubicBezTo>
                    <a:pt x="1902" y="67"/>
                    <a:pt x="1836" y="0"/>
                    <a:pt x="1736" y="0"/>
                  </a:cubicBezTo>
                  <a:cubicBezTo>
                    <a:pt x="1669" y="0"/>
                    <a:pt x="1602" y="67"/>
                    <a:pt x="1602" y="167"/>
                  </a:cubicBezTo>
                  <a:cubicBezTo>
                    <a:pt x="1602" y="1201"/>
                    <a:pt x="1469" y="2969"/>
                    <a:pt x="1102" y="3236"/>
                  </a:cubicBezTo>
                  <a:cubicBezTo>
                    <a:pt x="1085" y="3252"/>
                    <a:pt x="1068" y="3261"/>
                    <a:pt x="1052" y="3261"/>
                  </a:cubicBezTo>
                  <a:cubicBezTo>
                    <a:pt x="1035" y="3261"/>
                    <a:pt x="1018" y="3252"/>
                    <a:pt x="1002" y="3236"/>
                  </a:cubicBezTo>
                  <a:cubicBezTo>
                    <a:pt x="535" y="3102"/>
                    <a:pt x="335" y="1368"/>
                    <a:pt x="335" y="167"/>
                  </a:cubicBezTo>
                  <a:cubicBezTo>
                    <a:pt x="335" y="67"/>
                    <a:pt x="234" y="0"/>
                    <a:pt x="168"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6" name="Google Shape;5986;p63">
              <a:extLst>
                <a:ext uri="{FF2B5EF4-FFF2-40B4-BE49-F238E27FC236}">
                  <a16:creationId xmlns:a16="http://schemas.microsoft.com/office/drawing/2014/main" id="{FDF763E3-899B-D5C9-D2C1-9E2BC48E5444}"/>
                </a:ext>
              </a:extLst>
            </p:cNvPr>
            <p:cNvSpPr/>
            <p:nvPr/>
          </p:nvSpPr>
          <p:spPr>
            <a:xfrm>
              <a:off x="8603825" y="6548475"/>
              <a:ext cx="47550" cy="89250"/>
            </a:xfrm>
            <a:custGeom>
              <a:avLst/>
              <a:gdLst/>
              <a:ahLst/>
              <a:cxnLst/>
              <a:rect l="l" t="t" r="r" b="b"/>
              <a:pathLst>
                <a:path w="1902" h="3570" extrusionOk="0">
                  <a:moveTo>
                    <a:pt x="167" y="0"/>
                  </a:moveTo>
                  <a:cubicBezTo>
                    <a:pt x="67" y="0"/>
                    <a:pt x="0" y="67"/>
                    <a:pt x="0" y="167"/>
                  </a:cubicBezTo>
                  <a:cubicBezTo>
                    <a:pt x="0" y="667"/>
                    <a:pt x="67" y="3302"/>
                    <a:pt x="934" y="3536"/>
                  </a:cubicBezTo>
                  <a:cubicBezTo>
                    <a:pt x="967" y="3569"/>
                    <a:pt x="1001" y="3569"/>
                    <a:pt x="1034" y="3569"/>
                  </a:cubicBezTo>
                  <a:cubicBezTo>
                    <a:pt x="1134" y="3569"/>
                    <a:pt x="1201" y="3536"/>
                    <a:pt x="1268" y="3469"/>
                  </a:cubicBezTo>
                  <a:cubicBezTo>
                    <a:pt x="1868" y="3036"/>
                    <a:pt x="1901" y="634"/>
                    <a:pt x="1901" y="167"/>
                  </a:cubicBezTo>
                  <a:cubicBezTo>
                    <a:pt x="1901" y="67"/>
                    <a:pt x="1835" y="0"/>
                    <a:pt x="1735" y="0"/>
                  </a:cubicBezTo>
                  <a:cubicBezTo>
                    <a:pt x="1668" y="0"/>
                    <a:pt x="1601" y="67"/>
                    <a:pt x="1601" y="167"/>
                  </a:cubicBezTo>
                  <a:cubicBezTo>
                    <a:pt x="1601" y="1201"/>
                    <a:pt x="1468" y="2969"/>
                    <a:pt x="1101" y="3236"/>
                  </a:cubicBezTo>
                  <a:cubicBezTo>
                    <a:pt x="1084" y="3252"/>
                    <a:pt x="1068" y="3261"/>
                    <a:pt x="1051" y="3261"/>
                  </a:cubicBezTo>
                  <a:cubicBezTo>
                    <a:pt x="1034" y="3261"/>
                    <a:pt x="1018" y="3252"/>
                    <a:pt x="1001" y="3236"/>
                  </a:cubicBezTo>
                  <a:cubicBezTo>
                    <a:pt x="534" y="3102"/>
                    <a:pt x="334" y="1368"/>
                    <a:pt x="334" y="167"/>
                  </a:cubicBezTo>
                  <a:cubicBezTo>
                    <a:pt x="334" y="67"/>
                    <a:pt x="267" y="0"/>
                    <a:pt x="167"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7" name="Google Shape;5987;p63">
              <a:extLst>
                <a:ext uri="{FF2B5EF4-FFF2-40B4-BE49-F238E27FC236}">
                  <a16:creationId xmlns:a16="http://schemas.microsoft.com/office/drawing/2014/main" id="{AD4C2945-21EF-DD58-4ECF-B3DA3EBAE2ED}"/>
                </a:ext>
              </a:extLst>
            </p:cNvPr>
            <p:cNvSpPr/>
            <p:nvPr/>
          </p:nvSpPr>
          <p:spPr>
            <a:xfrm>
              <a:off x="8874850" y="7455975"/>
              <a:ext cx="146800" cy="606925"/>
            </a:xfrm>
            <a:custGeom>
              <a:avLst/>
              <a:gdLst/>
              <a:ahLst/>
              <a:cxnLst/>
              <a:rect l="l" t="t" r="r" b="b"/>
              <a:pathLst>
                <a:path w="5872" h="24277" extrusionOk="0">
                  <a:moveTo>
                    <a:pt x="3591" y="0"/>
                  </a:moveTo>
                  <a:cubicBezTo>
                    <a:pt x="2003" y="0"/>
                    <a:pt x="0" y="1160"/>
                    <a:pt x="0" y="1160"/>
                  </a:cubicBezTo>
                  <a:cubicBezTo>
                    <a:pt x="0" y="1160"/>
                    <a:pt x="2402" y="18806"/>
                    <a:pt x="2002" y="24277"/>
                  </a:cubicBezTo>
                  <a:lnTo>
                    <a:pt x="5471" y="24277"/>
                  </a:lnTo>
                  <a:cubicBezTo>
                    <a:pt x="5471" y="24277"/>
                    <a:pt x="5871" y="5163"/>
                    <a:pt x="5471" y="1694"/>
                  </a:cubicBezTo>
                  <a:cubicBezTo>
                    <a:pt x="5322" y="405"/>
                    <a:pt x="4529" y="0"/>
                    <a:pt x="3591"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8" name="Google Shape;5988;p63">
              <a:extLst>
                <a:ext uri="{FF2B5EF4-FFF2-40B4-BE49-F238E27FC236}">
                  <a16:creationId xmlns:a16="http://schemas.microsoft.com/office/drawing/2014/main" id="{4EC3F531-75D2-7C70-1F89-548AD8B2EF22}"/>
                </a:ext>
              </a:extLst>
            </p:cNvPr>
            <p:cNvSpPr/>
            <p:nvPr/>
          </p:nvSpPr>
          <p:spPr>
            <a:xfrm>
              <a:off x="8466225" y="7304850"/>
              <a:ext cx="381950" cy="507875"/>
            </a:xfrm>
            <a:custGeom>
              <a:avLst/>
              <a:gdLst/>
              <a:ahLst/>
              <a:cxnLst/>
              <a:rect l="l" t="t" r="r" b="b"/>
              <a:pathLst>
                <a:path w="15278" h="20315" extrusionOk="0">
                  <a:moveTo>
                    <a:pt x="10775" y="0"/>
                  </a:moveTo>
                  <a:cubicBezTo>
                    <a:pt x="10775" y="0"/>
                    <a:pt x="0" y="2368"/>
                    <a:pt x="834" y="11275"/>
                  </a:cubicBezTo>
                  <a:cubicBezTo>
                    <a:pt x="1701" y="20315"/>
                    <a:pt x="15278" y="20315"/>
                    <a:pt x="15278" y="20315"/>
                  </a:cubicBezTo>
                  <a:lnTo>
                    <a:pt x="15278" y="16712"/>
                  </a:lnTo>
                  <a:cubicBezTo>
                    <a:pt x="15278" y="16712"/>
                    <a:pt x="7105" y="15278"/>
                    <a:pt x="5838" y="11275"/>
                  </a:cubicBezTo>
                  <a:cubicBezTo>
                    <a:pt x="4570" y="7272"/>
                    <a:pt x="11909" y="5237"/>
                    <a:pt x="11909" y="5237"/>
                  </a:cubicBezTo>
                  <a:lnTo>
                    <a:pt x="10775" y="0"/>
                  </a:ln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9" name="Google Shape;5989;p63">
              <a:extLst>
                <a:ext uri="{FF2B5EF4-FFF2-40B4-BE49-F238E27FC236}">
                  <a16:creationId xmlns:a16="http://schemas.microsoft.com/office/drawing/2014/main" id="{58B47C96-4AFF-AECA-9B39-8E4948894BCE}"/>
                </a:ext>
              </a:extLst>
            </p:cNvPr>
            <p:cNvSpPr/>
            <p:nvPr/>
          </p:nvSpPr>
          <p:spPr>
            <a:xfrm>
              <a:off x="9486100" y="7498300"/>
              <a:ext cx="191000" cy="527075"/>
            </a:xfrm>
            <a:custGeom>
              <a:avLst/>
              <a:gdLst/>
              <a:ahLst/>
              <a:cxnLst/>
              <a:rect l="l" t="t" r="r" b="b"/>
              <a:pathLst>
                <a:path w="7640" h="21083" extrusionOk="0">
                  <a:moveTo>
                    <a:pt x="1" y="1"/>
                  </a:moveTo>
                  <a:cubicBezTo>
                    <a:pt x="1" y="1"/>
                    <a:pt x="1135" y="16313"/>
                    <a:pt x="568" y="19782"/>
                  </a:cubicBezTo>
                  <a:lnTo>
                    <a:pt x="3670" y="21083"/>
                  </a:lnTo>
                  <a:cubicBezTo>
                    <a:pt x="3670" y="21083"/>
                    <a:pt x="7640" y="5371"/>
                    <a:pt x="6406"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0" name="Google Shape;5990;p63">
              <a:extLst>
                <a:ext uri="{FF2B5EF4-FFF2-40B4-BE49-F238E27FC236}">
                  <a16:creationId xmlns:a16="http://schemas.microsoft.com/office/drawing/2014/main" id="{71886A51-5EB4-4571-A8FE-EC3F4B2DB658}"/>
                </a:ext>
              </a:extLst>
            </p:cNvPr>
            <p:cNvSpPr/>
            <p:nvPr/>
          </p:nvSpPr>
          <p:spPr>
            <a:xfrm>
              <a:off x="9319325" y="7555025"/>
              <a:ext cx="163475" cy="507875"/>
            </a:xfrm>
            <a:custGeom>
              <a:avLst/>
              <a:gdLst/>
              <a:ahLst/>
              <a:cxnLst/>
              <a:rect l="l" t="t" r="r" b="b"/>
              <a:pathLst>
                <a:path w="6539" h="20315" extrusionOk="0">
                  <a:moveTo>
                    <a:pt x="1" y="0"/>
                  </a:moveTo>
                  <a:cubicBezTo>
                    <a:pt x="1" y="0"/>
                    <a:pt x="2002" y="15244"/>
                    <a:pt x="1201" y="20315"/>
                  </a:cubicBezTo>
                  <a:lnTo>
                    <a:pt x="4671" y="20315"/>
                  </a:lnTo>
                  <a:cubicBezTo>
                    <a:pt x="4671" y="20315"/>
                    <a:pt x="6539" y="6038"/>
                    <a:pt x="6005"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1" name="Google Shape;5991;p63">
              <a:extLst>
                <a:ext uri="{FF2B5EF4-FFF2-40B4-BE49-F238E27FC236}">
                  <a16:creationId xmlns:a16="http://schemas.microsoft.com/office/drawing/2014/main" id="{CAC10824-F454-480A-462C-CECB4A0E9C52}"/>
                </a:ext>
              </a:extLst>
            </p:cNvPr>
            <p:cNvSpPr/>
            <p:nvPr/>
          </p:nvSpPr>
          <p:spPr>
            <a:xfrm>
              <a:off x="8944900" y="6479175"/>
              <a:ext cx="115100" cy="26775"/>
            </a:xfrm>
            <a:custGeom>
              <a:avLst/>
              <a:gdLst/>
              <a:ahLst/>
              <a:cxnLst/>
              <a:rect l="l" t="t" r="r" b="b"/>
              <a:pathLst>
                <a:path w="4604" h="1071" extrusionOk="0">
                  <a:moveTo>
                    <a:pt x="4422" y="0"/>
                  </a:moveTo>
                  <a:cubicBezTo>
                    <a:pt x="4392" y="0"/>
                    <a:pt x="4362" y="11"/>
                    <a:pt x="4337" y="37"/>
                  </a:cubicBezTo>
                  <a:cubicBezTo>
                    <a:pt x="4310" y="37"/>
                    <a:pt x="3035" y="737"/>
                    <a:pt x="1399" y="737"/>
                  </a:cubicBezTo>
                  <a:cubicBezTo>
                    <a:pt x="1015" y="737"/>
                    <a:pt x="612" y="699"/>
                    <a:pt x="200" y="604"/>
                  </a:cubicBezTo>
                  <a:cubicBezTo>
                    <a:pt x="189" y="598"/>
                    <a:pt x="176" y="595"/>
                    <a:pt x="162" y="595"/>
                  </a:cubicBezTo>
                  <a:cubicBezTo>
                    <a:pt x="101" y="595"/>
                    <a:pt x="34" y="655"/>
                    <a:pt x="34" y="737"/>
                  </a:cubicBezTo>
                  <a:cubicBezTo>
                    <a:pt x="0" y="804"/>
                    <a:pt x="67" y="904"/>
                    <a:pt x="134" y="904"/>
                  </a:cubicBezTo>
                  <a:cubicBezTo>
                    <a:pt x="567" y="1004"/>
                    <a:pt x="1001" y="1071"/>
                    <a:pt x="1435" y="1071"/>
                  </a:cubicBezTo>
                  <a:cubicBezTo>
                    <a:pt x="3102" y="1071"/>
                    <a:pt x="4437" y="337"/>
                    <a:pt x="4503" y="304"/>
                  </a:cubicBezTo>
                  <a:cubicBezTo>
                    <a:pt x="4570" y="270"/>
                    <a:pt x="4603" y="170"/>
                    <a:pt x="4537" y="70"/>
                  </a:cubicBezTo>
                  <a:cubicBezTo>
                    <a:pt x="4516" y="29"/>
                    <a:pt x="4470" y="0"/>
                    <a:pt x="4422"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2" name="Google Shape;5992;p63">
              <a:extLst>
                <a:ext uri="{FF2B5EF4-FFF2-40B4-BE49-F238E27FC236}">
                  <a16:creationId xmlns:a16="http://schemas.microsoft.com/office/drawing/2014/main" id="{3497DEC8-ECA1-70F7-C4BE-E9D6208E1D64}"/>
                </a:ext>
              </a:extLst>
            </p:cNvPr>
            <p:cNvSpPr/>
            <p:nvPr/>
          </p:nvSpPr>
          <p:spPr>
            <a:xfrm>
              <a:off x="8608000" y="6857025"/>
              <a:ext cx="328575" cy="719700"/>
            </a:xfrm>
            <a:custGeom>
              <a:avLst/>
              <a:gdLst/>
              <a:ahLst/>
              <a:cxnLst/>
              <a:rect l="l" t="t" r="r" b="b"/>
              <a:pathLst>
                <a:path w="13143" h="28788" extrusionOk="0">
                  <a:moveTo>
                    <a:pt x="5270" y="0"/>
                  </a:moveTo>
                  <a:lnTo>
                    <a:pt x="5270" y="0"/>
                  </a:lnTo>
                  <a:cubicBezTo>
                    <a:pt x="5270" y="1"/>
                    <a:pt x="0" y="27286"/>
                    <a:pt x="11141" y="28787"/>
                  </a:cubicBezTo>
                  <a:cubicBezTo>
                    <a:pt x="11141" y="28787"/>
                    <a:pt x="13143" y="3236"/>
                    <a:pt x="5270" y="0"/>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3" name="Google Shape;5993;p63">
              <a:extLst>
                <a:ext uri="{FF2B5EF4-FFF2-40B4-BE49-F238E27FC236}">
                  <a16:creationId xmlns:a16="http://schemas.microsoft.com/office/drawing/2014/main" id="{64BC498D-10F4-DE13-1A3E-27FC858CA433}"/>
                </a:ext>
              </a:extLst>
            </p:cNvPr>
            <p:cNvSpPr/>
            <p:nvPr/>
          </p:nvSpPr>
          <p:spPr>
            <a:xfrm>
              <a:off x="9015775" y="7428700"/>
              <a:ext cx="476200" cy="175075"/>
            </a:xfrm>
            <a:custGeom>
              <a:avLst/>
              <a:gdLst/>
              <a:ahLst/>
              <a:cxnLst/>
              <a:rect l="l" t="t" r="r" b="b"/>
              <a:pathLst>
                <a:path w="19048" h="7003" extrusionOk="0">
                  <a:moveTo>
                    <a:pt x="10496" y="0"/>
                  </a:moveTo>
                  <a:cubicBezTo>
                    <a:pt x="4798" y="0"/>
                    <a:pt x="1" y="6287"/>
                    <a:pt x="1" y="6287"/>
                  </a:cubicBezTo>
                  <a:cubicBezTo>
                    <a:pt x="3007" y="6817"/>
                    <a:pt x="5921" y="7002"/>
                    <a:pt x="8528" y="7002"/>
                  </a:cubicBezTo>
                  <a:cubicBezTo>
                    <a:pt x="14627" y="7002"/>
                    <a:pt x="19047" y="5987"/>
                    <a:pt x="19047" y="5987"/>
                  </a:cubicBezTo>
                  <a:cubicBezTo>
                    <a:pt x="16286" y="1505"/>
                    <a:pt x="13283" y="0"/>
                    <a:pt x="10496" y="0"/>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4" name="Google Shape;5994;p63">
              <a:extLst>
                <a:ext uri="{FF2B5EF4-FFF2-40B4-BE49-F238E27FC236}">
                  <a16:creationId xmlns:a16="http://schemas.microsoft.com/office/drawing/2014/main" id="{98A9B3E6-1A2E-30D5-087C-2A7FE91F5E49}"/>
                </a:ext>
              </a:extLst>
            </p:cNvPr>
            <p:cNvSpPr/>
            <p:nvPr/>
          </p:nvSpPr>
          <p:spPr>
            <a:xfrm>
              <a:off x="9194225" y="7070450"/>
              <a:ext cx="47575" cy="11750"/>
            </a:xfrm>
            <a:custGeom>
              <a:avLst/>
              <a:gdLst/>
              <a:ahLst/>
              <a:cxnLst/>
              <a:rect l="l" t="t" r="r" b="b"/>
              <a:pathLst>
                <a:path w="1903" h="470" extrusionOk="0">
                  <a:moveTo>
                    <a:pt x="244" y="1"/>
                  </a:moveTo>
                  <a:cubicBezTo>
                    <a:pt x="178" y="1"/>
                    <a:pt x="143" y="3"/>
                    <a:pt x="134" y="3"/>
                  </a:cubicBezTo>
                  <a:cubicBezTo>
                    <a:pt x="68" y="3"/>
                    <a:pt x="1" y="69"/>
                    <a:pt x="1" y="169"/>
                  </a:cubicBezTo>
                  <a:cubicBezTo>
                    <a:pt x="1" y="236"/>
                    <a:pt x="101" y="303"/>
                    <a:pt x="168" y="303"/>
                  </a:cubicBezTo>
                  <a:cubicBezTo>
                    <a:pt x="168" y="303"/>
                    <a:pt x="635" y="303"/>
                    <a:pt x="1702" y="470"/>
                  </a:cubicBezTo>
                  <a:cubicBezTo>
                    <a:pt x="1802" y="470"/>
                    <a:pt x="1869" y="436"/>
                    <a:pt x="1869" y="336"/>
                  </a:cubicBezTo>
                  <a:cubicBezTo>
                    <a:pt x="1902" y="270"/>
                    <a:pt x="1836" y="169"/>
                    <a:pt x="1736" y="169"/>
                  </a:cubicBezTo>
                  <a:cubicBezTo>
                    <a:pt x="910" y="19"/>
                    <a:pt x="441" y="1"/>
                    <a:pt x="244"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5" name="Google Shape;5995;p63">
              <a:extLst>
                <a:ext uri="{FF2B5EF4-FFF2-40B4-BE49-F238E27FC236}">
                  <a16:creationId xmlns:a16="http://schemas.microsoft.com/office/drawing/2014/main" id="{EA569A2C-FD4A-5A56-15EC-AD72376CF0B4}"/>
                </a:ext>
              </a:extLst>
            </p:cNvPr>
            <p:cNvSpPr/>
            <p:nvPr/>
          </p:nvSpPr>
          <p:spPr>
            <a:xfrm>
              <a:off x="9254275" y="7056275"/>
              <a:ext cx="46725" cy="11750"/>
            </a:xfrm>
            <a:custGeom>
              <a:avLst/>
              <a:gdLst/>
              <a:ahLst/>
              <a:cxnLst/>
              <a:rect l="l" t="t" r="r" b="b"/>
              <a:pathLst>
                <a:path w="1869" h="470" extrusionOk="0">
                  <a:moveTo>
                    <a:pt x="244" y="0"/>
                  </a:moveTo>
                  <a:cubicBezTo>
                    <a:pt x="178" y="0"/>
                    <a:pt x="142" y="3"/>
                    <a:pt x="134" y="3"/>
                  </a:cubicBezTo>
                  <a:cubicBezTo>
                    <a:pt x="67" y="3"/>
                    <a:pt x="1" y="69"/>
                    <a:pt x="1" y="169"/>
                  </a:cubicBezTo>
                  <a:cubicBezTo>
                    <a:pt x="1" y="236"/>
                    <a:pt x="67" y="303"/>
                    <a:pt x="167" y="303"/>
                  </a:cubicBezTo>
                  <a:cubicBezTo>
                    <a:pt x="167" y="303"/>
                    <a:pt x="634" y="303"/>
                    <a:pt x="1669" y="470"/>
                  </a:cubicBezTo>
                  <a:lnTo>
                    <a:pt x="1702" y="470"/>
                  </a:lnTo>
                  <a:cubicBezTo>
                    <a:pt x="1769" y="470"/>
                    <a:pt x="1835" y="403"/>
                    <a:pt x="1869" y="336"/>
                  </a:cubicBezTo>
                  <a:cubicBezTo>
                    <a:pt x="1869" y="269"/>
                    <a:pt x="1802" y="169"/>
                    <a:pt x="1735" y="169"/>
                  </a:cubicBezTo>
                  <a:cubicBezTo>
                    <a:pt x="910" y="19"/>
                    <a:pt x="441" y="0"/>
                    <a:pt x="244"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6" name="Google Shape;5996;p63">
              <a:extLst>
                <a:ext uri="{FF2B5EF4-FFF2-40B4-BE49-F238E27FC236}">
                  <a16:creationId xmlns:a16="http://schemas.microsoft.com/office/drawing/2014/main" id="{0CBBBBE3-614F-E463-6578-27BDB1DDF802}"/>
                </a:ext>
              </a:extLst>
            </p:cNvPr>
            <p:cNvSpPr/>
            <p:nvPr/>
          </p:nvSpPr>
          <p:spPr>
            <a:xfrm>
              <a:off x="9261775" y="7088025"/>
              <a:ext cx="46725" cy="12525"/>
            </a:xfrm>
            <a:custGeom>
              <a:avLst/>
              <a:gdLst/>
              <a:ahLst/>
              <a:cxnLst/>
              <a:rect l="l" t="t" r="r" b="b"/>
              <a:pathLst>
                <a:path w="1869" h="501" extrusionOk="0">
                  <a:moveTo>
                    <a:pt x="134" y="0"/>
                  </a:moveTo>
                  <a:cubicBezTo>
                    <a:pt x="68" y="0"/>
                    <a:pt x="1" y="100"/>
                    <a:pt x="1" y="167"/>
                  </a:cubicBezTo>
                  <a:cubicBezTo>
                    <a:pt x="1" y="267"/>
                    <a:pt x="68" y="334"/>
                    <a:pt x="168" y="334"/>
                  </a:cubicBezTo>
                  <a:cubicBezTo>
                    <a:pt x="168" y="334"/>
                    <a:pt x="206" y="331"/>
                    <a:pt x="285" y="331"/>
                  </a:cubicBezTo>
                  <a:cubicBezTo>
                    <a:pt x="484" y="331"/>
                    <a:pt x="940" y="348"/>
                    <a:pt x="1702" y="467"/>
                  </a:cubicBezTo>
                  <a:cubicBezTo>
                    <a:pt x="1702" y="501"/>
                    <a:pt x="1702" y="501"/>
                    <a:pt x="1702" y="501"/>
                  </a:cubicBezTo>
                  <a:cubicBezTo>
                    <a:pt x="1802" y="501"/>
                    <a:pt x="1869" y="434"/>
                    <a:pt x="1869" y="367"/>
                  </a:cubicBezTo>
                  <a:cubicBezTo>
                    <a:pt x="1869" y="267"/>
                    <a:pt x="1836" y="200"/>
                    <a:pt x="1735" y="167"/>
                  </a:cubicBezTo>
                  <a:cubicBezTo>
                    <a:pt x="635" y="0"/>
                    <a:pt x="168" y="0"/>
                    <a:pt x="134"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7" name="Google Shape;5997;p63">
              <a:extLst>
                <a:ext uri="{FF2B5EF4-FFF2-40B4-BE49-F238E27FC236}">
                  <a16:creationId xmlns:a16="http://schemas.microsoft.com/office/drawing/2014/main" id="{766ADE06-59BA-3103-7521-7E4195DD5FD7}"/>
                </a:ext>
              </a:extLst>
            </p:cNvPr>
            <p:cNvSpPr/>
            <p:nvPr/>
          </p:nvSpPr>
          <p:spPr>
            <a:xfrm>
              <a:off x="9337675" y="7065450"/>
              <a:ext cx="46725" cy="11750"/>
            </a:xfrm>
            <a:custGeom>
              <a:avLst/>
              <a:gdLst/>
              <a:ahLst/>
              <a:cxnLst/>
              <a:rect l="l" t="t" r="r" b="b"/>
              <a:pathLst>
                <a:path w="1869" h="470" extrusionOk="0">
                  <a:moveTo>
                    <a:pt x="243" y="0"/>
                  </a:moveTo>
                  <a:cubicBezTo>
                    <a:pt x="178" y="0"/>
                    <a:pt x="142" y="3"/>
                    <a:pt x="134" y="3"/>
                  </a:cubicBezTo>
                  <a:cubicBezTo>
                    <a:pt x="67" y="3"/>
                    <a:pt x="0" y="69"/>
                    <a:pt x="0" y="169"/>
                  </a:cubicBezTo>
                  <a:cubicBezTo>
                    <a:pt x="0" y="236"/>
                    <a:pt x="67" y="303"/>
                    <a:pt x="167" y="303"/>
                  </a:cubicBezTo>
                  <a:cubicBezTo>
                    <a:pt x="167" y="303"/>
                    <a:pt x="196" y="301"/>
                    <a:pt x="256" y="301"/>
                  </a:cubicBezTo>
                  <a:cubicBezTo>
                    <a:pt x="436" y="301"/>
                    <a:pt x="893" y="319"/>
                    <a:pt x="1668" y="470"/>
                  </a:cubicBezTo>
                  <a:lnTo>
                    <a:pt x="1702" y="470"/>
                  </a:lnTo>
                  <a:cubicBezTo>
                    <a:pt x="1768" y="470"/>
                    <a:pt x="1835" y="403"/>
                    <a:pt x="1868" y="336"/>
                  </a:cubicBezTo>
                  <a:cubicBezTo>
                    <a:pt x="1868" y="236"/>
                    <a:pt x="1802" y="169"/>
                    <a:pt x="1735" y="169"/>
                  </a:cubicBezTo>
                  <a:cubicBezTo>
                    <a:pt x="909" y="19"/>
                    <a:pt x="440" y="0"/>
                    <a:pt x="243"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8" name="Google Shape;5998;p63">
              <a:extLst>
                <a:ext uri="{FF2B5EF4-FFF2-40B4-BE49-F238E27FC236}">
                  <a16:creationId xmlns:a16="http://schemas.microsoft.com/office/drawing/2014/main" id="{0B183FB7-5296-7452-D596-305C1808ABA9}"/>
                </a:ext>
              </a:extLst>
            </p:cNvPr>
            <p:cNvSpPr/>
            <p:nvPr/>
          </p:nvSpPr>
          <p:spPr>
            <a:xfrm>
              <a:off x="9340175" y="7117975"/>
              <a:ext cx="46725" cy="11750"/>
            </a:xfrm>
            <a:custGeom>
              <a:avLst/>
              <a:gdLst/>
              <a:ahLst/>
              <a:cxnLst/>
              <a:rect l="l" t="t" r="r" b="b"/>
              <a:pathLst>
                <a:path w="1869" h="470" extrusionOk="0">
                  <a:moveTo>
                    <a:pt x="243" y="1"/>
                  </a:moveTo>
                  <a:cubicBezTo>
                    <a:pt x="178" y="1"/>
                    <a:pt x="142" y="3"/>
                    <a:pt x="134" y="3"/>
                  </a:cubicBezTo>
                  <a:cubicBezTo>
                    <a:pt x="67" y="3"/>
                    <a:pt x="0" y="70"/>
                    <a:pt x="0" y="170"/>
                  </a:cubicBezTo>
                  <a:cubicBezTo>
                    <a:pt x="0" y="237"/>
                    <a:pt x="101" y="303"/>
                    <a:pt x="167" y="303"/>
                  </a:cubicBezTo>
                  <a:cubicBezTo>
                    <a:pt x="167" y="303"/>
                    <a:pt x="634" y="303"/>
                    <a:pt x="1702" y="470"/>
                  </a:cubicBezTo>
                  <a:cubicBezTo>
                    <a:pt x="1802" y="470"/>
                    <a:pt x="1868" y="403"/>
                    <a:pt x="1868" y="337"/>
                  </a:cubicBezTo>
                  <a:cubicBezTo>
                    <a:pt x="1868" y="270"/>
                    <a:pt x="1835" y="170"/>
                    <a:pt x="1735" y="170"/>
                  </a:cubicBezTo>
                  <a:cubicBezTo>
                    <a:pt x="909" y="20"/>
                    <a:pt x="440" y="1"/>
                    <a:pt x="243"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9" name="Google Shape;5999;p63">
              <a:extLst>
                <a:ext uri="{FF2B5EF4-FFF2-40B4-BE49-F238E27FC236}">
                  <a16:creationId xmlns:a16="http://schemas.microsoft.com/office/drawing/2014/main" id="{FE33522B-E246-808C-E3A5-ACAFD5C0F313}"/>
                </a:ext>
              </a:extLst>
            </p:cNvPr>
            <p:cNvSpPr/>
            <p:nvPr/>
          </p:nvSpPr>
          <p:spPr>
            <a:xfrm>
              <a:off x="9409400" y="7133675"/>
              <a:ext cx="46725" cy="15250"/>
            </a:xfrm>
            <a:custGeom>
              <a:avLst/>
              <a:gdLst/>
              <a:ahLst/>
              <a:cxnLst/>
              <a:rect l="l" t="t" r="r" b="b"/>
              <a:pathLst>
                <a:path w="1869" h="610" extrusionOk="0">
                  <a:moveTo>
                    <a:pt x="117" y="0"/>
                  </a:moveTo>
                  <a:cubicBezTo>
                    <a:pt x="45" y="0"/>
                    <a:pt x="0" y="60"/>
                    <a:pt x="0" y="142"/>
                  </a:cubicBezTo>
                  <a:cubicBezTo>
                    <a:pt x="0" y="242"/>
                    <a:pt x="67" y="309"/>
                    <a:pt x="134" y="309"/>
                  </a:cubicBezTo>
                  <a:cubicBezTo>
                    <a:pt x="167" y="309"/>
                    <a:pt x="601" y="342"/>
                    <a:pt x="1668" y="609"/>
                  </a:cubicBezTo>
                  <a:lnTo>
                    <a:pt x="1701" y="609"/>
                  </a:lnTo>
                  <a:cubicBezTo>
                    <a:pt x="1768" y="609"/>
                    <a:pt x="1835" y="543"/>
                    <a:pt x="1835" y="476"/>
                  </a:cubicBezTo>
                  <a:cubicBezTo>
                    <a:pt x="1868" y="409"/>
                    <a:pt x="1835" y="309"/>
                    <a:pt x="1735" y="309"/>
                  </a:cubicBezTo>
                  <a:cubicBezTo>
                    <a:pt x="667" y="9"/>
                    <a:pt x="167" y="9"/>
                    <a:pt x="167" y="9"/>
                  </a:cubicBezTo>
                  <a:cubicBezTo>
                    <a:pt x="149" y="3"/>
                    <a:pt x="133" y="0"/>
                    <a:pt x="117"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0" name="Google Shape;6000;p63">
              <a:extLst>
                <a:ext uri="{FF2B5EF4-FFF2-40B4-BE49-F238E27FC236}">
                  <a16:creationId xmlns:a16="http://schemas.microsoft.com/office/drawing/2014/main" id="{A7827288-CCF3-E0B1-9D10-CA86BDD22030}"/>
                </a:ext>
              </a:extLst>
            </p:cNvPr>
            <p:cNvSpPr/>
            <p:nvPr/>
          </p:nvSpPr>
          <p:spPr>
            <a:xfrm>
              <a:off x="9506125" y="7161400"/>
              <a:ext cx="46725" cy="16700"/>
            </a:xfrm>
            <a:custGeom>
              <a:avLst/>
              <a:gdLst/>
              <a:ahLst/>
              <a:cxnLst/>
              <a:rect l="l" t="t" r="r" b="b"/>
              <a:pathLst>
                <a:path w="1869" h="668" extrusionOk="0">
                  <a:moveTo>
                    <a:pt x="167" y="1"/>
                  </a:moveTo>
                  <a:cubicBezTo>
                    <a:pt x="67" y="1"/>
                    <a:pt x="1" y="67"/>
                    <a:pt x="1" y="167"/>
                  </a:cubicBezTo>
                  <a:cubicBezTo>
                    <a:pt x="1" y="234"/>
                    <a:pt x="67" y="301"/>
                    <a:pt x="134" y="334"/>
                  </a:cubicBezTo>
                  <a:cubicBezTo>
                    <a:pt x="134" y="334"/>
                    <a:pt x="601" y="368"/>
                    <a:pt x="1635" y="668"/>
                  </a:cubicBezTo>
                  <a:lnTo>
                    <a:pt x="1702" y="668"/>
                  </a:lnTo>
                  <a:cubicBezTo>
                    <a:pt x="1768" y="668"/>
                    <a:pt x="1835" y="634"/>
                    <a:pt x="1835" y="568"/>
                  </a:cubicBezTo>
                  <a:cubicBezTo>
                    <a:pt x="1869" y="468"/>
                    <a:pt x="1802" y="368"/>
                    <a:pt x="1735" y="368"/>
                  </a:cubicBezTo>
                  <a:cubicBezTo>
                    <a:pt x="668" y="34"/>
                    <a:pt x="201" y="1"/>
                    <a:pt x="16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1" name="Google Shape;6001;p63">
              <a:extLst>
                <a:ext uri="{FF2B5EF4-FFF2-40B4-BE49-F238E27FC236}">
                  <a16:creationId xmlns:a16="http://schemas.microsoft.com/office/drawing/2014/main" id="{F50FE072-7839-DFF7-70DB-C1C3D9B1E9A2}"/>
                </a:ext>
              </a:extLst>
            </p:cNvPr>
            <p:cNvSpPr/>
            <p:nvPr/>
          </p:nvSpPr>
          <p:spPr>
            <a:xfrm>
              <a:off x="9574500" y="7172850"/>
              <a:ext cx="44225" cy="23600"/>
            </a:xfrm>
            <a:custGeom>
              <a:avLst/>
              <a:gdLst/>
              <a:ahLst/>
              <a:cxnLst/>
              <a:rect l="l" t="t" r="r" b="b"/>
              <a:pathLst>
                <a:path w="1769" h="944" extrusionOk="0">
                  <a:moveTo>
                    <a:pt x="162" y="1"/>
                  </a:moveTo>
                  <a:cubicBezTo>
                    <a:pt x="100" y="1"/>
                    <a:pt x="28" y="55"/>
                    <a:pt x="1" y="110"/>
                  </a:cubicBezTo>
                  <a:cubicBezTo>
                    <a:pt x="1" y="210"/>
                    <a:pt x="34" y="276"/>
                    <a:pt x="134" y="310"/>
                  </a:cubicBezTo>
                  <a:cubicBezTo>
                    <a:pt x="134" y="310"/>
                    <a:pt x="568" y="443"/>
                    <a:pt x="1535" y="910"/>
                  </a:cubicBezTo>
                  <a:cubicBezTo>
                    <a:pt x="1569" y="944"/>
                    <a:pt x="1569" y="944"/>
                    <a:pt x="1602" y="944"/>
                  </a:cubicBezTo>
                  <a:cubicBezTo>
                    <a:pt x="1669" y="944"/>
                    <a:pt x="1702" y="910"/>
                    <a:pt x="1735" y="844"/>
                  </a:cubicBezTo>
                  <a:cubicBezTo>
                    <a:pt x="1769" y="777"/>
                    <a:pt x="1735" y="677"/>
                    <a:pt x="1669" y="643"/>
                  </a:cubicBezTo>
                  <a:cubicBezTo>
                    <a:pt x="668" y="143"/>
                    <a:pt x="234" y="10"/>
                    <a:pt x="201" y="10"/>
                  </a:cubicBezTo>
                  <a:cubicBezTo>
                    <a:pt x="189" y="3"/>
                    <a:pt x="175" y="1"/>
                    <a:pt x="162"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2" name="Google Shape;6002;p63">
              <a:extLst>
                <a:ext uri="{FF2B5EF4-FFF2-40B4-BE49-F238E27FC236}">
                  <a16:creationId xmlns:a16="http://schemas.microsoft.com/office/drawing/2014/main" id="{2EFD4257-2185-1DE1-DA47-416BA8EEEC78}"/>
                </a:ext>
              </a:extLst>
            </p:cNvPr>
            <p:cNvSpPr/>
            <p:nvPr/>
          </p:nvSpPr>
          <p:spPr>
            <a:xfrm>
              <a:off x="9585350" y="7221975"/>
              <a:ext cx="42550" cy="27850"/>
            </a:xfrm>
            <a:custGeom>
              <a:avLst/>
              <a:gdLst/>
              <a:ahLst/>
              <a:cxnLst/>
              <a:rect l="l" t="t" r="r" b="b"/>
              <a:pathLst>
                <a:path w="1702" h="1114" extrusionOk="0">
                  <a:moveTo>
                    <a:pt x="160" y="0"/>
                  </a:moveTo>
                  <a:cubicBezTo>
                    <a:pt x="90" y="0"/>
                    <a:pt x="34" y="38"/>
                    <a:pt x="34" y="113"/>
                  </a:cubicBezTo>
                  <a:cubicBezTo>
                    <a:pt x="0" y="179"/>
                    <a:pt x="34" y="280"/>
                    <a:pt x="101" y="313"/>
                  </a:cubicBezTo>
                  <a:cubicBezTo>
                    <a:pt x="101" y="313"/>
                    <a:pt x="534" y="480"/>
                    <a:pt x="1435" y="1080"/>
                  </a:cubicBezTo>
                  <a:cubicBezTo>
                    <a:pt x="1468" y="1113"/>
                    <a:pt x="1502" y="1113"/>
                    <a:pt x="1535" y="1113"/>
                  </a:cubicBezTo>
                  <a:cubicBezTo>
                    <a:pt x="1568" y="1113"/>
                    <a:pt x="1602" y="1080"/>
                    <a:pt x="1635" y="1047"/>
                  </a:cubicBezTo>
                  <a:cubicBezTo>
                    <a:pt x="1702" y="980"/>
                    <a:pt x="1668" y="880"/>
                    <a:pt x="1602" y="847"/>
                  </a:cubicBezTo>
                  <a:cubicBezTo>
                    <a:pt x="668" y="213"/>
                    <a:pt x="234" y="13"/>
                    <a:pt x="234" y="13"/>
                  </a:cubicBezTo>
                  <a:cubicBezTo>
                    <a:pt x="209" y="4"/>
                    <a:pt x="184" y="0"/>
                    <a:pt x="160"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3" name="Google Shape;6003;p63">
              <a:extLst>
                <a:ext uri="{FF2B5EF4-FFF2-40B4-BE49-F238E27FC236}">
                  <a16:creationId xmlns:a16="http://schemas.microsoft.com/office/drawing/2014/main" id="{073C2BE7-8A75-EC22-6595-BEE0E5BCDD9B}"/>
                </a:ext>
              </a:extLst>
            </p:cNvPr>
            <p:cNvSpPr/>
            <p:nvPr/>
          </p:nvSpPr>
          <p:spPr>
            <a:xfrm>
              <a:off x="9381875" y="7093850"/>
              <a:ext cx="47550" cy="12525"/>
            </a:xfrm>
            <a:custGeom>
              <a:avLst/>
              <a:gdLst/>
              <a:ahLst/>
              <a:cxnLst/>
              <a:rect l="l" t="t" r="r" b="b"/>
              <a:pathLst>
                <a:path w="1902" h="501" extrusionOk="0">
                  <a:moveTo>
                    <a:pt x="167" y="1"/>
                  </a:moveTo>
                  <a:cubicBezTo>
                    <a:pt x="67" y="34"/>
                    <a:pt x="0" y="101"/>
                    <a:pt x="0" y="167"/>
                  </a:cubicBezTo>
                  <a:cubicBezTo>
                    <a:pt x="0" y="268"/>
                    <a:pt x="100" y="334"/>
                    <a:pt x="167" y="334"/>
                  </a:cubicBezTo>
                  <a:cubicBezTo>
                    <a:pt x="167" y="334"/>
                    <a:pt x="196" y="332"/>
                    <a:pt x="257" y="332"/>
                  </a:cubicBezTo>
                  <a:cubicBezTo>
                    <a:pt x="438" y="332"/>
                    <a:pt x="901" y="351"/>
                    <a:pt x="1702" y="501"/>
                  </a:cubicBezTo>
                  <a:lnTo>
                    <a:pt x="1735" y="501"/>
                  </a:lnTo>
                  <a:cubicBezTo>
                    <a:pt x="1802" y="501"/>
                    <a:pt x="1868" y="434"/>
                    <a:pt x="1868" y="368"/>
                  </a:cubicBezTo>
                  <a:cubicBezTo>
                    <a:pt x="1902" y="268"/>
                    <a:pt x="1835" y="201"/>
                    <a:pt x="1768" y="167"/>
                  </a:cubicBezTo>
                  <a:cubicBezTo>
                    <a:pt x="634" y="1"/>
                    <a:pt x="167" y="1"/>
                    <a:pt x="16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4" name="Google Shape;6004;p63">
              <a:extLst>
                <a:ext uri="{FF2B5EF4-FFF2-40B4-BE49-F238E27FC236}">
                  <a16:creationId xmlns:a16="http://schemas.microsoft.com/office/drawing/2014/main" id="{681DE988-29F2-6897-623A-4E08C51AAE37}"/>
                </a:ext>
              </a:extLst>
            </p:cNvPr>
            <p:cNvSpPr/>
            <p:nvPr/>
          </p:nvSpPr>
          <p:spPr>
            <a:xfrm>
              <a:off x="9416900" y="7061325"/>
              <a:ext cx="46725" cy="17550"/>
            </a:xfrm>
            <a:custGeom>
              <a:avLst/>
              <a:gdLst/>
              <a:ahLst/>
              <a:cxnLst/>
              <a:rect l="l" t="t" r="r" b="b"/>
              <a:pathLst>
                <a:path w="1869" h="702" extrusionOk="0">
                  <a:moveTo>
                    <a:pt x="167" y="1"/>
                  </a:moveTo>
                  <a:cubicBezTo>
                    <a:pt x="67" y="1"/>
                    <a:pt x="0" y="67"/>
                    <a:pt x="0" y="134"/>
                  </a:cubicBezTo>
                  <a:cubicBezTo>
                    <a:pt x="0" y="234"/>
                    <a:pt x="67" y="301"/>
                    <a:pt x="134" y="334"/>
                  </a:cubicBezTo>
                  <a:cubicBezTo>
                    <a:pt x="134" y="334"/>
                    <a:pt x="601" y="368"/>
                    <a:pt x="1635" y="701"/>
                  </a:cubicBezTo>
                  <a:lnTo>
                    <a:pt x="1668" y="701"/>
                  </a:lnTo>
                  <a:cubicBezTo>
                    <a:pt x="1735" y="701"/>
                    <a:pt x="1802" y="668"/>
                    <a:pt x="1835" y="601"/>
                  </a:cubicBezTo>
                  <a:cubicBezTo>
                    <a:pt x="1868" y="534"/>
                    <a:pt x="1802" y="434"/>
                    <a:pt x="1735" y="401"/>
                  </a:cubicBezTo>
                  <a:cubicBezTo>
                    <a:pt x="667" y="67"/>
                    <a:pt x="200" y="1"/>
                    <a:pt x="16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5" name="Google Shape;6005;p63">
              <a:extLst>
                <a:ext uri="{FF2B5EF4-FFF2-40B4-BE49-F238E27FC236}">
                  <a16:creationId xmlns:a16="http://schemas.microsoft.com/office/drawing/2014/main" id="{5B145042-4C9A-1B80-CC66-F285B21A0829}"/>
                </a:ext>
              </a:extLst>
            </p:cNvPr>
            <p:cNvSpPr/>
            <p:nvPr/>
          </p:nvSpPr>
          <p:spPr>
            <a:xfrm>
              <a:off x="9495275" y="7077175"/>
              <a:ext cx="46725" cy="17525"/>
            </a:xfrm>
            <a:custGeom>
              <a:avLst/>
              <a:gdLst/>
              <a:ahLst/>
              <a:cxnLst/>
              <a:rect l="l" t="t" r="r" b="b"/>
              <a:pathLst>
                <a:path w="1869" h="701" extrusionOk="0">
                  <a:moveTo>
                    <a:pt x="168" y="1"/>
                  </a:moveTo>
                  <a:cubicBezTo>
                    <a:pt x="68" y="1"/>
                    <a:pt x="1" y="67"/>
                    <a:pt x="1" y="167"/>
                  </a:cubicBezTo>
                  <a:cubicBezTo>
                    <a:pt x="1" y="234"/>
                    <a:pt x="68" y="301"/>
                    <a:pt x="134" y="334"/>
                  </a:cubicBezTo>
                  <a:cubicBezTo>
                    <a:pt x="134" y="334"/>
                    <a:pt x="601" y="367"/>
                    <a:pt x="1635" y="701"/>
                  </a:cubicBezTo>
                  <a:lnTo>
                    <a:pt x="1669" y="701"/>
                  </a:lnTo>
                  <a:cubicBezTo>
                    <a:pt x="1735" y="701"/>
                    <a:pt x="1802" y="668"/>
                    <a:pt x="1836" y="601"/>
                  </a:cubicBezTo>
                  <a:cubicBezTo>
                    <a:pt x="1869" y="534"/>
                    <a:pt x="1802" y="434"/>
                    <a:pt x="1735" y="401"/>
                  </a:cubicBezTo>
                  <a:cubicBezTo>
                    <a:pt x="668" y="67"/>
                    <a:pt x="201" y="1"/>
                    <a:pt x="16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6" name="Google Shape;6006;p63">
              <a:extLst>
                <a:ext uri="{FF2B5EF4-FFF2-40B4-BE49-F238E27FC236}">
                  <a16:creationId xmlns:a16="http://schemas.microsoft.com/office/drawing/2014/main" id="{E1AB32E0-E8F9-1EA3-7758-DCFA6D4B9F8A}"/>
                </a:ext>
              </a:extLst>
            </p:cNvPr>
            <p:cNvSpPr/>
            <p:nvPr/>
          </p:nvSpPr>
          <p:spPr>
            <a:xfrm>
              <a:off x="9462750" y="7106375"/>
              <a:ext cx="46725" cy="17525"/>
            </a:xfrm>
            <a:custGeom>
              <a:avLst/>
              <a:gdLst/>
              <a:ahLst/>
              <a:cxnLst/>
              <a:rect l="l" t="t" r="r" b="b"/>
              <a:pathLst>
                <a:path w="1869" h="701" extrusionOk="0">
                  <a:moveTo>
                    <a:pt x="168" y="0"/>
                  </a:moveTo>
                  <a:cubicBezTo>
                    <a:pt x="68" y="0"/>
                    <a:pt x="1" y="33"/>
                    <a:pt x="1" y="133"/>
                  </a:cubicBezTo>
                  <a:cubicBezTo>
                    <a:pt x="1" y="234"/>
                    <a:pt x="68" y="300"/>
                    <a:pt x="134" y="300"/>
                  </a:cubicBezTo>
                  <a:cubicBezTo>
                    <a:pt x="134" y="300"/>
                    <a:pt x="601" y="367"/>
                    <a:pt x="1635" y="701"/>
                  </a:cubicBezTo>
                  <a:lnTo>
                    <a:pt x="1669" y="701"/>
                  </a:lnTo>
                  <a:cubicBezTo>
                    <a:pt x="1736" y="701"/>
                    <a:pt x="1802" y="667"/>
                    <a:pt x="1836" y="600"/>
                  </a:cubicBezTo>
                  <a:cubicBezTo>
                    <a:pt x="1869" y="500"/>
                    <a:pt x="1802" y="434"/>
                    <a:pt x="1736" y="400"/>
                  </a:cubicBezTo>
                  <a:cubicBezTo>
                    <a:pt x="668" y="33"/>
                    <a:pt x="201" y="0"/>
                    <a:pt x="168"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7" name="Google Shape;6007;p63">
              <a:extLst>
                <a:ext uri="{FF2B5EF4-FFF2-40B4-BE49-F238E27FC236}">
                  <a16:creationId xmlns:a16="http://schemas.microsoft.com/office/drawing/2014/main" id="{A642C1E3-B6E9-860E-286B-9C4ABD2B493A}"/>
                </a:ext>
              </a:extLst>
            </p:cNvPr>
            <p:cNvSpPr/>
            <p:nvPr/>
          </p:nvSpPr>
          <p:spPr>
            <a:xfrm>
              <a:off x="9530300" y="7116150"/>
              <a:ext cx="46725" cy="17750"/>
            </a:xfrm>
            <a:custGeom>
              <a:avLst/>
              <a:gdLst/>
              <a:ahLst/>
              <a:cxnLst/>
              <a:rect l="l" t="t" r="r" b="b"/>
              <a:pathLst>
                <a:path w="1869" h="710" extrusionOk="0">
                  <a:moveTo>
                    <a:pt x="118" y="1"/>
                  </a:moveTo>
                  <a:cubicBezTo>
                    <a:pt x="46" y="1"/>
                    <a:pt x="1" y="60"/>
                    <a:pt x="1" y="143"/>
                  </a:cubicBezTo>
                  <a:cubicBezTo>
                    <a:pt x="1" y="209"/>
                    <a:pt x="68" y="310"/>
                    <a:pt x="134" y="310"/>
                  </a:cubicBezTo>
                  <a:cubicBezTo>
                    <a:pt x="134" y="310"/>
                    <a:pt x="601" y="376"/>
                    <a:pt x="1635" y="710"/>
                  </a:cubicBezTo>
                  <a:lnTo>
                    <a:pt x="1669" y="710"/>
                  </a:lnTo>
                  <a:cubicBezTo>
                    <a:pt x="1735" y="710"/>
                    <a:pt x="1802" y="643"/>
                    <a:pt x="1836" y="576"/>
                  </a:cubicBezTo>
                  <a:cubicBezTo>
                    <a:pt x="1869" y="510"/>
                    <a:pt x="1802" y="410"/>
                    <a:pt x="1735" y="410"/>
                  </a:cubicBezTo>
                  <a:cubicBezTo>
                    <a:pt x="668" y="43"/>
                    <a:pt x="201" y="9"/>
                    <a:pt x="168" y="9"/>
                  </a:cubicBezTo>
                  <a:cubicBezTo>
                    <a:pt x="150" y="3"/>
                    <a:pt x="133" y="1"/>
                    <a:pt x="11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8" name="Google Shape;6008;p63">
              <a:extLst>
                <a:ext uri="{FF2B5EF4-FFF2-40B4-BE49-F238E27FC236}">
                  <a16:creationId xmlns:a16="http://schemas.microsoft.com/office/drawing/2014/main" id="{9013F4B6-552B-4741-C31E-D985676B80F1}"/>
                </a:ext>
              </a:extLst>
            </p:cNvPr>
            <p:cNvSpPr/>
            <p:nvPr/>
          </p:nvSpPr>
          <p:spPr>
            <a:xfrm>
              <a:off x="9582025" y="7107950"/>
              <a:ext cx="40050" cy="32625"/>
            </a:xfrm>
            <a:custGeom>
              <a:avLst/>
              <a:gdLst/>
              <a:ahLst/>
              <a:cxnLst/>
              <a:rect l="l" t="t" r="r" b="b"/>
              <a:pathLst>
                <a:path w="1602" h="1305" extrusionOk="0">
                  <a:moveTo>
                    <a:pt x="181" y="1"/>
                  </a:moveTo>
                  <a:cubicBezTo>
                    <a:pt x="133" y="1"/>
                    <a:pt x="87" y="29"/>
                    <a:pt x="67" y="70"/>
                  </a:cubicBezTo>
                  <a:cubicBezTo>
                    <a:pt x="0" y="171"/>
                    <a:pt x="33" y="237"/>
                    <a:pt x="100" y="304"/>
                  </a:cubicBezTo>
                  <a:cubicBezTo>
                    <a:pt x="100" y="304"/>
                    <a:pt x="500" y="537"/>
                    <a:pt x="1301" y="1238"/>
                  </a:cubicBezTo>
                  <a:cubicBezTo>
                    <a:pt x="1334" y="1271"/>
                    <a:pt x="1368" y="1305"/>
                    <a:pt x="1401" y="1305"/>
                  </a:cubicBezTo>
                  <a:cubicBezTo>
                    <a:pt x="1468" y="1305"/>
                    <a:pt x="1501" y="1271"/>
                    <a:pt x="1534" y="1238"/>
                  </a:cubicBezTo>
                  <a:cubicBezTo>
                    <a:pt x="1601" y="1171"/>
                    <a:pt x="1601" y="1071"/>
                    <a:pt x="1534" y="1004"/>
                  </a:cubicBezTo>
                  <a:cubicBezTo>
                    <a:pt x="701" y="271"/>
                    <a:pt x="267" y="37"/>
                    <a:pt x="267" y="37"/>
                  </a:cubicBezTo>
                  <a:cubicBezTo>
                    <a:pt x="241" y="12"/>
                    <a:pt x="211" y="1"/>
                    <a:pt x="181"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9" name="Google Shape;6009;p63">
              <a:extLst>
                <a:ext uri="{FF2B5EF4-FFF2-40B4-BE49-F238E27FC236}">
                  <a16:creationId xmlns:a16="http://schemas.microsoft.com/office/drawing/2014/main" id="{04515C66-A59B-FD11-15D0-8FF874575371}"/>
                </a:ext>
              </a:extLst>
            </p:cNvPr>
            <p:cNvSpPr/>
            <p:nvPr/>
          </p:nvSpPr>
          <p:spPr>
            <a:xfrm>
              <a:off x="8996600" y="6589825"/>
              <a:ext cx="20875" cy="45400"/>
            </a:xfrm>
            <a:custGeom>
              <a:avLst/>
              <a:gdLst/>
              <a:ahLst/>
              <a:cxnLst/>
              <a:rect l="l" t="t" r="r" b="b"/>
              <a:pathLst>
                <a:path w="835" h="1816" extrusionOk="0">
                  <a:moveTo>
                    <a:pt x="193" y="1"/>
                  </a:moveTo>
                  <a:cubicBezTo>
                    <a:pt x="172" y="1"/>
                    <a:pt x="152" y="5"/>
                    <a:pt x="134" y="14"/>
                  </a:cubicBezTo>
                  <a:cubicBezTo>
                    <a:pt x="67" y="47"/>
                    <a:pt x="0" y="147"/>
                    <a:pt x="34" y="214"/>
                  </a:cubicBezTo>
                  <a:cubicBezTo>
                    <a:pt x="234" y="648"/>
                    <a:pt x="501" y="1382"/>
                    <a:pt x="434" y="1648"/>
                  </a:cubicBezTo>
                  <a:cubicBezTo>
                    <a:pt x="401" y="1715"/>
                    <a:pt x="467" y="1815"/>
                    <a:pt x="567" y="1815"/>
                  </a:cubicBezTo>
                  <a:lnTo>
                    <a:pt x="601" y="1815"/>
                  </a:lnTo>
                  <a:cubicBezTo>
                    <a:pt x="667" y="1815"/>
                    <a:pt x="734" y="1782"/>
                    <a:pt x="734" y="1715"/>
                  </a:cubicBezTo>
                  <a:cubicBezTo>
                    <a:pt x="834" y="1281"/>
                    <a:pt x="401" y="214"/>
                    <a:pt x="334" y="81"/>
                  </a:cubicBezTo>
                  <a:cubicBezTo>
                    <a:pt x="309" y="32"/>
                    <a:pt x="249" y="1"/>
                    <a:pt x="193"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0" name="Google Shape;6010;p63">
              <a:extLst>
                <a:ext uri="{FF2B5EF4-FFF2-40B4-BE49-F238E27FC236}">
                  <a16:creationId xmlns:a16="http://schemas.microsoft.com/office/drawing/2014/main" id="{1D3D18C1-D5E3-2908-0999-CA182D028757}"/>
                </a:ext>
              </a:extLst>
            </p:cNvPr>
            <p:cNvSpPr/>
            <p:nvPr/>
          </p:nvSpPr>
          <p:spPr>
            <a:xfrm>
              <a:off x="8970750" y="6629850"/>
              <a:ext cx="20875" cy="45400"/>
            </a:xfrm>
            <a:custGeom>
              <a:avLst/>
              <a:gdLst/>
              <a:ahLst/>
              <a:cxnLst/>
              <a:rect l="l" t="t" r="r" b="b"/>
              <a:pathLst>
                <a:path w="835" h="1816" extrusionOk="0">
                  <a:moveTo>
                    <a:pt x="193" y="1"/>
                  </a:moveTo>
                  <a:cubicBezTo>
                    <a:pt x="172" y="1"/>
                    <a:pt x="152" y="5"/>
                    <a:pt x="134" y="14"/>
                  </a:cubicBezTo>
                  <a:cubicBezTo>
                    <a:pt x="67" y="47"/>
                    <a:pt x="0" y="114"/>
                    <a:pt x="34" y="214"/>
                  </a:cubicBezTo>
                  <a:cubicBezTo>
                    <a:pt x="234" y="614"/>
                    <a:pt x="501" y="1382"/>
                    <a:pt x="434" y="1649"/>
                  </a:cubicBezTo>
                  <a:cubicBezTo>
                    <a:pt x="434" y="1715"/>
                    <a:pt x="467" y="1815"/>
                    <a:pt x="567" y="1815"/>
                  </a:cubicBezTo>
                  <a:lnTo>
                    <a:pt x="601" y="1815"/>
                  </a:lnTo>
                  <a:cubicBezTo>
                    <a:pt x="667" y="1815"/>
                    <a:pt x="734" y="1782"/>
                    <a:pt x="734" y="1682"/>
                  </a:cubicBezTo>
                  <a:cubicBezTo>
                    <a:pt x="834" y="1248"/>
                    <a:pt x="401" y="214"/>
                    <a:pt x="334" y="81"/>
                  </a:cubicBezTo>
                  <a:cubicBezTo>
                    <a:pt x="309" y="32"/>
                    <a:pt x="249" y="1"/>
                    <a:pt x="193"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1" name="Google Shape;6011;p63">
              <a:extLst>
                <a:ext uri="{FF2B5EF4-FFF2-40B4-BE49-F238E27FC236}">
                  <a16:creationId xmlns:a16="http://schemas.microsoft.com/office/drawing/2014/main" id="{51F7735B-F97F-CD50-2C75-EDBFB9BB8A12}"/>
                </a:ext>
              </a:extLst>
            </p:cNvPr>
            <p:cNvSpPr/>
            <p:nvPr/>
          </p:nvSpPr>
          <p:spPr>
            <a:xfrm>
              <a:off x="8970750" y="6704100"/>
              <a:ext cx="20875" cy="46200"/>
            </a:xfrm>
            <a:custGeom>
              <a:avLst/>
              <a:gdLst/>
              <a:ahLst/>
              <a:cxnLst/>
              <a:rect l="l" t="t" r="r" b="b"/>
              <a:pathLst>
                <a:path w="835" h="1848" extrusionOk="0">
                  <a:moveTo>
                    <a:pt x="188" y="0"/>
                  </a:moveTo>
                  <a:cubicBezTo>
                    <a:pt x="169" y="0"/>
                    <a:pt x="150" y="4"/>
                    <a:pt x="134" y="13"/>
                  </a:cubicBezTo>
                  <a:cubicBezTo>
                    <a:pt x="34" y="46"/>
                    <a:pt x="0" y="146"/>
                    <a:pt x="34" y="213"/>
                  </a:cubicBezTo>
                  <a:cubicBezTo>
                    <a:pt x="234" y="647"/>
                    <a:pt x="467" y="1414"/>
                    <a:pt x="434" y="1647"/>
                  </a:cubicBezTo>
                  <a:cubicBezTo>
                    <a:pt x="401" y="1747"/>
                    <a:pt x="467" y="1814"/>
                    <a:pt x="567" y="1847"/>
                  </a:cubicBezTo>
                  <a:cubicBezTo>
                    <a:pt x="667" y="1847"/>
                    <a:pt x="734" y="1781"/>
                    <a:pt x="734" y="1714"/>
                  </a:cubicBezTo>
                  <a:cubicBezTo>
                    <a:pt x="834" y="1280"/>
                    <a:pt x="367" y="213"/>
                    <a:pt x="334" y="113"/>
                  </a:cubicBezTo>
                  <a:cubicBezTo>
                    <a:pt x="309" y="38"/>
                    <a:pt x="246" y="0"/>
                    <a:pt x="188"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2" name="Google Shape;6012;p63">
              <a:extLst>
                <a:ext uri="{FF2B5EF4-FFF2-40B4-BE49-F238E27FC236}">
                  <a16:creationId xmlns:a16="http://schemas.microsoft.com/office/drawing/2014/main" id="{A3C1F851-D41B-3FA5-B59D-7EB70D94F852}"/>
                </a:ext>
              </a:extLst>
            </p:cNvPr>
            <p:cNvSpPr/>
            <p:nvPr/>
          </p:nvSpPr>
          <p:spPr>
            <a:xfrm>
              <a:off x="9037450" y="6748300"/>
              <a:ext cx="20875" cy="45375"/>
            </a:xfrm>
            <a:custGeom>
              <a:avLst/>
              <a:gdLst/>
              <a:ahLst/>
              <a:cxnLst/>
              <a:rect l="l" t="t" r="r" b="b"/>
              <a:pathLst>
                <a:path w="835" h="1815" extrusionOk="0">
                  <a:moveTo>
                    <a:pt x="189" y="0"/>
                  </a:moveTo>
                  <a:cubicBezTo>
                    <a:pt x="170" y="0"/>
                    <a:pt x="151" y="4"/>
                    <a:pt x="134" y="13"/>
                  </a:cubicBezTo>
                  <a:cubicBezTo>
                    <a:pt x="68" y="46"/>
                    <a:pt x="1" y="146"/>
                    <a:pt x="34" y="213"/>
                  </a:cubicBezTo>
                  <a:cubicBezTo>
                    <a:pt x="234" y="647"/>
                    <a:pt x="501" y="1380"/>
                    <a:pt x="434" y="1647"/>
                  </a:cubicBezTo>
                  <a:cubicBezTo>
                    <a:pt x="434" y="1714"/>
                    <a:pt x="468" y="1814"/>
                    <a:pt x="568" y="1814"/>
                  </a:cubicBezTo>
                  <a:lnTo>
                    <a:pt x="601" y="1814"/>
                  </a:lnTo>
                  <a:cubicBezTo>
                    <a:pt x="668" y="1814"/>
                    <a:pt x="735" y="1781"/>
                    <a:pt x="735" y="1714"/>
                  </a:cubicBezTo>
                  <a:cubicBezTo>
                    <a:pt x="835" y="1280"/>
                    <a:pt x="401" y="213"/>
                    <a:pt x="334" y="113"/>
                  </a:cubicBezTo>
                  <a:cubicBezTo>
                    <a:pt x="309" y="38"/>
                    <a:pt x="247" y="0"/>
                    <a:pt x="189"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3" name="Google Shape;6013;p63">
              <a:extLst>
                <a:ext uri="{FF2B5EF4-FFF2-40B4-BE49-F238E27FC236}">
                  <a16:creationId xmlns:a16="http://schemas.microsoft.com/office/drawing/2014/main" id="{E0A031FB-128F-7A5C-B3C1-855CFE507D9A}"/>
                </a:ext>
              </a:extLst>
            </p:cNvPr>
            <p:cNvSpPr/>
            <p:nvPr/>
          </p:nvSpPr>
          <p:spPr>
            <a:xfrm>
              <a:off x="9005775" y="6749950"/>
              <a:ext cx="20025" cy="46225"/>
            </a:xfrm>
            <a:custGeom>
              <a:avLst/>
              <a:gdLst/>
              <a:ahLst/>
              <a:cxnLst/>
              <a:rect l="l" t="t" r="r" b="b"/>
              <a:pathLst>
                <a:path w="801" h="1849" extrusionOk="0">
                  <a:moveTo>
                    <a:pt x="169" y="1"/>
                  </a:moveTo>
                  <a:cubicBezTo>
                    <a:pt x="148" y="1"/>
                    <a:pt x="125" y="5"/>
                    <a:pt x="100" y="13"/>
                  </a:cubicBezTo>
                  <a:cubicBezTo>
                    <a:pt x="34" y="47"/>
                    <a:pt x="0" y="147"/>
                    <a:pt x="34" y="214"/>
                  </a:cubicBezTo>
                  <a:cubicBezTo>
                    <a:pt x="200" y="647"/>
                    <a:pt x="467" y="1381"/>
                    <a:pt x="401" y="1648"/>
                  </a:cubicBezTo>
                  <a:cubicBezTo>
                    <a:pt x="401" y="1715"/>
                    <a:pt x="434" y="1815"/>
                    <a:pt x="534" y="1815"/>
                  </a:cubicBezTo>
                  <a:cubicBezTo>
                    <a:pt x="534" y="1848"/>
                    <a:pt x="567" y="1848"/>
                    <a:pt x="567" y="1848"/>
                  </a:cubicBezTo>
                  <a:cubicBezTo>
                    <a:pt x="634" y="1848"/>
                    <a:pt x="701" y="1781"/>
                    <a:pt x="701" y="1715"/>
                  </a:cubicBezTo>
                  <a:cubicBezTo>
                    <a:pt x="801" y="1281"/>
                    <a:pt x="367" y="214"/>
                    <a:pt x="300" y="114"/>
                  </a:cubicBezTo>
                  <a:cubicBezTo>
                    <a:pt x="275" y="38"/>
                    <a:pt x="232" y="1"/>
                    <a:pt x="169"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4" name="Google Shape;6014;p63">
              <a:extLst>
                <a:ext uri="{FF2B5EF4-FFF2-40B4-BE49-F238E27FC236}">
                  <a16:creationId xmlns:a16="http://schemas.microsoft.com/office/drawing/2014/main" id="{20A259C4-D415-9BEF-9B2A-F7C33A407515}"/>
                </a:ext>
              </a:extLst>
            </p:cNvPr>
            <p:cNvSpPr/>
            <p:nvPr/>
          </p:nvSpPr>
          <p:spPr>
            <a:xfrm>
              <a:off x="9004925" y="6820925"/>
              <a:ext cx="20875" cy="46125"/>
            </a:xfrm>
            <a:custGeom>
              <a:avLst/>
              <a:gdLst/>
              <a:ahLst/>
              <a:cxnLst/>
              <a:rect l="l" t="t" r="r" b="b"/>
              <a:pathLst>
                <a:path w="835" h="1845" extrusionOk="0">
                  <a:moveTo>
                    <a:pt x="174" y="1"/>
                  </a:moveTo>
                  <a:cubicBezTo>
                    <a:pt x="160" y="1"/>
                    <a:pt x="147" y="4"/>
                    <a:pt x="134" y="10"/>
                  </a:cubicBezTo>
                  <a:cubicBezTo>
                    <a:pt x="34" y="43"/>
                    <a:pt x="1" y="143"/>
                    <a:pt x="34" y="243"/>
                  </a:cubicBezTo>
                  <a:cubicBezTo>
                    <a:pt x="234" y="644"/>
                    <a:pt x="468" y="1411"/>
                    <a:pt x="435" y="1644"/>
                  </a:cubicBezTo>
                  <a:cubicBezTo>
                    <a:pt x="401" y="1744"/>
                    <a:pt x="468" y="1811"/>
                    <a:pt x="568" y="1844"/>
                  </a:cubicBezTo>
                  <a:lnTo>
                    <a:pt x="601" y="1844"/>
                  </a:lnTo>
                  <a:cubicBezTo>
                    <a:pt x="668" y="1844"/>
                    <a:pt x="735" y="1778"/>
                    <a:pt x="735" y="1711"/>
                  </a:cubicBezTo>
                  <a:cubicBezTo>
                    <a:pt x="835" y="1277"/>
                    <a:pt x="368" y="210"/>
                    <a:pt x="334" y="110"/>
                  </a:cubicBezTo>
                  <a:cubicBezTo>
                    <a:pt x="307" y="55"/>
                    <a:pt x="236" y="1"/>
                    <a:pt x="174"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5" name="Google Shape;6015;p63">
              <a:extLst>
                <a:ext uri="{FF2B5EF4-FFF2-40B4-BE49-F238E27FC236}">
                  <a16:creationId xmlns:a16="http://schemas.microsoft.com/office/drawing/2014/main" id="{1C281D73-505F-9EA6-34ED-E8DB5DC3AAE4}"/>
                </a:ext>
              </a:extLst>
            </p:cNvPr>
            <p:cNvSpPr/>
            <p:nvPr/>
          </p:nvSpPr>
          <p:spPr>
            <a:xfrm>
              <a:off x="9042450" y="6832500"/>
              <a:ext cx="20050" cy="45400"/>
            </a:xfrm>
            <a:custGeom>
              <a:avLst/>
              <a:gdLst/>
              <a:ahLst/>
              <a:cxnLst/>
              <a:rect l="l" t="t" r="r" b="b"/>
              <a:pathLst>
                <a:path w="802" h="1816" extrusionOk="0">
                  <a:moveTo>
                    <a:pt x="175" y="1"/>
                  </a:moveTo>
                  <a:cubicBezTo>
                    <a:pt x="152" y="1"/>
                    <a:pt x="128" y="5"/>
                    <a:pt x="101" y="14"/>
                  </a:cubicBezTo>
                  <a:cubicBezTo>
                    <a:pt x="34" y="47"/>
                    <a:pt x="1" y="147"/>
                    <a:pt x="34" y="214"/>
                  </a:cubicBezTo>
                  <a:cubicBezTo>
                    <a:pt x="201" y="614"/>
                    <a:pt x="468" y="1381"/>
                    <a:pt x="401" y="1648"/>
                  </a:cubicBezTo>
                  <a:cubicBezTo>
                    <a:pt x="401" y="1715"/>
                    <a:pt x="468" y="1815"/>
                    <a:pt x="535" y="1815"/>
                  </a:cubicBezTo>
                  <a:lnTo>
                    <a:pt x="568" y="1815"/>
                  </a:lnTo>
                  <a:cubicBezTo>
                    <a:pt x="635" y="1815"/>
                    <a:pt x="701" y="1782"/>
                    <a:pt x="735" y="1715"/>
                  </a:cubicBezTo>
                  <a:cubicBezTo>
                    <a:pt x="802" y="1281"/>
                    <a:pt x="368" y="214"/>
                    <a:pt x="335" y="81"/>
                  </a:cubicBezTo>
                  <a:cubicBezTo>
                    <a:pt x="286" y="32"/>
                    <a:pt x="237" y="1"/>
                    <a:pt x="175"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6" name="Google Shape;6016;p63">
              <a:extLst>
                <a:ext uri="{FF2B5EF4-FFF2-40B4-BE49-F238E27FC236}">
                  <a16:creationId xmlns:a16="http://schemas.microsoft.com/office/drawing/2014/main" id="{7A89EF35-75CE-4364-F881-BEEAF1A003B0}"/>
                </a:ext>
              </a:extLst>
            </p:cNvPr>
            <p:cNvSpPr/>
            <p:nvPr/>
          </p:nvSpPr>
          <p:spPr>
            <a:xfrm>
              <a:off x="9009100" y="6669525"/>
              <a:ext cx="20875" cy="45750"/>
            </a:xfrm>
            <a:custGeom>
              <a:avLst/>
              <a:gdLst/>
              <a:ahLst/>
              <a:cxnLst/>
              <a:rect l="l" t="t" r="r" b="b"/>
              <a:pathLst>
                <a:path w="835" h="1830" extrusionOk="0">
                  <a:moveTo>
                    <a:pt x="199" y="1"/>
                  </a:moveTo>
                  <a:cubicBezTo>
                    <a:pt x="176" y="1"/>
                    <a:pt x="154" y="9"/>
                    <a:pt x="134" y="28"/>
                  </a:cubicBezTo>
                  <a:cubicBezTo>
                    <a:pt x="67" y="62"/>
                    <a:pt x="1" y="128"/>
                    <a:pt x="34" y="228"/>
                  </a:cubicBezTo>
                  <a:cubicBezTo>
                    <a:pt x="234" y="629"/>
                    <a:pt x="501" y="1396"/>
                    <a:pt x="434" y="1629"/>
                  </a:cubicBezTo>
                  <a:cubicBezTo>
                    <a:pt x="401" y="1729"/>
                    <a:pt x="468" y="1796"/>
                    <a:pt x="568" y="1829"/>
                  </a:cubicBezTo>
                  <a:lnTo>
                    <a:pt x="601" y="1829"/>
                  </a:lnTo>
                  <a:cubicBezTo>
                    <a:pt x="668" y="1829"/>
                    <a:pt x="735" y="1763"/>
                    <a:pt x="735" y="1696"/>
                  </a:cubicBezTo>
                  <a:cubicBezTo>
                    <a:pt x="835" y="1262"/>
                    <a:pt x="401" y="228"/>
                    <a:pt x="334" y="95"/>
                  </a:cubicBezTo>
                  <a:cubicBezTo>
                    <a:pt x="311" y="48"/>
                    <a:pt x="254" y="1"/>
                    <a:pt x="199"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7" name="Google Shape;6017;p63">
              <a:extLst>
                <a:ext uri="{FF2B5EF4-FFF2-40B4-BE49-F238E27FC236}">
                  <a16:creationId xmlns:a16="http://schemas.microsoft.com/office/drawing/2014/main" id="{CDBFB77A-D266-C2FF-FF92-DAC93BFF3F42}"/>
                </a:ext>
              </a:extLst>
            </p:cNvPr>
            <p:cNvSpPr/>
            <p:nvPr/>
          </p:nvSpPr>
          <p:spPr>
            <a:xfrm>
              <a:off x="8738075" y="7247300"/>
              <a:ext cx="17550" cy="45875"/>
            </a:xfrm>
            <a:custGeom>
              <a:avLst/>
              <a:gdLst/>
              <a:ahLst/>
              <a:cxnLst/>
              <a:rect l="l" t="t" r="r" b="b"/>
              <a:pathLst>
                <a:path w="702" h="1835" extrusionOk="0">
                  <a:moveTo>
                    <a:pt x="167" y="0"/>
                  </a:moveTo>
                  <a:cubicBezTo>
                    <a:pt x="67" y="0"/>
                    <a:pt x="1" y="67"/>
                    <a:pt x="34" y="167"/>
                  </a:cubicBezTo>
                  <a:cubicBezTo>
                    <a:pt x="34" y="301"/>
                    <a:pt x="134" y="1435"/>
                    <a:pt x="434" y="1768"/>
                  </a:cubicBezTo>
                  <a:cubicBezTo>
                    <a:pt x="434" y="1802"/>
                    <a:pt x="501" y="1835"/>
                    <a:pt x="534" y="1835"/>
                  </a:cubicBezTo>
                  <a:cubicBezTo>
                    <a:pt x="568" y="1835"/>
                    <a:pt x="601" y="1835"/>
                    <a:pt x="634" y="1802"/>
                  </a:cubicBezTo>
                  <a:cubicBezTo>
                    <a:pt x="701" y="1735"/>
                    <a:pt x="701" y="1635"/>
                    <a:pt x="668" y="1568"/>
                  </a:cubicBezTo>
                  <a:cubicBezTo>
                    <a:pt x="501" y="1368"/>
                    <a:pt x="368" y="601"/>
                    <a:pt x="334" y="134"/>
                  </a:cubicBezTo>
                  <a:cubicBezTo>
                    <a:pt x="334" y="67"/>
                    <a:pt x="267" y="0"/>
                    <a:pt x="167"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8" name="Google Shape;6018;p63">
              <a:extLst>
                <a:ext uri="{FF2B5EF4-FFF2-40B4-BE49-F238E27FC236}">
                  <a16:creationId xmlns:a16="http://schemas.microsoft.com/office/drawing/2014/main" id="{64AD3579-36D4-EFBC-350C-E9769D9457C9}"/>
                </a:ext>
              </a:extLst>
            </p:cNvPr>
            <p:cNvSpPr/>
            <p:nvPr/>
          </p:nvSpPr>
          <p:spPr>
            <a:xfrm>
              <a:off x="8779775" y="7270425"/>
              <a:ext cx="17525" cy="46100"/>
            </a:xfrm>
            <a:custGeom>
              <a:avLst/>
              <a:gdLst/>
              <a:ahLst/>
              <a:cxnLst/>
              <a:rect l="l" t="t" r="r" b="b"/>
              <a:pathLst>
                <a:path w="701" h="1844" extrusionOk="0">
                  <a:moveTo>
                    <a:pt x="217" y="1"/>
                  </a:moveTo>
                  <a:cubicBezTo>
                    <a:pt x="202" y="1"/>
                    <a:pt x="185" y="3"/>
                    <a:pt x="167" y="9"/>
                  </a:cubicBezTo>
                  <a:cubicBezTo>
                    <a:pt x="67" y="9"/>
                    <a:pt x="0" y="76"/>
                    <a:pt x="0" y="176"/>
                  </a:cubicBezTo>
                  <a:cubicBezTo>
                    <a:pt x="34" y="310"/>
                    <a:pt x="134" y="1444"/>
                    <a:pt x="401" y="1777"/>
                  </a:cubicBezTo>
                  <a:cubicBezTo>
                    <a:pt x="434" y="1811"/>
                    <a:pt x="501" y="1844"/>
                    <a:pt x="534" y="1844"/>
                  </a:cubicBezTo>
                  <a:cubicBezTo>
                    <a:pt x="568" y="1844"/>
                    <a:pt x="601" y="1811"/>
                    <a:pt x="634" y="1811"/>
                  </a:cubicBezTo>
                  <a:cubicBezTo>
                    <a:pt x="701" y="1744"/>
                    <a:pt x="701" y="1644"/>
                    <a:pt x="634" y="1577"/>
                  </a:cubicBezTo>
                  <a:cubicBezTo>
                    <a:pt x="467" y="1377"/>
                    <a:pt x="367" y="576"/>
                    <a:pt x="334" y="143"/>
                  </a:cubicBezTo>
                  <a:cubicBezTo>
                    <a:pt x="334" y="60"/>
                    <a:pt x="289" y="1"/>
                    <a:pt x="21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9" name="Google Shape;6019;p63">
              <a:extLst>
                <a:ext uri="{FF2B5EF4-FFF2-40B4-BE49-F238E27FC236}">
                  <a16:creationId xmlns:a16="http://schemas.microsoft.com/office/drawing/2014/main" id="{34E0FDF0-BD0D-2117-8D5B-3EB3AED763FA}"/>
                </a:ext>
              </a:extLst>
            </p:cNvPr>
            <p:cNvSpPr/>
            <p:nvPr/>
          </p:nvSpPr>
          <p:spPr>
            <a:xfrm>
              <a:off x="8814800" y="7336525"/>
              <a:ext cx="17525" cy="45900"/>
            </a:xfrm>
            <a:custGeom>
              <a:avLst/>
              <a:gdLst/>
              <a:ahLst/>
              <a:cxnLst/>
              <a:rect l="l" t="t" r="r" b="b"/>
              <a:pathLst>
                <a:path w="701" h="1836" extrusionOk="0">
                  <a:moveTo>
                    <a:pt x="167" y="1"/>
                  </a:moveTo>
                  <a:cubicBezTo>
                    <a:pt x="67" y="1"/>
                    <a:pt x="0" y="67"/>
                    <a:pt x="0" y="167"/>
                  </a:cubicBezTo>
                  <a:cubicBezTo>
                    <a:pt x="34" y="301"/>
                    <a:pt x="134" y="1435"/>
                    <a:pt x="401" y="1769"/>
                  </a:cubicBezTo>
                  <a:cubicBezTo>
                    <a:pt x="434" y="1802"/>
                    <a:pt x="501" y="1835"/>
                    <a:pt x="534" y="1835"/>
                  </a:cubicBezTo>
                  <a:cubicBezTo>
                    <a:pt x="568" y="1835"/>
                    <a:pt x="601" y="1835"/>
                    <a:pt x="634" y="1802"/>
                  </a:cubicBezTo>
                  <a:cubicBezTo>
                    <a:pt x="701" y="1735"/>
                    <a:pt x="701" y="1635"/>
                    <a:pt x="668" y="1568"/>
                  </a:cubicBezTo>
                  <a:cubicBezTo>
                    <a:pt x="501" y="1368"/>
                    <a:pt x="367" y="601"/>
                    <a:pt x="334" y="134"/>
                  </a:cubicBezTo>
                  <a:cubicBezTo>
                    <a:pt x="334" y="67"/>
                    <a:pt x="267" y="1"/>
                    <a:pt x="16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0" name="Google Shape;6020;p63">
              <a:extLst>
                <a:ext uri="{FF2B5EF4-FFF2-40B4-BE49-F238E27FC236}">
                  <a16:creationId xmlns:a16="http://schemas.microsoft.com/office/drawing/2014/main" id="{DF0E7F32-480D-C20C-AEF0-529B38BEFC96}"/>
                </a:ext>
              </a:extLst>
            </p:cNvPr>
            <p:cNvSpPr/>
            <p:nvPr/>
          </p:nvSpPr>
          <p:spPr>
            <a:xfrm>
              <a:off x="8776450" y="7406575"/>
              <a:ext cx="17525" cy="45900"/>
            </a:xfrm>
            <a:custGeom>
              <a:avLst/>
              <a:gdLst/>
              <a:ahLst/>
              <a:cxnLst/>
              <a:rect l="l" t="t" r="r" b="b"/>
              <a:pathLst>
                <a:path w="701" h="1836" extrusionOk="0">
                  <a:moveTo>
                    <a:pt x="167" y="1"/>
                  </a:moveTo>
                  <a:cubicBezTo>
                    <a:pt x="67" y="1"/>
                    <a:pt x="0" y="67"/>
                    <a:pt x="0" y="167"/>
                  </a:cubicBezTo>
                  <a:cubicBezTo>
                    <a:pt x="33" y="301"/>
                    <a:pt x="133" y="1435"/>
                    <a:pt x="400" y="1769"/>
                  </a:cubicBezTo>
                  <a:cubicBezTo>
                    <a:pt x="434" y="1802"/>
                    <a:pt x="467" y="1835"/>
                    <a:pt x="534" y="1835"/>
                  </a:cubicBezTo>
                  <a:cubicBezTo>
                    <a:pt x="567" y="1835"/>
                    <a:pt x="600" y="1835"/>
                    <a:pt x="634" y="1802"/>
                  </a:cubicBezTo>
                  <a:cubicBezTo>
                    <a:pt x="701" y="1735"/>
                    <a:pt x="701" y="1635"/>
                    <a:pt x="634" y="1568"/>
                  </a:cubicBezTo>
                  <a:cubicBezTo>
                    <a:pt x="467" y="1368"/>
                    <a:pt x="367" y="601"/>
                    <a:pt x="334" y="134"/>
                  </a:cubicBezTo>
                  <a:cubicBezTo>
                    <a:pt x="300" y="67"/>
                    <a:pt x="234" y="1"/>
                    <a:pt x="16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1" name="Google Shape;6021;p63">
              <a:extLst>
                <a:ext uri="{FF2B5EF4-FFF2-40B4-BE49-F238E27FC236}">
                  <a16:creationId xmlns:a16="http://schemas.microsoft.com/office/drawing/2014/main" id="{DFF41F2D-E6DB-18F4-FFF2-97AF0F1F7661}"/>
                </a:ext>
              </a:extLst>
            </p:cNvPr>
            <p:cNvSpPr/>
            <p:nvPr/>
          </p:nvSpPr>
          <p:spPr>
            <a:xfrm>
              <a:off x="8805625" y="7393025"/>
              <a:ext cx="17550" cy="46100"/>
            </a:xfrm>
            <a:custGeom>
              <a:avLst/>
              <a:gdLst/>
              <a:ahLst/>
              <a:cxnLst/>
              <a:rect l="l" t="t" r="r" b="b"/>
              <a:pathLst>
                <a:path w="702" h="1844" extrusionOk="0">
                  <a:moveTo>
                    <a:pt x="205" y="0"/>
                  </a:moveTo>
                  <a:cubicBezTo>
                    <a:pt x="192" y="0"/>
                    <a:pt x="179" y="3"/>
                    <a:pt x="167" y="9"/>
                  </a:cubicBezTo>
                  <a:cubicBezTo>
                    <a:pt x="67" y="9"/>
                    <a:pt x="1" y="76"/>
                    <a:pt x="1" y="176"/>
                  </a:cubicBezTo>
                  <a:cubicBezTo>
                    <a:pt x="34" y="309"/>
                    <a:pt x="134" y="1443"/>
                    <a:pt x="401" y="1777"/>
                  </a:cubicBezTo>
                  <a:cubicBezTo>
                    <a:pt x="434" y="1810"/>
                    <a:pt x="501" y="1844"/>
                    <a:pt x="534" y="1844"/>
                  </a:cubicBezTo>
                  <a:cubicBezTo>
                    <a:pt x="568" y="1844"/>
                    <a:pt x="601" y="1810"/>
                    <a:pt x="634" y="1810"/>
                  </a:cubicBezTo>
                  <a:cubicBezTo>
                    <a:pt x="701" y="1743"/>
                    <a:pt x="701" y="1643"/>
                    <a:pt x="668" y="1577"/>
                  </a:cubicBezTo>
                  <a:cubicBezTo>
                    <a:pt x="501" y="1377"/>
                    <a:pt x="367" y="576"/>
                    <a:pt x="334" y="142"/>
                  </a:cubicBezTo>
                  <a:cubicBezTo>
                    <a:pt x="334" y="60"/>
                    <a:pt x="266" y="0"/>
                    <a:pt x="205"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2" name="Google Shape;6022;p63">
              <a:extLst>
                <a:ext uri="{FF2B5EF4-FFF2-40B4-BE49-F238E27FC236}">
                  <a16:creationId xmlns:a16="http://schemas.microsoft.com/office/drawing/2014/main" id="{F030FE69-D3D0-8D42-5770-C881880CE773}"/>
                </a:ext>
              </a:extLst>
            </p:cNvPr>
            <p:cNvSpPr/>
            <p:nvPr/>
          </p:nvSpPr>
          <p:spPr>
            <a:xfrm>
              <a:off x="8838975" y="7455775"/>
              <a:ext cx="17550" cy="45900"/>
            </a:xfrm>
            <a:custGeom>
              <a:avLst/>
              <a:gdLst/>
              <a:ahLst/>
              <a:cxnLst/>
              <a:rect l="l" t="t" r="r" b="b"/>
              <a:pathLst>
                <a:path w="702" h="1836" extrusionOk="0">
                  <a:moveTo>
                    <a:pt x="168" y="1"/>
                  </a:moveTo>
                  <a:cubicBezTo>
                    <a:pt x="68" y="1"/>
                    <a:pt x="1" y="67"/>
                    <a:pt x="34" y="167"/>
                  </a:cubicBezTo>
                  <a:cubicBezTo>
                    <a:pt x="34" y="301"/>
                    <a:pt x="134" y="1435"/>
                    <a:pt x="434" y="1769"/>
                  </a:cubicBezTo>
                  <a:cubicBezTo>
                    <a:pt x="434" y="1802"/>
                    <a:pt x="501" y="1835"/>
                    <a:pt x="535" y="1835"/>
                  </a:cubicBezTo>
                  <a:cubicBezTo>
                    <a:pt x="568" y="1835"/>
                    <a:pt x="601" y="1835"/>
                    <a:pt x="635" y="1802"/>
                  </a:cubicBezTo>
                  <a:cubicBezTo>
                    <a:pt x="701" y="1735"/>
                    <a:pt x="701" y="1635"/>
                    <a:pt x="668" y="1568"/>
                  </a:cubicBezTo>
                  <a:cubicBezTo>
                    <a:pt x="501" y="1368"/>
                    <a:pt x="368" y="601"/>
                    <a:pt x="334" y="134"/>
                  </a:cubicBezTo>
                  <a:cubicBezTo>
                    <a:pt x="334" y="67"/>
                    <a:pt x="268" y="1"/>
                    <a:pt x="16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3" name="Google Shape;6023;p63">
              <a:extLst>
                <a:ext uri="{FF2B5EF4-FFF2-40B4-BE49-F238E27FC236}">
                  <a16:creationId xmlns:a16="http://schemas.microsoft.com/office/drawing/2014/main" id="{35C5A281-6DD4-AED9-5812-B56256CA8866}"/>
                </a:ext>
              </a:extLst>
            </p:cNvPr>
            <p:cNvSpPr/>
            <p:nvPr/>
          </p:nvSpPr>
          <p:spPr>
            <a:xfrm>
              <a:off x="8811475" y="7483075"/>
              <a:ext cx="17525" cy="46125"/>
            </a:xfrm>
            <a:custGeom>
              <a:avLst/>
              <a:gdLst/>
              <a:ahLst/>
              <a:cxnLst/>
              <a:rect l="l" t="t" r="r" b="b"/>
              <a:pathLst>
                <a:path w="701" h="1845" extrusionOk="0">
                  <a:moveTo>
                    <a:pt x="217" y="1"/>
                  </a:moveTo>
                  <a:cubicBezTo>
                    <a:pt x="201" y="1"/>
                    <a:pt x="185" y="4"/>
                    <a:pt x="167" y="9"/>
                  </a:cubicBezTo>
                  <a:cubicBezTo>
                    <a:pt x="67" y="9"/>
                    <a:pt x="0" y="76"/>
                    <a:pt x="33" y="176"/>
                  </a:cubicBezTo>
                  <a:cubicBezTo>
                    <a:pt x="33" y="276"/>
                    <a:pt x="133" y="1444"/>
                    <a:pt x="400" y="1777"/>
                  </a:cubicBezTo>
                  <a:cubicBezTo>
                    <a:pt x="434" y="1811"/>
                    <a:pt x="500" y="1844"/>
                    <a:pt x="534" y="1844"/>
                  </a:cubicBezTo>
                  <a:cubicBezTo>
                    <a:pt x="567" y="1844"/>
                    <a:pt x="600" y="1811"/>
                    <a:pt x="634" y="1777"/>
                  </a:cubicBezTo>
                  <a:cubicBezTo>
                    <a:pt x="701" y="1744"/>
                    <a:pt x="701" y="1644"/>
                    <a:pt x="667" y="1577"/>
                  </a:cubicBezTo>
                  <a:cubicBezTo>
                    <a:pt x="500" y="1377"/>
                    <a:pt x="367" y="577"/>
                    <a:pt x="334" y="143"/>
                  </a:cubicBezTo>
                  <a:cubicBezTo>
                    <a:pt x="334" y="61"/>
                    <a:pt x="288" y="1"/>
                    <a:pt x="21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4" name="Google Shape;6024;p63">
              <a:extLst>
                <a:ext uri="{FF2B5EF4-FFF2-40B4-BE49-F238E27FC236}">
                  <a16:creationId xmlns:a16="http://schemas.microsoft.com/office/drawing/2014/main" id="{8A097CA2-0127-0265-0C58-B7C65E5BAD70}"/>
                </a:ext>
              </a:extLst>
            </p:cNvPr>
            <p:cNvSpPr/>
            <p:nvPr/>
          </p:nvSpPr>
          <p:spPr>
            <a:xfrm>
              <a:off x="8754750" y="7323175"/>
              <a:ext cx="17550" cy="45900"/>
            </a:xfrm>
            <a:custGeom>
              <a:avLst/>
              <a:gdLst/>
              <a:ahLst/>
              <a:cxnLst/>
              <a:rect l="l" t="t" r="r" b="b"/>
              <a:pathLst>
                <a:path w="702" h="1836" extrusionOk="0">
                  <a:moveTo>
                    <a:pt x="134" y="1"/>
                  </a:moveTo>
                  <a:cubicBezTo>
                    <a:pt x="67" y="34"/>
                    <a:pt x="1" y="101"/>
                    <a:pt x="1" y="168"/>
                  </a:cubicBezTo>
                  <a:cubicBezTo>
                    <a:pt x="34" y="301"/>
                    <a:pt x="134" y="1469"/>
                    <a:pt x="401" y="1802"/>
                  </a:cubicBezTo>
                  <a:cubicBezTo>
                    <a:pt x="434" y="1836"/>
                    <a:pt x="468" y="1836"/>
                    <a:pt x="534" y="1836"/>
                  </a:cubicBezTo>
                  <a:cubicBezTo>
                    <a:pt x="568" y="1836"/>
                    <a:pt x="601" y="1836"/>
                    <a:pt x="635" y="1802"/>
                  </a:cubicBezTo>
                  <a:cubicBezTo>
                    <a:pt x="701" y="1769"/>
                    <a:pt x="701" y="1669"/>
                    <a:pt x="635" y="1602"/>
                  </a:cubicBezTo>
                  <a:cubicBezTo>
                    <a:pt x="468" y="1402"/>
                    <a:pt x="368" y="601"/>
                    <a:pt x="334" y="168"/>
                  </a:cubicBezTo>
                  <a:cubicBezTo>
                    <a:pt x="301" y="68"/>
                    <a:pt x="234" y="1"/>
                    <a:pt x="134"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5" name="Google Shape;6025;p63">
              <a:extLst>
                <a:ext uri="{FF2B5EF4-FFF2-40B4-BE49-F238E27FC236}">
                  <a16:creationId xmlns:a16="http://schemas.microsoft.com/office/drawing/2014/main" id="{B8AE49C6-44EE-A0F0-A7B5-4A83210F8D0F}"/>
                </a:ext>
              </a:extLst>
            </p:cNvPr>
            <p:cNvSpPr/>
            <p:nvPr/>
          </p:nvSpPr>
          <p:spPr>
            <a:xfrm>
              <a:off x="9110850" y="7569700"/>
              <a:ext cx="48375" cy="10350"/>
            </a:xfrm>
            <a:custGeom>
              <a:avLst/>
              <a:gdLst/>
              <a:ahLst/>
              <a:cxnLst/>
              <a:rect l="l" t="t" r="r" b="b"/>
              <a:pathLst>
                <a:path w="1935" h="414" extrusionOk="0">
                  <a:moveTo>
                    <a:pt x="1728" y="1"/>
                  </a:moveTo>
                  <a:cubicBezTo>
                    <a:pt x="1706" y="1"/>
                    <a:pt x="1686" y="5"/>
                    <a:pt x="1668" y="14"/>
                  </a:cubicBezTo>
                  <a:cubicBezTo>
                    <a:pt x="1562" y="74"/>
                    <a:pt x="1340" y="93"/>
                    <a:pt x="1088" y="93"/>
                  </a:cubicBezTo>
                  <a:cubicBezTo>
                    <a:pt x="784" y="93"/>
                    <a:pt x="438" y="65"/>
                    <a:pt x="200" y="47"/>
                  </a:cubicBezTo>
                  <a:cubicBezTo>
                    <a:pt x="183" y="41"/>
                    <a:pt x="166" y="38"/>
                    <a:pt x="151" y="38"/>
                  </a:cubicBezTo>
                  <a:cubicBezTo>
                    <a:pt x="79" y="38"/>
                    <a:pt x="34" y="98"/>
                    <a:pt x="34" y="180"/>
                  </a:cubicBezTo>
                  <a:cubicBezTo>
                    <a:pt x="0" y="247"/>
                    <a:pt x="67" y="314"/>
                    <a:pt x="167" y="347"/>
                  </a:cubicBezTo>
                  <a:cubicBezTo>
                    <a:pt x="234" y="347"/>
                    <a:pt x="701" y="414"/>
                    <a:pt x="1101" y="414"/>
                  </a:cubicBezTo>
                  <a:cubicBezTo>
                    <a:pt x="1401" y="414"/>
                    <a:pt x="1668" y="381"/>
                    <a:pt x="1802" y="314"/>
                  </a:cubicBezTo>
                  <a:cubicBezTo>
                    <a:pt x="1902" y="280"/>
                    <a:pt x="1935" y="180"/>
                    <a:pt x="1902" y="80"/>
                  </a:cubicBezTo>
                  <a:cubicBezTo>
                    <a:pt x="1853" y="31"/>
                    <a:pt x="1786" y="1"/>
                    <a:pt x="172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6" name="Google Shape;6026;p63">
              <a:extLst>
                <a:ext uri="{FF2B5EF4-FFF2-40B4-BE49-F238E27FC236}">
                  <a16:creationId xmlns:a16="http://schemas.microsoft.com/office/drawing/2014/main" id="{B8B7DD75-8D4A-407F-67EA-A09EDC564D38}"/>
                </a:ext>
              </a:extLst>
            </p:cNvPr>
            <p:cNvSpPr/>
            <p:nvPr/>
          </p:nvSpPr>
          <p:spPr>
            <a:xfrm>
              <a:off x="9142525" y="7534675"/>
              <a:ext cx="48400" cy="9525"/>
            </a:xfrm>
            <a:custGeom>
              <a:avLst/>
              <a:gdLst/>
              <a:ahLst/>
              <a:cxnLst/>
              <a:rect l="l" t="t" r="r" b="b"/>
              <a:pathLst>
                <a:path w="1936" h="381" extrusionOk="0">
                  <a:moveTo>
                    <a:pt x="1728" y="1"/>
                  </a:moveTo>
                  <a:cubicBezTo>
                    <a:pt x="1707" y="1"/>
                    <a:pt x="1687" y="5"/>
                    <a:pt x="1669" y="14"/>
                  </a:cubicBezTo>
                  <a:cubicBezTo>
                    <a:pt x="1570" y="70"/>
                    <a:pt x="1370" y="91"/>
                    <a:pt x="1139" y="91"/>
                  </a:cubicBezTo>
                  <a:cubicBezTo>
                    <a:pt x="824" y="91"/>
                    <a:pt x="451" y="52"/>
                    <a:pt x="201" y="14"/>
                  </a:cubicBezTo>
                  <a:cubicBezTo>
                    <a:pt x="101" y="14"/>
                    <a:pt x="34" y="80"/>
                    <a:pt x="34" y="147"/>
                  </a:cubicBezTo>
                  <a:cubicBezTo>
                    <a:pt x="1" y="247"/>
                    <a:pt x="68" y="314"/>
                    <a:pt x="168" y="314"/>
                  </a:cubicBezTo>
                  <a:cubicBezTo>
                    <a:pt x="234" y="347"/>
                    <a:pt x="668" y="381"/>
                    <a:pt x="1102" y="381"/>
                  </a:cubicBezTo>
                  <a:cubicBezTo>
                    <a:pt x="1402" y="381"/>
                    <a:pt x="1669" y="381"/>
                    <a:pt x="1802" y="280"/>
                  </a:cubicBezTo>
                  <a:cubicBezTo>
                    <a:pt x="1902" y="247"/>
                    <a:pt x="1936" y="147"/>
                    <a:pt x="1869" y="80"/>
                  </a:cubicBezTo>
                  <a:cubicBezTo>
                    <a:pt x="1844" y="31"/>
                    <a:pt x="1784" y="1"/>
                    <a:pt x="172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7" name="Google Shape;6027;p63">
              <a:extLst>
                <a:ext uri="{FF2B5EF4-FFF2-40B4-BE49-F238E27FC236}">
                  <a16:creationId xmlns:a16="http://schemas.microsoft.com/office/drawing/2014/main" id="{92889109-56A1-E867-8520-314C931CE631}"/>
                </a:ext>
              </a:extLst>
            </p:cNvPr>
            <p:cNvSpPr/>
            <p:nvPr/>
          </p:nvSpPr>
          <p:spPr>
            <a:xfrm>
              <a:off x="9215075" y="7514650"/>
              <a:ext cx="47575" cy="10375"/>
            </a:xfrm>
            <a:custGeom>
              <a:avLst/>
              <a:gdLst/>
              <a:ahLst/>
              <a:cxnLst/>
              <a:rect l="l" t="t" r="r" b="b"/>
              <a:pathLst>
                <a:path w="1903" h="415" extrusionOk="0">
                  <a:moveTo>
                    <a:pt x="1728" y="1"/>
                  </a:moveTo>
                  <a:cubicBezTo>
                    <a:pt x="1707" y="1"/>
                    <a:pt x="1687" y="5"/>
                    <a:pt x="1669" y="14"/>
                  </a:cubicBezTo>
                  <a:cubicBezTo>
                    <a:pt x="1570" y="70"/>
                    <a:pt x="1370" y="91"/>
                    <a:pt x="1137" y="91"/>
                  </a:cubicBezTo>
                  <a:cubicBezTo>
                    <a:pt x="818" y="91"/>
                    <a:pt x="437" y="53"/>
                    <a:pt x="168" y="14"/>
                  </a:cubicBezTo>
                  <a:cubicBezTo>
                    <a:pt x="101" y="14"/>
                    <a:pt x="1" y="81"/>
                    <a:pt x="1" y="147"/>
                  </a:cubicBezTo>
                  <a:cubicBezTo>
                    <a:pt x="1" y="248"/>
                    <a:pt x="68" y="314"/>
                    <a:pt x="134" y="348"/>
                  </a:cubicBezTo>
                  <a:cubicBezTo>
                    <a:pt x="201" y="348"/>
                    <a:pt x="668" y="414"/>
                    <a:pt x="1102" y="414"/>
                  </a:cubicBezTo>
                  <a:cubicBezTo>
                    <a:pt x="1369" y="414"/>
                    <a:pt x="1635" y="381"/>
                    <a:pt x="1802" y="314"/>
                  </a:cubicBezTo>
                  <a:cubicBezTo>
                    <a:pt x="1869" y="248"/>
                    <a:pt x="1902" y="181"/>
                    <a:pt x="1869" y="81"/>
                  </a:cubicBezTo>
                  <a:cubicBezTo>
                    <a:pt x="1844" y="32"/>
                    <a:pt x="1784" y="1"/>
                    <a:pt x="172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8" name="Google Shape;6028;p63">
              <a:extLst>
                <a:ext uri="{FF2B5EF4-FFF2-40B4-BE49-F238E27FC236}">
                  <a16:creationId xmlns:a16="http://schemas.microsoft.com/office/drawing/2014/main" id="{0F1439CC-5205-549A-4DC5-25F8411D8651}"/>
                </a:ext>
              </a:extLst>
            </p:cNvPr>
            <p:cNvSpPr/>
            <p:nvPr/>
          </p:nvSpPr>
          <p:spPr>
            <a:xfrm>
              <a:off x="9275125" y="7567850"/>
              <a:ext cx="47550" cy="9700"/>
            </a:xfrm>
            <a:custGeom>
              <a:avLst/>
              <a:gdLst/>
              <a:ahLst/>
              <a:cxnLst/>
              <a:rect l="l" t="t" r="r" b="b"/>
              <a:pathLst>
                <a:path w="1902" h="388" extrusionOk="0">
                  <a:moveTo>
                    <a:pt x="1742" y="1"/>
                  </a:moveTo>
                  <a:cubicBezTo>
                    <a:pt x="1708" y="1"/>
                    <a:pt x="1672" y="9"/>
                    <a:pt x="1635" y="21"/>
                  </a:cubicBezTo>
                  <a:cubicBezTo>
                    <a:pt x="1545" y="66"/>
                    <a:pt x="1332" y="84"/>
                    <a:pt x="1083" y="84"/>
                  </a:cubicBezTo>
                  <a:cubicBezTo>
                    <a:pt x="780" y="84"/>
                    <a:pt x="424" y="57"/>
                    <a:pt x="167" y="21"/>
                  </a:cubicBezTo>
                  <a:cubicBezTo>
                    <a:pt x="156" y="15"/>
                    <a:pt x="143" y="12"/>
                    <a:pt x="130" y="12"/>
                  </a:cubicBezTo>
                  <a:cubicBezTo>
                    <a:pt x="68" y="12"/>
                    <a:pt x="1" y="72"/>
                    <a:pt x="1" y="154"/>
                  </a:cubicBezTo>
                  <a:cubicBezTo>
                    <a:pt x="1" y="221"/>
                    <a:pt x="34" y="321"/>
                    <a:pt x="134" y="321"/>
                  </a:cubicBezTo>
                  <a:cubicBezTo>
                    <a:pt x="201" y="321"/>
                    <a:pt x="668" y="388"/>
                    <a:pt x="1101" y="388"/>
                  </a:cubicBezTo>
                  <a:cubicBezTo>
                    <a:pt x="1368" y="388"/>
                    <a:pt x="1635" y="354"/>
                    <a:pt x="1802" y="288"/>
                  </a:cubicBezTo>
                  <a:cubicBezTo>
                    <a:pt x="1869" y="254"/>
                    <a:pt x="1902" y="154"/>
                    <a:pt x="1869" y="88"/>
                  </a:cubicBezTo>
                  <a:cubicBezTo>
                    <a:pt x="1847" y="24"/>
                    <a:pt x="1800" y="1"/>
                    <a:pt x="1742"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9" name="Google Shape;6029;p63">
              <a:extLst>
                <a:ext uri="{FF2B5EF4-FFF2-40B4-BE49-F238E27FC236}">
                  <a16:creationId xmlns:a16="http://schemas.microsoft.com/office/drawing/2014/main" id="{EBDA0638-DF88-25E4-2AC8-C5A903AFF08C}"/>
                </a:ext>
              </a:extLst>
            </p:cNvPr>
            <p:cNvSpPr/>
            <p:nvPr/>
          </p:nvSpPr>
          <p:spPr>
            <a:xfrm>
              <a:off x="9267625" y="7536175"/>
              <a:ext cx="48400" cy="9700"/>
            </a:xfrm>
            <a:custGeom>
              <a:avLst/>
              <a:gdLst/>
              <a:ahLst/>
              <a:cxnLst/>
              <a:rect l="l" t="t" r="r" b="b"/>
              <a:pathLst>
                <a:path w="1936" h="388" extrusionOk="0">
                  <a:moveTo>
                    <a:pt x="1766" y="0"/>
                  </a:moveTo>
                  <a:cubicBezTo>
                    <a:pt x="1737" y="0"/>
                    <a:pt x="1705" y="8"/>
                    <a:pt x="1668" y="20"/>
                  </a:cubicBezTo>
                  <a:cubicBezTo>
                    <a:pt x="1563" y="66"/>
                    <a:pt x="1349" y="83"/>
                    <a:pt x="1102" y="83"/>
                  </a:cubicBezTo>
                  <a:cubicBezTo>
                    <a:pt x="803" y="83"/>
                    <a:pt x="457" y="57"/>
                    <a:pt x="201" y="20"/>
                  </a:cubicBezTo>
                  <a:cubicBezTo>
                    <a:pt x="183" y="14"/>
                    <a:pt x="166" y="12"/>
                    <a:pt x="151" y="12"/>
                  </a:cubicBezTo>
                  <a:cubicBezTo>
                    <a:pt x="79" y="12"/>
                    <a:pt x="34" y="71"/>
                    <a:pt x="34" y="154"/>
                  </a:cubicBezTo>
                  <a:cubicBezTo>
                    <a:pt x="0" y="220"/>
                    <a:pt x="67" y="321"/>
                    <a:pt x="167" y="321"/>
                  </a:cubicBezTo>
                  <a:cubicBezTo>
                    <a:pt x="234" y="321"/>
                    <a:pt x="701" y="387"/>
                    <a:pt x="1101" y="387"/>
                  </a:cubicBezTo>
                  <a:cubicBezTo>
                    <a:pt x="1401" y="387"/>
                    <a:pt x="1668" y="387"/>
                    <a:pt x="1835" y="287"/>
                  </a:cubicBezTo>
                  <a:cubicBezTo>
                    <a:pt x="1902" y="254"/>
                    <a:pt x="1935" y="154"/>
                    <a:pt x="1902" y="87"/>
                  </a:cubicBezTo>
                  <a:cubicBezTo>
                    <a:pt x="1859" y="24"/>
                    <a:pt x="1817" y="0"/>
                    <a:pt x="1766"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0" name="Google Shape;6030;p63">
              <a:extLst>
                <a:ext uri="{FF2B5EF4-FFF2-40B4-BE49-F238E27FC236}">
                  <a16:creationId xmlns:a16="http://schemas.microsoft.com/office/drawing/2014/main" id="{2AABCDE1-04CA-CB54-FCCF-7075D8A29D3C}"/>
                </a:ext>
              </a:extLst>
            </p:cNvPr>
            <p:cNvSpPr/>
            <p:nvPr/>
          </p:nvSpPr>
          <p:spPr>
            <a:xfrm>
              <a:off x="9336850" y="7517175"/>
              <a:ext cx="47550" cy="9525"/>
            </a:xfrm>
            <a:custGeom>
              <a:avLst/>
              <a:gdLst/>
              <a:ahLst/>
              <a:cxnLst/>
              <a:rect l="l" t="t" r="r" b="b"/>
              <a:pathLst>
                <a:path w="1902" h="381" extrusionOk="0">
                  <a:moveTo>
                    <a:pt x="1714" y="0"/>
                  </a:moveTo>
                  <a:cubicBezTo>
                    <a:pt x="1688" y="0"/>
                    <a:pt x="1661" y="4"/>
                    <a:pt x="1635" y="13"/>
                  </a:cubicBezTo>
                  <a:cubicBezTo>
                    <a:pt x="1544" y="58"/>
                    <a:pt x="1332" y="76"/>
                    <a:pt x="1082" y="76"/>
                  </a:cubicBezTo>
                  <a:cubicBezTo>
                    <a:pt x="780" y="76"/>
                    <a:pt x="423" y="50"/>
                    <a:pt x="167" y="13"/>
                  </a:cubicBezTo>
                  <a:cubicBezTo>
                    <a:pt x="100" y="13"/>
                    <a:pt x="0" y="46"/>
                    <a:pt x="0" y="147"/>
                  </a:cubicBezTo>
                  <a:cubicBezTo>
                    <a:pt x="0" y="247"/>
                    <a:pt x="33" y="313"/>
                    <a:pt x="133" y="313"/>
                  </a:cubicBezTo>
                  <a:cubicBezTo>
                    <a:pt x="200" y="347"/>
                    <a:pt x="667" y="380"/>
                    <a:pt x="1101" y="380"/>
                  </a:cubicBezTo>
                  <a:cubicBezTo>
                    <a:pt x="1368" y="380"/>
                    <a:pt x="1635" y="380"/>
                    <a:pt x="1801" y="280"/>
                  </a:cubicBezTo>
                  <a:cubicBezTo>
                    <a:pt x="1868" y="247"/>
                    <a:pt x="1901" y="147"/>
                    <a:pt x="1868" y="80"/>
                  </a:cubicBezTo>
                  <a:cubicBezTo>
                    <a:pt x="1844" y="31"/>
                    <a:pt x="1783" y="0"/>
                    <a:pt x="1714"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1" name="Google Shape;6031;p63">
              <a:extLst>
                <a:ext uri="{FF2B5EF4-FFF2-40B4-BE49-F238E27FC236}">
                  <a16:creationId xmlns:a16="http://schemas.microsoft.com/office/drawing/2014/main" id="{732583F1-8CDE-7FB5-2454-9BD7082CF07E}"/>
                </a:ext>
              </a:extLst>
            </p:cNvPr>
            <p:cNvSpPr/>
            <p:nvPr/>
          </p:nvSpPr>
          <p:spPr>
            <a:xfrm>
              <a:off x="9356850" y="7549675"/>
              <a:ext cx="48400" cy="10375"/>
            </a:xfrm>
            <a:custGeom>
              <a:avLst/>
              <a:gdLst/>
              <a:ahLst/>
              <a:cxnLst/>
              <a:rect l="l" t="t" r="r" b="b"/>
              <a:pathLst>
                <a:path w="1936" h="415" extrusionOk="0">
                  <a:moveTo>
                    <a:pt x="1727" y="1"/>
                  </a:moveTo>
                  <a:cubicBezTo>
                    <a:pt x="1707" y="1"/>
                    <a:pt x="1686" y="5"/>
                    <a:pt x="1668" y="14"/>
                  </a:cubicBezTo>
                  <a:cubicBezTo>
                    <a:pt x="1570" y="70"/>
                    <a:pt x="1370" y="91"/>
                    <a:pt x="1139" y="91"/>
                  </a:cubicBezTo>
                  <a:cubicBezTo>
                    <a:pt x="824" y="91"/>
                    <a:pt x="451" y="53"/>
                    <a:pt x="201" y="14"/>
                  </a:cubicBezTo>
                  <a:cubicBezTo>
                    <a:pt x="101" y="14"/>
                    <a:pt x="34" y="81"/>
                    <a:pt x="34" y="147"/>
                  </a:cubicBezTo>
                  <a:cubicBezTo>
                    <a:pt x="1" y="248"/>
                    <a:pt x="67" y="314"/>
                    <a:pt x="167" y="348"/>
                  </a:cubicBezTo>
                  <a:cubicBezTo>
                    <a:pt x="234" y="348"/>
                    <a:pt x="668" y="414"/>
                    <a:pt x="1101" y="414"/>
                  </a:cubicBezTo>
                  <a:cubicBezTo>
                    <a:pt x="1402" y="414"/>
                    <a:pt x="1668" y="381"/>
                    <a:pt x="1802" y="314"/>
                  </a:cubicBezTo>
                  <a:cubicBezTo>
                    <a:pt x="1902" y="281"/>
                    <a:pt x="1935" y="181"/>
                    <a:pt x="1869" y="81"/>
                  </a:cubicBezTo>
                  <a:cubicBezTo>
                    <a:pt x="1844" y="32"/>
                    <a:pt x="1784" y="1"/>
                    <a:pt x="172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2" name="Google Shape;6032;p63">
              <a:extLst>
                <a:ext uri="{FF2B5EF4-FFF2-40B4-BE49-F238E27FC236}">
                  <a16:creationId xmlns:a16="http://schemas.microsoft.com/office/drawing/2014/main" id="{5D1B2476-7227-29CB-608B-2A96E9B42659}"/>
                </a:ext>
              </a:extLst>
            </p:cNvPr>
            <p:cNvSpPr/>
            <p:nvPr/>
          </p:nvSpPr>
          <p:spPr>
            <a:xfrm>
              <a:off x="9189225" y="7570525"/>
              <a:ext cx="47575" cy="10375"/>
            </a:xfrm>
            <a:custGeom>
              <a:avLst/>
              <a:gdLst/>
              <a:ahLst/>
              <a:cxnLst/>
              <a:rect l="l" t="t" r="r" b="b"/>
              <a:pathLst>
                <a:path w="1903" h="415" extrusionOk="0">
                  <a:moveTo>
                    <a:pt x="1728" y="1"/>
                  </a:moveTo>
                  <a:cubicBezTo>
                    <a:pt x="1707" y="1"/>
                    <a:pt x="1687" y="5"/>
                    <a:pt x="1669" y="14"/>
                  </a:cubicBezTo>
                  <a:cubicBezTo>
                    <a:pt x="1570" y="70"/>
                    <a:pt x="1370" y="91"/>
                    <a:pt x="1139" y="91"/>
                  </a:cubicBezTo>
                  <a:cubicBezTo>
                    <a:pt x="824" y="91"/>
                    <a:pt x="451" y="52"/>
                    <a:pt x="201" y="14"/>
                  </a:cubicBezTo>
                  <a:cubicBezTo>
                    <a:pt x="101" y="14"/>
                    <a:pt x="34" y="81"/>
                    <a:pt x="1" y="147"/>
                  </a:cubicBezTo>
                  <a:cubicBezTo>
                    <a:pt x="1" y="247"/>
                    <a:pt x="68" y="314"/>
                    <a:pt x="134" y="348"/>
                  </a:cubicBezTo>
                  <a:cubicBezTo>
                    <a:pt x="234" y="348"/>
                    <a:pt x="668" y="414"/>
                    <a:pt x="1102" y="414"/>
                  </a:cubicBezTo>
                  <a:cubicBezTo>
                    <a:pt x="1368" y="414"/>
                    <a:pt x="1635" y="381"/>
                    <a:pt x="1802" y="314"/>
                  </a:cubicBezTo>
                  <a:cubicBezTo>
                    <a:pt x="1869" y="281"/>
                    <a:pt x="1902" y="181"/>
                    <a:pt x="1869" y="81"/>
                  </a:cubicBezTo>
                  <a:cubicBezTo>
                    <a:pt x="1844" y="32"/>
                    <a:pt x="1784" y="1"/>
                    <a:pt x="172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3" name="Google Shape;6033;p63">
              <a:extLst>
                <a:ext uri="{FF2B5EF4-FFF2-40B4-BE49-F238E27FC236}">
                  <a16:creationId xmlns:a16="http://schemas.microsoft.com/office/drawing/2014/main" id="{6F4F12B5-5682-BD4B-E7E4-67C5536DF466}"/>
                </a:ext>
              </a:extLst>
            </p:cNvPr>
            <p:cNvSpPr/>
            <p:nvPr/>
          </p:nvSpPr>
          <p:spPr>
            <a:xfrm>
              <a:off x="8917375" y="7987825"/>
              <a:ext cx="95925" cy="75075"/>
            </a:xfrm>
            <a:custGeom>
              <a:avLst/>
              <a:gdLst/>
              <a:ahLst/>
              <a:cxnLst/>
              <a:rect l="l" t="t" r="r" b="b"/>
              <a:pathLst>
                <a:path w="3837" h="3003" extrusionOk="0">
                  <a:moveTo>
                    <a:pt x="3836" y="1"/>
                  </a:moveTo>
                  <a:lnTo>
                    <a:pt x="334" y="201"/>
                  </a:lnTo>
                  <a:lnTo>
                    <a:pt x="0" y="3003"/>
                  </a:lnTo>
                  <a:lnTo>
                    <a:pt x="3770" y="3003"/>
                  </a:lnTo>
                  <a:lnTo>
                    <a:pt x="3836" y="1"/>
                  </a:ln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4" name="Google Shape;6034;p63">
              <a:extLst>
                <a:ext uri="{FF2B5EF4-FFF2-40B4-BE49-F238E27FC236}">
                  <a16:creationId xmlns:a16="http://schemas.microsoft.com/office/drawing/2014/main" id="{23EE962D-7CED-5778-13E6-F8FF4FD1C996}"/>
                </a:ext>
              </a:extLst>
            </p:cNvPr>
            <p:cNvSpPr/>
            <p:nvPr/>
          </p:nvSpPr>
          <p:spPr>
            <a:xfrm>
              <a:off x="9347675" y="7987825"/>
              <a:ext cx="95925" cy="75075"/>
            </a:xfrm>
            <a:custGeom>
              <a:avLst/>
              <a:gdLst/>
              <a:ahLst/>
              <a:cxnLst/>
              <a:rect l="l" t="t" r="r" b="b"/>
              <a:pathLst>
                <a:path w="3837" h="3003" extrusionOk="0">
                  <a:moveTo>
                    <a:pt x="3837" y="1"/>
                  </a:moveTo>
                  <a:lnTo>
                    <a:pt x="334" y="201"/>
                  </a:lnTo>
                  <a:lnTo>
                    <a:pt x="1" y="3003"/>
                  </a:lnTo>
                  <a:lnTo>
                    <a:pt x="3770" y="3003"/>
                  </a:lnTo>
                  <a:lnTo>
                    <a:pt x="3837" y="1"/>
                  </a:ln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5" name="Google Shape;6035;p63">
              <a:extLst>
                <a:ext uri="{FF2B5EF4-FFF2-40B4-BE49-F238E27FC236}">
                  <a16:creationId xmlns:a16="http://schemas.microsoft.com/office/drawing/2014/main" id="{18304BE1-1479-3EE9-0F72-C7B98F0FB93F}"/>
                </a:ext>
              </a:extLst>
            </p:cNvPr>
            <p:cNvSpPr/>
            <p:nvPr/>
          </p:nvSpPr>
          <p:spPr>
            <a:xfrm>
              <a:off x="9491950" y="7987825"/>
              <a:ext cx="96750" cy="75075"/>
            </a:xfrm>
            <a:custGeom>
              <a:avLst/>
              <a:gdLst/>
              <a:ahLst/>
              <a:cxnLst/>
              <a:rect l="l" t="t" r="r" b="b"/>
              <a:pathLst>
                <a:path w="3870" h="3003" extrusionOk="0">
                  <a:moveTo>
                    <a:pt x="3870" y="1"/>
                  </a:moveTo>
                  <a:lnTo>
                    <a:pt x="334" y="201"/>
                  </a:lnTo>
                  <a:lnTo>
                    <a:pt x="0" y="3003"/>
                  </a:lnTo>
                  <a:lnTo>
                    <a:pt x="3803" y="3003"/>
                  </a:lnTo>
                  <a:lnTo>
                    <a:pt x="3870" y="1"/>
                  </a:ln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6" name="Google Shape;6036;p63">
              <a:extLst>
                <a:ext uri="{FF2B5EF4-FFF2-40B4-BE49-F238E27FC236}">
                  <a16:creationId xmlns:a16="http://schemas.microsoft.com/office/drawing/2014/main" id="{677670EB-4D56-5B33-7516-8F55CD177CA4}"/>
                </a:ext>
              </a:extLst>
            </p:cNvPr>
            <p:cNvSpPr/>
            <p:nvPr/>
          </p:nvSpPr>
          <p:spPr>
            <a:xfrm>
              <a:off x="8780600" y="7707625"/>
              <a:ext cx="86750" cy="118450"/>
            </a:xfrm>
            <a:custGeom>
              <a:avLst/>
              <a:gdLst/>
              <a:ahLst/>
              <a:cxnLst/>
              <a:rect l="l" t="t" r="r" b="b"/>
              <a:pathLst>
                <a:path w="3470" h="4738" extrusionOk="0">
                  <a:moveTo>
                    <a:pt x="301" y="1"/>
                  </a:moveTo>
                  <a:lnTo>
                    <a:pt x="1" y="4003"/>
                  </a:lnTo>
                  <a:lnTo>
                    <a:pt x="2870" y="4737"/>
                  </a:lnTo>
                  <a:lnTo>
                    <a:pt x="3470" y="568"/>
                  </a:lnTo>
                  <a:lnTo>
                    <a:pt x="301" y="1"/>
                  </a:ln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grpSp>
        <p:nvGrpSpPr>
          <p:cNvPr id="137" name="Google Shape;6037;p63">
            <a:extLst>
              <a:ext uri="{FF2B5EF4-FFF2-40B4-BE49-F238E27FC236}">
                <a16:creationId xmlns:a16="http://schemas.microsoft.com/office/drawing/2014/main" id="{39792FA0-4EF8-7F51-6D17-3ECF8D210C95}"/>
              </a:ext>
            </a:extLst>
          </p:cNvPr>
          <p:cNvGrpSpPr/>
          <p:nvPr/>
        </p:nvGrpSpPr>
        <p:grpSpPr>
          <a:xfrm rot="-1673854" flipH="1">
            <a:off x="6906139" y="296638"/>
            <a:ext cx="1138652" cy="1348789"/>
            <a:chOff x="941900" y="657400"/>
            <a:chExt cx="853975" cy="1011575"/>
          </a:xfrm>
        </p:grpSpPr>
        <p:sp>
          <p:nvSpPr>
            <p:cNvPr id="138" name="Google Shape;6038;p63">
              <a:extLst>
                <a:ext uri="{FF2B5EF4-FFF2-40B4-BE49-F238E27FC236}">
                  <a16:creationId xmlns:a16="http://schemas.microsoft.com/office/drawing/2014/main" id="{F05703DF-9B97-DBE0-3306-996D77B515BC}"/>
                </a:ext>
              </a:extLst>
            </p:cNvPr>
            <p:cNvSpPr/>
            <p:nvPr/>
          </p:nvSpPr>
          <p:spPr>
            <a:xfrm>
              <a:off x="1310500" y="657400"/>
              <a:ext cx="485375" cy="464525"/>
            </a:xfrm>
            <a:custGeom>
              <a:avLst/>
              <a:gdLst/>
              <a:ahLst/>
              <a:cxnLst/>
              <a:rect l="l" t="t" r="r" b="b"/>
              <a:pathLst>
                <a:path w="19415" h="18581" extrusionOk="0">
                  <a:moveTo>
                    <a:pt x="16179" y="0"/>
                  </a:moveTo>
                  <a:cubicBezTo>
                    <a:pt x="15578" y="0"/>
                    <a:pt x="14911" y="167"/>
                    <a:pt x="13477" y="667"/>
                  </a:cubicBezTo>
                  <a:cubicBezTo>
                    <a:pt x="13043" y="434"/>
                    <a:pt x="12576" y="267"/>
                    <a:pt x="12076" y="200"/>
                  </a:cubicBezTo>
                  <a:cubicBezTo>
                    <a:pt x="11809" y="167"/>
                    <a:pt x="11576" y="100"/>
                    <a:pt x="11275" y="100"/>
                  </a:cubicBezTo>
                  <a:cubicBezTo>
                    <a:pt x="10141" y="100"/>
                    <a:pt x="9074" y="567"/>
                    <a:pt x="8307" y="1434"/>
                  </a:cubicBezTo>
                  <a:lnTo>
                    <a:pt x="7940" y="1935"/>
                  </a:lnTo>
                  <a:cubicBezTo>
                    <a:pt x="6772" y="1068"/>
                    <a:pt x="5505" y="400"/>
                    <a:pt x="4270" y="400"/>
                  </a:cubicBezTo>
                  <a:cubicBezTo>
                    <a:pt x="3970" y="400"/>
                    <a:pt x="3670" y="434"/>
                    <a:pt x="3436" y="500"/>
                  </a:cubicBezTo>
                  <a:cubicBezTo>
                    <a:pt x="2302" y="734"/>
                    <a:pt x="1435" y="1501"/>
                    <a:pt x="1068" y="2569"/>
                  </a:cubicBezTo>
                  <a:cubicBezTo>
                    <a:pt x="734" y="3503"/>
                    <a:pt x="835" y="4537"/>
                    <a:pt x="1235" y="5537"/>
                  </a:cubicBezTo>
                  <a:cubicBezTo>
                    <a:pt x="801" y="6038"/>
                    <a:pt x="401" y="6838"/>
                    <a:pt x="468" y="8039"/>
                  </a:cubicBezTo>
                  <a:cubicBezTo>
                    <a:pt x="468" y="8506"/>
                    <a:pt x="634" y="9574"/>
                    <a:pt x="1502" y="10875"/>
                  </a:cubicBezTo>
                  <a:cubicBezTo>
                    <a:pt x="901" y="11175"/>
                    <a:pt x="434" y="11708"/>
                    <a:pt x="234" y="12376"/>
                  </a:cubicBezTo>
                  <a:cubicBezTo>
                    <a:pt x="1" y="13076"/>
                    <a:pt x="101" y="13877"/>
                    <a:pt x="501" y="14510"/>
                  </a:cubicBezTo>
                  <a:cubicBezTo>
                    <a:pt x="1502" y="16045"/>
                    <a:pt x="4304" y="18580"/>
                    <a:pt x="8340" y="18580"/>
                  </a:cubicBezTo>
                  <a:cubicBezTo>
                    <a:pt x="9974" y="18580"/>
                    <a:pt x="11642" y="18180"/>
                    <a:pt x="13343" y="17379"/>
                  </a:cubicBezTo>
                  <a:cubicBezTo>
                    <a:pt x="15612" y="16278"/>
                    <a:pt x="17146" y="14544"/>
                    <a:pt x="17913" y="12342"/>
                  </a:cubicBezTo>
                  <a:cubicBezTo>
                    <a:pt x="18581" y="10341"/>
                    <a:pt x="18480" y="8006"/>
                    <a:pt x="17747" y="5838"/>
                  </a:cubicBezTo>
                  <a:cubicBezTo>
                    <a:pt x="18881" y="4170"/>
                    <a:pt x="19414" y="2869"/>
                    <a:pt x="18747" y="1535"/>
                  </a:cubicBezTo>
                  <a:cubicBezTo>
                    <a:pt x="18247" y="567"/>
                    <a:pt x="17313" y="0"/>
                    <a:pt x="16179"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9" name="Google Shape;6039;p63">
              <a:extLst>
                <a:ext uri="{FF2B5EF4-FFF2-40B4-BE49-F238E27FC236}">
                  <a16:creationId xmlns:a16="http://schemas.microsoft.com/office/drawing/2014/main" id="{503AE1CF-2076-2CD1-4BBD-2880AF7E68BD}"/>
                </a:ext>
              </a:extLst>
            </p:cNvPr>
            <p:cNvSpPr/>
            <p:nvPr/>
          </p:nvSpPr>
          <p:spPr>
            <a:xfrm>
              <a:off x="1611550" y="719375"/>
              <a:ext cx="118450" cy="97325"/>
            </a:xfrm>
            <a:custGeom>
              <a:avLst/>
              <a:gdLst/>
              <a:ahLst/>
              <a:cxnLst/>
              <a:rect l="l" t="t" r="r" b="b"/>
              <a:pathLst>
                <a:path w="4738" h="3893" extrusionOk="0">
                  <a:moveTo>
                    <a:pt x="4184" y="0"/>
                  </a:moveTo>
                  <a:cubicBezTo>
                    <a:pt x="3790" y="0"/>
                    <a:pt x="2837" y="293"/>
                    <a:pt x="234" y="1290"/>
                  </a:cubicBezTo>
                  <a:cubicBezTo>
                    <a:pt x="67" y="1391"/>
                    <a:pt x="1" y="1557"/>
                    <a:pt x="67" y="1724"/>
                  </a:cubicBezTo>
                  <a:cubicBezTo>
                    <a:pt x="141" y="1848"/>
                    <a:pt x="252" y="1916"/>
                    <a:pt x="373" y="1916"/>
                  </a:cubicBezTo>
                  <a:cubicBezTo>
                    <a:pt x="415" y="1916"/>
                    <a:pt x="458" y="1908"/>
                    <a:pt x="501" y="1891"/>
                  </a:cubicBezTo>
                  <a:cubicBezTo>
                    <a:pt x="1635" y="1424"/>
                    <a:pt x="2936" y="957"/>
                    <a:pt x="3670" y="757"/>
                  </a:cubicBezTo>
                  <a:lnTo>
                    <a:pt x="3670" y="757"/>
                  </a:lnTo>
                  <a:cubicBezTo>
                    <a:pt x="3169" y="1591"/>
                    <a:pt x="2069" y="3125"/>
                    <a:pt x="1902" y="3359"/>
                  </a:cubicBezTo>
                  <a:cubicBezTo>
                    <a:pt x="1768" y="3459"/>
                    <a:pt x="1768" y="3692"/>
                    <a:pt x="1902" y="3792"/>
                  </a:cubicBezTo>
                  <a:cubicBezTo>
                    <a:pt x="1935" y="3859"/>
                    <a:pt x="2035" y="3892"/>
                    <a:pt x="2102" y="3892"/>
                  </a:cubicBezTo>
                  <a:cubicBezTo>
                    <a:pt x="2202" y="3892"/>
                    <a:pt x="2269" y="3859"/>
                    <a:pt x="2369" y="3759"/>
                  </a:cubicBezTo>
                  <a:cubicBezTo>
                    <a:pt x="2402" y="3759"/>
                    <a:pt x="4737" y="690"/>
                    <a:pt x="4504" y="190"/>
                  </a:cubicBezTo>
                  <a:cubicBezTo>
                    <a:pt x="4445" y="85"/>
                    <a:pt x="4395" y="0"/>
                    <a:pt x="4184"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0" name="Google Shape;6040;p63">
              <a:extLst>
                <a:ext uri="{FF2B5EF4-FFF2-40B4-BE49-F238E27FC236}">
                  <a16:creationId xmlns:a16="http://schemas.microsoft.com/office/drawing/2014/main" id="{3DE7E342-E0AC-8BA1-235B-184AAF1B03B8}"/>
                </a:ext>
              </a:extLst>
            </p:cNvPr>
            <p:cNvSpPr/>
            <p:nvPr/>
          </p:nvSpPr>
          <p:spPr>
            <a:xfrm>
              <a:off x="1363875" y="723200"/>
              <a:ext cx="412825" cy="336650"/>
            </a:xfrm>
            <a:custGeom>
              <a:avLst/>
              <a:gdLst/>
              <a:ahLst/>
              <a:cxnLst/>
              <a:rect l="l" t="t" r="r" b="b"/>
              <a:pathLst>
                <a:path w="16513" h="13466" extrusionOk="0">
                  <a:moveTo>
                    <a:pt x="9199" y="1"/>
                  </a:moveTo>
                  <a:cubicBezTo>
                    <a:pt x="6892" y="1"/>
                    <a:pt x="7406" y="4440"/>
                    <a:pt x="7406" y="4440"/>
                  </a:cubicBezTo>
                  <a:cubicBezTo>
                    <a:pt x="7406" y="4440"/>
                    <a:pt x="4099" y="245"/>
                    <a:pt x="2179" y="245"/>
                  </a:cubicBezTo>
                  <a:cubicBezTo>
                    <a:pt x="2095" y="245"/>
                    <a:pt x="2014" y="253"/>
                    <a:pt x="1935" y="270"/>
                  </a:cubicBezTo>
                  <a:cubicBezTo>
                    <a:pt x="0" y="737"/>
                    <a:pt x="3103" y="4707"/>
                    <a:pt x="3103" y="4707"/>
                  </a:cubicBezTo>
                  <a:cubicBezTo>
                    <a:pt x="3103" y="4707"/>
                    <a:pt x="2318" y="4252"/>
                    <a:pt x="1685" y="4252"/>
                  </a:cubicBezTo>
                  <a:cubicBezTo>
                    <a:pt x="1234" y="4252"/>
                    <a:pt x="859" y="4483"/>
                    <a:pt x="901" y="5274"/>
                  </a:cubicBezTo>
                  <a:cubicBezTo>
                    <a:pt x="968" y="7208"/>
                    <a:pt x="3937" y="9076"/>
                    <a:pt x="3937" y="9076"/>
                  </a:cubicBezTo>
                  <a:lnTo>
                    <a:pt x="501" y="10477"/>
                  </a:lnTo>
                  <a:cubicBezTo>
                    <a:pt x="501" y="10477"/>
                    <a:pt x="2506" y="13466"/>
                    <a:pt x="6275" y="13466"/>
                  </a:cubicBezTo>
                  <a:cubicBezTo>
                    <a:pt x="7415" y="13466"/>
                    <a:pt x="8717" y="13192"/>
                    <a:pt x="10174" y="12479"/>
                  </a:cubicBezTo>
                  <a:cubicBezTo>
                    <a:pt x="16512" y="9443"/>
                    <a:pt x="13310" y="637"/>
                    <a:pt x="9574" y="37"/>
                  </a:cubicBezTo>
                  <a:cubicBezTo>
                    <a:pt x="9441" y="12"/>
                    <a:pt x="9316" y="1"/>
                    <a:pt x="9199"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1" name="Google Shape;6041;p63">
              <a:extLst>
                <a:ext uri="{FF2B5EF4-FFF2-40B4-BE49-F238E27FC236}">
                  <a16:creationId xmlns:a16="http://schemas.microsoft.com/office/drawing/2014/main" id="{7DEEBFF9-63F3-B852-B95B-F960C6F689C2}"/>
                </a:ext>
              </a:extLst>
            </p:cNvPr>
            <p:cNvSpPr/>
            <p:nvPr/>
          </p:nvSpPr>
          <p:spPr>
            <a:xfrm>
              <a:off x="1425575" y="822675"/>
              <a:ext cx="131800" cy="124950"/>
            </a:xfrm>
            <a:custGeom>
              <a:avLst/>
              <a:gdLst/>
              <a:ahLst/>
              <a:cxnLst/>
              <a:rect l="l" t="t" r="r" b="b"/>
              <a:pathLst>
                <a:path w="5272" h="4998" extrusionOk="0">
                  <a:moveTo>
                    <a:pt x="2010" y="1"/>
                  </a:moveTo>
                  <a:cubicBezTo>
                    <a:pt x="1903" y="1"/>
                    <a:pt x="1842" y="36"/>
                    <a:pt x="1802" y="61"/>
                  </a:cubicBezTo>
                  <a:cubicBezTo>
                    <a:pt x="1369" y="261"/>
                    <a:pt x="1369" y="928"/>
                    <a:pt x="1802" y="2095"/>
                  </a:cubicBezTo>
                  <a:cubicBezTo>
                    <a:pt x="1469" y="1917"/>
                    <a:pt x="1076" y="1784"/>
                    <a:pt x="752" y="1784"/>
                  </a:cubicBezTo>
                  <a:cubicBezTo>
                    <a:pt x="590" y="1784"/>
                    <a:pt x="446" y="1817"/>
                    <a:pt x="334" y="1895"/>
                  </a:cubicBezTo>
                  <a:cubicBezTo>
                    <a:pt x="201" y="1929"/>
                    <a:pt x="1" y="2129"/>
                    <a:pt x="34" y="2496"/>
                  </a:cubicBezTo>
                  <a:cubicBezTo>
                    <a:pt x="134" y="3663"/>
                    <a:pt x="2036" y="4831"/>
                    <a:pt x="2269" y="4964"/>
                  </a:cubicBezTo>
                  <a:cubicBezTo>
                    <a:pt x="2303" y="4997"/>
                    <a:pt x="2369" y="4997"/>
                    <a:pt x="2436" y="4997"/>
                  </a:cubicBezTo>
                  <a:cubicBezTo>
                    <a:pt x="2536" y="4997"/>
                    <a:pt x="2636" y="4964"/>
                    <a:pt x="2703" y="4864"/>
                  </a:cubicBezTo>
                  <a:cubicBezTo>
                    <a:pt x="2803" y="4764"/>
                    <a:pt x="2770" y="4530"/>
                    <a:pt x="2603" y="4464"/>
                  </a:cubicBezTo>
                  <a:cubicBezTo>
                    <a:pt x="1836" y="4030"/>
                    <a:pt x="701" y="3129"/>
                    <a:pt x="668" y="2496"/>
                  </a:cubicBezTo>
                  <a:lnTo>
                    <a:pt x="668" y="2462"/>
                  </a:lnTo>
                  <a:cubicBezTo>
                    <a:pt x="678" y="2461"/>
                    <a:pt x="690" y="2460"/>
                    <a:pt x="703" y="2460"/>
                  </a:cubicBezTo>
                  <a:cubicBezTo>
                    <a:pt x="946" y="2460"/>
                    <a:pt x="1668" y="2748"/>
                    <a:pt x="2269" y="3096"/>
                  </a:cubicBezTo>
                  <a:cubicBezTo>
                    <a:pt x="2307" y="3122"/>
                    <a:pt x="2355" y="3132"/>
                    <a:pt x="2406" y="3132"/>
                  </a:cubicBezTo>
                  <a:cubicBezTo>
                    <a:pt x="2487" y="3132"/>
                    <a:pt x="2574" y="3104"/>
                    <a:pt x="2636" y="3063"/>
                  </a:cubicBezTo>
                  <a:cubicBezTo>
                    <a:pt x="2770" y="2963"/>
                    <a:pt x="2770" y="2796"/>
                    <a:pt x="2703" y="2662"/>
                  </a:cubicBezTo>
                  <a:cubicBezTo>
                    <a:pt x="2369" y="1895"/>
                    <a:pt x="2136" y="995"/>
                    <a:pt x="2136" y="661"/>
                  </a:cubicBezTo>
                  <a:lnTo>
                    <a:pt x="2136" y="661"/>
                  </a:lnTo>
                  <a:cubicBezTo>
                    <a:pt x="2603" y="894"/>
                    <a:pt x="3770" y="1995"/>
                    <a:pt x="4671" y="2996"/>
                  </a:cubicBezTo>
                  <a:cubicBezTo>
                    <a:pt x="4738" y="3063"/>
                    <a:pt x="4821" y="3096"/>
                    <a:pt x="4904" y="3096"/>
                  </a:cubicBezTo>
                  <a:cubicBezTo>
                    <a:pt x="4988" y="3096"/>
                    <a:pt x="5071" y="3063"/>
                    <a:pt x="5138" y="2996"/>
                  </a:cubicBezTo>
                  <a:cubicBezTo>
                    <a:pt x="5271" y="2896"/>
                    <a:pt x="5271" y="2662"/>
                    <a:pt x="5138" y="2562"/>
                  </a:cubicBezTo>
                  <a:cubicBezTo>
                    <a:pt x="3135" y="357"/>
                    <a:pt x="2346" y="1"/>
                    <a:pt x="2010"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2" name="Google Shape;6042;p63">
              <a:extLst>
                <a:ext uri="{FF2B5EF4-FFF2-40B4-BE49-F238E27FC236}">
                  <a16:creationId xmlns:a16="http://schemas.microsoft.com/office/drawing/2014/main" id="{E30F802D-C754-EE5C-4838-C47783DA9786}"/>
                </a:ext>
              </a:extLst>
            </p:cNvPr>
            <p:cNvSpPr/>
            <p:nvPr/>
          </p:nvSpPr>
          <p:spPr>
            <a:xfrm>
              <a:off x="1522325" y="861700"/>
              <a:ext cx="166800" cy="156800"/>
            </a:xfrm>
            <a:custGeom>
              <a:avLst/>
              <a:gdLst/>
              <a:ahLst/>
              <a:cxnLst/>
              <a:rect l="l" t="t" r="r" b="b"/>
              <a:pathLst>
                <a:path w="6672" h="6272" extrusionOk="0">
                  <a:moveTo>
                    <a:pt x="6305" y="1"/>
                  </a:moveTo>
                  <a:cubicBezTo>
                    <a:pt x="6138" y="1"/>
                    <a:pt x="6005" y="167"/>
                    <a:pt x="6005" y="334"/>
                  </a:cubicBezTo>
                  <a:cubicBezTo>
                    <a:pt x="6038" y="2102"/>
                    <a:pt x="5604" y="3436"/>
                    <a:pt x="4604" y="4370"/>
                  </a:cubicBezTo>
                  <a:cubicBezTo>
                    <a:pt x="3373" y="5478"/>
                    <a:pt x="1671" y="5623"/>
                    <a:pt x="836" y="5623"/>
                  </a:cubicBezTo>
                  <a:cubicBezTo>
                    <a:pt x="539" y="5623"/>
                    <a:pt x="351" y="5605"/>
                    <a:pt x="334" y="5605"/>
                  </a:cubicBezTo>
                  <a:cubicBezTo>
                    <a:pt x="167" y="5605"/>
                    <a:pt x="0" y="5738"/>
                    <a:pt x="0" y="5905"/>
                  </a:cubicBezTo>
                  <a:cubicBezTo>
                    <a:pt x="0" y="6072"/>
                    <a:pt x="134" y="6238"/>
                    <a:pt x="301" y="6238"/>
                  </a:cubicBezTo>
                  <a:cubicBezTo>
                    <a:pt x="334" y="6272"/>
                    <a:pt x="567" y="6272"/>
                    <a:pt x="834" y="6272"/>
                  </a:cubicBezTo>
                  <a:cubicBezTo>
                    <a:pt x="1768" y="6272"/>
                    <a:pt x="3670" y="6105"/>
                    <a:pt x="5004" y="4837"/>
                  </a:cubicBezTo>
                  <a:cubicBezTo>
                    <a:pt x="6138" y="3770"/>
                    <a:pt x="6672" y="2236"/>
                    <a:pt x="6638" y="267"/>
                  </a:cubicBezTo>
                  <a:cubicBezTo>
                    <a:pt x="6638" y="101"/>
                    <a:pt x="6472" y="1"/>
                    <a:pt x="6305"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3" name="Google Shape;6043;p63">
              <a:extLst>
                <a:ext uri="{FF2B5EF4-FFF2-40B4-BE49-F238E27FC236}">
                  <a16:creationId xmlns:a16="http://schemas.microsoft.com/office/drawing/2014/main" id="{57E4EDF0-891C-0410-8570-D72D4F09A00E}"/>
                </a:ext>
              </a:extLst>
            </p:cNvPr>
            <p:cNvSpPr/>
            <p:nvPr/>
          </p:nvSpPr>
          <p:spPr>
            <a:xfrm>
              <a:off x="941900" y="1133400"/>
              <a:ext cx="797275" cy="535575"/>
            </a:xfrm>
            <a:custGeom>
              <a:avLst/>
              <a:gdLst/>
              <a:ahLst/>
              <a:cxnLst/>
              <a:rect l="l" t="t" r="r" b="b"/>
              <a:pathLst>
                <a:path w="31891" h="21423" extrusionOk="0">
                  <a:moveTo>
                    <a:pt x="27623" y="1"/>
                  </a:moveTo>
                  <a:cubicBezTo>
                    <a:pt x="27480" y="1"/>
                    <a:pt x="27349" y="95"/>
                    <a:pt x="27320" y="241"/>
                  </a:cubicBezTo>
                  <a:cubicBezTo>
                    <a:pt x="27287" y="407"/>
                    <a:pt x="27387" y="574"/>
                    <a:pt x="27554" y="641"/>
                  </a:cubicBezTo>
                  <a:cubicBezTo>
                    <a:pt x="27954" y="708"/>
                    <a:pt x="28321" y="841"/>
                    <a:pt x="28655" y="1041"/>
                  </a:cubicBezTo>
                  <a:cubicBezTo>
                    <a:pt x="28688" y="1074"/>
                    <a:pt x="28788" y="1074"/>
                    <a:pt x="28821" y="1074"/>
                  </a:cubicBezTo>
                  <a:cubicBezTo>
                    <a:pt x="28888" y="1074"/>
                    <a:pt x="29021" y="1041"/>
                    <a:pt x="29122" y="908"/>
                  </a:cubicBezTo>
                  <a:cubicBezTo>
                    <a:pt x="29188" y="774"/>
                    <a:pt x="29155" y="574"/>
                    <a:pt x="28988" y="507"/>
                  </a:cubicBezTo>
                  <a:cubicBezTo>
                    <a:pt x="28554" y="241"/>
                    <a:pt x="28154" y="74"/>
                    <a:pt x="27687" y="7"/>
                  </a:cubicBezTo>
                  <a:cubicBezTo>
                    <a:pt x="27666" y="3"/>
                    <a:pt x="27644" y="1"/>
                    <a:pt x="27623" y="1"/>
                  </a:cubicBezTo>
                  <a:close/>
                  <a:moveTo>
                    <a:pt x="29789" y="1208"/>
                  </a:moveTo>
                  <a:cubicBezTo>
                    <a:pt x="29705" y="1208"/>
                    <a:pt x="29622" y="1241"/>
                    <a:pt x="29555" y="1308"/>
                  </a:cubicBezTo>
                  <a:cubicBezTo>
                    <a:pt x="29455" y="1408"/>
                    <a:pt x="29455" y="1608"/>
                    <a:pt x="29555" y="1742"/>
                  </a:cubicBezTo>
                  <a:cubicBezTo>
                    <a:pt x="29822" y="2042"/>
                    <a:pt x="30056" y="2342"/>
                    <a:pt x="30289" y="2709"/>
                  </a:cubicBezTo>
                  <a:cubicBezTo>
                    <a:pt x="30356" y="2842"/>
                    <a:pt x="30456" y="2876"/>
                    <a:pt x="30556" y="2876"/>
                  </a:cubicBezTo>
                  <a:cubicBezTo>
                    <a:pt x="30623" y="2876"/>
                    <a:pt x="30656" y="2876"/>
                    <a:pt x="30689" y="2809"/>
                  </a:cubicBezTo>
                  <a:cubicBezTo>
                    <a:pt x="30856" y="2709"/>
                    <a:pt x="30889" y="2542"/>
                    <a:pt x="30823" y="2375"/>
                  </a:cubicBezTo>
                  <a:cubicBezTo>
                    <a:pt x="30623" y="1975"/>
                    <a:pt x="30322" y="1575"/>
                    <a:pt x="30022" y="1308"/>
                  </a:cubicBezTo>
                  <a:cubicBezTo>
                    <a:pt x="29955" y="1241"/>
                    <a:pt x="29872" y="1208"/>
                    <a:pt x="29789" y="1208"/>
                  </a:cubicBezTo>
                  <a:close/>
                  <a:moveTo>
                    <a:pt x="31056" y="3403"/>
                  </a:moveTo>
                  <a:cubicBezTo>
                    <a:pt x="31034" y="3403"/>
                    <a:pt x="31012" y="3405"/>
                    <a:pt x="30990" y="3409"/>
                  </a:cubicBezTo>
                  <a:cubicBezTo>
                    <a:pt x="30856" y="3510"/>
                    <a:pt x="30789" y="3676"/>
                    <a:pt x="30823" y="3843"/>
                  </a:cubicBezTo>
                  <a:cubicBezTo>
                    <a:pt x="30956" y="4210"/>
                    <a:pt x="31056" y="4577"/>
                    <a:pt x="31156" y="5011"/>
                  </a:cubicBezTo>
                  <a:cubicBezTo>
                    <a:pt x="31156" y="5144"/>
                    <a:pt x="31290" y="5244"/>
                    <a:pt x="31457" y="5244"/>
                  </a:cubicBezTo>
                  <a:lnTo>
                    <a:pt x="31523" y="5244"/>
                  </a:lnTo>
                  <a:cubicBezTo>
                    <a:pt x="31690" y="5211"/>
                    <a:pt x="31823" y="5044"/>
                    <a:pt x="31757" y="4877"/>
                  </a:cubicBezTo>
                  <a:cubicBezTo>
                    <a:pt x="31690" y="4410"/>
                    <a:pt x="31557" y="4010"/>
                    <a:pt x="31390" y="3576"/>
                  </a:cubicBezTo>
                  <a:cubicBezTo>
                    <a:pt x="31332" y="3490"/>
                    <a:pt x="31199" y="3403"/>
                    <a:pt x="31056" y="3403"/>
                  </a:cubicBezTo>
                  <a:close/>
                  <a:moveTo>
                    <a:pt x="31557" y="5845"/>
                  </a:moveTo>
                  <a:cubicBezTo>
                    <a:pt x="31390" y="5845"/>
                    <a:pt x="31290" y="6011"/>
                    <a:pt x="31290" y="6178"/>
                  </a:cubicBezTo>
                  <a:lnTo>
                    <a:pt x="31290" y="6545"/>
                  </a:lnTo>
                  <a:cubicBezTo>
                    <a:pt x="31290" y="6845"/>
                    <a:pt x="31290" y="7145"/>
                    <a:pt x="31223" y="7412"/>
                  </a:cubicBezTo>
                  <a:cubicBezTo>
                    <a:pt x="31223" y="7646"/>
                    <a:pt x="31356" y="7746"/>
                    <a:pt x="31557" y="7813"/>
                  </a:cubicBezTo>
                  <a:cubicBezTo>
                    <a:pt x="31723" y="7813"/>
                    <a:pt x="31857" y="7679"/>
                    <a:pt x="31857" y="7412"/>
                  </a:cubicBezTo>
                  <a:cubicBezTo>
                    <a:pt x="31890" y="7112"/>
                    <a:pt x="31890" y="6845"/>
                    <a:pt x="31890" y="6512"/>
                  </a:cubicBezTo>
                  <a:lnTo>
                    <a:pt x="31890" y="6111"/>
                  </a:lnTo>
                  <a:cubicBezTo>
                    <a:pt x="31890" y="5978"/>
                    <a:pt x="31723" y="5845"/>
                    <a:pt x="31557" y="5845"/>
                  </a:cubicBezTo>
                  <a:close/>
                  <a:moveTo>
                    <a:pt x="31292" y="8407"/>
                  </a:moveTo>
                  <a:cubicBezTo>
                    <a:pt x="31149" y="8407"/>
                    <a:pt x="31019" y="8501"/>
                    <a:pt x="30990" y="8647"/>
                  </a:cubicBezTo>
                  <a:cubicBezTo>
                    <a:pt x="30856" y="9047"/>
                    <a:pt x="30689" y="9414"/>
                    <a:pt x="30523" y="9747"/>
                  </a:cubicBezTo>
                  <a:cubicBezTo>
                    <a:pt x="30456" y="9881"/>
                    <a:pt x="30489" y="10081"/>
                    <a:pt x="30656" y="10181"/>
                  </a:cubicBezTo>
                  <a:cubicBezTo>
                    <a:pt x="30723" y="10214"/>
                    <a:pt x="30789" y="10214"/>
                    <a:pt x="30823" y="10214"/>
                  </a:cubicBezTo>
                  <a:cubicBezTo>
                    <a:pt x="30923" y="10214"/>
                    <a:pt x="31056" y="10181"/>
                    <a:pt x="31056" y="10048"/>
                  </a:cubicBezTo>
                  <a:cubicBezTo>
                    <a:pt x="31290" y="9647"/>
                    <a:pt x="31457" y="9214"/>
                    <a:pt x="31557" y="8813"/>
                  </a:cubicBezTo>
                  <a:cubicBezTo>
                    <a:pt x="31623" y="8647"/>
                    <a:pt x="31523" y="8480"/>
                    <a:pt x="31356" y="8413"/>
                  </a:cubicBezTo>
                  <a:cubicBezTo>
                    <a:pt x="31335" y="8409"/>
                    <a:pt x="31313" y="8407"/>
                    <a:pt x="31292" y="8407"/>
                  </a:cubicBezTo>
                  <a:close/>
                  <a:moveTo>
                    <a:pt x="23284" y="9714"/>
                  </a:moveTo>
                  <a:cubicBezTo>
                    <a:pt x="23117" y="9714"/>
                    <a:pt x="22984" y="9881"/>
                    <a:pt x="22984" y="10048"/>
                  </a:cubicBezTo>
                  <a:cubicBezTo>
                    <a:pt x="22984" y="10214"/>
                    <a:pt x="23151" y="10348"/>
                    <a:pt x="23317" y="10348"/>
                  </a:cubicBezTo>
                  <a:cubicBezTo>
                    <a:pt x="23551" y="10348"/>
                    <a:pt x="23718" y="10648"/>
                    <a:pt x="23818" y="10915"/>
                  </a:cubicBezTo>
                  <a:cubicBezTo>
                    <a:pt x="23851" y="11048"/>
                    <a:pt x="23985" y="11148"/>
                    <a:pt x="24118" y="11148"/>
                  </a:cubicBezTo>
                  <a:cubicBezTo>
                    <a:pt x="24151" y="11148"/>
                    <a:pt x="24185" y="11148"/>
                    <a:pt x="24218" y="11182"/>
                  </a:cubicBezTo>
                  <a:cubicBezTo>
                    <a:pt x="24385" y="11082"/>
                    <a:pt x="24485" y="10915"/>
                    <a:pt x="24452" y="10748"/>
                  </a:cubicBezTo>
                  <a:cubicBezTo>
                    <a:pt x="24151" y="9847"/>
                    <a:pt x="23618" y="9714"/>
                    <a:pt x="23284" y="9714"/>
                  </a:cubicBezTo>
                  <a:close/>
                  <a:moveTo>
                    <a:pt x="22084" y="10181"/>
                  </a:moveTo>
                  <a:cubicBezTo>
                    <a:pt x="22031" y="10181"/>
                    <a:pt x="21983" y="10192"/>
                    <a:pt x="21950" y="10214"/>
                  </a:cubicBezTo>
                  <a:cubicBezTo>
                    <a:pt x="21449" y="10548"/>
                    <a:pt x="21116" y="10915"/>
                    <a:pt x="20982" y="11349"/>
                  </a:cubicBezTo>
                  <a:cubicBezTo>
                    <a:pt x="20949" y="11515"/>
                    <a:pt x="21016" y="11715"/>
                    <a:pt x="21183" y="11749"/>
                  </a:cubicBezTo>
                  <a:lnTo>
                    <a:pt x="21283" y="11749"/>
                  </a:lnTo>
                  <a:cubicBezTo>
                    <a:pt x="21449" y="11749"/>
                    <a:pt x="21549" y="11682"/>
                    <a:pt x="21616" y="11549"/>
                  </a:cubicBezTo>
                  <a:cubicBezTo>
                    <a:pt x="21683" y="11315"/>
                    <a:pt x="21983" y="11015"/>
                    <a:pt x="22317" y="10748"/>
                  </a:cubicBezTo>
                  <a:cubicBezTo>
                    <a:pt x="22450" y="10648"/>
                    <a:pt x="22483" y="10481"/>
                    <a:pt x="22383" y="10314"/>
                  </a:cubicBezTo>
                  <a:cubicBezTo>
                    <a:pt x="22317" y="10225"/>
                    <a:pt x="22191" y="10181"/>
                    <a:pt x="22084" y="10181"/>
                  </a:cubicBezTo>
                  <a:close/>
                  <a:moveTo>
                    <a:pt x="30107" y="10643"/>
                  </a:moveTo>
                  <a:cubicBezTo>
                    <a:pt x="30018" y="10643"/>
                    <a:pt x="29927" y="10677"/>
                    <a:pt x="29855" y="10748"/>
                  </a:cubicBezTo>
                  <a:cubicBezTo>
                    <a:pt x="29622" y="11048"/>
                    <a:pt x="29322" y="11349"/>
                    <a:pt x="28988" y="11549"/>
                  </a:cubicBezTo>
                  <a:cubicBezTo>
                    <a:pt x="28855" y="11682"/>
                    <a:pt x="28821" y="11882"/>
                    <a:pt x="28888" y="12016"/>
                  </a:cubicBezTo>
                  <a:cubicBezTo>
                    <a:pt x="28955" y="12082"/>
                    <a:pt x="29055" y="12149"/>
                    <a:pt x="29155" y="12149"/>
                  </a:cubicBezTo>
                  <a:cubicBezTo>
                    <a:pt x="29188" y="12149"/>
                    <a:pt x="29255" y="12082"/>
                    <a:pt x="29355" y="12049"/>
                  </a:cubicBezTo>
                  <a:cubicBezTo>
                    <a:pt x="29722" y="11816"/>
                    <a:pt x="30056" y="11515"/>
                    <a:pt x="30356" y="11182"/>
                  </a:cubicBezTo>
                  <a:cubicBezTo>
                    <a:pt x="30456" y="11048"/>
                    <a:pt x="30456" y="10848"/>
                    <a:pt x="30322" y="10715"/>
                  </a:cubicBezTo>
                  <a:cubicBezTo>
                    <a:pt x="30260" y="10668"/>
                    <a:pt x="30184" y="10643"/>
                    <a:pt x="30107" y="10643"/>
                  </a:cubicBezTo>
                  <a:close/>
                  <a:moveTo>
                    <a:pt x="27921" y="12076"/>
                  </a:moveTo>
                  <a:cubicBezTo>
                    <a:pt x="27899" y="12076"/>
                    <a:pt x="27876" y="12078"/>
                    <a:pt x="27854" y="12082"/>
                  </a:cubicBezTo>
                  <a:cubicBezTo>
                    <a:pt x="27487" y="12216"/>
                    <a:pt x="27120" y="12316"/>
                    <a:pt x="26686" y="12383"/>
                  </a:cubicBezTo>
                  <a:cubicBezTo>
                    <a:pt x="26520" y="12416"/>
                    <a:pt x="26386" y="12583"/>
                    <a:pt x="26453" y="12750"/>
                  </a:cubicBezTo>
                  <a:cubicBezTo>
                    <a:pt x="26486" y="12883"/>
                    <a:pt x="26620" y="13016"/>
                    <a:pt x="26787" y="13016"/>
                  </a:cubicBezTo>
                  <a:lnTo>
                    <a:pt x="26820" y="13016"/>
                  </a:lnTo>
                  <a:cubicBezTo>
                    <a:pt x="27287" y="12916"/>
                    <a:pt x="27687" y="12850"/>
                    <a:pt x="28121" y="12683"/>
                  </a:cubicBezTo>
                  <a:cubicBezTo>
                    <a:pt x="28221" y="12583"/>
                    <a:pt x="28321" y="12416"/>
                    <a:pt x="28288" y="12249"/>
                  </a:cubicBezTo>
                  <a:cubicBezTo>
                    <a:pt x="28201" y="12162"/>
                    <a:pt x="28064" y="12076"/>
                    <a:pt x="27921" y="12076"/>
                  </a:cubicBezTo>
                  <a:close/>
                  <a:moveTo>
                    <a:pt x="21757" y="12184"/>
                  </a:moveTo>
                  <a:cubicBezTo>
                    <a:pt x="21652" y="12184"/>
                    <a:pt x="21528" y="12235"/>
                    <a:pt x="21483" y="12349"/>
                  </a:cubicBezTo>
                  <a:cubicBezTo>
                    <a:pt x="21383" y="12483"/>
                    <a:pt x="21449" y="12683"/>
                    <a:pt x="21616" y="12750"/>
                  </a:cubicBezTo>
                  <a:cubicBezTo>
                    <a:pt x="21950" y="12983"/>
                    <a:pt x="22383" y="13083"/>
                    <a:pt x="22950" y="13183"/>
                  </a:cubicBezTo>
                  <a:lnTo>
                    <a:pt x="22984" y="13183"/>
                  </a:lnTo>
                  <a:cubicBezTo>
                    <a:pt x="23151" y="13183"/>
                    <a:pt x="23284" y="13050"/>
                    <a:pt x="23284" y="12916"/>
                  </a:cubicBezTo>
                  <a:cubicBezTo>
                    <a:pt x="23284" y="12716"/>
                    <a:pt x="23151" y="12583"/>
                    <a:pt x="22984" y="12549"/>
                  </a:cubicBezTo>
                  <a:cubicBezTo>
                    <a:pt x="22517" y="12449"/>
                    <a:pt x="22150" y="12383"/>
                    <a:pt x="21883" y="12216"/>
                  </a:cubicBezTo>
                  <a:cubicBezTo>
                    <a:pt x="21851" y="12195"/>
                    <a:pt x="21806" y="12184"/>
                    <a:pt x="21757" y="12184"/>
                  </a:cubicBezTo>
                  <a:close/>
                  <a:moveTo>
                    <a:pt x="24318" y="11749"/>
                  </a:moveTo>
                  <a:cubicBezTo>
                    <a:pt x="24118" y="11749"/>
                    <a:pt x="23985" y="11916"/>
                    <a:pt x="23985" y="12082"/>
                  </a:cubicBezTo>
                  <a:cubicBezTo>
                    <a:pt x="23985" y="12483"/>
                    <a:pt x="23951" y="12883"/>
                    <a:pt x="23851" y="13317"/>
                  </a:cubicBezTo>
                  <a:cubicBezTo>
                    <a:pt x="23818" y="13483"/>
                    <a:pt x="23951" y="13650"/>
                    <a:pt x="24118" y="13684"/>
                  </a:cubicBezTo>
                  <a:lnTo>
                    <a:pt x="24151" y="13684"/>
                  </a:lnTo>
                  <a:cubicBezTo>
                    <a:pt x="24318" y="13684"/>
                    <a:pt x="24452" y="13550"/>
                    <a:pt x="24452" y="13383"/>
                  </a:cubicBezTo>
                  <a:cubicBezTo>
                    <a:pt x="24485" y="13350"/>
                    <a:pt x="24485" y="13250"/>
                    <a:pt x="24485" y="13217"/>
                  </a:cubicBezTo>
                  <a:cubicBezTo>
                    <a:pt x="24818" y="13183"/>
                    <a:pt x="25185" y="13183"/>
                    <a:pt x="25552" y="13150"/>
                  </a:cubicBezTo>
                  <a:cubicBezTo>
                    <a:pt x="25719" y="13150"/>
                    <a:pt x="25853" y="12983"/>
                    <a:pt x="25853" y="12816"/>
                  </a:cubicBezTo>
                  <a:cubicBezTo>
                    <a:pt x="25853" y="12649"/>
                    <a:pt x="25686" y="12516"/>
                    <a:pt x="25519" y="12516"/>
                  </a:cubicBezTo>
                  <a:cubicBezTo>
                    <a:pt x="25219" y="12549"/>
                    <a:pt x="24885" y="12583"/>
                    <a:pt x="24618" y="12583"/>
                  </a:cubicBezTo>
                  <a:cubicBezTo>
                    <a:pt x="24652" y="12416"/>
                    <a:pt x="24652" y="12249"/>
                    <a:pt x="24652" y="12082"/>
                  </a:cubicBezTo>
                  <a:cubicBezTo>
                    <a:pt x="24652" y="11882"/>
                    <a:pt x="24485" y="11749"/>
                    <a:pt x="24318" y="11749"/>
                  </a:cubicBezTo>
                  <a:close/>
                  <a:moveTo>
                    <a:pt x="583" y="12007"/>
                  </a:moveTo>
                  <a:cubicBezTo>
                    <a:pt x="439" y="12007"/>
                    <a:pt x="295" y="12077"/>
                    <a:pt x="268" y="12216"/>
                  </a:cubicBezTo>
                  <a:cubicBezTo>
                    <a:pt x="201" y="12249"/>
                    <a:pt x="34" y="12750"/>
                    <a:pt x="1" y="13550"/>
                  </a:cubicBezTo>
                  <a:cubicBezTo>
                    <a:pt x="1" y="13717"/>
                    <a:pt x="134" y="13884"/>
                    <a:pt x="334" y="13884"/>
                  </a:cubicBezTo>
                  <a:cubicBezTo>
                    <a:pt x="501" y="13884"/>
                    <a:pt x="635" y="13750"/>
                    <a:pt x="668" y="13583"/>
                  </a:cubicBezTo>
                  <a:cubicBezTo>
                    <a:pt x="701" y="12883"/>
                    <a:pt x="868" y="12416"/>
                    <a:pt x="868" y="12416"/>
                  </a:cubicBezTo>
                  <a:cubicBezTo>
                    <a:pt x="901" y="12249"/>
                    <a:pt x="835" y="12049"/>
                    <a:pt x="668" y="12016"/>
                  </a:cubicBezTo>
                  <a:cubicBezTo>
                    <a:pt x="640" y="12010"/>
                    <a:pt x="611" y="12007"/>
                    <a:pt x="583" y="12007"/>
                  </a:cubicBezTo>
                  <a:close/>
                  <a:moveTo>
                    <a:pt x="13083" y="13963"/>
                  </a:moveTo>
                  <a:cubicBezTo>
                    <a:pt x="13048" y="13963"/>
                    <a:pt x="13012" y="13969"/>
                    <a:pt x="12977" y="13984"/>
                  </a:cubicBezTo>
                  <a:cubicBezTo>
                    <a:pt x="12376" y="14151"/>
                    <a:pt x="12009" y="14584"/>
                    <a:pt x="11976" y="15151"/>
                  </a:cubicBezTo>
                  <a:cubicBezTo>
                    <a:pt x="11976" y="15318"/>
                    <a:pt x="12109" y="15485"/>
                    <a:pt x="12310" y="15485"/>
                  </a:cubicBezTo>
                  <a:cubicBezTo>
                    <a:pt x="12476" y="15485"/>
                    <a:pt x="12610" y="15351"/>
                    <a:pt x="12576" y="15218"/>
                  </a:cubicBezTo>
                  <a:cubicBezTo>
                    <a:pt x="12643" y="14851"/>
                    <a:pt x="12943" y="14684"/>
                    <a:pt x="13177" y="14584"/>
                  </a:cubicBezTo>
                  <a:cubicBezTo>
                    <a:pt x="13344" y="14517"/>
                    <a:pt x="13410" y="14351"/>
                    <a:pt x="13377" y="14184"/>
                  </a:cubicBezTo>
                  <a:cubicBezTo>
                    <a:pt x="13325" y="14053"/>
                    <a:pt x="13210" y="13963"/>
                    <a:pt x="13083" y="13963"/>
                  </a:cubicBezTo>
                  <a:close/>
                  <a:moveTo>
                    <a:pt x="14334" y="13875"/>
                  </a:moveTo>
                  <a:cubicBezTo>
                    <a:pt x="14159" y="13875"/>
                    <a:pt x="14039" y="13945"/>
                    <a:pt x="14011" y="14084"/>
                  </a:cubicBezTo>
                  <a:cubicBezTo>
                    <a:pt x="13977" y="14251"/>
                    <a:pt x="14044" y="14451"/>
                    <a:pt x="14211" y="14517"/>
                  </a:cubicBezTo>
                  <a:cubicBezTo>
                    <a:pt x="14344" y="14551"/>
                    <a:pt x="14544" y="14618"/>
                    <a:pt x="14544" y="15051"/>
                  </a:cubicBezTo>
                  <a:lnTo>
                    <a:pt x="14544" y="15185"/>
                  </a:lnTo>
                  <a:cubicBezTo>
                    <a:pt x="14544" y="15351"/>
                    <a:pt x="14678" y="15518"/>
                    <a:pt x="14878" y="15518"/>
                  </a:cubicBezTo>
                  <a:cubicBezTo>
                    <a:pt x="15045" y="15518"/>
                    <a:pt x="15178" y="15385"/>
                    <a:pt x="15212" y="15218"/>
                  </a:cubicBezTo>
                  <a:lnTo>
                    <a:pt x="15212" y="15051"/>
                  </a:lnTo>
                  <a:cubicBezTo>
                    <a:pt x="15212" y="14451"/>
                    <a:pt x="14911" y="14050"/>
                    <a:pt x="14444" y="13884"/>
                  </a:cubicBezTo>
                  <a:cubicBezTo>
                    <a:pt x="14405" y="13878"/>
                    <a:pt x="14368" y="13875"/>
                    <a:pt x="14334" y="13875"/>
                  </a:cubicBezTo>
                  <a:close/>
                  <a:moveTo>
                    <a:pt x="23808" y="14296"/>
                  </a:moveTo>
                  <a:cubicBezTo>
                    <a:pt x="23673" y="14296"/>
                    <a:pt x="23544" y="14386"/>
                    <a:pt x="23518" y="14517"/>
                  </a:cubicBezTo>
                  <a:cubicBezTo>
                    <a:pt x="23384" y="14884"/>
                    <a:pt x="23217" y="15251"/>
                    <a:pt x="23051" y="15652"/>
                  </a:cubicBezTo>
                  <a:cubicBezTo>
                    <a:pt x="23017" y="15785"/>
                    <a:pt x="23051" y="15985"/>
                    <a:pt x="23217" y="16052"/>
                  </a:cubicBezTo>
                  <a:cubicBezTo>
                    <a:pt x="23284" y="16085"/>
                    <a:pt x="23317" y="16085"/>
                    <a:pt x="23351" y="16085"/>
                  </a:cubicBezTo>
                  <a:cubicBezTo>
                    <a:pt x="23484" y="16085"/>
                    <a:pt x="23618" y="16052"/>
                    <a:pt x="23651" y="15918"/>
                  </a:cubicBezTo>
                  <a:cubicBezTo>
                    <a:pt x="23851" y="15552"/>
                    <a:pt x="24018" y="15151"/>
                    <a:pt x="24151" y="14718"/>
                  </a:cubicBezTo>
                  <a:cubicBezTo>
                    <a:pt x="24185" y="14551"/>
                    <a:pt x="24085" y="14351"/>
                    <a:pt x="23918" y="14317"/>
                  </a:cubicBezTo>
                  <a:cubicBezTo>
                    <a:pt x="23882" y="14303"/>
                    <a:pt x="23845" y="14296"/>
                    <a:pt x="23808" y="14296"/>
                  </a:cubicBezTo>
                  <a:close/>
                  <a:moveTo>
                    <a:pt x="334" y="14551"/>
                  </a:moveTo>
                  <a:cubicBezTo>
                    <a:pt x="168" y="14551"/>
                    <a:pt x="34" y="14718"/>
                    <a:pt x="34" y="14884"/>
                  </a:cubicBezTo>
                  <a:cubicBezTo>
                    <a:pt x="134" y="15318"/>
                    <a:pt x="201" y="15752"/>
                    <a:pt x="334" y="16185"/>
                  </a:cubicBezTo>
                  <a:cubicBezTo>
                    <a:pt x="368" y="16319"/>
                    <a:pt x="501" y="16385"/>
                    <a:pt x="635" y="16385"/>
                  </a:cubicBezTo>
                  <a:cubicBezTo>
                    <a:pt x="668" y="16385"/>
                    <a:pt x="701" y="16385"/>
                    <a:pt x="701" y="16419"/>
                  </a:cubicBezTo>
                  <a:cubicBezTo>
                    <a:pt x="868" y="16352"/>
                    <a:pt x="968" y="16185"/>
                    <a:pt x="935" y="16019"/>
                  </a:cubicBezTo>
                  <a:cubicBezTo>
                    <a:pt x="801" y="15618"/>
                    <a:pt x="701" y="15251"/>
                    <a:pt x="668" y="14851"/>
                  </a:cubicBezTo>
                  <a:cubicBezTo>
                    <a:pt x="668" y="14684"/>
                    <a:pt x="501" y="14551"/>
                    <a:pt x="334" y="14551"/>
                  </a:cubicBezTo>
                  <a:close/>
                  <a:moveTo>
                    <a:pt x="12735" y="15970"/>
                  </a:moveTo>
                  <a:cubicBezTo>
                    <a:pt x="12666" y="15970"/>
                    <a:pt x="12599" y="15996"/>
                    <a:pt x="12543" y="16052"/>
                  </a:cubicBezTo>
                  <a:cubicBezTo>
                    <a:pt x="12376" y="16185"/>
                    <a:pt x="12343" y="16385"/>
                    <a:pt x="12476" y="16519"/>
                  </a:cubicBezTo>
                  <a:cubicBezTo>
                    <a:pt x="12676" y="16852"/>
                    <a:pt x="13010" y="17186"/>
                    <a:pt x="13444" y="17453"/>
                  </a:cubicBezTo>
                  <a:cubicBezTo>
                    <a:pt x="13477" y="17453"/>
                    <a:pt x="13477" y="17520"/>
                    <a:pt x="13510" y="17520"/>
                  </a:cubicBezTo>
                  <a:cubicBezTo>
                    <a:pt x="13510" y="17586"/>
                    <a:pt x="13544" y="17720"/>
                    <a:pt x="13644" y="17753"/>
                  </a:cubicBezTo>
                  <a:cubicBezTo>
                    <a:pt x="13711" y="17820"/>
                    <a:pt x="13777" y="17820"/>
                    <a:pt x="13844" y="17820"/>
                  </a:cubicBezTo>
                  <a:cubicBezTo>
                    <a:pt x="13944" y="17820"/>
                    <a:pt x="14011" y="17753"/>
                    <a:pt x="14044" y="17720"/>
                  </a:cubicBezTo>
                  <a:cubicBezTo>
                    <a:pt x="14344" y="17353"/>
                    <a:pt x="14611" y="16953"/>
                    <a:pt x="14778" y="16586"/>
                  </a:cubicBezTo>
                  <a:cubicBezTo>
                    <a:pt x="14845" y="16419"/>
                    <a:pt x="14811" y="16252"/>
                    <a:pt x="14645" y="16185"/>
                  </a:cubicBezTo>
                  <a:cubicBezTo>
                    <a:pt x="14582" y="16148"/>
                    <a:pt x="14519" y="16129"/>
                    <a:pt x="14460" y="16129"/>
                  </a:cubicBezTo>
                  <a:cubicBezTo>
                    <a:pt x="14362" y="16129"/>
                    <a:pt x="14273" y="16181"/>
                    <a:pt x="14211" y="16285"/>
                  </a:cubicBezTo>
                  <a:cubicBezTo>
                    <a:pt x="14144" y="16519"/>
                    <a:pt x="14011" y="16719"/>
                    <a:pt x="13844" y="16953"/>
                  </a:cubicBezTo>
                  <a:cubicBezTo>
                    <a:pt x="13510" y="16686"/>
                    <a:pt x="13210" y="16419"/>
                    <a:pt x="13010" y="16119"/>
                  </a:cubicBezTo>
                  <a:cubicBezTo>
                    <a:pt x="12932" y="16021"/>
                    <a:pt x="12832" y="15970"/>
                    <a:pt x="12735" y="15970"/>
                  </a:cubicBezTo>
                  <a:close/>
                  <a:moveTo>
                    <a:pt x="22758" y="16518"/>
                  </a:moveTo>
                  <a:cubicBezTo>
                    <a:pt x="22639" y="16518"/>
                    <a:pt x="22527" y="16554"/>
                    <a:pt x="22483" y="16619"/>
                  </a:cubicBezTo>
                  <a:cubicBezTo>
                    <a:pt x="22217" y="17019"/>
                    <a:pt x="21983" y="17286"/>
                    <a:pt x="21683" y="17553"/>
                  </a:cubicBezTo>
                  <a:cubicBezTo>
                    <a:pt x="21516" y="17686"/>
                    <a:pt x="21516" y="17887"/>
                    <a:pt x="21650" y="18020"/>
                  </a:cubicBezTo>
                  <a:cubicBezTo>
                    <a:pt x="21716" y="18087"/>
                    <a:pt x="21816" y="18153"/>
                    <a:pt x="21883" y="18153"/>
                  </a:cubicBezTo>
                  <a:cubicBezTo>
                    <a:pt x="21983" y="18153"/>
                    <a:pt x="22016" y="18153"/>
                    <a:pt x="22150" y="18020"/>
                  </a:cubicBezTo>
                  <a:cubicBezTo>
                    <a:pt x="22417" y="17720"/>
                    <a:pt x="22784" y="17386"/>
                    <a:pt x="23017" y="17019"/>
                  </a:cubicBezTo>
                  <a:cubicBezTo>
                    <a:pt x="23117" y="16852"/>
                    <a:pt x="23051" y="16619"/>
                    <a:pt x="22950" y="16552"/>
                  </a:cubicBezTo>
                  <a:cubicBezTo>
                    <a:pt x="22891" y="16529"/>
                    <a:pt x="22824" y="16518"/>
                    <a:pt x="22758" y="16518"/>
                  </a:cubicBezTo>
                  <a:close/>
                  <a:moveTo>
                    <a:pt x="1186" y="16930"/>
                  </a:moveTo>
                  <a:cubicBezTo>
                    <a:pt x="1127" y="16930"/>
                    <a:pt x="1064" y="16948"/>
                    <a:pt x="1001" y="16986"/>
                  </a:cubicBezTo>
                  <a:cubicBezTo>
                    <a:pt x="835" y="17053"/>
                    <a:pt x="801" y="17219"/>
                    <a:pt x="868" y="17386"/>
                  </a:cubicBezTo>
                  <a:cubicBezTo>
                    <a:pt x="1102" y="17753"/>
                    <a:pt x="1335" y="18153"/>
                    <a:pt x="1635" y="18487"/>
                  </a:cubicBezTo>
                  <a:cubicBezTo>
                    <a:pt x="1702" y="18554"/>
                    <a:pt x="1802" y="18587"/>
                    <a:pt x="1869" y="18587"/>
                  </a:cubicBezTo>
                  <a:cubicBezTo>
                    <a:pt x="1969" y="18587"/>
                    <a:pt x="2002" y="18587"/>
                    <a:pt x="2102" y="18554"/>
                  </a:cubicBezTo>
                  <a:cubicBezTo>
                    <a:pt x="2202" y="18420"/>
                    <a:pt x="2269" y="18220"/>
                    <a:pt x="2136" y="18087"/>
                  </a:cubicBezTo>
                  <a:cubicBezTo>
                    <a:pt x="1835" y="17753"/>
                    <a:pt x="1635" y="17420"/>
                    <a:pt x="1435" y="17086"/>
                  </a:cubicBezTo>
                  <a:cubicBezTo>
                    <a:pt x="1373" y="16982"/>
                    <a:pt x="1284" y="16930"/>
                    <a:pt x="1186" y="16930"/>
                  </a:cubicBezTo>
                  <a:close/>
                  <a:moveTo>
                    <a:pt x="14662" y="17597"/>
                  </a:moveTo>
                  <a:cubicBezTo>
                    <a:pt x="14567" y="17597"/>
                    <a:pt x="14486" y="17649"/>
                    <a:pt x="14444" y="17753"/>
                  </a:cubicBezTo>
                  <a:cubicBezTo>
                    <a:pt x="14344" y="17920"/>
                    <a:pt x="14378" y="18087"/>
                    <a:pt x="14544" y="18187"/>
                  </a:cubicBezTo>
                  <a:cubicBezTo>
                    <a:pt x="14945" y="18354"/>
                    <a:pt x="15345" y="18520"/>
                    <a:pt x="15779" y="18687"/>
                  </a:cubicBezTo>
                  <a:lnTo>
                    <a:pt x="15879" y="18687"/>
                  </a:lnTo>
                  <a:cubicBezTo>
                    <a:pt x="16012" y="18687"/>
                    <a:pt x="16146" y="18587"/>
                    <a:pt x="16179" y="18520"/>
                  </a:cubicBezTo>
                  <a:cubicBezTo>
                    <a:pt x="16212" y="18354"/>
                    <a:pt x="16146" y="18153"/>
                    <a:pt x="15979" y="18087"/>
                  </a:cubicBezTo>
                  <a:cubicBezTo>
                    <a:pt x="15612" y="17987"/>
                    <a:pt x="15178" y="17820"/>
                    <a:pt x="14845" y="17653"/>
                  </a:cubicBezTo>
                  <a:cubicBezTo>
                    <a:pt x="14782" y="17615"/>
                    <a:pt x="14720" y="17597"/>
                    <a:pt x="14662" y="17597"/>
                  </a:cubicBezTo>
                  <a:close/>
                  <a:moveTo>
                    <a:pt x="17094" y="18382"/>
                  </a:moveTo>
                  <a:cubicBezTo>
                    <a:pt x="16946" y="18382"/>
                    <a:pt x="16806" y="18504"/>
                    <a:pt x="16746" y="18654"/>
                  </a:cubicBezTo>
                  <a:cubicBezTo>
                    <a:pt x="16713" y="18787"/>
                    <a:pt x="16846" y="18954"/>
                    <a:pt x="17013" y="19021"/>
                  </a:cubicBezTo>
                  <a:cubicBezTo>
                    <a:pt x="17313" y="19087"/>
                    <a:pt x="17647" y="19187"/>
                    <a:pt x="17980" y="19221"/>
                  </a:cubicBezTo>
                  <a:cubicBezTo>
                    <a:pt x="18114" y="19221"/>
                    <a:pt x="18180" y="19254"/>
                    <a:pt x="18347" y="19254"/>
                  </a:cubicBezTo>
                  <a:cubicBezTo>
                    <a:pt x="18514" y="19254"/>
                    <a:pt x="18647" y="19121"/>
                    <a:pt x="18647" y="18987"/>
                  </a:cubicBezTo>
                  <a:cubicBezTo>
                    <a:pt x="18647" y="18787"/>
                    <a:pt x="18514" y="18687"/>
                    <a:pt x="18347" y="18654"/>
                  </a:cubicBezTo>
                  <a:cubicBezTo>
                    <a:pt x="18247" y="18654"/>
                    <a:pt x="18147" y="18587"/>
                    <a:pt x="18047" y="18587"/>
                  </a:cubicBezTo>
                  <a:cubicBezTo>
                    <a:pt x="17713" y="18520"/>
                    <a:pt x="17413" y="18454"/>
                    <a:pt x="17146" y="18387"/>
                  </a:cubicBezTo>
                  <a:cubicBezTo>
                    <a:pt x="17129" y="18383"/>
                    <a:pt x="17112" y="18382"/>
                    <a:pt x="17094" y="18382"/>
                  </a:cubicBezTo>
                  <a:close/>
                  <a:moveTo>
                    <a:pt x="20815" y="18261"/>
                  </a:moveTo>
                  <a:cubicBezTo>
                    <a:pt x="20772" y="18261"/>
                    <a:pt x="20727" y="18269"/>
                    <a:pt x="20682" y="18287"/>
                  </a:cubicBezTo>
                  <a:cubicBezTo>
                    <a:pt x="20315" y="18487"/>
                    <a:pt x="19948" y="18587"/>
                    <a:pt x="19548" y="18654"/>
                  </a:cubicBezTo>
                  <a:cubicBezTo>
                    <a:pt x="19381" y="18687"/>
                    <a:pt x="19281" y="18854"/>
                    <a:pt x="19315" y="19021"/>
                  </a:cubicBezTo>
                  <a:cubicBezTo>
                    <a:pt x="19348" y="19121"/>
                    <a:pt x="19481" y="19254"/>
                    <a:pt x="19648" y="19254"/>
                  </a:cubicBezTo>
                  <a:lnTo>
                    <a:pt x="19681" y="19254"/>
                  </a:lnTo>
                  <a:cubicBezTo>
                    <a:pt x="20148" y="19187"/>
                    <a:pt x="20549" y="19054"/>
                    <a:pt x="20982" y="18854"/>
                  </a:cubicBezTo>
                  <a:cubicBezTo>
                    <a:pt x="21116" y="18754"/>
                    <a:pt x="21183" y="18587"/>
                    <a:pt x="21116" y="18420"/>
                  </a:cubicBezTo>
                  <a:cubicBezTo>
                    <a:pt x="21043" y="18323"/>
                    <a:pt x="20934" y="18261"/>
                    <a:pt x="20815" y="18261"/>
                  </a:cubicBezTo>
                  <a:close/>
                  <a:moveTo>
                    <a:pt x="13039" y="18120"/>
                  </a:moveTo>
                  <a:cubicBezTo>
                    <a:pt x="12960" y="18120"/>
                    <a:pt x="12877" y="18153"/>
                    <a:pt x="12810" y="18220"/>
                  </a:cubicBezTo>
                  <a:cubicBezTo>
                    <a:pt x="12510" y="18520"/>
                    <a:pt x="12209" y="18787"/>
                    <a:pt x="11876" y="19054"/>
                  </a:cubicBezTo>
                  <a:cubicBezTo>
                    <a:pt x="11776" y="19187"/>
                    <a:pt x="11709" y="19388"/>
                    <a:pt x="11843" y="19521"/>
                  </a:cubicBezTo>
                  <a:cubicBezTo>
                    <a:pt x="11943" y="19588"/>
                    <a:pt x="12009" y="19654"/>
                    <a:pt x="12109" y="19654"/>
                  </a:cubicBezTo>
                  <a:cubicBezTo>
                    <a:pt x="12143" y="19654"/>
                    <a:pt x="12209" y="19654"/>
                    <a:pt x="12310" y="19554"/>
                  </a:cubicBezTo>
                  <a:cubicBezTo>
                    <a:pt x="12643" y="19321"/>
                    <a:pt x="12977" y="19021"/>
                    <a:pt x="13244" y="18687"/>
                  </a:cubicBezTo>
                  <a:cubicBezTo>
                    <a:pt x="13377" y="18554"/>
                    <a:pt x="13377" y="18354"/>
                    <a:pt x="13244" y="18220"/>
                  </a:cubicBezTo>
                  <a:cubicBezTo>
                    <a:pt x="13194" y="18153"/>
                    <a:pt x="13118" y="18120"/>
                    <a:pt x="13039" y="18120"/>
                  </a:cubicBezTo>
                  <a:close/>
                  <a:moveTo>
                    <a:pt x="2819" y="18846"/>
                  </a:moveTo>
                  <a:cubicBezTo>
                    <a:pt x="2720" y="18846"/>
                    <a:pt x="2616" y="18894"/>
                    <a:pt x="2536" y="18954"/>
                  </a:cubicBezTo>
                  <a:cubicBezTo>
                    <a:pt x="2436" y="19087"/>
                    <a:pt x="2469" y="19288"/>
                    <a:pt x="2603" y="19421"/>
                  </a:cubicBezTo>
                  <a:cubicBezTo>
                    <a:pt x="2936" y="19688"/>
                    <a:pt x="3303" y="19921"/>
                    <a:pt x="3670" y="20188"/>
                  </a:cubicBezTo>
                  <a:cubicBezTo>
                    <a:pt x="3703" y="20222"/>
                    <a:pt x="3803" y="20222"/>
                    <a:pt x="3837" y="20222"/>
                  </a:cubicBezTo>
                  <a:cubicBezTo>
                    <a:pt x="3937" y="20222"/>
                    <a:pt x="4037" y="20188"/>
                    <a:pt x="4104" y="20088"/>
                  </a:cubicBezTo>
                  <a:cubicBezTo>
                    <a:pt x="4204" y="19921"/>
                    <a:pt x="4170" y="19721"/>
                    <a:pt x="4004" y="19621"/>
                  </a:cubicBezTo>
                  <a:cubicBezTo>
                    <a:pt x="3637" y="19421"/>
                    <a:pt x="3303" y="19187"/>
                    <a:pt x="3003" y="18921"/>
                  </a:cubicBezTo>
                  <a:cubicBezTo>
                    <a:pt x="2950" y="18867"/>
                    <a:pt x="2885" y="18846"/>
                    <a:pt x="2819" y="18846"/>
                  </a:cubicBezTo>
                  <a:close/>
                  <a:moveTo>
                    <a:pt x="10998" y="19722"/>
                  </a:moveTo>
                  <a:cubicBezTo>
                    <a:pt x="10947" y="19722"/>
                    <a:pt x="10895" y="19733"/>
                    <a:pt x="10842" y="19755"/>
                  </a:cubicBezTo>
                  <a:cubicBezTo>
                    <a:pt x="10508" y="19955"/>
                    <a:pt x="10141" y="20155"/>
                    <a:pt x="9774" y="20322"/>
                  </a:cubicBezTo>
                  <a:cubicBezTo>
                    <a:pt x="9608" y="20388"/>
                    <a:pt x="9508" y="20555"/>
                    <a:pt x="9608" y="20722"/>
                  </a:cubicBezTo>
                  <a:cubicBezTo>
                    <a:pt x="9641" y="20855"/>
                    <a:pt x="9774" y="20922"/>
                    <a:pt x="9874" y="20922"/>
                  </a:cubicBezTo>
                  <a:cubicBezTo>
                    <a:pt x="9941" y="20922"/>
                    <a:pt x="9975" y="20922"/>
                    <a:pt x="9975" y="20889"/>
                  </a:cubicBezTo>
                  <a:cubicBezTo>
                    <a:pt x="10341" y="20722"/>
                    <a:pt x="10775" y="20555"/>
                    <a:pt x="11142" y="20322"/>
                  </a:cubicBezTo>
                  <a:cubicBezTo>
                    <a:pt x="11309" y="20222"/>
                    <a:pt x="11342" y="20055"/>
                    <a:pt x="11275" y="19888"/>
                  </a:cubicBezTo>
                  <a:cubicBezTo>
                    <a:pt x="11207" y="19774"/>
                    <a:pt x="11108" y="19722"/>
                    <a:pt x="10998" y="19722"/>
                  </a:cubicBezTo>
                  <a:close/>
                  <a:moveTo>
                    <a:pt x="5104" y="20255"/>
                  </a:moveTo>
                  <a:lnTo>
                    <a:pt x="4938" y="20555"/>
                  </a:lnTo>
                  <a:lnTo>
                    <a:pt x="4838" y="20855"/>
                  </a:lnTo>
                  <a:cubicBezTo>
                    <a:pt x="5204" y="21022"/>
                    <a:pt x="5638" y="21189"/>
                    <a:pt x="6038" y="21256"/>
                  </a:cubicBezTo>
                  <a:lnTo>
                    <a:pt x="6138" y="21256"/>
                  </a:lnTo>
                  <a:cubicBezTo>
                    <a:pt x="6305" y="21256"/>
                    <a:pt x="6439" y="21189"/>
                    <a:pt x="6472" y="21022"/>
                  </a:cubicBezTo>
                  <a:cubicBezTo>
                    <a:pt x="6505" y="20855"/>
                    <a:pt x="6372" y="20689"/>
                    <a:pt x="6205" y="20655"/>
                  </a:cubicBezTo>
                  <a:cubicBezTo>
                    <a:pt x="5838" y="20555"/>
                    <a:pt x="5471" y="20422"/>
                    <a:pt x="5104" y="20255"/>
                  </a:cubicBezTo>
                  <a:close/>
                  <a:moveTo>
                    <a:pt x="8659" y="20617"/>
                  </a:moveTo>
                  <a:cubicBezTo>
                    <a:pt x="8642" y="20617"/>
                    <a:pt x="8624" y="20618"/>
                    <a:pt x="8607" y="20622"/>
                  </a:cubicBezTo>
                  <a:cubicBezTo>
                    <a:pt x="8207" y="20722"/>
                    <a:pt x="7840" y="20755"/>
                    <a:pt x="7473" y="20755"/>
                  </a:cubicBezTo>
                  <a:lnTo>
                    <a:pt x="7373" y="20755"/>
                  </a:lnTo>
                  <a:cubicBezTo>
                    <a:pt x="7173" y="20755"/>
                    <a:pt x="7039" y="20922"/>
                    <a:pt x="7039" y="21089"/>
                  </a:cubicBezTo>
                  <a:cubicBezTo>
                    <a:pt x="7039" y="21256"/>
                    <a:pt x="7206" y="21422"/>
                    <a:pt x="7373" y="21422"/>
                  </a:cubicBezTo>
                  <a:lnTo>
                    <a:pt x="7473" y="21422"/>
                  </a:lnTo>
                  <a:cubicBezTo>
                    <a:pt x="7873" y="21422"/>
                    <a:pt x="8307" y="21389"/>
                    <a:pt x="8707" y="21256"/>
                  </a:cubicBezTo>
                  <a:cubicBezTo>
                    <a:pt x="8874" y="21222"/>
                    <a:pt x="9007" y="21055"/>
                    <a:pt x="8974" y="20889"/>
                  </a:cubicBezTo>
                  <a:cubicBezTo>
                    <a:pt x="8944" y="20739"/>
                    <a:pt x="8807" y="20617"/>
                    <a:pt x="8659" y="20617"/>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4" name="Google Shape;6044;p63">
              <a:extLst>
                <a:ext uri="{FF2B5EF4-FFF2-40B4-BE49-F238E27FC236}">
                  <a16:creationId xmlns:a16="http://schemas.microsoft.com/office/drawing/2014/main" id="{C7C9E719-8FE7-8B4E-D273-C815DF792D47}"/>
                </a:ext>
              </a:extLst>
            </p:cNvPr>
            <p:cNvSpPr/>
            <p:nvPr/>
          </p:nvSpPr>
          <p:spPr>
            <a:xfrm>
              <a:off x="1571525" y="748725"/>
              <a:ext cx="62575" cy="62975"/>
            </a:xfrm>
            <a:custGeom>
              <a:avLst/>
              <a:gdLst/>
              <a:ahLst/>
              <a:cxnLst/>
              <a:rect l="l" t="t" r="r" b="b"/>
              <a:pathLst>
                <a:path w="2503" h="2519" extrusionOk="0">
                  <a:moveTo>
                    <a:pt x="1306" y="0"/>
                  </a:moveTo>
                  <a:cubicBezTo>
                    <a:pt x="1251" y="0"/>
                    <a:pt x="1193" y="15"/>
                    <a:pt x="1135" y="50"/>
                  </a:cubicBezTo>
                  <a:cubicBezTo>
                    <a:pt x="1001" y="150"/>
                    <a:pt x="968" y="317"/>
                    <a:pt x="1034" y="517"/>
                  </a:cubicBezTo>
                  <a:cubicBezTo>
                    <a:pt x="1368" y="1017"/>
                    <a:pt x="1668" y="1618"/>
                    <a:pt x="1702" y="1884"/>
                  </a:cubicBezTo>
                  <a:cubicBezTo>
                    <a:pt x="1468" y="1851"/>
                    <a:pt x="968" y="1417"/>
                    <a:pt x="634" y="1050"/>
                  </a:cubicBezTo>
                  <a:cubicBezTo>
                    <a:pt x="559" y="976"/>
                    <a:pt x="463" y="932"/>
                    <a:pt x="370" y="932"/>
                  </a:cubicBezTo>
                  <a:cubicBezTo>
                    <a:pt x="297" y="932"/>
                    <a:pt x="226" y="959"/>
                    <a:pt x="167" y="1017"/>
                  </a:cubicBezTo>
                  <a:cubicBezTo>
                    <a:pt x="34" y="1117"/>
                    <a:pt x="0" y="1351"/>
                    <a:pt x="134" y="1451"/>
                  </a:cubicBezTo>
                  <a:cubicBezTo>
                    <a:pt x="334" y="1718"/>
                    <a:pt x="1101" y="2518"/>
                    <a:pt x="1768" y="2518"/>
                  </a:cubicBezTo>
                  <a:cubicBezTo>
                    <a:pt x="1802" y="2518"/>
                    <a:pt x="1868" y="2518"/>
                    <a:pt x="1968" y="2451"/>
                  </a:cubicBezTo>
                  <a:cubicBezTo>
                    <a:pt x="2135" y="2418"/>
                    <a:pt x="2269" y="2351"/>
                    <a:pt x="2335" y="2185"/>
                  </a:cubicBezTo>
                  <a:cubicBezTo>
                    <a:pt x="2502" y="1718"/>
                    <a:pt x="1968" y="684"/>
                    <a:pt x="1568" y="116"/>
                  </a:cubicBezTo>
                  <a:cubicBezTo>
                    <a:pt x="1503" y="51"/>
                    <a:pt x="1410" y="0"/>
                    <a:pt x="1306"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145" name="Rectangle 144">
            <a:extLst>
              <a:ext uri="{FF2B5EF4-FFF2-40B4-BE49-F238E27FC236}">
                <a16:creationId xmlns:a16="http://schemas.microsoft.com/office/drawing/2014/main" id="{5570D193-FBB2-8C7E-3AD1-87107A46A9FA}"/>
              </a:ext>
            </a:extLst>
          </p:cNvPr>
          <p:cNvSpPr/>
          <p:nvPr/>
        </p:nvSpPr>
        <p:spPr>
          <a:xfrm>
            <a:off x="3672404" y="1792344"/>
            <a:ext cx="6096000" cy="1863331"/>
          </a:xfrm>
          <a:prstGeom prst="rect">
            <a:avLst/>
          </a:prstGeom>
        </p:spPr>
        <p:txBody>
          <a:bodyPr>
            <a:spAutoFit/>
          </a:bodyPr>
          <a:lstStyle/>
          <a:p>
            <a:pPr algn="ctr">
              <a:lnSpc>
                <a:spcPct val="150000"/>
              </a:lnSpc>
            </a:pPr>
            <a:r>
              <a:rPr lang="en-US" sz="2600" dirty="0" err="1">
                <a:latin typeface="UTM Avo" panose="02040603050506020204" pitchFamily="18" charset="0"/>
              </a:rPr>
              <a:t>Em</a:t>
            </a:r>
            <a:r>
              <a:rPr lang="en-US" sz="2600" dirty="0">
                <a:latin typeface="UTM Avo" panose="02040603050506020204" pitchFamily="18" charset="0"/>
              </a:rPr>
              <a:t> </a:t>
            </a:r>
            <a:r>
              <a:rPr lang="en-US" sz="2600" dirty="0" err="1">
                <a:latin typeface="UTM Avo" panose="02040603050506020204" pitchFamily="18" charset="0"/>
              </a:rPr>
              <a:t>hãy</a:t>
            </a:r>
            <a:r>
              <a:rPr lang="en-US" sz="2600" dirty="0">
                <a:latin typeface="UTM Avo" panose="02040603050506020204" pitchFamily="18" charset="0"/>
              </a:rPr>
              <a:t> </a:t>
            </a:r>
            <a:r>
              <a:rPr lang="en-US" sz="2600" dirty="0" err="1">
                <a:latin typeface="UTM Avo" panose="02040603050506020204" pitchFamily="18" charset="0"/>
              </a:rPr>
              <a:t>kể</a:t>
            </a:r>
            <a:r>
              <a:rPr lang="en-US" sz="2600" dirty="0">
                <a:latin typeface="UTM Avo" panose="02040603050506020204" pitchFamily="18" charset="0"/>
              </a:rPr>
              <a:t> </a:t>
            </a:r>
            <a:r>
              <a:rPr lang="en-US" sz="2600" dirty="0" err="1">
                <a:latin typeface="UTM Avo" panose="02040603050506020204" pitchFamily="18" charset="0"/>
              </a:rPr>
              <a:t>thêm</a:t>
            </a:r>
            <a:r>
              <a:rPr lang="en-US" sz="2600" dirty="0">
                <a:latin typeface="UTM Avo" panose="02040603050506020204" pitchFamily="18" charset="0"/>
              </a:rPr>
              <a:t> </a:t>
            </a:r>
            <a:r>
              <a:rPr lang="en-US" sz="2600" dirty="0" err="1">
                <a:latin typeface="UTM Avo" panose="02040603050506020204" pitchFamily="18" charset="0"/>
              </a:rPr>
              <a:t>một</a:t>
            </a:r>
            <a:r>
              <a:rPr lang="en-US" sz="2600" dirty="0">
                <a:latin typeface="UTM Avo" panose="02040603050506020204" pitchFamily="18" charset="0"/>
              </a:rPr>
              <a:t> </a:t>
            </a:r>
            <a:r>
              <a:rPr lang="en-US" sz="2600" dirty="0" err="1">
                <a:latin typeface="UTM Avo" panose="02040603050506020204" pitchFamily="18" charset="0"/>
              </a:rPr>
              <a:t>số</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nghệ</a:t>
            </a:r>
            <a:r>
              <a:rPr lang="en-US" sz="2600" dirty="0">
                <a:latin typeface="UTM Avo" panose="02040603050506020204" pitchFamily="18" charset="0"/>
              </a:rPr>
              <a:t> </a:t>
            </a:r>
            <a:r>
              <a:rPr lang="en-US" sz="2600" dirty="0" err="1">
                <a:latin typeface="UTM Avo" panose="02040603050506020204" pitchFamily="18" charset="0"/>
              </a:rPr>
              <a:t>trong</a:t>
            </a:r>
            <a:r>
              <a:rPr lang="en-US" sz="2600" dirty="0">
                <a:latin typeface="UTM Avo" panose="02040603050506020204" pitchFamily="18" charset="0"/>
              </a:rPr>
              <a:t> </a:t>
            </a:r>
            <a:r>
              <a:rPr lang="en-US" sz="2600" dirty="0" err="1">
                <a:latin typeface="UTM Avo" panose="02040603050506020204" pitchFamily="18" charset="0"/>
              </a:rPr>
              <a:t>gia</a:t>
            </a:r>
            <a:r>
              <a:rPr lang="en-US" sz="2600" dirty="0">
                <a:latin typeface="UTM Avo" panose="02040603050506020204" pitchFamily="18" charset="0"/>
              </a:rPr>
              <a:t> </a:t>
            </a:r>
            <a:r>
              <a:rPr lang="en-US" sz="2600" dirty="0" err="1">
                <a:latin typeface="UTM Avo" panose="02040603050506020204" pitchFamily="18" charset="0"/>
              </a:rPr>
              <a:t>đình</a:t>
            </a:r>
            <a:r>
              <a:rPr lang="en-US" sz="2600" dirty="0">
                <a:latin typeface="UTM Avo" panose="02040603050506020204" pitchFamily="18" charset="0"/>
              </a:rPr>
              <a:t> </a:t>
            </a:r>
            <a:r>
              <a:rPr lang="en-US" sz="2600" dirty="0" err="1">
                <a:latin typeface="UTM Avo" panose="02040603050506020204" pitchFamily="18" charset="0"/>
              </a:rPr>
              <a:t>mà</a:t>
            </a:r>
            <a:r>
              <a:rPr lang="en-US" sz="2600" dirty="0">
                <a:latin typeface="UTM Avo" panose="02040603050506020204" pitchFamily="18" charset="0"/>
              </a:rPr>
              <a:t> </a:t>
            </a:r>
            <a:r>
              <a:rPr lang="en-US" sz="2600" dirty="0" err="1">
                <a:latin typeface="UTM Avo" panose="02040603050506020204" pitchFamily="18" charset="0"/>
              </a:rPr>
              <a:t>em</a:t>
            </a:r>
            <a:r>
              <a:rPr lang="en-US" sz="2600" dirty="0">
                <a:latin typeface="UTM Avo" panose="02040603050506020204" pitchFamily="18" charset="0"/>
              </a:rPr>
              <a:t> </a:t>
            </a:r>
            <a:r>
              <a:rPr lang="en-US" sz="2600" dirty="0" err="1">
                <a:latin typeface="UTM Avo" panose="02040603050506020204" pitchFamily="18" charset="0"/>
              </a:rPr>
              <a:t>biết</a:t>
            </a:r>
            <a:r>
              <a:rPr lang="en-US" sz="2600" dirty="0">
                <a:latin typeface="UTM Avo" panose="02040603050506020204" pitchFamily="18" charset="0"/>
              </a:rPr>
              <a:t> </a:t>
            </a:r>
            <a:r>
              <a:rPr lang="en-US" sz="2600" dirty="0" err="1">
                <a:latin typeface="UTM Avo" panose="02040603050506020204" pitchFamily="18" charset="0"/>
              </a:rPr>
              <a:t>và</a:t>
            </a:r>
            <a:r>
              <a:rPr lang="en-US" sz="2600" dirty="0">
                <a:latin typeface="UTM Avo" panose="02040603050506020204" pitchFamily="18" charset="0"/>
              </a:rPr>
              <a:t> </a:t>
            </a:r>
            <a:r>
              <a:rPr lang="en-US" sz="2600" dirty="0" err="1">
                <a:latin typeface="UTM Avo" panose="02040603050506020204" pitchFamily="18" charset="0"/>
              </a:rPr>
              <a:t>nêu</a:t>
            </a:r>
            <a:r>
              <a:rPr lang="en-US" sz="2600" dirty="0">
                <a:latin typeface="UTM Avo" panose="02040603050506020204" pitchFamily="18" charset="0"/>
              </a:rPr>
              <a:t> </a:t>
            </a:r>
            <a:r>
              <a:rPr lang="en-US" sz="2600" dirty="0" err="1">
                <a:latin typeface="UTM Avo" panose="02040603050506020204" pitchFamily="18" charset="0"/>
              </a:rPr>
              <a:t>tác</a:t>
            </a:r>
            <a:r>
              <a:rPr lang="en-US" sz="2600" dirty="0">
                <a:latin typeface="UTM Avo" panose="02040603050506020204" pitchFamily="18" charset="0"/>
              </a:rPr>
              <a:t> </a:t>
            </a:r>
            <a:r>
              <a:rPr lang="en-US" sz="2600" dirty="0" err="1">
                <a:latin typeface="UTM Avo" panose="02040603050506020204" pitchFamily="18" charset="0"/>
              </a:rPr>
              <a:t>dụng</a:t>
            </a:r>
            <a:r>
              <a:rPr lang="en-US" sz="2600" dirty="0">
                <a:latin typeface="UTM Avo" panose="02040603050506020204" pitchFamily="18" charset="0"/>
              </a:rPr>
              <a:t> </a:t>
            </a:r>
            <a:r>
              <a:rPr lang="en-US" sz="2600" dirty="0" err="1">
                <a:latin typeface="UTM Avo" panose="02040603050506020204" pitchFamily="18" charset="0"/>
              </a:rPr>
              <a:t>của</a:t>
            </a:r>
            <a:r>
              <a:rPr lang="en-US" sz="2600" dirty="0">
                <a:latin typeface="UTM Avo" panose="02040603050506020204" pitchFamily="18" charset="0"/>
              </a:rPr>
              <a:t> </a:t>
            </a:r>
            <a:r>
              <a:rPr lang="en-US" sz="2600" dirty="0" err="1">
                <a:latin typeface="UTM Avo" panose="02040603050506020204" pitchFamily="18" charset="0"/>
              </a:rPr>
              <a:t>chúng</a:t>
            </a:r>
            <a:r>
              <a:rPr lang="en-US" sz="2600" dirty="0">
                <a:latin typeface="UTM Avo" panose="02040603050506020204" pitchFamily="18" charset="0"/>
              </a:rPr>
              <a:t>?</a:t>
            </a:r>
          </a:p>
        </p:txBody>
      </p:sp>
    </p:spTree>
    <p:extLst>
      <p:ext uri="{BB962C8B-B14F-4D97-AF65-F5344CB8AC3E}">
        <p14:creationId xmlns:p14="http://schemas.microsoft.com/office/powerpoint/2010/main" val="61596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anim calcmode="lin" valueType="num">
                                      <p:cBhvr>
                                        <p:cTn id="8" dur="500" fill="hold"/>
                                        <p:tgtEl>
                                          <p:spTgt spid="75"/>
                                        </p:tgtEl>
                                        <p:attrNameLst>
                                          <p:attrName>ppt_x</p:attrName>
                                        </p:attrNameLst>
                                      </p:cBhvr>
                                      <p:tavLst>
                                        <p:tav tm="0">
                                          <p:val>
                                            <p:strVal val="#ppt_x"/>
                                          </p:val>
                                        </p:tav>
                                        <p:tav tm="100000">
                                          <p:val>
                                            <p:strVal val="#ppt_x"/>
                                          </p:val>
                                        </p:tav>
                                      </p:tavLst>
                                    </p:anim>
                                    <p:anim calcmode="lin" valueType="num">
                                      <p:cBhvr>
                                        <p:cTn id="9" dur="500" fill="hold"/>
                                        <p:tgtEl>
                                          <p:spTgt spid="7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anim calcmode="lin" valueType="num">
                                      <p:cBhvr>
                                        <p:cTn id="13" dur="500" fill="hold"/>
                                        <p:tgtEl>
                                          <p:spTgt spid="145"/>
                                        </p:tgtEl>
                                        <p:attrNameLst>
                                          <p:attrName>ppt_x</p:attrName>
                                        </p:attrNameLst>
                                      </p:cBhvr>
                                      <p:tavLst>
                                        <p:tav tm="0">
                                          <p:val>
                                            <p:strVal val="#ppt_x"/>
                                          </p:val>
                                        </p:tav>
                                        <p:tav tm="100000">
                                          <p:val>
                                            <p:strVal val="#ppt_x"/>
                                          </p:val>
                                        </p:tav>
                                      </p:tavLst>
                                    </p:anim>
                                    <p:anim calcmode="lin" valueType="num">
                                      <p:cBhvr>
                                        <p:cTn id="14" dur="500" fill="hold"/>
                                        <p:tgtEl>
                                          <p:spTgt spid="14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500"/>
                                        <p:tgtEl>
                                          <p:spTgt spid="74"/>
                                        </p:tgtEl>
                                      </p:cBhvr>
                                    </p:animEffect>
                                    <p:anim calcmode="lin" valueType="num">
                                      <p:cBhvr>
                                        <p:cTn id="18" dur="500" fill="hold"/>
                                        <p:tgtEl>
                                          <p:spTgt spid="74"/>
                                        </p:tgtEl>
                                        <p:attrNameLst>
                                          <p:attrName>ppt_x</p:attrName>
                                        </p:attrNameLst>
                                      </p:cBhvr>
                                      <p:tavLst>
                                        <p:tav tm="0">
                                          <p:val>
                                            <p:strVal val="#ppt_x"/>
                                          </p:val>
                                        </p:tav>
                                        <p:tav tm="100000">
                                          <p:val>
                                            <p:strVal val="#ppt_x"/>
                                          </p:val>
                                        </p:tav>
                                      </p:tavLst>
                                    </p:anim>
                                    <p:anim calcmode="lin" valueType="num">
                                      <p:cBhvr>
                                        <p:cTn id="19" dur="5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14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6149;p66">
            <a:extLst>
              <a:ext uri="{FF2B5EF4-FFF2-40B4-BE49-F238E27FC236}">
                <a16:creationId xmlns:a16="http://schemas.microsoft.com/office/drawing/2014/main" id="{F4D98169-862B-0F09-05A5-5413B84BD766}"/>
              </a:ext>
            </a:extLst>
          </p:cNvPr>
          <p:cNvGrpSpPr/>
          <p:nvPr/>
        </p:nvGrpSpPr>
        <p:grpSpPr>
          <a:xfrm flipH="1">
            <a:off x="10779534" y="506101"/>
            <a:ext cx="1252033" cy="976300"/>
            <a:chOff x="6250475" y="2233700"/>
            <a:chExt cx="939025" cy="732225"/>
          </a:xfrm>
        </p:grpSpPr>
        <p:sp>
          <p:nvSpPr>
            <p:cNvPr id="3" name="Google Shape;6150;p66">
              <a:extLst>
                <a:ext uri="{FF2B5EF4-FFF2-40B4-BE49-F238E27FC236}">
                  <a16:creationId xmlns:a16="http://schemas.microsoft.com/office/drawing/2014/main" id="{89F5B209-9B24-2AAC-D830-298DE11591F0}"/>
                </a:ext>
              </a:extLst>
            </p:cNvPr>
            <p:cNvSpPr/>
            <p:nvPr/>
          </p:nvSpPr>
          <p:spPr>
            <a:xfrm>
              <a:off x="6250475" y="2233700"/>
              <a:ext cx="939025" cy="732225"/>
            </a:xfrm>
            <a:custGeom>
              <a:avLst/>
              <a:gdLst/>
              <a:ahLst/>
              <a:cxnLst/>
              <a:rect l="l" t="t" r="r" b="b"/>
              <a:pathLst>
                <a:path w="37561" h="29289" extrusionOk="0">
                  <a:moveTo>
                    <a:pt x="25585" y="1"/>
                  </a:moveTo>
                  <a:cubicBezTo>
                    <a:pt x="24618" y="1"/>
                    <a:pt x="23684" y="268"/>
                    <a:pt x="22850" y="868"/>
                  </a:cubicBezTo>
                  <a:cubicBezTo>
                    <a:pt x="22049" y="1368"/>
                    <a:pt x="21416" y="2036"/>
                    <a:pt x="20949" y="2769"/>
                  </a:cubicBezTo>
                  <a:cubicBezTo>
                    <a:pt x="12209" y="4271"/>
                    <a:pt x="6538" y="8874"/>
                    <a:pt x="4770" y="15912"/>
                  </a:cubicBezTo>
                  <a:cubicBezTo>
                    <a:pt x="4103" y="16513"/>
                    <a:pt x="3569" y="17213"/>
                    <a:pt x="3203" y="18014"/>
                  </a:cubicBezTo>
                  <a:cubicBezTo>
                    <a:pt x="2702" y="18247"/>
                    <a:pt x="2202" y="18581"/>
                    <a:pt x="1768" y="19014"/>
                  </a:cubicBezTo>
                  <a:cubicBezTo>
                    <a:pt x="367" y="20415"/>
                    <a:pt x="0" y="22450"/>
                    <a:pt x="834" y="24452"/>
                  </a:cubicBezTo>
                  <a:cubicBezTo>
                    <a:pt x="1868" y="27020"/>
                    <a:pt x="4570" y="29022"/>
                    <a:pt x="7005" y="29022"/>
                  </a:cubicBezTo>
                  <a:cubicBezTo>
                    <a:pt x="7572" y="29022"/>
                    <a:pt x="8106" y="28922"/>
                    <a:pt x="8606" y="28721"/>
                  </a:cubicBezTo>
                  <a:cubicBezTo>
                    <a:pt x="9574" y="29088"/>
                    <a:pt x="10708" y="29255"/>
                    <a:pt x="12009" y="29288"/>
                  </a:cubicBezTo>
                  <a:lnTo>
                    <a:pt x="12076" y="29288"/>
                  </a:lnTo>
                  <a:cubicBezTo>
                    <a:pt x="13677" y="29288"/>
                    <a:pt x="15044" y="28621"/>
                    <a:pt x="15878" y="27454"/>
                  </a:cubicBezTo>
                  <a:cubicBezTo>
                    <a:pt x="16412" y="27254"/>
                    <a:pt x="16946" y="27020"/>
                    <a:pt x="17446" y="26620"/>
                  </a:cubicBezTo>
                  <a:cubicBezTo>
                    <a:pt x="19281" y="25352"/>
                    <a:pt x="20048" y="23084"/>
                    <a:pt x="19381" y="20916"/>
                  </a:cubicBezTo>
                  <a:cubicBezTo>
                    <a:pt x="18947" y="19615"/>
                    <a:pt x="18113" y="18514"/>
                    <a:pt x="17112" y="17847"/>
                  </a:cubicBezTo>
                  <a:cubicBezTo>
                    <a:pt x="18380" y="15845"/>
                    <a:pt x="20081" y="14545"/>
                    <a:pt x="22216" y="14044"/>
                  </a:cubicBezTo>
                  <a:cubicBezTo>
                    <a:pt x="23017" y="14411"/>
                    <a:pt x="23784" y="14578"/>
                    <a:pt x="24584" y="14578"/>
                  </a:cubicBezTo>
                  <a:cubicBezTo>
                    <a:pt x="25252" y="14578"/>
                    <a:pt x="25885" y="14444"/>
                    <a:pt x="26419" y="14211"/>
                  </a:cubicBezTo>
                  <a:cubicBezTo>
                    <a:pt x="27286" y="14511"/>
                    <a:pt x="28254" y="14611"/>
                    <a:pt x="29388" y="14611"/>
                  </a:cubicBezTo>
                  <a:lnTo>
                    <a:pt x="29788" y="14611"/>
                  </a:lnTo>
                  <a:cubicBezTo>
                    <a:pt x="31423" y="14578"/>
                    <a:pt x="32790" y="13844"/>
                    <a:pt x="33624" y="12610"/>
                  </a:cubicBezTo>
                  <a:cubicBezTo>
                    <a:pt x="34191" y="12410"/>
                    <a:pt x="34692" y="12076"/>
                    <a:pt x="35192" y="11709"/>
                  </a:cubicBezTo>
                  <a:cubicBezTo>
                    <a:pt x="36893" y="10275"/>
                    <a:pt x="37560" y="8107"/>
                    <a:pt x="36793" y="6005"/>
                  </a:cubicBezTo>
                  <a:cubicBezTo>
                    <a:pt x="36259" y="4404"/>
                    <a:pt x="35092" y="3170"/>
                    <a:pt x="33724" y="2569"/>
                  </a:cubicBezTo>
                  <a:cubicBezTo>
                    <a:pt x="33558" y="2169"/>
                    <a:pt x="33291" y="1769"/>
                    <a:pt x="32957" y="1402"/>
                  </a:cubicBezTo>
                  <a:cubicBezTo>
                    <a:pt x="32190" y="535"/>
                    <a:pt x="31089" y="34"/>
                    <a:pt x="29855" y="34"/>
                  </a:cubicBezTo>
                  <a:cubicBezTo>
                    <a:pt x="29221" y="34"/>
                    <a:pt x="28521" y="168"/>
                    <a:pt x="27787" y="401"/>
                  </a:cubicBezTo>
                  <a:cubicBezTo>
                    <a:pt x="27753" y="401"/>
                    <a:pt x="27720" y="434"/>
                    <a:pt x="27687" y="434"/>
                  </a:cubicBezTo>
                  <a:cubicBezTo>
                    <a:pt x="27020" y="168"/>
                    <a:pt x="26352" y="1"/>
                    <a:pt x="25585"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 name="Google Shape;6151;p66">
              <a:extLst>
                <a:ext uri="{FF2B5EF4-FFF2-40B4-BE49-F238E27FC236}">
                  <a16:creationId xmlns:a16="http://schemas.microsoft.com/office/drawing/2014/main" id="{66E8D4DA-BE9E-B6F7-EEB7-8D4070043F4C}"/>
                </a:ext>
              </a:extLst>
            </p:cNvPr>
            <p:cNvSpPr/>
            <p:nvPr/>
          </p:nvSpPr>
          <p:spPr>
            <a:xfrm>
              <a:off x="6383625" y="2354000"/>
              <a:ext cx="559850" cy="456800"/>
            </a:xfrm>
            <a:custGeom>
              <a:avLst/>
              <a:gdLst/>
              <a:ahLst/>
              <a:cxnLst/>
              <a:rect l="l" t="t" r="r" b="b"/>
              <a:pathLst>
                <a:path w="22394" h="18272" extrusionOk="0">
                  <a:moveTo>
                    <a:pt x="21339" y="1"/>
                  </a:moveTo>
                  <a:cubicBezTo>
                    <a:pt x="16895" y="1"/>
                    <a:pt x="0" y="1109"/>
                    <a:pt x="1479" y="18072"/>
                  </a:cubicBezTo>
                  <a:lnTo>
                    <a:pt x="2780" y="18272"/>
                  </a:lnTo>
                  <a:cubicBezTo>
                    <a:pt x="2947" y="13469"/>
                    <a:pt x="5182" y="2261"/>
                    <a:pt x="22194" y="1927"/>
                  </a:cubicBezTo>
                  <a:lnTo>
                    <a:pt x="22394" y="26"/>
                  </a:lnTo>
                  <a:cubicBezTo>
                    <a:pt x="22394" y="26"/>
                    <a:pt x="22007" y="1"/>
                    <a:pt x="21339" y="1"/>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 name="Google Shape;6152;p66">
              <a:extLst>
                <a:ext uri="{FF2B5EF4-FFF2-40B4-BE49-F238E27FC236}">
                  <a16:creationId xmlns:a16="http://schemas.microsoft.com/office/drawing/2014/main" id="{B89FBFBC-EDD4-2E60-B35E-8D8349EA0FC6}"/>
                </a:ext>
              </a:extLst>
            </p:cNvPr>
            <p:cNvSpPr/>
            <p:nvPr/>
          </p:nvSpPr>
          <p:spPr>
            <a:xfrm>
              <a:off x="6526500" y="2467200"/>
              <a:ext cx="405300" cy="361125"/>
            </a:xfrm>
            <a:custGeom>
              <a:avLst/>
              <a:gdLst/>
              <a:ahLst/>
              <a:cxnLst/>
              <a:rect l="l" t="t" r="r" b="b"/>
              <a:pathLst>
                <a:path w="16212" h="14445" extrusionOk="0">
                  <a:moveTo>
                    <a:pt x="16212" y="1"/>
                  </a:moveTo>
                  <a:lnTo>
                    <a:pt x="16212" y="1"/>
                  </a:lnTo>
                  <a:cubicBezTo>
                    <a:pt x="2035" y="368"/>
                    <a:pt x="0" y="9041"/>
                    <a:pt x="67" y="14211"/>
                  </a:cubicBezTo>
                  <a:lnTo>
                    <a:pt x="1535" y="14445"/>
                  </a:lnTo>
                  <a:cubicBezTo>
                    <a:pt x="1535" y="14445"/>
                    <a:pt x="2528" y="1884"/>
                    <a:pt x="13590" y="1884"/>
                  </a:cubicBezTo>
                  <a:cubicBezTo>
                    <a:pt x="14349" y="1884"/>
                    <a:pt x="15155" y="1943"/>
                    <a:pt x="16012" y="2069"/>
                  </a:cubicBezTo>
                  <a:lnTo>
                    <a:pt x="16212" y="1"/>
                  </a:lnTo>
                  <a:close/>
                </a:path>
              </a:pathLst>
            </a:custGeom>
            <a:solidFill>
              <a:schemeClr val="accent5"/>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 name="Google Shape;6153;p66">
              <a:extLst>
                <a:ext uri="{FF2B5EF4-FFF2-40B4-BE49-F238E27FC236}">
                  <a16:creationId xmlns:a16="http://schemas.microsoft.com/office/drawing/2014/main" id="{37517E17-56DC-3792-58A4-5ED3B0F7CB99}"/>
                </a:ext>
              </a:extLst>
            </p:cNvPr>
            <p:cNvSpPr/>
            <p:nvPr/>
          </p:nvSpPr>
          <p:spPr>
            <a:xfrm>
              <a:off x="6453125" y="2401325"/>
              <a:ext cx="485350" cy="421150"/>
            </a:xfrm>
            <a:custGeom>
              <a:avLst/>
              <a:gdLst/>
              <a:ahLst/>
              <a:cxnLst/>
              <a:rect l="l" t="t" r="r" b="b"/>
              <a:pathLst>
                <a:path w="19414" h="16846" extrusionOk="0">
                  <a:moveTo>
                    <a:pt x="19414" y="1"/>
                  </a:moveTo>
                  <a:cubicBezTo>
                    <a:pt x="2335" y="368"/>
                    <a:pt x="167" y="11542"/>
                    <a:pt x="0" y="16346"/>
                  </a:cubicBezTo>
                  <a:lnTo>
                    <a:pt x="2969" y="16846"/>
                  </a:lnTo>
                  <a:cubicBezTo>
                    <a:pt x="2935" y="11676"/>
                    <a:pt x="4970" y="3003"/>
                    <a:pt x="19114" y="2636"/>
                  </a:cubicBezTo>
                  <a:lnTo>
                    <a:pt x="19414" y="1"/>
                  </a:ln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 name="Google Shape;6154;p66">
              <a:extLst>
                <a:ext uri="{FF2B5EF4-FFF2-40B4-BE49-F238E27FC236}">
                  <a16:creationId xmlns:a16="http://schemas.microsoft.com/office/drawing/2014/main" id="{11EC2107-4E87-44BF-4552-0104E08A28BC}"/>
                </a:ext>
              </a:extLst>
            </p:cNvPr>
            <p:cNvSpPr/>
            <p:nvPr/>
          </p:nvSpPr>
          <p:spPr>
            <a:xfrm>
              <a:off x="6448100" y="2408500"/>
              <a:ext cx="455350" cy="407325"/>
            </a:xfrm>
            <a:custGeom>
              <a:avLst/>
              <a:gdLst/>
              <a:ahLst/>
              <a:cxnLst/>
              <a:rect l="l" t="t" r="r" b="b"/>
              <a:pathLst>
                <a:path w="18214" h="16293" extrusionOk="0">
                  <a:moveTo>
                    <a:pt x="17163" y="1"/>
                  </a:moveTo>
                  <a:cubicBezTo>
                    <a:pt x="12058" y="1"/>
                    <a:pt x="7977" y="1441"/>
                    <a:pt x="5004" y="4350"/>
                  </a:cubicBezTo>
                  <a:cubicBezTo>
                    <a:pt x="134" y="9054"/>
                    <a:pt x="1" y="16025"/>
                    <a:pt x="1" y="16092"/>
                  </a:cubicBezTo>
                  <a:cubicBezTo>
                    <a:pt x="1" y="16225"/>
                    <a:pt x="101" y="16292"/>
                    <a:pt x="201" y="16292"/>
                  </a:cubicBezTo>
                  <a:cubicBezTo>
                    <a:pt x="334" y="16292"/>
                    <a:pt x="435" y="16192"/>
                    <a:pt x="435" y="16092"/>
                  </a:cubicBezTo>
                  <a:cubicBezTo>
                    <a:pt x="435" y="16025"/>
                    <a:pt x="535" y="9220"/>
                    <a:pt x="5305" y="4617"/>
                  </a:cubicBezTo>
                  <a:cubicBezTo>
                    <a:pt x="8185" y="1864"/>
                    <a:pt x="12206" y="401"/>
                    <a:pt x="17198" y="401"/>
                  </a:cubicBezTo>
                  <a:cubicBezTo>
                    <a:pt x="17467" y="401"/>
                    <a:pt x="17739" y="406"/>
                    <a:pt x="18014" y="414"/>
                  </a:cubicBezTo>
                  <a:cubicBezTo>
                    <a:pt x="18147" y="414"/>
                    <a:pt x="18214" y="347"/>
                    <a:pt x="18214" y="214"/>
                  </a:cubicBezTo>
                  <a:cubicBezTo>
                    <a:pt x="18214" y="81"/>
                    <a:pt x="18147" y="14"/>
                    <a:pt x="18014" y="14"/>
                  </a:cubicBezTo>
                  <a:cubicBezTo>
                    <a:pt x="17727" y="5"/>
                    <a:pt x="17444" y="1"/>
                    <a:pt x="17163"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 name="Google Shape;6155;p66">
              <a:extLst>
                <a:ext uri="{FF2B5EF4-FFF2-40B4-BE49-F238E27FC236}">
                  <a16:creationId xmlns:a16="http://schemas.microsoft.com/office/drawing/2014/main" id="{DCB4A23F-6D99-EB04-2C25-33A5DA711B3E}"/>
                </a:ext>
              </a:extLst>
            </p:cNvPr>
            <p:cNvSpPr/>
            <p:nvPr/>
          </p:nvSpPr>
          <p:spPr>
            <a:xfrm>
              <a:off x="6513150" y="2463875"/>
              <a:ext cx="401150" cy="366950"/>
            </a:xfrm>
            <a:custGeom>
              <a:avLst/>
              <a:gdLst/>
              <a:ahLst/>
              <a:cxnLst/>
              <a:rect l="l" t="t" r="r" b="b"/>
              <a:pathLst>
                <a:path w="16046" h="14678" extrusionOk="0">
                  <a:moveTo>
                    <a:pt x="15845" y="0"/>
                  </a:moveTo>
                  <a:cubicBezTo>
                    <a:pt x="67" y="467"/>
                    <a:pt x="1" y="14344"/>
                    <a:pt x="1" y="14477"/>
                  </a:cubicBezTo>
                  <a:cubicBezTo>
                    <a:pt x="1" y="14578"/>
                    <a:pt x="67" y="14678"/>
                    <a:pt x="201" y="14678"/>
                  </a:cubicBezTo>
                  <a:cubicBezTo>
                    <a:pt x="334" y="14678"/>
                    <a:pt x="401" y="14544"/>
                    <a:pt x="401" y="14477"/>
                  </a:cubicBezTo>
                  <a:cubicBezTo>
                    <a:pt x="401" y="13910"/>
                    <a:pt x="501" y="834"/>
                    <a:pt x="15845" y="401"/>
                  </a:cubicBezTo>
                  <a:cubicBezTo>
                    <a:pt x="15945" y="401"/>
                    <a:pt x="16046" y="334"/>
                    <a:pt x="16046" y="201"/>
                  </a:cubicBezTo>
                  <a:cubicBezTo>
                    <a:pt x="16046" y="67"/>
                    <a:pt x="15945" y="0"/>
                    <a:pt x="15845"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 name="Google Shape;6156;p66">
              <a:extLst>
                <a:ext uri="{FF2B5EF4-FFF2-40B4-BE49-F238E27FC236}">
                  <a16:creationId xmlns:a16="http://schemas.microsoft.com/office/drawing/2014/main" id="{D180648D-2609-7E3A-C67B-BE8CD1BB44C4}"/>
                </a:ext>
              </a:extLst>
            </p:cNvPr>
            <p:cNvSpPr/>
            <p:nvPr/>
          </p:nvSpPr>
          <p:spPr>
            <a:xfrm>
              <a:off x="6296575" y="2662250"/>
              <a:ext cx="406700" cy="234475"/>
            </a:xfrm>
            <a:custGeom>
              <a:avLst/>
              <a:gdLst/>
              <a:ahLst/>
              <a:cxnLst/>
              <a:rect l="l" t="t" r="r" b="b"/>
              <a:pathLst>
                <a:path w="16268" h="9379" extrusionOk="0">
                  <a:moveTo>
                    <a:pt x="6512" y="0"/>
                  </a:moveTo>
                  <a:cubicBezTo>
                    <a:pt x="6145" y="0"/>
                    <a:pt x="5757" y="101"/>
                    <a:pt x="5361" y="338"/>
                  </a:cubicBezTo>
                  <a:cubicBezTo>
                    <a:pt x="4164" y="1059"/>
                    <a:pt x="3661" y="2144"/>
                    <a:pt x="3656" y="3095"/>
                  </a:cubicBezTo>
                  <a:lnTo>
                    <a:pt x="3656" y="3095"/>
                  </a:lnTo>
                  <a:cubicBezTo>
                    <a:pt x="3578" y="3086"/>
                    <a:pt x="3498" y="3080"/>
                    <a:pt x="3418" y="3080"/>
                  </a:cubicBezTo>
                  <a:cubicBezTo>
                    <a:pt x="2928" y="3080"/>
                    <a:pt x="2401" y="3272"/>
                    <a:pt x="1892" y="3774"/>
                  </a:cubicBezTo>
                  <a:cubicBezTo>
                    <a:pt x="0" y="5666"/>
                    <a:pt x="3060" y="9109"/>
                    <a:pt x="5185" y="9109"/>
                  </a:cubicBezTo>
                  <a:cubicBezTo>
                    <a:pt x="5533" y="9109"/>
                    <a:pt x="5856" y="9017"/>
                    <a:pt x="6129" y="8811"/>
                  </a:cubicBezTo>
                  <a:cubicBezTo>
                    <a:pt x="6352" y="8648"/>
                    <a:pt x="6532" y="8471"/>
                    <a:pt x="6675" y="8288"/>
                  </a:cubicBezTo>
                  <a:lnTo>
                    <a:pt x="6675" y="8288"/>
                  </a:lnTo>
                  <a:cubicBezTo>
                    <a:pt x="7309" y="8906"/>
                    <a:pt x="8469" y="9343"/>
                    <a:pt x="10232" y="9378"/>
                  </a:cubicBezTo>
                  <a:cubicBezTo>
                    <a:pt x="10253" y="9378"/>
                    <a:pt x="10274" y="9378"/>
                    <a:pt x="10295" y="9378"/>
                  </a:cubicBezTo>
                  <a:cubicBezTo>
                    <a:pt x="11490" y="9378"/>
                    <a:pt x="12075" y="8697"/>
                    <a:pt x="12278" y="7898"/>
                  </a:cubicBezTo>
                  <a:lnTo>
                    <a:pt x="12278" y="7898"/>
                  </a:lnTo>
                  <a:cubicBezTo>
                    <a:pt x="12812" y="7881"/>
                    <a:pt x="13439" y="7679"/>
                    <a:pt x="14101" y="7210"/>
                  </a:cubicBezTo>
                  <a:cubicBezTo>
                    <a:pt x="16268" y="5755"/>
                    <a:pt x="14499" y="2584"/>
                    <a:pt x="12861" y="2584"/>
                  </a:cubicBezTo>
                  <a:cubicBezTo>
                    <a:pt x="12658" y="2584"/>
                    <a:pt x="12458" y="2633"/>
                    <a:pt x="12266" y="2740"/>
                  </a:cubicBezTo>
                  <a:cubicBezTo>
                    <a:pt x="12266" y="2740"/>
                    <a:pt x="12677" y="278"/>
                    <a:pt x="10687" y="278"/>
                  </a:cubicBezTo>
                  <a:cubicBezTo>
                    <a:pt x="10407" y="278"/>
                    <a:pt x="10080" y="327"/>
                    <a:pt x="9698" y="438"/>
                  </a:cubicBezTo>
                  <a:cubicBezTo>
                    <a:pt x="9165" y="595"/>
                    <a:pt x="8747" y="811"/>
                    <a:pt x="8426" y="1056"/>
                  </a:cubicBezTo>
                  <a:lnTo>
                    <a:pt x="8426" y="1056"/>
                  </a:lnTo>
                  <a:cubicBezTo>
                    <a:pt x="7975" y="462"/>
                    <a:pt x="7293" y="0"/>
                    <a:pt x="6512"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 name="Google Shape;6157;p66">
              <a:extLst>
                <a:ext uri="{FF2B5EF4-FFF2-40B4-BE49-F238E27FC236}">
                  <a16:creationId xmlns:a16="http://schemas.microsoft.com/office/drawing/2014/main" id="{851196F1-B114-2CBF-6485-5361FC9E79E8}"/>
                </a:ext>
              </a:extLst>
            </p:cNvPr>
            <p:cNvSpPr/>
            <p:nvPr/>
          </p:nvSpPr>
          <p:spPr>
            <a:xfrm>
              <a:off x="6318850" y="2656725"/>
              <a:ext cx="364450" cy="245825"/>
            </a:xfrm>
            <a:custGeom>
              <a:avLst/>
              <a:gdLst/>
              <a:ahLst/>
              <a:cxnLst/>
              <a:rect l="l" t="t" r="r" b="b"/>
              <a:pathLst>
                <a:path w="14578" h="9833" extrusionOk="0">
                  <a:moveTo>
                    <a:pt x="7473" y="1593"/>
                  </a:moveTo>
                  <a:cubicBezTo>
                    <a:pt x="7973" y="2327"/>
                    <a:pt x="8040" y="3127"/>
                    <a:pt x="7639" y="3461"/>
                  </a:cubicBezTo>
                  <a:cubicBezTo>
                    <a:pt x="7510" y="3552"/>
                    <a:pt x="7385" y="3597"/>
                    <a:pt x="7273" y="3597"/>
                  </a:cubicBezTo>
                  <a:cubicBezTo>
                    <a:pt x="7097" y="3597"/>
                    <a:pt x="6954" y="3485"/>
                    <a:pt x="6872" y="3261"/>
                  </a:cubicBezTo>
                  <a:cubicBezTo>
                    <a:pt x="6705" y="2827"/>
                    <a:pt x="6839" y="2127"/>
                    <a:pt x="7473" y="1593"/>
                  </a:cubicBezTo>
                  <a:close/>
                  <a:moveTo>
                    <a:pt x="2936" y="3594"/>
                  </a:moveTo>
                  <a:lnTo>
                    <a:pt x="2936" y="3594"/>
                  </a:lnTo>
                  <a:cubicBezTo>
                    <a:pt x="3803" y="3795"/>
                    <a:pt x="4470" y="4629"/>
                    <a:pt x="4437" y="4995"/>
                  </a:cubicBezTo>
                  <a:cubicBezTo>
                    <a:pt x="4437" y="5029"/>
                    <a:pt x="4437" y="5096"/>
                    <a:pt x="4270" y="5096"/>
                  </a:cubicBezTo>
                  <a:lnTo>
                    <a:pt x="4137" y="5096"/>
                  </a:lnTo>
                  <a:cubicBezTo>
                    <a:pt x="3470" y="4995"/>
                    <a:pt x="3003" y="4362"/>
                    <a:pt x="2936" y="3594"/>
                  </a:cubicBezTo>
                  <a:close/>
                  <a:moveTo>
                    <a:pt x="10541" y="5863"/>
                  </a:moveTo>
                  <a:cubicBezTo>
                    <a:pt x="10675" y="5863"/>
                    <a:pt x="10808" y="5996"/>
                    <a:pt x="10842" y="6030"/>
                  </a:cubicBezTo>
                  <a:cubicBezTo>
                    <a:pt x="11142" y="6430"/>
                    <a:pt x="11309" y="7164"/>
                    <a:pt x="11175" y="7931"/>
                  </a:cubicBezTo>
                  <a:cubicBezTo>
                    <a:pt x="10641" y="7931"/>
                    <a:pt x="10174" y="7631"/>
                    <a:pt x="10008" y="7264"/>
                  </a:cubicBezTo>
                  <a:cubicBezTo>
                    <a:pt x="9841" y="6864"/>
                    <a:pt x="9908" y="6463"/>
                    <a:pt x="10241" y="6030"/>
                  </a:cubicBezTo>
                  <a:cubicBezTo>
                    <a:pt x="10341" y="5963"/>
                    <a:pt x="10441" y="5863"/>
                    <a:pt x="10541" y="5863"/>
                  </a:cubicBezTo>
                  <a:close/>
                  <a:moveTo>
                    <a:pt x="5671" y="6330"/>
                  </a:moveTo>
                  <a:cubicBezTo>
                    <a:pt x="5705" y="6330"/>
                    <a:pt x="5805" y="6363"/>
                    <a:pt x="5871" y="6530"/>
                  </a:cubicBezTo>
                  <a:cubicBezTo>
                    <a:pt x="6105" y="6964"/>
                    <a:pt x="6105" y="7597"/>
                    <a:pt x="5705" y="8198"/>
                  </a:cubicBezTo>
                  <a:cubicBezTo>
                    <a:pt x="5338" y="7731"/>
                    <a:pt x="5271" y="7197"/>
                    <a:pt x="5471" y="6630"/>
                  </a:cubicBezTo>
                  <a:cubicBezTo>
                    <a:pt x="5538" y="6397"/>
                    <a:pt x="5638" y="6330"/>
                    <a:pt x="5671" y="6330"/>
                  </a:cubicBezTo>
                  <a:close/>
                  <a:moveTo>
                    <a:pt x="5593" y="496"/>
                  </a:moveTo>
                  <a:cubicBezTo>
                    <a:pt x="6181" y="496"/>
                    <a:pt x="6746" y="770"/>
                    <a:pt x="7206" y="1293"/>
                  </a:cubicBezTo>
                  <a:cubicBezTo>
                    <a:pt x="6438" y="1960"/>
                    <a:pt x="6272" y="2827"/>
                    <a:pt x="6472" y="3428"/>
                  </a:cubicBezTo>
                  <a:cubicBezTo>
                    <a:pt x="6601" y="3816"/>
                    <a:pt x="6912" y="4051"/>
                    <a:pt x="7260" y="4051"/>
                  </a:cubicBezTo>
                  <a:cubicBezTo>
                    <a:pt x="7450" y="4051"/>
                    <a:pt x="7651" y="3981"/>
                    <a:pt x="7839" y="3828"/>
                  </a:cubicBezTo>
                  <a:cubicBezTo>
                    <a:pt x="8540" y="3294"/>
                    <a:pt x="8340" y="2193"/>
                    <a:pt x="7806" y="1360"/>
                  </a:cubicBezTo>
                  <a:cubicBezTo>
                    <a:pt x="8106" y="1159"/>
                    <a:pt x="8440" y="1026"/>
                    <a:pt x="8807" y="926"/>
                  </a:cubicBezTo>
                  <a:cubicBezTo>
                    <a:pt x="9195" y="805"/>
                    <a:pt x="9536" y="744"/>
                    <a:pt x="9827" y="744"/>
                  </a:cubicBezTo>
                  <a:cubicBezTo>
                    <a:pt x="10262" y="744"/>
                    <a:pt x="10589" y="880"/>
                    <a:pt x="10808" y="1159"/>
                  </a:cubicBezTo>
                  <a:cubicBezTo>
                    <a:pt x="11342" y="1793"/>
                    <a:pt x="11142" y="2961"/>
                    <a:pt x="11142" y="2961"/>
                  </a:cubicBezTo>
                  <a:cubicBezTo>
                    <a:pt x="11142" y="3027"/>
                    <a:pt x="11175" y="3127"/>
                    <a:pt x="11209" y="3161"/>
                  </a:cubicBezTo>
                  <a:cubicBezTo>
                    <a:pt x="11242" y="3178"/>
                    <a:pt x="11275" y="3186"/>
                    <a:pt x="11313" y="3186"/>
                  </a:cubicBezTo>
                  <a:cubicBezTo>
                    <a:pt x="11350" y="3186"/>
                    <a:pt x="11392" y="3178"/>
                    <a:pt x="11442" y="3161"/>
                  </a:cubicBezTo>
                  <a:cubicBezTo>
                    <a:pt x="11609" y="3061"/>
                    <a:pt x="11776" y="3027"/>
                    <a:pt x="11942" y="3027"/>
                  </a:cubicBezTo>
                  <a:cubicBezTo>
                    <a:pt x="12676" y="3027"/>
                    <a:pt x="13510" y="3861"/>
                    <a:pt x="13844" y="4862"/>
                  </a:cubicBezTo>
                  <a:cubicBezTo>
                    <a:pt x="14011" y="5329"/>
                    <a:pt x="14211" y="6530"/>
                    <a:pt x="13043" y="7331"/>
                  </a:cubicBezTo>
                  <a:cubicBezTo>
                    <a:pt x="12543" y="7664"/>
                    <a:pt x="12042" y="7864"/>
                    <a:pt x="11609" y="7964"/>
                  </a:cubicBezTo>
                  <a:cubicBezTo>
                    <a:pt x="11709" y="7164"/>
                    <a:pt x="11542" y="6330"/>
                    <a:pt x="11175" y="5829"/>
                  </a:cubicBezTo>
                  <a:cubicBezTo>
                    <a:pt x="10942" y="5496"/>
                    <a:pt x="10708" y="5462"/>
                    <a:pt x="10541" y="5462"/>
                  </a:cubicBezTo>
                  <a:cubicBezTo>
                    <a:pt x="10308" y="5462"/>
                    <a:pt x="10108" y="5596"/>
                    <a:pt x="9941" y="5796"/>
                  </a:cubicBezTo>
                  <a:cubicBezTo>
                    <a:pt x="9507" y="6330"/>
                    <a:pt x="9374" y="6930"/>
                    <a:pt x="9641" y="7464"/>
                  </a:cubicBezTo>
                  <a:cubicBezTo>
                    <a:pt x="9841" y="7964"/>
                    <a:pt x="10375" y="8331"/>
                    <a:pt x="11042" y="8365"/>
                  </a:cubicBezTo>
                  <a:cubicBezTo>
                    <a:pt x="10842" y="8865"/>
                    <a:pt x="10375" y="9432"/>
                    <a:pt x="9341" y="9432"/>
                  </a:cubicBezTo>
                  <a:lnTo>
                    <a:pt x="9307" y="9432"/>
                  </a:lnTo>
                  <a:cubicBezTo>
                    <a:pt x="7473" y="9365"/>
                    <a:pt x="6505" y="8932"/>
                    <a:pt x="6005" y="8498"/>
                  </a:cubicBezTo>
                  <a:cubicBezTo>
                    <a:pt x="6539" y="7764"/>
                    <a:pt x="6505" y="6864"/>
                    <a:pt x="6338" y="6330"/>
                  </a:cubicBezTo>
                  <a:cubicBezTo>
                    <a:pt x="6205" y="6030"/>
                    <a:pt x="6005" y="5863"/>
                    <a:pt x="5771" y="5863"/>
                  </a:cubicBezTo>
                  <a:cubicBezTo>
                    <a:pt x="5605" y="5863"/>
                    <a:pt x="5304" y="5963"/>
                    <a:pt x="5138" y="6463"/>
                  </a:cubicBezTo>
                  <a:cubicBezTo>
                    <a:pt x="4837" y="7164"/>
                    <a:pt x="5004" y="7898"/>
                    <a:pt x="5504" y="8498"/>
                  </a:cubicBezTo>
                  <a:cubicBezTo>
                    <a:pt x="5371" y="8631"/>
                    <a:pt x="5271" y="8765"/>
                    <a:pt x="5138" y="8832"/>
                  </a:cubicBezTo>
                  <a:cubicBezTo>
                    <a:pt x="4871" y="8998"/>
                    <a:pt x="4637" y="9098"/>
                    <a:pt x="4304" y="9098"/>
                  </a:cubicBezTo>
                  <a:cubicBezTo>
                    <a:pt x="3103" y="9098"/>
                    <a:pt x="1435" y="7798"/>
                    <a:pt x="834" y="6363"/>
                  </a:cubicBezTo>
                  <a:cubicBezTo>
                    <a:pt x="601" y="5763"/>
                    <a:pt x="434" y="4829"/>
                    <a:pt x="1168" y="4128"/>
                  </a:cubicBezTo>
                  <a:cubicBezTo>
                    <a:pt x="1602" y="3695"/>
                    <a:pt x="2035" y="3494"/>
                    <a:pt x="2536" y="3494"/>
                  </a:cubicBezTo>
                  <a:cubicBezTo>
                    <a:pt x="2602" y="4528"/>
                    <a:pt x="3203" y="5329"/>
                    <a:pt x="4103" y="5496"/>
                  </a:cubicBezTo>
                  <a:cubicBezTo>
                    <a:pt x="4199" y="5518"/>
                    <a:pt x="4284" y="5528"/>
                    <a:pt x="4359" y="5528"/>
                  </a:cubicBezTo>
                  <a:cubicBezTo>
                    <a:pt x="4732" y="5528"/>
                    <a:pt x="4871" y="5279"/>
                    <a:pt x="4871" y="5029"/>
                  </a:cubicBezTo>
                  <a:cubicBezTo>
                    <a:pt x="4937" y="4462"/>
                    <a:pt x="4037" y="3428"/>
                    <a:pt x="2969" y="3161"/>
                  </a:cubicBezTo>
                  <a:cubicBezTo>
                    <a:pt x="3003" y="2193"/>
                    <a:pt x="3603" y="1326"/>
                    <a:pt x="4537" y="792"/>
                  </a:cubicBezTo>
                  <a:cubicBezTo>
                    <a:pt x="4886" y="593"/>
                    <a:pt x="5243" y="496"/>
                    <a:pt x="5593" y="496"/>
                  </a:cubicBezTo>
                  <a:close/>
                  <a:moveTo>
                    <a:pt x="5534" y="0"/>
                  </a:moveTo>
                  <a:cubicBezTo>
                    <a:pt x="5115" y="0"/>
                    <a:pt x="4694" y="115"/>
                    <a:pt x="4304" y="359"/>
                  </a:cubicBezTo>
                  <a:cubicBezTo>
                    <a:pt x="3236" y="993"/>
                    <a:pt x="2569" y="1993"/>
                    <a:pt x="2502" y="3094"/>
                  </a:cubicBezTo>
                  <a:cubicBezTo>
                    <a:pt x="1935" y="3094"/>
                    <a:pt x="1335" y="3328"/>
                    <a:pt x="834" y="3828"/>
                  </a:cubicBezTo>
                  <a:cubicBezTo>
                    <a:pt x="134" y="4495"/>
                    <a:pt x="1" y="5496"/>
                    <a:pt x="401" y="6530"/>
                  </a:cubicBezTo>
                  <a:cubicBezTo>
                    <a:pt x="1101" y="8164"/>
                    <a:pt x="2869" y="9532"/>
                    <a:pt x="4304" y="9532"/>
                  </a:cubicBezTo>
                  <a:cubicBezTo>
                    <a:pt x="4671" y="9532"/>
                    <a:pt x="5037" y="9432"/>
                    <a:pt x="5338" y="9199"/>
                  </a:cubicBezTo>
                  <a:cubicBezTo>
                    <a:pt x="5504" y="9098"/>
                    <a:pt x="5638" y="8965"/>
                    <a:pt x="5738" y="8832"/>
                  </a:cubicBezTo>
                  <a:cubicBezTo>
                    <a:pt x="6505" y="9465"/>
                    <a:pt x="7706" y="9799"/>
                    <a:pt x="9307" y="9832"/>
                  </a:cubicBezTo>
                  <a:lnTo>
                    <a:pt x="9374" y="9832"/>
                  </a:lnTo>
                  <a:cubicBezTo>
                    <a:pt x="10808" y="9832"/>
                    <a:pt x="11309" y="8965"/>
                    <a:pt x="11475" y="8298"/>
                  </a:cubicBezTo>
                  <a:cubicBezTo>
                    <a:pt x="12042" y="8265"/>
                    <a:pt x="12643" y="7998"/>
                    <a:pt x="13243" y="7597"/>
                  </a:cubicBezTo>
                  <a:cubicBezTo>
                    <a:pt x="14211" y="6930"/>
                    <a:pt x="14578" y="5829"/>
                    <a:pt x="14211" y="4662"/>
                  </a:cubicBezTo>
                  <a:cubicBezTo>
                    <a:pt x="13844" y="3461"/>
                    <a:pt x="12810" y="2527"/>
                    <a:pt x="11876" y="2527"/>
                  </a:cubicBezTo>
                  <a:cubicBezTo>
                    <a:pt x="11742" y="2527"/>
                    <a:pt x="11676" y="2527"/>
                    <a:pt x="11542" y="2594"/>
                  </a:cubicBezTo>
                  <a:cubicBezTo>
                    <a:pt x="11575" y="2127"/>
                    <a:pt x="11542" y="1326"/>
                    <a:pt x="11075" y="792"/>
                  </a:cubicBezTo>
                  <a:cubicBezTo>
                    <a:pt x="10804" y="417"/>
                    <a:pt x="10375" y="237"/>
                    <a:pt x="9814" y="237"/>
                  </a:cubicBezTo>
                  <a:cubicBezTo>
                    <a:pt x="9479" y="237"/>
                    <a:pt x="9097" y="301"/>
                    <a:pt x="8673" y="426"/>
                  </a:cubicBezTo>
                  <a:cubicBezTo>
                    <a:pt x="8206" y="592"/>
                    <a:pt x="7839" y="759"/>
                    <a:pt x="7506" y="959"/>
                  </a:cubicBezTo>
                  <a:cubicBezTo>
                    <a:pt x="6977" y="346"/>
                    <a:pt x="6260" y="0"/>
                    <a:pt x="5534"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 name="Google Shape;6158;p66">
              <a:extLst>
                <a:ext uri="{FF2B5EF4-FFF2-40B4-BE49-F238E27FC236}">
                  <a16:creationId xmlns:a16="http://schemas.microsoft.com/office/drawing/2014/main" id="{46DFA281-D366-2CDE-36ED-15461316F7D5}"/>
                </a:ext>
              </a:extLst>
            </p:cNvPr>
            <p:cNvSpPr/>
            <p:nvPr/>
          </p:nvSpPr>
          <p:spPr>
            <a:xfrm>
              <a:off x="6734550" y="2300575"/>
              <a:ext cx="405250" cy="229350"/>
            </a:xfrm>
            <a:custGeom>
              <a:avLst/>
              <a:gdLst/>
              <a:ahLst/>
              <a:cxnLst/>
              <a:rect l="l" t="t" r="r" b="b"/>
              <a:pathLst>
                <a:path w="16210" h="9174" extrusionOk="0">
                  <a:moveTo>
                    <a:pt x="6272" y="0"/>
                  </a:moveTo>
                  <a:cubicBezTo>
                    <a:pt x="5872" y="0"/>
                    <a:pt x="5449" y="118"/>
                    <a:pt x="5021" y="395"/>
                  </a:cubicBezTo>
                  <a:cubicBezTo>
                    <a:pt x="3848" y="1177"/>
                    <a:pt x="3391" y="2278"/>
                    <a:pt x="3429" y="3219"/>
                  </a:cubicBezTo>
                  <a:lnTo>
                    <a:pt x="3429" y="3219"/>
                  </a:lnTo>
                  <a:cubicBezTo>
                    <a:pt x="3396" y="3217"/>
                    <a:pt x="3364" y="3217"/>
                    <a:pt x="3330" y="3217"/>
                  </a:cubicBezTo>
                  <a:cubicBezTo>
                    <a:pt x="2814" y="3217"/>
                    <a:pt x="2264" y="3429"/>
                    <a:pt x="1752" y="3997"/>
                  </a:cubicBezTo>
                  <a:cubicBezTo>
                    <a:pt x="1" y="5975"/>
                    <a:pt x="3107" y="9173"/>
                    <a:pt x="5233" y="9173"/>
                  </a:cubicBezTo>
                  <a:cubicBezTo>
                    <a:pt x="5618" y="9173"/>
                    <a:pt x="5970" y="9069"/>
                    <a:pt x="6256" y="8834"/>
                  </a:cubicBezTo>
                  <a:cubicBezTo>
                    <a:pt x="6467" y="8656"/>
                    <a:pt x="6636" y="8467"/>
                    <a:pt x="6768" y="8274"/>
                  </a:cubicBezTo>
                  <a:lnTo>
                    <a:pt x="6768" y="8274"/>
                  </a:lnTo>
                  <a:cubicBezTo>
                    <a:pt x="7391" y="8815"/>
                    <a:pt x="8465" y="9173"/>
                    <a:pt x="10034" y="9173"/>
                  </a:cubicBezTo>
                  <a:cubicBezTo>
                    <a:pt x="10140" y="9173"/>
                    <a:pt x="10248" y="9171"/>
                    <a:pt x="10358" y="9168"/>
                  </a:cubicBezTo>
                  <a:cubicBezTo>
                    <a:pt x="11604" y="9118"/>
                    <a:pt x="12165" y="8386"/>
                    <a:pt x="12321" y="7557"/>
                  </a:cubicBezTo>
                  <a:lnTo>
                    <a:pt x="12321" y="7557"/>
                  </a:lnTo>
                  <a:cubicBezTo>
                    <a:pt x="12854" y="7515"/>
                    <a:pt x="13475" y="7279"/>
                    <a:pt x="14128" y="6766"/>
                  </a:cubicBezTo>
                  <a:cubicBezTo>
                    <a:pt x="16210" y="5241"/>
                    <a:pt x="14322" y="2248"/>
                    <a:pt x="12703" y="2248"/>
                  </a:cubicBezTo>
                  <a:cubicBezTo>
                    <a:pt x="12479" y="2248"/>
                    <a:pt x="12262" y="2304"/>
                    <a:pt x="12060" y="2429"/>
                  </a:cubicBezTo>
                  <a:cubicBezTo>
                    <a:pt x="12060" y="2429"/>
                    <a:pt x="12330" y="45"/>
                    <a:pt x="10465" y="45"/>
                  </a:cubicBezTo>
                  <a:cubicBezTo>
                    <a:pt x="10158" y="45"/>
                    <a:pt x="9792" y="110"/>
                    <a:pt x="9358" y="261"/>
                  </a:cubicBezTo>
                  <a:cubicBezTo>
                    <a:pt x="8839" y="445"/>
                    <a:pt x="8437" y="681"/>
                    <a:pt x="8132" y="942"/>
                  </a:cubicBezTo>
                  <a:lnTo>
                    <a:pt x="8132" y="942"/>
                  </a:lnTo>
                  <a:cubicBezTo>
                    <a:pt x="7676" y="406"/>
                    <a:pt x="7015" y="0"/>
                    <a:pt x="6272"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 name="Google Shape;6159;p66">
              <a:extLst>
                <a:ext uri="{FF2B5EF4-FFF2-40B4-BE49-F238E27FC236}">
                  <a16:creationId xmlns:a16="http://schemas.microsoft.com/office/drawing/2014/main" id="{7B1A62F4-C5CF-4062-4BEC-7B954AFD6B6E}"/>
                </a:ext>
              </a:extLst>
            </p:cNvPr>
            <p:cNvSpPr/>
            <p:nvPr/>
          </p:nvSpPr>
          <p:spPr>
            <a:xfrm>
              <a:off x="6753325" y="2292925"/>
              <a:ext cx="366125" cy="242700"/>
            </a:xfrm>
            <a:custGeom>
              <a:avLst/>
              <a:gdLst/>
              <a:ahLst/>
              <a:cxnLst/>
              <a:rect l="l" t="t" r="r" b="b"/>
              <a:pathLst>
                <a:path w="14645" h="9708" extrusionOk="0">
                  <a:moveTo>
                    <a:pt x="7339" y="1535"/>
                  </a:moveTo>
                  <a:cubicBezTo>
                    <a:pt x="7906" y="2235"/>
                    <a:pt x="7973" y="3069"/>
                    <a:pt x="7539" y="3403"/>
                  </a:cubicBezTo>
                  <a:cubicBezTo>
                    <a:pt x="7437" y="3505"/>
                    <a:pt x="7325" y="3553"/>
                    <a:pt x="7218" y="3553"/>
                  </a:cubicBezTo>
                  <a:cubicBezTo>
                    <a:pt x="7046" y="3553"/>
                    <a:pt x="6888" y="3429"/>
                    <a:pt x="6805" y="3202"/>
                  </a:cubicBezTo>
                  <a:cubicBezTo>
                    <a:pt x="6672" y="2802"/>
                    <a:pt x="6772" y="2135"/>
                    <a:pt x="7339" y="1535"/>
                  </a:cubicBezTo>
                  <a:close/>
                  <a:moveTo>
                    <a:pt x="2936" y="3803"/>
                  </a:moveTo>
                  <a:cubicBezTo>
                    <a:pt x="3837" y="3970"/>
                    <a:pt x="4470" y="4804"/>
                    <a:pt x="4470" y="5104"/>
                  </a:cubicBezTo>
                  <a:cubicBezTo>
                    <a:pt x="4470" y="5171"/>
                    <a:pt x="4470" y="5237"/>
                    <a:pt x="4270" y="5237"/>
                  </a:cubicBezTo>
                  <a:lnTo>
                    <a:pt x="4170" y="5237"/>
                  </a:lnTo>
                  <a:cubicBezTo>
                    <a:pt x="3570" y="5171"/>
                    <a:pt x="3069" y="4570"/>
                    <a:pt x="2936" y="3803"/>
                  </a:cubicBezTo>
                  <a:close/>
                  <a:moveTo>
                    <a:pt x="10642" y="5671"/>
                  </a:moveTo>
                  <a:cubicBezTo>
                    <a:pt x="10742" y="5671"/>
                    <a:pt x="10842" y="5738"/>
                    <a:pt x="10942" y="5871"/>
                  </a:cubicBezTo>
                  <a:cubicBezTo>
                    <a:pt x="11242" y="6205"/>
                    <a:pt x="11442" y="7005"/>
                    <a:pt x="11342" y="7706"/>
                  </a:cubicBezTo>
                  <a:cubicBezTo>
                    <a:pt x="10808" y="7706"/>
                    <a:pt x="10341" y="7506"/>
                    <a:pt x="10141" y="7072"/>
                  </a:cubicBezTo>
                  <a:cubicBezTo>
                    <a:pt x="9974" y="6705"/>
                    <a:pt x="10041" y="6305"/>
                    <a:pt x="10341" y="5871"/>
                  </a:cubicBezTo>
                  <a:cubicBezTo>
                    <a:pt x="10441" y="5804"/>
                    <a:pt x="10508" y="5671"/>
                    <a:pt x="10642" y="5671"/>
                  </a:cubicBezTo>
                  <a:close/>
                  <a:moveTo>
                    <a:pt x="5805" y="6371"/>
                  </a:moveTo>
                  <a:cubicBezTo>
                    <a:pt x="5838" y="6371"/>
                    <a:pt x="5938" y="6471"/>
                    <a:pt x="6005" y="6672"/>
                  </a:cubicBezTo>
                  <a:cubicBezTo>
                    <a:pt x="6238" y="7039"/>
                    <a:pt x="6272" y="7672"/>
                    <a:pt x="5938" y="8306"/>
                  </a:cubicBezTo>
                  <a:cubicBezTo>
                    <a:pt x="5571" y="7839"/>
                    <a:pt x="5438" y="7305"/>
                    <a:pt x="5605" y="6705"/>
                  </a:cubicBezTo>
                  <a:cubicBezTo>
                    <a:pt x="5671" y="6471"/>
                    <a:pt x="5771" y="6371"/>
                    <a:pt x="5805" y="6371"/>
                  </a:cubicBezTo>
                  <a:close/>
                  <a:moveTo>
                    <a:pt x="5505" y="467"/>
                  </a:moveTo>
                  <a:cubicBezTo>
                    <a:pt x="6105" y="467"/>
                    <a:pt x="6639" y="701"/>
                    <a:pt x="7106" y="1168"/>
                  </a:cubicBezTo>
                  <a:cubicBezTo>
                    <a:pt x="6405" y="1868"/>
                    <a:pt x="6272" y="2702"/>
                    <a:pt x="6472" y="3303"/>
                  </a:cubicBezTo>
                  <a:cubicBezTo>
                    <a:pt x="6605" y="3669"/>
                    <a:pt x="6939" y="3903"/>
                    <a:pt x="7272" y="3903"/>
                  </a:cubicBezTo>
                  <a:cubicBezTo>
                    <a:pt x="7473" y="3903"/>
                    <a:pt x="7673" y="3836"/>
                    <a:pt x="7906" y="3669"/>
                  </a:cubicBezTo>
                  <a:cubicBezTo>
                    <a:pt x="8507" y="3069"/>
                    <a:pt x="8307" y="2002"/>
                    <a:pt x="7673" y="1201"/>
                  </a:cubicBezTo>
                  <a:cubicBezTo>
                    <a:pt x="7973" y="1001"/>
                    <a:pt x="8307" y="834"/>
                    <a:pt x="8673" y="701"/>
                  </a:cubicBezTo>
                  <a:cubicBezTo>
                    <a:pt x="9096" y="555"/>
                    <a:pt x="9462" y="479"/>
                    <a:pt x="9776" y="479"/>
                  </a:cubicBezTo>
                  <a:cubicBezTo>
                    <a:pt x="10179" y="479"/>
                    <a:pt x="10498" y="605"/>
                    <a:pt x="10742" y="867"/>
                  </a:cubicBezTo>
                  <a:cubicBezTo>
                    <a:pt x="11275" y="1468"/>
                    <a:pt x="11142" y="2635"/>
                    <a:pt x="11142" y="2635"/>
                  </a:cubicBezTo>
                  <a:cubicBezTo>
                    <a:pt x="11109" y="2702"/>
                    <a:pt x="11142" y="2802"/>
                    <a:pt x="11242" y="2836"/>
                  </a:cubicBezTo>
                  <a:cubicBezTo>
                    <a:pt x="11259" y="2852"/>
                    <a:pt x="11284" y="2861"/>
                    <a:pt x="11317" y="2861"/>
                  </a:cubicBezTo>
                  <a:cubicBezTo>
                    <a:pt x="11350" y="2861"/>
                    <a:pt x="11392" y="2852"/>
                    <a:pt x="11442" y="2836"/>
                  </a:cubicBezTo>
                  <a:cubicBezTo>
                    <a:pt x="11609" y="2702"/>
                    <a:pt x="11776" y="2669"/>
                    <a:pt x="11976" y="2669"/>
                  </a:cubicBezTo>
                  <a:cubicBezTo>
                    <a:pt x="12776" y="2669"/>
                    <a:pt x="13644" y="3469"/>
                    <a:pt x="13977" y="4470"/>
                  </a:cubicBezTo>
                  <a:cubicBezTo>
                    <a:pt x="14277" y="5404"/>
                    <a:pt x="14011" y="6305"/>
                    <a:pt x="13277" y="6872"/>
                  </a:cubicBezTo>
                  <a:cubicBezTo>
                    <a:pt x="12776" y="7239"/>
                    <a:pt x="12276" y="7506"/>
                    <a:pt x="11809" y="7572"/>
                  </a:cubicBezTo>
                  <a:cubicBezTo>
                    <a:pt x="11942" y="6738"/>
                    <a:pt x="11642" y="5971"/>
                    <a:pt x="11309" y="5537"/>
                  </a:cubicBezTo>
                  <a:cubicBezTo>
                    <a:pt x="11142" y="5337"/>
                    <a:pt x="10908" y="5204"/>
                    <a:pt x="10675" y="5204"/>
                  </a:cubicBezTo>
                  <a:cubicBezTo>
                    <a:pt x="10508" y="5204"/>
                    <a:pt x="10275" y="5304"/>
                    <a:pt x="10074" y="5571"/>
                  </a:cubicBezTo>
                  <a:cubicBezTo>
                    <a:pt x="9641" y="6138"/>
                    <a:pt x="9574" y="6738"/>
                    <a:pt x="9808" y="7239"/>
                  </a:cubicBezTo>
                  <a:cubicBezTo>
                    <a:pt x="10074" y="7806"/>
                    <a:pt x="10642" y="8073"/>
                    <a:pt x="11309" y="8139"/>
                  </a:cubicBezTo>
                  <a:cubicBezTo>
                    <a:pt x="11109" y="8706"/>
                    <a:pt x="10675" y="9240"/>
                    <a:pt x="9607" y="9307"/>
                  </a:cubicBezTo>
                  <a:cubicBezTo>
                    <a:pt x="9542" y="9308"/>
                    <a:pt x="9477" y="9309"/>
                    <a:pt x="9413" y="9309"/>
                  </a:cubicBezTo>
                  <a:cubicBezTo>
                    <a:pt x="7731" y="9309"/>
                    <a:pt x="6754" y="8893"/>
                    <a:pt x="6272" y="8540"/>
                  </a:cubicBezTo>
                  <a:cubicBezTo>
                    <a:pt x="6705" y="7806"/>
                    <a:pt x="6672" y="6972"/>
                    <a:pt x="6405" y="6371"/>
                  </a:cubicBezTo>
                  <a:cubicBezTo>
                    <a:pt x="6238" y="6071"/>
                    <a:pt x="6005" y="5904"/>
                    <a:pt x="5771" y="5904"/>
                  </a:cubicBezTo>
                  <a:cubicBezTo>
                    <a:pt x="5638" y="5904"/>
                    <a:pt x="5338" y="6004"/>
                    <a:pt x="5171" y="6538"/>
                  </a:cubicBezTo>
                  <a:cubicBezTo>
                    <a:pt x="4971" y="7305"/>
                    <a:pt x="5138" y="8039"/>
                    <a:pt x="5671" y="8573"/>
                  </a:cubicBezTo>
                  <a:cubicBezTo>
                    <a:pt x="5605" y="8706"/>
                    <a:pt x="5471" y="8806"/>
                    <a:pt x="5338" y="8907"/>
                  </a:cubicBezTo>
                  <a:cubicBezTo>
                    <a:pt x="5138" y="9140"/>
                    <a:pt x="4837" y="9207"/>
                    <a:pt x="4470" y="9207"/>
                  </a:cubicBezTo>
                  <a:cubicBezTo>
                    <a:pt x="3236" y="9207"/>
                    <a:pt x="1568" y="7973"/>
                    <a:pt x="935" y="6572"/>
                  </a:cubicBezTo>
                  <a:cubicBezTo>
                    <a:pt x="668" y="5971"/>
                    <a:pt x="501" y="5137"/>
                    <a:pt x="1168" y="4370"/>
                  </a:cubicBezTo>
                  <a:cubicBezTo>
                    <a:pt x="1568" y="3903"/>
                    <a:pt x="2002" y="3669"/>
                    <a:pt x="2502" y="3669"/>
                  </a:cubicBezTo>
                  <a:cubicBezTo>
                    <a:pt x="2636" y="4704"/>
                    <a:pt x="3303" y="5504"/>
                    <a:pt x="4170" y="5571"/>
                  </a:cubicBezTo>
                  <a:cubicBezTo>
                    <a:pt x="4246" y="5584"/>
                    <a:pt x="4316" y="5590"/>
                    <a:pt x="4379" y="5590"/>
                  </a:cubicBezTo>
                  <a:cubicBezTo>
                    <a:pt x="4787" y="5590"/>
                    <a:pt x="4937" y="5330"/>
                    <a:pt x="4937" y="5070"/>
                  </a:cubicBezTo>
                  <a:cubicBezTo>
                    <a:pt x="4971" y="4470"/>
                    <a:pt x="4070" y="3469"/>
                    <a:pt x="2936" y="3303"/>
                  </a:cubicBezTo>
                  <a:cubicBezTo>
                    <a:pt x="2936" y="2335"/>
                    <a:pt x="3470" y="1401"/>
                    <a:pt x="4404" y="834"/>
                  </a:cubicBezTo>
                  <a:cubicBezTo>
                    <a:pt x="4737" y="567"/>
                    <a:pt x="5138" y="467"/>
                    <a:pt x="5505" y="467"/>
                  </a:cubicBezTo>
                  <a:close/>
                  <a:moveTo>
                    <a:pt x="5471" y="0"/>
                  </a:moveTo>
                  <a:cubicBezTo>
                    <a:pt x="5004" y="0"/>
                    <a:pt x="4571" y="167"/>
                    <a:pt x="4104" y="467"/>
                  </a:cubicBezTo>
                  <a:cubicBezTo>
                    <a:pt x="3069" y="1134"/>
                    <a:pt x="2469" y="2168"/>
                    <a:pt x="2436" y="3236"/>
                  </a:cubicBezTo>
                  <a:cubicBezTo>
                    <a:pt x="1835" y="3303"/>
                    <a:pt x="1268" y="3536"/>
                    <a:pt x="801" y="4070"/>
                  </a:cubicBezTo>
                  <a:cubicBezTo>
                    <a:pt x="134" y="4804"/>
                    <a:pt x="1" y="5738"/>
                    <a:pt x="468" y="6738"/>
                  </a:cubicBezTo>
                  <a:cubicBezTo>
                    <a:pt x="1135" y="8306"/>
                    <a:pt x="2969" y="9640"/>
                    <a:pt x="4404" y="9640"/>
                  </a:cubicBezTo>
                  <a:cubicBezTo>
                    <a:pt x="4837" y="9640"/>
                    <a:pt x="5238" y="9507"/>
                    <a:pt x="5571" y="9240"/>
                  </a:cubicBezTo>
                  <a:cubicBezTo>
                    <a:pt x="5738" y="9173"/>
                    <a:pt x="5838" y="9007"/>
                    <a:pt x="5972" y="8873"/>
                  </a:cubicBezTo>
                  <a:cubicBezTo>
                    <a:pt x="6705" y="9407"/>
                    <a:pt x="7806" y="9707"/>
                    <a:pt x="9207" y="9707"/>
                  </a:cubicBezTo>
                  <a:cubicBezTo>
                    <a:pt x="9341" y="9707"/>
                    <a:pt x="9474" y="9707"/>
                    <a:pt x="9507" y="9574"/>
                  </a:cubicBezTo>
                  <a:cubicBezTo>
                    <a:pt x="10608" y="9540"/>
                    <a:pt x="11409" y="8973"/>
                    <a:pt x="11642" y="8006"/>
                  </a:cubicBezTo>
                  <a:cubicBezTo>
                    <a:pt x="12243" y="7906"/>
                    <a:pt x="12843" y="7672"/>
                    <a:pt x="13444" y="7205"/>
                  </a:cubicBezTo>
                  <a:cubicBezTo>
                    <a:pt x="14344" y="6505"/>
                    <a:pt x="14644" y="5471"/>
                    <a:pt x="14277" y="4337"/>
                  </a:cubicBezTo>
                  <a:cubicBezTo>
                    <a:pt x="13877" y="3169"/>
                    <a:pt x="12810" y="2235"/>
                    <a:pt x="11876" y="2235"/>
                  </a:cubicBezTo>
                  <a:cubicBezTo>
                    <a:pt x="11776" y="2235"/>
                    <a:pt x="11609" y="2235"/>
                    <a:pt x="11475" y="2302"/>
                  </a:cubicBezTo>
                  <a:cubicBezTo>
                    <a:pt x="11475" y="1868"/>
                    <a:pt x="11409" y="1068"/>
                    <a:pt x="10942" y="567"/>
                  </a:cubicBezTo>
                  <a:cubicBezTo>
                    <a:pt x="10644" y="230"/>
                    <a:pt x="10229" y="58"/>
                    <a:pt x="9703" y="58"/>
                  </a:cubicBezTo>
                  <a:cubicBezTo>
                    <a:pt x="9344" y="58"/>
                    <a:pt x="8933" y="138"/>
                    <a:pt x="8473" y="300"/>
                  </a:cubicBezTo>
                  <a:cubicBezTo>
                    <a:pt x="8073" y="467"/>
                    <a:pt x="7673" y="634"/>
                    <a:pt x="7339" y="867"/>
                  </a:cubicBezTo>
                  <a:cubicBezTo>
                    <a:pt x="6805" y="300"/>
                    <a:pt x="6138" y="0"/>
                    <a:pt x="547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grpSp>
        <p:nvGrpSpPr>
          <p:cNvPr id="13" name="Google Shape;6160;p66">
            <a:extLst>
              <a:ext uri="{FF2B5EF4-FFF2-40B4-BE49-F238E27FC236}">
                <a16:creationId xmlns:a16="http://schemas.microsoft.com/office/drawing/2014/main" id="{A28C501F-4C61-009A-6064-49DC6D267D71}"/>
              </a:ext>
            </a:extLst>
          </p:cNvPr>
          <p:cNvGrpSpPr/>
          <p:nvPr/>
        </p:nvGrpSpPr>
        <p:grpSpPr>
          <a:xfrm>
            <a:off x="4318413" y="383500"/>
            <a:ext cx="687673" cy="673033"/>
            <a:chOff x="214675" y="1038625"/>
            <a:chExt cx="742200" cy="726400"/>
          </a:xfrm>
        </p:grpSpPr>
        <p:sp>
          <p:nvSpPr>
            <p:cNvPr id="14" name="Google Shape;6161;p66">
              <a:extLst>
                <a:ext uri="{FF2B5EF4-FFF2-40B4-BE49-F238E27FC236}">
                  <a16:creationId xmlns:a16="http://schemas.microsoft.com/office/drawing/2014/main" id="{E5DD45DA-636E-A496-908C-8A2146DE38EB}"/>
                </a:ext>
              </a:extLst>
            </p:cNvPr>
            <p:cNvSpPr/>
            <p:nvPr/>
          </p:nvSpPr>
          <p:spPr>
            <a:xfrm>
              <a:off x="214675" y="1038625"/>
              <a:ext cx="742200" cy="726400"/>
            </a:xfrm>
            <a:custGeom>
              <a:avLst/>
              <a:gdLst/>
              <a:ahLst/>
              <a:cxnLst/>
              <a:rect l="l" t="t" r="r" b="b"/>
              <a:pathLst>
                <a:path w="29688" h="29056" extrusionOk="0">
                  <a:moveTo>
                    <a:pt x="8606" y="1"/>
                  </a:moveTo>
                  <a:cubicBezTo>
                    <a:pt x="8173" y="1"/>
                    <a:pt x="7806" y="101"/>
                    <a:pt x="7439" y="234"/>
                  </a:cubicBezTo>
                  <a:cubicBezTo>
                    <a:pt x="5804" y="835"/>
                    <a:pt x="5004" y="1902"/>
                    <a:pt x="4670" y="2736"/>
                  </a:cubicBezTo>
                  <a:cubicBezTo>
                    <a:pt x="3803" y="2803"/>
                    <a:pt x="3002" y="3237"/>
                    <a:pt x="2468" y="3937"/>
                  </a:cubicBezTo>
                  <a:cubicBezTo>
                    <a:pt x="1334" y="5305"/>
                    <a:pt x="1601" y="7239"/>
                    <a:pt x="1868" y="8507"/>
                  </a:cubicBezTo>
                  <a:lnTo>
                    <a:pt x="2135" y="9508"/>
                  </a:lnTo>
                  <a:cubicBezTo>
                    <a:pt x="1668" y="9608"/>
                    <a:pt x="1268" y="9775"/>
                    <a:pt x="934" y="10108"/>
                  </a:cubicBezTo>
                  <a:cubicBezTo>
                    <a:pt x="367" y="10575"/>
                    <a:pt x="33" y="11242"/>
                    <a:pt x="33" y="11976"/>
                  </a:cubicBezTo>
                  <a:cubicBezTo>
                    <a:pt x="0" y="15746"/>
                    <a:pt x="2035" y="23218"/>
                    <a:pt x="10207" y="25352"/>
                  </a:cubicBezTo>
                  <a:cubicBezTo>
                    <a:pt x="10541" y="25586"/>
                    <a:pt x="10874" y="25719"/>
                    <a:pt x="11308" y="25753"/>
                  </a:cubicBezTo>
                  <a:cubicBezTo>
                    <a:pt x="11341" y="25986"/>
                    <a:pt x="11475" y="26253"/>
                    <a:pt x="11608" y="26487"/>
                  </a:cubicBezTo>
                  <a:cubicBezTo>
                    <a:pt x="11608" y="26820"/>
                    <a:pt x="11675" y="27154"/>
                    <a:pt x="11842" y="27487"/>
                  </a:cubicBezTo>
                  <a:cubicBezTo>
                    <a:pt x="12309" y="28455"/>
                    <a:pt x="13276" y="29055"/>
                    <a:pt x="14310" y="29055"/>
                  </a:cubicBezTo>
                  <a:cubicBezTo>
                    <a:pt x="14711" y="29055"/>
                    <a:pt x="15111" y="28955"/>
                    <a:pt x="15444" y="28788"/>
                  </a:cubicBezTo>
                  <a:cubicBezTo>
                    <a:pt x="16278" y="28421"/>
                    <a:pt x="17012" y="27921"/>
                    <a:pt x="17646" y="27421"/>
                  </a:cubicBezTo>
                  <a:cubicBezTo>
                    <a:pt x="17779" y="27587"/>
                    <a:pt x="17946" y="27754"/>
                    <a:pt x="18146" y="27854"/>
                  </a:cubicBezTo>
                  <a:cubicBezTo>
                    <a:pt x="18613" y="28221"/>
                    <a:pt x="19180" y="28421"/>
                    <a:pt x="19781" y="28421"/>
                  </a:cubicBezTo>
                  <a:cubicBezTo>
                    <a:pt x="20648" y="28421"/>
                    <a:pt x="21449" y="27988"/>
                    <a:pt x="21949" y="27320"/>
                  </a:cubicBezTo>
                  <a:cubicBezTo>
                    <a:pt x="22516" y="26553"/>
                    <a:pt x="22983" y="25719"/>
                    <a:pt x="23317" y="24885"/>
                  </a:cubicBezTo>
                  <a:lnTo>
                    <a:pt x="23317" y="24819"/>
                  </a:lnTo>
                  <a:cubicBezTo>
                    <a:pt x="23850" y="23418"/>
                    <a:pt x="23984" y="22050"/>
                    <a:pt x="23650" y="20749"/>
                  </a:cubicBezTo>
                  <a:cubicBezTo>
                    <a:pt x="23550" y="20449"/>
                    <a:pt x="23483" y="20149"/>
                    <a:pt x="23350" y="19882"/>
                  </a:cubicBezTo>
                  <a:cubicBezTo>
                    <a:pt x="24151" y="18481"/>
                    <a:pt x="24784" y="16946"/>
                    <a:pt x="25185" y="15312"/>
                  </a:cubicBezTo>
                  <a:cubicBezTo>
                    <a:pt x="25452" y="14945"/>
                    <a:pt x="25618" y="14511"/>
                    <a:pt x="25685" y="14078"/>
                  </a:cubicBezTo>
                  <a:cubicBezTo>
                    <a:pt x="25718" y="13744"/>
                    <a:pt x="25718" y="13411"/>
                    <a:pt x="25652" y="13110"/>
                  </a:cubicBezTo>
                  <a:cubicBezTo>
                    <a:pt x="25785" y="12310"/>
                    <a:pt x="25818" y="11476"/>
                    <a:pt x="25818" y="10742"/>
                  </a:cubicBezTo>
                  <a:lnTo>
                    <a:pt x="28354" y="8907"/>
                  </a:lnTo>
                  <a:cubicBezTo>
                    <a:pt x="29288" y="8207"/>
                    <a:pt x="29688" y="7039"/>
                    <a:pt x="29388" y="5938"/>
                  </a:cubicBezTo>
                  <a:cubicBezTo>
                    <a:pt x="29121" y="4871"/>
                    <a:pt x="28153" y="4070"/>
                    <a:pt x="27053" y="3937"/>
                  </a:cubicBezTo>
                  <a:lnTo>
                    <a:pt x="23784" y="3603"/>
                  </a:lnTo>
                  <a:cubicBezTo>
                    <a:pt x="23217" y="2936"/>
                    <a:pt x="22616" y="2403"/>
                    <a:pt x="21882" y="2002"/>
                  </a:cubicBezTo>
                  <a:cubicBezTo>
                    <a:pt x="20715" y="1335"/>
                    <a:pt x="19614" y="1068"/>
                    <a:pt x="18513" y="1068"/>
                  </a:cubicBezTo>
                  <a:cubicBezTo>
                    <a:pt x="16378" y="1068"/>
                    <a:pt x="14944" y="2169"/>
                    <a:pt x="13977" y="3670"/>
                  </a:cubicBezTo>
                  <a:cubicBezTo>
                    <a:pt x="10841" y="1"/>
                    <a:pt x="9207" y="1"/>
                    <a:pt x="8606"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 name="Google Shape;6162;p66">
              <a:extLst>
                <a:ext uri="{FF2B5EF4-FFF2-40B4-BE49-F238E27FC236}">
                  <a16:creationId xmlns:a16="http://schemas.microsoft.com/office/drawing/2014/main" id="{18AF3AF3-15D0-BF00-E467-36AF9A4EA0FB}"/>
                </a:ext>
              </a:extLst>
            </p:cNvPr>
            <p:cNvSpPr/>
            <p:nvPr/>
          </p:nvSpPr>
          <p:spPr>
            <a:xfrm>
              <a:off x="681675" y="1499475"/>
              <a:ext cx="73400" cy="186325"/>
            </a:xfrm>
            <a:custGeom>
              <a:avLst/>
              <a:gdLst/>
              <a:ahLst/>
              <a:cxnLst/>
              <a:rect l="l" t="t" r="r" b="b"/>
              <a:pathLst>
                <a:path w="2936" h="7453" extrusionOk="0">
                  <a:moveTo>
                    <a:pt x="235" y="1"/>
                  </a:moveTo>
                  <a:cubicBezTo>
                    <a:pt x="140" y="1"/>
                    <a:pt x="58" y="38"/>
                    <a:pt x="33" y="114"/>
                  </a:cubicBezTo>
                  <a:cubicBezTo>
                    <a:pt x="0" y="214"/>
                    <a:pt x="33" y="347"/>
                    <a:pt x="133" y="380"/>
                  </a:cubicBezTo>
                  <a:cubicBezTo>
                    <a:pt x="133" y="447"/>
                    <a:pt x="1768" y="1214"/>
                    <a:pt x="2168" y="2949"/>
                  </a:cubicBezTo>
                  <a:cubicBezTo>
                    <a:pt x="2468" y="4183"/>
                    <a:pt x="2035" y="5617"/>
                    <a:pt x="934" y="7119"/>
                  </a:cubicBezTo>
                  <a:cubicBezTo>
                    <a:pt x="834" y="7185"/>
                    <a:pt x="867" y="7319"/>
                    <a:pt x="967" y="7385"/>
                  </a:cubicBezTo>
                  <a:cubicBezTo>
                    <a:pt x="1001" y="7452"/>
                    <a:pt x="1034" y="7452"/>
                    <a:pt x="1101" y="7452"/>
                  </a:cubicBezTo>
                  <a:cubicBezTo>
                    <a:pt x="1168" y="7452"/>
                    <a:pt x="1201" y="7452"/>
                    <a:pt x="1301" y="7319"/>
                  </a:cubicBezTo>
                  <a:cubicBezTo>
                    <a:pt x="2468" y="5684"/>
                    <a:pt x="2935" y="4183"/>
                    <a:pt x="2602" y="2815"/>
                  </a:cubicBezTo>
                  <a:cubicBezTo>
                    <a:pt x="2168" y="947"/>
                    <a:pt x="434" y="47"/>
                    <a:pt x="334" y="13"/>
                  </a:cubicBezTo>
                  <a:cubicBezTo>
                    <a:pt x="300" y="5"/>
                    <a:pt x="267" y="1"/>
                    <a:pt x="235"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 name="Google Shape;6163;p66">
              <a:extLst>
                <a:ext uri="{FF2B5EF4-FFF2-40B4-BE49-F238E27FC236}">
                  <a16:creationId xmlns:a16="http://schemas.microsoft.com/office/drawing/2014/main" id="{4B78F92C-896A-420E-71A1-4BBEB2B29F62}"/>
                </a:ext>
              </a:extLst>
            </p:cNvPr>
            <p:cNvSpPr/>
            <p:nvPr/>
          </p:nvSpPr>
          <p:spPr>
            <a:xfrm>
              <a:off x="565750" y="1525800"/>
              <a:ext cx="102600" cy="175000"/>
            </a:xfrm>
            <a:custGeom>
              <a:avLst/>
              <a:gdLst/>
              <a:ahLst/>
              <a:cxnLst/>
              <a:rect l="l" t="t" r="r" b="b"/>
              <a:pathLst>
                <a:path w="4104" h="7000" extrusionOk="0">
                  <a:moveTo>
                    <a:pt x="2805" y="1"/>
                  </a:moveTo>
                  <a:cubicBezTo>
                    <a:pt x="2759" y="1"/>
                    <a:pt x="2711" y="19"/>
                    <a:pt x="2669" y="61"/>
                  </a:cubicBezTo>
                  <a:cubicBezTo>
                    <a:pt x="2602" y="128"/>
                    <a:pt x="2569" y="261"/>
                    <a:pt x="2636" y="328"/>
                  </a:cubicBezTo>
                  <a:cubicBezTo>
                    <a:pt x="2636" y="328"/>
                    <a:pt x="3670" y="1829"/>
                    <a:pt x="3236" y="3497"/>
                  </a:cubicBezTo>
                  <a:cubicBezTo>
                    <a:pt x="2902" y="4765"/>
                    <a:pt x="1835" y="5799"/>
                    <a:pt x="134" y="6599"/>
                  </a:cubicBezTo>
                  <a:cubicBezTo>
                    <a:pt x="67" y="6666"/>
                    <a:pt x="0" y="6766"/>
                    <a:pt x="67" y="6866"/>
                  </a:cubicBezTo>
                  <a:cubicBezTo>
                    <a:pt x="100" y="6966"/>
                    <a:pt x="167" y="7000"/>
                    <a:pt x="267" y="7000"/>
                  </a:cubicBezTo>
                  <a:cubicBezTo>
                    <a:pt x="301" y="7000"/>
                    <a:pt x="301" y="7000"/>
                    <a:pt x="267" y="6966"/>
                  </a:cubicBezTo>
                  <a:cubicBezTo>
                    <a:pt x="2102" y="6132"/>
                    <a:pt x="3203" y="4998"/>
                    <a:pt x="3603" y="3630"/>
                  </a:cubicBezTo>
                  <a:cubicBezTo>
                    <a:pt x="4103" y="1762"/>
                    <a:pt x="3003" y="161"/>
                    <a:pt x="2969" y="95"/>
                  </a:cubicBezTo>
                  <a:cubicBezTo>
                    <a:pt x="2930" y="36"/>
                    <a:pt x="2869" y="1"/>
                    <a:pt x="2805"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 name="Google Shape;6164;p66">
              <a:extLst>
                <a:ext uri="{FF2B5EF4-FFF2-40B4-BE49-F238E27FC236}">
                  <a16:creationId xmlns:a16="http://schemas.microsoft.com/office/drawing/2014/main" id="{6F0587EF-3F75-A564-F73A-27A8F9AA31A4}"/>
                </a:ext>
              </a:extLst>
            </p:cNvPr>
            <p:cNvSpPr/>
            <p:nvPr/>
          </p:nvSpPr>
          <p:spPr>
            <a:xfrm>
              <a:off x="759225" y="1189050"/>
              <a:ext cx="130100" cy="98125"/>
            </a:xfrm>
            <a:custGeom>
              <a:avLst/>
              <a:gdLst/>
              <a:ahLst/>
              <a:cxnLst/>
              <a:rect l="l" t="t" r="r" b="b"/>
              <a:pathLst>
                <a:path w="5204" h="3925" extrusionOk="0">
                  <a:moveTo>
                    <a:pt x="169" y="0"/>
                  </a:moveTo>
                  <a:cubicBezTo>
                    <a:pt x="95" y="0"/>
                    <a:pt x="34" y="84"/>
                    <a:pt x="34" y="188"/>
                  </a:cubicBezTo>
                  <a:cubicBezTo>
                    <a:pt x="0" y="255"/>
                    <a:pt x="67" y="388"/>
                    <a:pt x="200" y="388"/>
                  </a:cubicBezTo>
                  <a:lnTo>
                    <a:pt x="4403" y="789"/>
                  </a:lnTo>
                  <a:lnTo>
                    <a:pt x="601" y="3557"/>
                  </a:lnTo>
                  <a:cubicBezTo>
                    <a:pt x="534" y="3624"/>
                    <a:pt x="501" y="3758"/>
                    <a:pt x="567" y="3858"/>
                  </a:cubicBezTo>
                  <a:cubicBezTo>
                    <a:pt x="601" y="3891"/>
                    <a:pt x="667" y="3924"/>
                    <a:pt x="734" y="3924"/>
                  </a:cubicBezTo>
                  <a:lnTo>
                    <a:pt x="834" y="3924"/>
                  </a:lnTo>
                  <a:lnTo>
                    <a:pt x="5071" y="855"/>
                  </a:lnTo>
                  <a:cubicBezTo>
                    <a:pt x="5171" y="789"/>
                    <a:pt x="5204" y="722"/>
                    <a:pt x="5171" y="622"/>
                  </a:cubicBezTo>
                  <a:cubicBezTo>
                    <a:pt x="5171" y="555"/>
                    <a:pt x="5071" y="455"/>
                    <a:pt x="5004" y="455"/>
                  </a:cubicBezTo>
                  <a:lnTo>
                    <a:pt x="234" y="22"/>
                  </a:lnTo>
                  <a:cubicBezTo>
                    <a:pt x="212" y="7"/>
                    <a:pt x="190" y="0"/>
                    <a:pt x="169"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8" name="Google Shape;6165;p66">
              <a:extLst>
                <a:ext uri="{FF2B5EF4-FFF2-40B4-BE49-F238E27FC236}">
                  <a16:creationId xmlns:a16="http://schemas.microsoft.com/office/drawing/2014/main" id="{862CCBDA-EA59-5664-ED25-DD4700C12842}"/>
                </a:ext>
              </a:extLst>
            </p:cNvPr>
            <p:cNvSpPr/>
            <p:nvPr/>
          </p:nvSpPr>
          <p:spPr>
            <a:xfrm>
              <a:off x="273875" y="1101750"/>
              <a:ext cx="591025" cy="520075"/>
            </a:xfrm>
            <a:custGeom>
              <a:avLst/>
              <a:gdLst/>
              <a:ahLst/>
              <a:cxnLst/>
              <a:rect l="l" t="t" r="r" b="b"/>
              <a:pathLst>
                <a:path w="23641" h="20803" extrusionOk="0">
                  <a:moveTo>
                    <a:pt x="6190" y="0"/>
                  </a:moveTo>
                  <a:cubicBezTo>
                    <a:pt x="6100" y="0"/>
                    <a:pt x="6016" y="14"/>
                    <a:pt x="5938" y="44"/>
                  </a:cubicBezTo>
                  <a:cubicBezTo>
                    <a:pt x="2836" y="1245"/>
                    <a:pt x="5604" y="4281"/>
                    <a:pt x="5604" y="4281"/>
                  </a:cubicBezTo>
                  <a:cubicBezTo>
                    <a:pt x="5604" y="4281"/>
                    <a:pt x="3796" y="2672"/>
                    <a:pt x="2666" y="2672"/>
                  </a:cubicBezTo>
                  <a:cubicBezTo>
                    <a:pt x="1947" y="2672"/>
                    <a:pt x="1502" y="3322"/>
                    <a:pt x="1968" y="5448"/>
                  </a:cubicBezTo>
                  <a:cubicBezTo>
                    <a:pt x="2501" y="7880"/>
                    <a:pt x="3293" y="9247"/>
                    <a:pt x="4112" y="9989"/>
                  </a:cubicBezTo>
                  <a:lnTo>
                    <a:pt x="4112" y="9989"/>
                  </a:lnTo>
                  <a:lnTo>
                    <a:pt x="167" y="9451"/>
                  </a:lnTo>
                  <a:lnTo>
                    <a:pt x="167" y="9451"/>
                  </a:lnTo>
                  <a:cubicBezTo>
                    <a:pt x="167" y="9451"/>
                    <a:pt x="0" y="19325"/>
                    <a:pt x="10308" y="20726"/>
                  </a:cubicBezTo>
                  <a:cubicBezTo>
                    <a:pt x="10699" y="20778"/>
                    <a:pt x="11080" y="20803"/>
                    <a:pt x="11450" y="20803"/>
                  </a:cubicBezTo>
                  <a:cubicBezTo>
                    <a:pt x="20848" y="20803"/>
                    <a:pt x="23641" y="4697"/>
                    <a:pt x="18313" y="1712"/>
                  </a:cubicBezTo>
                  <a:cubicBezTo>
                    <a:pt x="17478" y="1241"/>
                    <a:pt x="16759" y="1043"/>
                    <a:pt x="16141" y="1043"/>
                  </a:cubicBezTo>
                  <a:cubicBezTo>
                    <a:pt x="12913" y="1043"/>
                    <a:pt x="12443" y="6449"/>
                    <a:pt x="12443" y="6449"/>
                  </a:cubicBezTo>
                  <a:cubicBezTo>
                    <a:pt x="12443" y="6449"/>
                    <a:pt x="8093" y="0"/>
                    <a:pt x="6190"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9" name="Google Shape;6166;p66">
              <a:extLst>
                <a:ext uri="{FF2B5EF4-FFF2-40B4-BE49-F238E27FC236}">
                  <a16:creationId xmlns:a16="http://schemas.microsoft.com/office/drawing/2014/main" id="{F640AAF2-0084-CB86-748F-C2C6E0FBC0DB}"/>
                </a:ext>
              </a:extLst>
            </p:cNvPr>
            <p:cNvSpPr/>
            <p:nvPr/>
          </p:nvSpPr>
          <p:spPr>
            <a:xfrm>
              <a:off x="692500" y="1190400"/>
              <a:ext cx="52575" cy="66750"/>
            </a:xfrm>
            <a:custGeom>
              <a:avLst/>
              <a:gdLst/>
              <a:ahLst/>
              <a:cxnLst/>
              <a:rect l="l" t="t" r="r" b="b"/>
              <a:pathLst>
                <a:path w="2103" h="2670" extrusionOk="0">
                  <a:moveTo>
                    <a:pt x="1602" y="1"/>
                  </a:moveTo>
                  <a:cubicBezTo>
                    <a:pt x="1502" y="34"/>
                    <a:pt x="1435" y="134"/>
                    <a:pt x="1435" y="234"/>
                  </a:cubicBezTo>
                  <a:cubicBezTo>
                    <a:pt x="1602" y="1168"/>
                    <a:pt x="1568" y="2136"/>
                    <a:pt x="1402" y="2202"/>
                  </a:cubicBezTo>
                  <a:cubicBezTo>
                    <a:pt x="1235" y="2202"/>
                    <a:pt x="768" y="1569"/>
                    <a:pt x="401" y="801"/>
                  </a:cubicBezTo>
                  <a:cubicBezTo>
                    <a:pt x="351" y="726"/>
                    <a:pt x="282" y="689"/>
                    <a:pt x="195" y="689"/>
                  </a:cubicBezTo>
                  <a:cubicBezTo>
                    <a:pt x="165" y="689"/>
                    <a:pt x="134" y="693"/>
                    <a:pt x="101" y="701"/>
                  </a:cubicBezTo>
                  <a:cubicBezTo>
                    <a:pt x="34" y="801"/>
                    <a:pt x="1" y="902"/>
                    <a:pt x="34" y="1002"/>
                  </a:cubicBezTo>
                  <a:cubicBezTo>
                    <a:pt x="101" y="1235"/>
                    <a:pt x="701" y="2469"/>
                    <a:pt x="1235" y="2636"/>
                  </a:cubicBezTo>
                  <a:cubicBezTo>
                    <a:pt x="1268" y="2669"/>
                    <a:pt x="1335" y="2669"/>
                    <a:pt x="1368" y="2669"/>
                  </a:cubicBezTo>
                  <a:cubicBezTo>
                    <a:pt x="1435" y="2669"/>
                    <a:pt x="1502" y="2669"/>
                    <a:pt x="1602" y="2569"/>
                  </a:cubicBezTo>
                  <a:cubicBezTo>
                    <a:pt x="2102" y="2236"/>
                    <a:pt x="1935" y="801"/>
                    <a:pt x="1869" y="168"/>
                  </a:cubicBezTo>
                  <a:cubicBezTo>
                    <a:pt x="1835" y="34"/>
                    <a:pt x="1735" y="1"/>
                    <a:pt x="1602"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0" name="Google Shape;6167;p66">
              <a:extLst>
                <a:ext uri="{FF2B5EF4-FFF2-40B4-BE49-F238E27FC236}">
                  <a16:creationId xmlns:a16="http://schemas.microsoft.com/office/drawing/2014/main" id="{6236419E-484E-9BBC-86A7-2482BF141D11}"/>
                </a:ext>
              </a:extLst>
            </p:cNvPr>
            <p:cNvSpPr/>
            <p:nvPr/>
          </p:nvSpPr>
          <p:spPr>
            <a:xfrm>
              <a:off x="361425" y="1190925"/>
              <a:ext cx="204350" cy="223850"/>
            </a:xfrm>
            <a:custGeom>
              <a:avLst/>
              <a:gdLst/>
              <a:ahLst/>
              <a:cxnLst/>
              <a:rect l="l" t="t" r="r" b="b"/>
              <a:pathLst>
                <a:path w="8174" h="8954" extrusionOk="0">
                  <a:moveTo>
                    <a:pt x="5037" y="0"/>
                  </a:moveTo>
                  <a:cubicBezTo>
                    <a:pt x="4951" y="0"/>
                    <a:pt x="4878" y="31"/>
                    <a:pt x="4804" y="80"/>
                  </a:cubicBezTo>
                  <a:cubicBezTo>
                    <a:pt x="4337" y="514"/>
                    <a:pt x="4604" y="2015"/>
                    <a:pt x="4904" y="3149"/>
                  </a:cubicBezTo>
                  <a:cubicBezTo>
                    <a:pt x="4437" y="2548"/>
                    <a:pt x="3770" y="1915"/>
                    <a:pt x="3237" y="1848"/>
                  </a:cubicBezTo>
                  <a:cubicBezTo>
                    <a:pt x="3003" y="1848"/>
                    <a:pt x="2803" y="1881"/>
                    <a:pt x="2669" y="2015"/>
                  </a:cubicBezTo>
                  <a:cubicBezTo>
                    <a:pt x="2136" y="2482"/>
                    <a:pt x="2669" y="3716"/>
                    <a:pt x="3237" y="4783"/>
                  </a:cubicBezTo>
                  <a:cubicBezTo>
                    <a:pt x="2469" y="4116"/>
                    <a:pt x="1502" y="3349"/>
                    <a:pt x="902" y="3349"/>
                  </a:cubicBezTo>
                  <a:cubicBezTo>
                    <a:pt x="668" y="3349"/>
                    <a:pt x="535" y="3382"/>
                    <a:pt x="435" y="3516"/>
                  </a:cubicBezTo>
                  <a:cubicBezTo>
                    <a:pt x="1" y="3916"/>
                    <a:pt x="435" y="4883"/>
                    <a:pt x="735" y="5451"/>
                  </a:cubicBezTo>
                  <a:cubicBezTo>
                    <a:pt x="1469" y="6885"/>
                    <a:pt x="3270" y="8953"/>
                    <a:pt x="5171" y="8953"/>
                  </a:cubicBezTo>
                  <a:lnTo>
                    <a:pt x="5538" y="8953"/>
                  </a:lnTo>
                  <a:cubicBezTo>
                    <a:pt x="5672" y="8886"/>
                    <a:pt x="5705" y="8820"/>
                    <a:pt x="5705" y="8686"/>
                  </a:cubicBezTo>
                  <a:cubicBezTo>
                    <a:pt x="5672" y="8553"/>
                    <a:pt x="5605" y="8519"/>
                    <a:pt x="5471" y="8519"/>
                  </a:cubicBezTo>
                  <a:cubicBezTo>
                    <a:pt x="5364" y="8535"/>
                    <a:pt x="5257" y="8542"/>
                    <a:pt x="5149" y="8542"/>
                  </a:cubicBezTo>
                  <a:cubicBezTo>
                    <a:pt x="3426" y="8542"/>
                    <a:pt x="1759" y="6601"/>
                    <a:pt x="1068" y="5250"/>
                  </a:cubicBezTo>
                  <a:cubicBezTo>
                    <a:pt x="635" y="4383"/>
                    <a:pt x="601" y="3916"/>
                    <a:pt x="735" y="3816"/>
                  </a:cubicBezTo>
                  <a:cubicBezTo>
                    <a:pt x="768" y="3816"/>
                    <a:pt x="801" y="3749"/>
                    <a:pt x="902" y="3749"/>
                  </a:cubicBezTo>
                  <a:cubicBezTo>
                    <a:pt x="1635" y="3749"/>
                    <a:pt x="3503" y="5551"/>
                    <a:pt x="4137" y="6284"/>
                  </a:cubicBezTo>
                  <a:cubicBezTo>
                    <a:pt x="4195" y="6304"/>
                    <a:pt x="4253" y="6323"/>
                    <a:pt x="4310" y="6323"/>
                  </a:cubicBezTo>
                  <a:cubicBezTo>
                    <a:pt x="4353" y="6323"/>
                    <a:pt x="4395" y="6313"/>
                    <a:pt x="4437" y="6284"/>
                  </a:cubicBezTo>
                  <a:cubicBezTo>
                    <a:pt x="4504" y="6184"/>
                    <a:pt x="4504" y="6051"/>
                    <a:pt x="4471" y="5984"/>
                  </a:cubicBezTo>
                  <a:cubicBezTo>
                    <a:pt x="3470" y="4483"/>
                    <a:pt x="2603" y="2648"/>
                    <a:pt x="2970" y="2315"/>
                  </a:cubicBezTo>
                  <a:cubicBezTo>
                    <a:pt x="3070" y="2248"/>
                    <a:pt x="3103" y="2248"/>
                    <a:pt x="3170" y="2248"/>
                  </a:cubicBezTo>
                  <a:cubicBezTo>
                    <a:pt x="3737" y="2348"/>
                    <a:pt x="4704" y="3516"/>
                    <a:pt x="5238" y="4283"/>
                  </a:cubicBezTo>
                  <a:cubicBezTo>
                    <a:pt x="5262" y="4332"/>
                    <a:pt x="5323" y="4363"/>
                    <a:pt x="5392" y="4363"/>
                  </a:cubicBezTo>
                  <a:cubicBezTo>
                    <a:pt x="5418" y="4363"/>
                    <a:pt x="5445" y="4359"/>
                    <a:pt x="5471" y="4350"/>
                  </a:cubicBezTo>
                  <a:cubicBezTo>
                    <a:pt x="5605" y="4316"/>
                    <a:pt x="5638" y="4183"/>
                    <a:pt x="5605" y="4116"/>
                  </a:cubicBezTo>
                  <a:cubicBezTo>
                    <a:pt x="5105" y="2548"/>
                    <a:pt x="4771" y="714"/>
                    <a:pt x="5038" y="414"/>
                  </a:cubicBezTo>
                  <a:lnTo>
                    <a:pt x="5038" y="414"/>
                  </a:lnTo>
                  <a:cubicBezTo>
                    <a:pt x="5438" y="480"/>
                    <a:pt x="6772" y="2648"/>
                    <a:pt x="7773" y="4650"/>
                  </a:cubicBezTo>
                  <a:cubicBezTo>
                    <a:pt x="7822" y="4699"/>
                    <a:pt x="7907" y="4730"/>
                    <a:pt x="7975" y="4730"/>
                  </a:cubicBezTo>
                  <a:cubicBezTo>
                    <a:pt x="7999" y="4730"/>
                    <a:pt x="8022" y="4726"/>
                    <a:pt x="8040" y="4717"/>
                  </a:cubicBezTo>
                  <a:cubicBezTo>
                    <a:pt x="8140" y="4650"/>
                    <a:pt x="8173" y="4517"/>
                    <a:pt x="8140" y="4416"/>
                  </a:cubicBezTo>
                  <a:cubicBezTo>
                    <a:pt x="7640" y="3416"/>
                    <a:pt x="5938" y="147"/>
                    <a:pt x="5138" y="13"/>
                  </a:cubicBezTo>
                  <a:cubicBezTo>
                    <a:pt x="5102" y="4"/>
                    <a:pt x="5069" y="0"/>
                    <a:pt x="5037"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1" name="Google Shape;6168;p66">
              <a:extLst>
                <a:ext uri="{FF2B5EF4-FFF2-40B4-BE49-F238E27FC236}">
                  <a16:creationId xmlns:a16="http://schemas.microsoft.com/office/drawing/2014/main" id="{91DC997C-C75F-4378-310F-DAA295B73D74}"/>
                </a:ext>
              </a:extLst>
            </p:cNvPr>
            <p:cNvSpPr/>
            <p:nvPr/>
          </p:nvSpPr>
          <p:spPr>
            <a:xfrm>
              <a:off x="499875" y="1372725"/>
              <a:ext cx="296900" cy="246350"/>
            </a:xfrm>
            <a:custGeom>
              <a:avLst/>
              <a:gdLst/>
              <a:ahLst/>
              <a:cxnLst/>
              <a:rect l="l" t="t" r="r" b="b"/>
              <a:pathLst>
                <a:path w="11876" h="9854" extrusionOk="0">
                  <a:moveTo>
                    <a:pt x="9743" y="1"/>
                  </a:moveTo>
                  <a:cubicBezTo>
                    <a:pt x="7105" y="1"/>
                    <a:pt x="4929" y="705"/>
                    <a:pt x="3303" y="2115"/>
                  </a:cubicBezTo>
                  <a:cubicBezTo>
                    <a:pt x="100" y="4917"/>
                    <a:pt x="0" y="9420"/>
                    <a:pt x="0" y="9620"/>
                  </a:cubicBezTo>
                  <a:cubicBezTo>
                    <a:pt x="0" y="9753"/>
                    <a:pt x="100" y="9854"/>
                    <a:pt x="234" y="9854"/>
                  </a:cubicBezTo>
                  <a:cubicBezTo>
                    <a:pt x="367" y="9854"/>
                    <a:pt x="434" y="9753"/>
                    <a:pt x="434" y="9620"/>
                  </a:cubicBezTo>
                  <a:cubicBezTo>
                    <a:pt x="434" y="9587"/>
                    <a:pt x="467" y="5083"/>
                    <a:pt x="3569" y="2415"/>
                  </a:cubicBezTo>
                  <a:cubicBezTo>
                    <a:pt x="5083" y="1087"/>
                    <a:pt x="7126" y="414"/>
                    <a:pt x="9596" y="414"/>
                  </a:cubicBezTo>
                  <a:cubicBezTo>
                    <a:pt x="10228" y="414"/>
                    <a:pt x="10889" y="458"/>
                    <a:pt x="11575" y="547"/>
                  </a:cubicBezTo>
                  <a:cubicBezTo>
                    <a:pt x="11593" y="551"/>
                    <a:pt x="11610" y="553"/>
                    <a:pt x="11625" y="553"/>
                  </a:cubicBezTo>
                  <a:cubicBezTo>
                    <a:pt x="11726" y="553"/>
                    <a:pt x="11780" y="467"/>
                    <a:pt x="11809" y="380"/>
                  </a:cubicBezTo>
                  <a:cubicBezTo>
                    <a:pt x="11875" y="247"/>
                    <a:pt x="11775" y="113"/>
                    <a:pt x="11642" y="113"/>
                  </a:cubicBezTo>
                  <a:cubicBezTo>
                    <a:pt x="10985" y="38"/>
                    <a:pt x="10352" y="1"/>
                    <a:pt x="9743"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2" name="Google Shape;6169;p66">
              <a:extLst>
                <a:ext uri="{FF2B5EF4-FFF2-40B4-BE49-F238E27FC236}">
                  <a16:creationId xmlns:a16="http://schemas.microsoft.com/office/drawing/2014/main" id="{A792BA6E-ABF7-6A85-AE19-C73495F0BAF7}"/>
                </a:ext>
              </a:extLst>
            </p:cNvPr>
            <p:cNvSpPr/>
            <p:nvPr/>
          </p:nvSpPr>
          <p:spPr>
            <a:xfrm>
              <a:off x="723350" y="1423900"/>
              <a:ext cx="30900" cy="42575"/>
            </a:xfrm>
            <a:custGeom>
              <a:avLst/>
              <a:gdLst/>
              <a:ahLst/>
              <a:cxnLst/>
              <a:rect l="l" t="t" r="r" b="b"/>
              <a:pathLst>
                <a:path w="1236" h="1703" extrusionOk="0">
                  <a:moveTo>
                    <a:pt x="1035" y="1"/>
                  </a:moveTo>
                  <a:cubicBezTo>
                    <a:pt x="968" y="1"/>
                    <a:pt x="835" y="68"/>
                    <a:pt x="835" y="201"/>
                  </a:cubicBezTo>
                  <a:cubicBezTo>
                    <a:pt x="835" y="234"/>
                    <a:pt x="735" y="835"/>
                    <a:pt x="134" y="1335"/>
                  </a:cubicBezTo>
                  <a:cubicBezTo>
                    <a:pt x="34" y="1402"/>
                    <a:pt x="1" y="1535"/>
                    <a:pt x="68" y="1635"/>
                  </a:cubicBezTo>
                  <a:cubicBezTo>
                    <a:pt x="134" y="1669"/>
                    <a:pt x="168" y="1702"/>
                    <a:pt x="268" y="1702"/>
                  </a:cubicBezTo>
                  <a:cubicBezTo>
                    <a:pt x="301" y="1702"/>
                    <a:pt x="334" y="1702"/>
                    <a:pt x="368" y="1635"/>
                  </a:cubicBezTo>
                  <a:cubicBezTo>
                    <a:pt x="1168" y="1035"/>
                    <a:pt x="1235" y="234"/>
                    <a:pt x="1235" y="201"/>
                  </a:cubicBezTo>
                  <a:cubicBezTo>
                    <a:pt x="1235" y="134"/>
                    <a:pt x="1168" y="1"/>
                    <a:pt x="1035"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3" name="Google Shape;6170;p66">
              <a:extLst>
                <a:ext uri="{FF2B5EF4-FFF2-40B4-BE49-F238E27FC236}">
                  <a16:creationId xmlns:a16="http://schemas.microsoft.com/office/drawing/2014/main" id="{DED15EFF-AF5C-2F13-6601-EAA031503D64}"/>
                </a:ext>
              </a:extLst>
            </p:cNvPr>
            <p:cNvSpPr/>
            <p:nvPr/>
          </p:nvSpPr>
          <p:spPr>
            <a:xfrm>
              <a:off x="662475" y="1439750"/>
              <a:ext cx="31725" cy="42550"/>
            </a:xfrm>
            <a:custGeom>
              <a:avLst/>
              <a:gdLst/>
              <a:ahLst/>
              <a:cxnLst/>
              <a:rect l="l" t="t" r="r" b="b"/>
              <a:pathLst>
                <a:path w="1269" h="1702" extrusionOk="0">
                  <a:moveTo>
                    <a:pt x="1068" y="1"/>
                  </a:moveTo>
                  <a:cubicBezTo>
                    <a:pt x="968" y="1"/>
                    <a:pt x="835" y="67"/>
                    <a:pt x="835" y="201"/>
                  </a:cubicBezTo>
                  <a:cubicBezTo>
                    <a:pt x="835" y="201"/>
                    <a:pt x="801" y="835"/>
                    <a:pt x="134" y="1335"/>
                  </a:cubicBezTo>
                  <a:cubicBezTo>
                    <a:pt x="68" y="1402"/>
                    <a:pt x="1" y="1535"/>
                    <a:pt x="101" y="1602"/>
                  </a:cubicBezTo>
                  <a:cubicBezTo>
                    <a:pt x="134" y="1669"/>
                    <a:pt x="201" y="1702"/>
                    <a:pt x="268" y="1702"/>
                  </a:cubicBezTo>
                  <a:cubicBezTo>
                    <a:pt x="301" y="1702"/>
                    <a:pt x="368" y="1702"/>
                    <a:pt x="401" y="1602"/>
                  </a:cubicBezTo>
                  <a:cubicBezTo>
                    <a:pt x="1168" y="1035"/>
                    <a:pt x="1268" y="234"/>
                    <a:pt x="1268" y="201"/>
                  </a:cubicBezTo>
                  <a:cubicBezTo>
                    <a:pt x="1268" y="101"/>
                    <a:pt x="1168" y="1"/>
                    <a:pt x="1068"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4" name="Google Shape;6171;p66">
              <a:extLst>
                <a:ext uri="{FF2B5EF4-FFF2-40B4-BE49-F238E27FC236}">
                  <a16:creationId xmlns:a16="http://schemas.microsoft.com/office/drawing/2014/main" id="{4BCDE7E1-B7D6-3AAB-83CE-451EFE3312DA}"/>
                </a:ext>
              </a:extLst>
            </p:cNvPr>
            <p:cNvSpPr/>
            <p:nvPr/>
          </p:nvSpPr>
          <p:spPr>
            <a:xfrm>
              <a:off x="557400" y="1566200"/>
              <a:ext cx="41725" cy="33700"/>
            </a:xfrm>
            <a:custGeom>
              <a:avLst/>
              <a:gdLst/>
              <a:ahLst/>
              <a:cxnLst/>
              <a:rect l="l" t="t" r="r" b="b"/>
              <a:pathLst>
                <a:path w="1669" h="1348" extrusionOk="0">
                  <a:moveTo>
                    <a:pt x="1427" y="1"/>
                  </a:moveTo>
                  <a:cubicBezTo>
                    <a:pt x="1344" y="1"/>
                    <a:pt x="1260" y="45"/>
                    <a:pt x="1235" y="146"/>
                  </a:cubicBezTo>
                  <a:cubicBezTo>
                    <a:pt x="1235" y="146"/>
                    <a:pt x="968" y="714"/>
                    <a:pt x="168" y="980"/>
                  </a:cubicBezTo>
                  <a:cubicBezTo>
                    <a:pt x="101" y="1014"/>
                    <a:pt x="1" y="1080"/>
                    <a:pt x="68" y="1214"/>
                  </a:cubicBezTo>
                  <a:cubicBezTo>
                    <a:pt x="101" y="1314"/>
                    <a:pt x="168" y="1347"/>
                    <a:pt x="268" y="1347"/>
                  </a:cubicBezTo>
                  <a:lnTo>
                    <a:pt x="334" y="1347"/>
                  </a:lnTo>
                  <a:cubicBezTo>
                    <a:pt x="1302" y="1047"/>
                    <a:pt x="1635" y="347"/>
                    <a:pt x="1635" y="313"/>
                  </a:cubicBezTo>
                  <a:cubicBezTo>
                    <a:pt x="1669" y="180"/>
                    <a:pt x="1635" y="46"/>
                    <a:pt x="1502" y="13"/>
                  </a:cubicBezTo>
                  <a:cubicBezTo>
                    <a:pt x="1478" y="5"/>
                    <a:pt x="1453" y="1"/>
                    <a:pt x="1427" y="1"/>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5" name="Google Shape;6172;p66">
              <a:extLst>
                <a:ext uri="{FF2B5EF4-FFF2-40B4-BE49-F238E27FC236}">
                  <a16:creationId xmlns:a16="http://schemas.microsoft.com/office/drawing/2014/main" id="{E94904AC-9BA2-B4AE-0910-92E16DD32BCC}"/>
                </a:ext>
              </a:extLst>
            </p:cNvPr>
            <p:cNvSpPr/>
            <p:nvPr/>
          </p:nvSpPr>
          <p:spPr>
            <a:xfrm>
              <a:off x="680825" y="1499800"/>
              <a:ext cx="30875" cy="42550"/>
            </a:xfrm>
            <a:custGeom>
              <a:avLst/>
              <a:gdLst/>
              <a:ahLst/>
              <a:cxnLst/>
              <a:rect l="l" t="t" r="r" b="b"/>
              <a:pathLst>
                <a:path w="1235" h="1702" extrusionOk="0">
                  <a:moveTo>
                    <a:pt x="1035" y="0"/>
                  </a:moveTo>
                  <a:cubicBezTo>
                    <a:pt x="935" y="0"/>
                    <a:pt x="835" y="101"/>
                    <a:pt x="835" y="201"/>
                  </a:cubicBezTo>
                  <a:cubicBezTo>
                    <a:pt x="835" y="201"/>
                    <a:pt x="768" y="834"/>
                    <a:pt x="101" y="1335"/>
                  </a:cubicBezTo>
                  <a:cubicBezTo>
                    <a:pt x="34" y="1435"/>
                    <a:pt x="1" y="1535"/>
                    <a:pt x="67" y="1635"/>
                  </a:cubicBezTo>
                  <a:cubicBezTo>
                    <a:pt x="134" y="1668"/>
                    <a:pt x="167" y="1702"/>
                    <a:pt x="234" y="1702"/>
                  </a:cubicBezTo>
                  <a:cubicBezTo>
                    <a:pt x="301" y="1702"/>
                    <a:pt x="334" y="1702"/>
                    <a:pt x="368" y="1635"/>
                  </a:cubicBezTo>
                  <a:cubicBezTo>
                    <a:pt x="1168" y="1035"/>
                    <a:pt x="1235" y="267"/>
                    <a:pt x="1235" y="201"/>
                  </a:cubicBezTo>
                  <a:cubicBezTo>
                    <a:pt x="1235" y="134"/>
                    <a:pt x="1168" y="0"/>
                    <a:pt x="1035"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6" name="Google Shape;6173;p66">
              <a:extLst>
                <a:ext uri="{FF2B5EF4-FFF2-40B4-BE49-F238E27FC236}">
                  <a16:creationId xmlns:a16="http://schemas.microsoft.com/office/drawing/2014/main" id="{6C66A6A8-DA51-F494-5B34-48706F1B3E59}"/>
                </a:ext>
              </a:extLst>
            </p:cNvPr>
            <p:cNvSpPr/>
            <p:nvPr/>
          </p:nvSpPr>
          <p:spPr>
            <a:xfrm>
              <a:off x="630800" y="1532325"/>
              <a:ext cx="30875" cy="42550"/>
            </a:xfrm>
            <a:custGeom>
              <a:avLst/>
              <a:gdLst/>
              <a:ahLst/>
              <a:cxnLst/>
              <a:rect l="l" t="t" r="r" b="b"/>
              <a:pathLst>
                <a:path w="1235" h="1702" extrusionOk="0">
                  <a:moveTo>
                    <a:pt x="1034" y="0"/>
                  </a:moveTo>
                  <a:cubicBezTo>
                    <a:pt x="934" y="0"/>
                    <a:pt x="834" y="67"/>
                    <a:pt x="834" y="201"/>
                  </a:cubicBezTo>
                  <a:cubicBezTo>
                    <a:pt x="834" y="201"/>
                    <a:pt x="767" y="834"/>
                    <a:pt x="100" y="1335"/>
                  </a:cubicBezTo>
                  <a:cubicBezTo>
                    <a:pt x="34" y="1401"/>
                    <a:pt x="0" y="1535"/>
                    <a:pt x="67" y="1635"/>
                  </a:cubicBezTo>
                  <a:cubicBezTo>
                    <a:pt x="134" y="1668"/>
                    <a:pt x="167" y="1702"/>
                    <a:pt x="234" y="1702"/>
                  </a:cubicBezTo>
                  <a:cubicBezTo>
                    <a:pt x="300" y="1702"/>
                    <a:pt x="334" y="1668"/>
                    <a:pt x="367" y="1635"/>
                  </a:cubicBezTo>
                  <a:cubicBezTo>
                    <a:pt x="1168" y="1034"/>
                    <a:pt x="1234" y="234"/>
                    <a:pt x="1234" y="201"/>
                  </a:cubicBezTo>
                  <a:cubicBezTo>
                    <a:pt x="1234" y="134"/>
                    <a:pt x="1168" y="0"/>
                    <a:pt x="1034"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7" name="Google Shape;6174;p66">
              <a:extLst>
                <a:ext uri="{FF2B5EF4-FFF2-40B4-BE49-F238E27FC236}">
                  <a16:creationId xmlns:a16="http://schemas.microsoft.com/office/drawing/2014/main" id="{87B51C93-7FDE-DAC1-3E06-450265978232}"/>
                </a:ext>
              </a:extLst>
            </p:cNvPr>
            <p:cNvSpPr/>
            <p:nvPr/>
          </p:nvSpPr>
          <p:spPr>
            <a:xfrm>
              <a:off x="603275" y="1499800"/>
              <a:ext cx="31725" cy="42550"/>
            </a:xfrm>
            <a:custGeom>
              <a:avLst/>
              <a:gdLst/>
              <a:ahLst/>
              <a:cxnLst/>
              <a:rect l="l" t="t" r="r" b="b"/>
              <a:pathLst>
                <a:path w="1269" h="1702" extrusionOk="0">
                  <a:moveTo>
                    <a:pt x="1035" y="0"/>
                  </a:moveTo>
                  <a:cubicBezTo>
                    <a:pt x="968" y="0"/>
                    <a:pt x="834" y="101"/>
                    <a:pt x="834" y="201"/>
                  </a:cubicBezTo>
                  <a:cubicBezTo>
                    <a:pt x="834" y="267"/>
                    <a:pt x="768" y="834"/>
                    <a:pt x="134" y="1335"/>
                  </a:cubicBezTo>
                  <a:cubicBezTo>
                    <a:pt x="34" y="1435"/>
                    <a:pt x="0" y="1535"/>
                    <a:pt x="101" y="1635"/>
                  </a:cubicBezTo>
                  <a:cubicBezTo>
                    <a:pt x="134" y="1668"/>
                    <a:pt x="167" y="1702"/>
                    <a:pt x="267" y="1702"/>
                  </a:cubicBezTo>
                  <a:cubicBezTo>
                    <a:pt x="301" y="1702"/>
                    <a:pt x="334" y="1702"/>
                    <a:pt x="367" y="1635"/>
                  </a:cubicBezTo>
                  <a:cubicBezTo>
                    <a:pt x="1168" y="1035"/>
                    <a:pt x="1268" y="267"/>
                    <a:pt x="1268" y="201"/>
                  </a:cubicBezTo>
                  <a:cubicBezTo>
                    <a:pt x="1268" y="134"/>
                    <a:pt x="1168" y="0"/>
                    <a:pt x="1035" y="0"/>
                  </a:cubicBezTo>
                  <a:close/>
                </a:path>
              </a:pathLst>
            </a:custGeom>
            <a:solidFill>
              <a:srgbClr val="2619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grpSp>
        <p:nvGrpSpPr>
          <p:cNvPr id="28" name="Google Shape;6175;p66">
            <a:extLst>
              <a:ext uri="{FF2B5EF4-FFF2-40B4-BE49-F238E27FC236}">
                <a16:creationId xmlns:a16="http://schemas.microsoft.com/office/drawing/2014/main" id="{61E1456D-CE66-1401-0B11-8F7B805A3956}"/>
              </a:ext>
            </a:extLst>
          </p:cNvPr>
          <p:cNvGrpSpPr/>
          <p:nvPr/>
        </p:nvGrpSpPr>
        <p:grpSpPr>
          <a:xfrm rot="-1049239" flipH="1">
            <a:off x="349541" y="1284753"/>
            <a:ext cx="1101952" cy="1485592"/>
            <a:chOff x="7817925" y="1260850"/>
            <a:chExt cx="826450" cy="1114175"/>
          </a:xfrm>
        </p:grpSpPr>
        <p:sp>
          <p:nvSpPr>
            <p:cNvPr id="29" name="Google Shape;6176;p66">
              <a:extLst>
                <a:ext uri="{FF2B5EF4-FFF2-40B4-BE49-F238E27FC236}">
                  <a16:creationId xmlns:a16="http://schemas.microsoft.com/office/drawing/2014/main" id="{BDADD77B-786D-36B7-E76F-76BF906B3035}"/>
                </a:ext>
              </a:extLst>
            </p:cNvPr>
            <p:cNvSpPr/>
            <p:nvPr/>
          </p:nvSpPr>
          <p:spPr>
            <a:xfrm flipH="1">
              <a:off x="7817925" y="1260850"/>
              <a:ext cx="381950" cy="350275"/>
            </a:xfrm>
            <a:custGeom>
              <a:avLst/>
              <a:gdLst/>
              <a:ahLst/>
              <a:cxnLst/>
              <a:rect l="l" t="t" r="r" b="b"/>
              <a:pathLst>
                <a:path w="15278" h="14011" extrusionOk="0">
                  <a:moveTo>
                    <a:pt x="6872" y="1"/>
                  </a:moveTo>
                  <a:cubicBezTo>
                    <a:pt x="6572" y="1"/>
                    <a:pt x="6271" y="34"/>
                    <a:pt x="5971" y="134"/>
                  </a:cubicBezTo>
                  <a:cubicBezTo>
                    <a:pt x="5337" y="268"/>
                    <a:pt x="4804" y="635"/>
                    <a:pt x="4370" y="1102"/>
                  </a:cubicBezTo>
                  <a:cubicBezTo>
                    <a:pt x="3770" y="1735"/>
                    <a:pt x="3503" y="2603"/>
                    <a:pt x="3469" y="3470"/>
                  </a:cubicBezTo>
                  <a:cubicBezTo>
                    <a:pt x="3136" y="3637"/>
                    <a:pt x="2869" y="3804"/>
                    <a:pt x="2635" y="4070"/>
                  </a:cubicBezTo>
                  <a:cubicBezTo>
                    <a:pt x="1468" y="4738"/>
                    <a:pt x="634" y="5672"/>
                    <a:pt x="300" y="6706"/>
                  </a:cubicBezTo>
                  <a:cubicBezTo>
                    <a:pt x="0" y="7673"/>
                    <a:pt x="134" y="8674"/>
                    <a:pt x="667" y="9508"/>
                  </a:cubicBezTo>
                  <a:cubicBezTo>
                    <a:pt x="1068" y="10141"/>
                    <a:pt x="1635" y="10709"/>
                    <a:pt x="2302" y="11109"/>
                  </a:cubicBezTo>
                  <a:cubicBezTo>
                    <a:pt x="2335" y="11142"/>
                    <a:pt x="2369" y="11176"/>
                    <a:pt x="2402" y="11209"/>
                  </a:cubicBezTo>
                  <a:cubicBezTo>
                    <a:pt x="2902" y="11709"/>
                    <a:pt x="3569" y="11976"/>
                    <a:pt x="4303" y="11976"/>
                  </a:cubicBezTo>
                  <a:cubicBezTo>
                    <a:pt x="4370" y="11976"/>
                    <a:pt x="4437" y="11943"/>
                    <a:pt x="4503" y="11943"/>
                  </a:cubicBezTo>
                  <a:cubicBezTo>
                    <a:pt x="4970" y="12977"/>
                    <a:pt x="5838" y="13744"/>
                    <a:pt x="6905" y="13944"/>
                  </a:cubicBezTo>
                  <a:cubicBezTo>
                    <a:pt x="7139" y="13978"/>
                    <a:pt x="7372" y="14011"/>
                    <a:pt x="7606" y="14011"/>
                  </a:cubicBezTo>
                  <a:cubicBezTo>
                    <a:pt x="8173" y="14011"/>
                    <a:pt x="8740" y="13877"/>
                    <a:pt x="9273" y="13611"/>
                  </a:cubicBezTo>
                  <a:cubicBezTo>
                    <a:pt x="9574" y="13711"/>
                    <a:pt x="9907" y="13777"/>
                    <a:pt x="10207" y="13777"/>
                  </a:cubicBezTo>
                  <a:lnTo>
                    <a:pt x="10441" y="13777"/>
                  </a:lnTo>
                  <a:cubicBezTo>
                    <a:pt x="11575" y="13777"/>
                    <a:pt x="12643" y="13244"/>
                    <a:pt x="13310" y="12243"/>
                  </a:cubicBezTo>
                  <a:cubicBezTo>
                    <a:pt x="13743" y="11609"/>
                    <a:pt x="13977" y="10875"/>
                    <a:pt x="14010" y="10141"/>
                  </a:cubicBezTo>
                  <a:cubicBezTo>
                    <a:pt x="14944" y="9374"/>
                    <a:pt x="15278" y="8040"/>
                    <a:pt x="14744" y="6906"/>
                  </a:cubicBezTo>
                  <a:cubicBezTo>
                    <a:pt x="14611" y="6639"/>
                    <a:pt x="14410" y="6339"/>
                    <a:pt x="14144" y="6005"/>
                  </a:cubicBezTo>
                  <a:cubicBezTo>
                    <a:pt x="14244" y="5805"/>
                    <a:pt x="14310" y="5605"/>
                    <a:pt x="14344" y="5371"/>
                  </a:cubicBezTo>
                  <a:cubicBezTo>
                    <a:pt x="14544" y="4671"/>
                    <a:pt x="14410" y="3937"/>
                    <a:pt x="14044" y="3303"/>
                  </a:cubicBezTo>
                  <a:cubicBezTo>
                    <a:pt x="13777" y="2870"/>
                    <a:pt x="13376" y="2503"/>
                    <a:pt x="12943" y="2303"/>
                  </a:cubicBezTo>
                  <a:cubicBezTo>
                    <a:pt x="12809" y="2002"/>
                    <a:pt x="12643" y="1735"/>
                    <a:pt x="12442" y="1469"/>
                  </a:cubicBezTo>
                  <a:cubicBezTo>
                    <a:pt x="11809" y="635"/>
                    <a:pt x="10841" y="134"/>
                    <a:pt x="9807" y="101"/>
                  </a:cubicBezTo>
                  <a:lnTo>
                    <a:pt x="9674" y="101"/>
                  </a:lnTo>
                  <a:cubicBezTo>
                    <a:pt x="9240" y="101"/>
                    <a:pt x="8806" y="168"/>
                    <a:pt x="8373" y="334"/>
                  </a:cubicBezTo>
                  <a:cubicBezTo>
                    <a:pt x="7906" y="134"/>
                    <a:pt x="7405" y="1"/>
                    <a:pt x="6872"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0" name="Google Shape;6177;p66">
              <a:extLst>
                <a:ext uri="{FF2B5EF4-FFF2-40B4-BE49-F238E27FC236}">
                  <a16:creationId xmlns:a16="http://schemas.microsoft.com/office/drawing/2014/main" id="{3BA04DD7-5AE7-18B2-EE68-A883B97E97EA}"/>
                </a:ext>
              </a:extLst>
            </p:cNvPr>
            <p:cNvSpPr/>
            <p:nvPr/>
          </p:nvSpPr>
          <p:spPr>
            <a:xfrm flipH="1">
              <a:off x="7914650" y="1328625"/>
              <a:ext cx="146600" cy="93775"/>
            </a:xfrm>
            <a:custGeom>
              <a:avLst/>
              <a:gdLst/>
              <a:ahLst/>
              <a:cxnLst/>
              <a:rect l="l" t="t" r="r" b="b"/>
              <a:pathLst>
                <a:path w="5864" h="3751" extrusionOk="0">
                  <a:moveTo>
                    <a:pt x="1299" y="1"/>
                  </a:moveTo>
                  <a:cubicBezTo>
                    <a:pt x="1232" y="1"/>
                    <a:pt x="1163" y="9"/>
                    <a:pt x="1093" y="25"/>
                  </a:cubicBezTo>
                  <a:cubicBezTo>
                    <a:pt x="0" y="313"/>
                    <a:pt x="842" y="3751"/>
                    <a:pt x="2592" y="3751"/>
                  </a:cubicBezTo>
                  <a:cubicBezTo>
                    <a:pt x="2871" y="3751"/>
                    <a:pt x="3174" y="3663"/>
                    <a:pt x="3495" y="3461"/>
                  </a:cubicBezTo>
                  <a:cubicBezTo>
                    <a:pt x="3495" y="3461"/>
                    <a:pt x="5863" y="1860"/>
                    <a:pt x="4763" y="425"/>
                  </a:cubicBezTo>
                  <a:cubicBezTo>
                    <a:pt x="4579" y="186"/>
                    <a:pt x="4364" y="87"/>
                    <a:pt x="4139" y="87"/>
                  </a:cubicBezTo>
                  <a:cubicBezTo>
                    <a:pt x="3601" y="87"/>
                    <a:pt x="3005" y="653"/>
                    <a:pt x="2646" y="1225"/>
                  </a:cubicBezTo>
                  <a:lnTo>
                    <a:pt x="2646" y="1225"/>
                  </a:lnTo>
                  <a:cubicBezTo>
                    <a:pt x="2384" y="617"/>
                    <a:pt x="1896" y="1"/>
                    <a:pt x="1299"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1" name="Google Shape;6178;p66">
              <a:extLst>
                <a:ext uri="{FF2B5EF4-FFF2-40B4-BE49-F238E27FC236}">
                  <a16:creationId xmlns:a16="http://schemas.microsoft.com/office/drawing/2014/main" id="{C4DAADD9-BFB3-5A70-59B0-4E19B51F97BF}"/>
                </a:ext>
              </a:extLst>
            </p:cNvPr>
            <p:cNvSpPr/>
            <p:nvPr/>
          </p:nvSpPr>
          <p:spPr>
            <a:xfrm flipH="1">
              <a:off x="7924650" y="1323475"/>
              <a:ext cx="133475" cy="104275"/>
            </a:xfrm>
            <a:custGeom>
              <a:avLst/>
              <a:gdLst/>
              <a:ahLst/>
              <a:cxnLst/>
              <a:rect l="l" t="t" r="r" b="b"/>
              <a:pathLst>
                <a:path w="5339" h="4171" extrusionOk="0">
                  <a:moveTo>
                    <a:pt x="2503" y="1966"/>
                  </a:moveTo>
                  <a:cubicBezTo>
                    <a:pt x="2536" y="2199"/>
                    <a:pt x="2536" y="2366"/>
                    <a:pt x="2536" y="2399"/>
                  </a:cubicBezTo>
                  <a:lnTo>
                    <a:pt x="2436" y="2399"/>
                  </a:lnTo>
                  <a:cubicBezTo>
                    <a:pt x="2403" y="2333"/>
                    <a:pt x="2403" y="2199"/>
                    <a:pt x="2503" y="1966"/>
                  </a:cubicBezTo>
                  <a:close/>
                  <a:moveTo>
                    <a:pt x="1193" y="412"/>
                  </a:moveTo>
                  <a:cubicBezTo>
                    <a:pt x="1660" y="412"/>
                    <a:pt x="2062" y="922"/>
                    <a:pt x="2303" y="1432"/>
                  </a:cubicBezTo>
                  <a:cubicBezTo>
                    <a:pt x="2102" y="1732"/>
                    <a:pt x="1836" y="2299"/>
                    <a:pt x="2069" y="2633"/>
                  </a:cubicBezTo>
                  <a:cubicBezTo>
                    <a:pt x="2125" y="2689"/>
                    <a:pt x="2251" y="2815"/>
                    <a:pt x="2468" y="2815"/>
                  </a:cubicBezTo>
                  <a:cubicBezTo>
                    <a:pt x="2509" y="2815"/>
                    <a:pt x="2554" y="2810"/>
                    <a:pt x="2603" y="2800"/>
                  </a:cubicBezTo>
                  <a:cubicBezTo>
                    <a:pt x="2703" y="2800"/>
                    <a:pt x="2770" y="2766"/>
                    <a:pt x="2803" y="2700"/>
                  </a:cubicBezTo>
                  <a:cubicBezTo>
                    <a:pt x="3036" y="2433"/>
                    <a:pt x="2936" y="1899"/>
                    <a:pt x="2770" y="1465"/>
                  </a:cubicBezTo>
                  <a:cubicBezTo>
                    <a:pt x="2836" y="1332"/>
                    <a:pt x="2936" y="1199"/>
                    <a:pt x="3036" y="1098"/>
                  </a:cubicBezTo>
                  <a:cubicBezTo>
                    <a:pt x="3403" y="698"/>
                    <a:pt x="3737" y="498"/>
                    <a:pt x="4037" y="498"/>
                  </a:cubicBezTo>
                  <a:cubicBezTo>
                    <a:pt x="4204" y="498"/>
                    <a:pt x="4337" y="598"/>
                    <a:pt x="4471" y="765"/>
                  </a:cubicBezTo>
                  <a:cubicBezTo>
                    <a:pt x="4904" y="1332"/>
                    <a:pt x="4771" y="1999"/>
                    <a:pt x="4070" y="2766"/>
                  </a:cubicBezTo>
                  <a:cubicBezTo>
                    <a:pt x="3670" y="3200"/>
                    <a:pt x="3270" y="3500"/>
                    <a:pt x="3270" y="3500"/>
                  </a:cubicBezTo>
                  <a:cubicBezTo>
                    <a:pt x="2973" y="3683"/>
                    <a:pt x="2704" y="3756"/>
                    <a:pt x="2463" y="3756"/>
                  </a:cubicBezTo>
                  <a:cubicBezTo>
                    <a:pt x="2000" y="3756"/>
                    <a:pt x="1643" y="3485"/>
                    <a:pt x="1402" y="3200"/>
                  </a:cubicBezTo>
                  <a:cubicBezTo>
                    <a:pt x="635" y="2266"/>
                    <a:pt x="468" y="598"/>
                    <a:pt x="1035" y="431"/>
                  </a:cubicBezTo>
                  <a:cubicBezTo>
                    <a:pt x="1089" y="418"/>
                    <a:pt x="1141" y="412"/>
                    <a:pt x="1193" y="412"/>
                  </a:cubicBezTo>
                  <a:close/>
                  <a:moveTo>
                    <a:pt x="1193" y="0"/>
                  </a:moveTo>
                  <a:cubicBezTo>
                    <a:pt x="1109" y="0"/>
                    <a:pt x="1023" y="10"/>
                    <a:pt x="935" y="31"/>
                  </a:cubicBezTo>
                  <a:cubicBezTo>
                    <a:pt x="768" y="64"/>
                    <a:pt x="668" y="164"/>
                    <a:pt x="568" y="265"/>
                  </a:cubicBezTo>
                  <a:cubicBezTo>
                    <a:pt x="1" y="865"/>
                    <a:pt x="301" y="2499"/>
                    <a:pt x="1102" y="3467"/>
                  </a:cubicBezTo>
                  <a:cubicBezTo>
                    <a:pt x="1501" y="3926"/>
                    <a:pt x="1973" y="4171"/>
                    <a:pt x="2473" y="4171"/>
                  </a:cubicBezTo>
                  <a:cubicBezTo>
                    <a:pt x="2808" y="4171"/>
                    <a:pt x="3156" y="4061"/>
                    <a:pt x="3503" y="3834"/>
                  </a:cubicBezTo>
                  <a:cubicBezTo>
                    <a:pt x="3537" y="3834"/>
                    <a:pt x="3970" y="3534"/>
                    <a:pt x="4371" y="3067"/>
                  </a:cubicBezTo>
                  <a:cubicBezTo>
                    <a:pt x="5205" y="2133"/>
                    <a:pt x="5338" y="1232"/>
                    <a:pt x="4804" y="498"/>
                  </a:cubicBezTo>
                  <a:cubicBezTo>
                    <a:pt x="4604" y="231"/>
                    <a:pt x="4337" y="98"/>
                    <a:pt x="4037" y="98"/>
                  </a:cubicBezTo>
                  <a:cubicBezTo>
                    <a:pt x="4019" y="97"/>
                    <a:pt x="4001" y="96"/>
                    <a:pt x="3983" y="96"/>
                  </a:cubicBezTo>
                  <a:cubicBezTo>
                    <a:pt x="3470" y="96"/>
                    <a:pt x="2994" y="540"/>
                    <a:pt x="2736" y="798"/>
                  </a:cubicBezTo>
                  <a:cubicBezTo>
                    <a:pt x="2669" y="865"/>
                    <a:pt x="2603" y="932"/>
                    <a:pt x="2569" y="1032"/>
                  </a:cubicBezTo>
                  <a:cubicBezTo>
                    <a:pt x="2249" y="478"/>
                    <a:pt x="1775" y="0"/>
                    <a:pt x="1193"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2" name="Google Shape;6179;p66">
              <a:extLst>
                <a:ext uri="{FF2B5EF4-FFF2-40B4-BE49-F238E27FC236}">
                  <a16:creationId xmlns:a16="http://schemas.microsoft.com/office/drawing/2014/main" id="{9E31C660-CC54-7B48-8692-5EFC005FEB1E}"/>
                </a:ext>
              </a:extLst>
            </p:cNvPr>
            <p:cNvSpPr/>
            <p:nvPr/>
          </p:nvSpPr>
          <p:spPr>
            <a:xfrm flipH="1">
              <a:off x="7897975" y="1448075"/>
              <a:ext cx="144325" cy="95150"/>
            </a:xfrm>
            <a:custGeom>
              <a:avLst/>
              <a:gdLst/>
              <a:ahLst/>
              <a:cxnLst/>
              <a:rect l="l" t="t" r="r" b="b"/>
              <a:pathLst>
                <a:path w="5773" h="3806" extrusionOk="0">
                  <a:moveTo>
                    <a:pt x="2498" y="0"/>
                  </a:moveTo>
                  <a:cubicBezTo>
                    <a:pt x="669" y="0"/>
                    <a:pt x="1" y="3583"/>
                    <a:pt x="1136" y="3787"/>
                  </a:cubicBezTo>
                  <a:cubicBezTo>
                    <a:pt x="1197" y="3799"/>
                    <a:pt x="1257" y="3806"/>
                    <a:pt x="1315" y="3806"/>
                  </a:cubicBezTo>
                  <a:cubicBezTo>
                    <a:pt x="1918" y="3806"/>
                    <a:pt x="2381" y="3155"/>
                    <a:pt x="2613" y="2524"/>
                  </a:cubicBezTo>
                  <a:lnTo>
                    <a:pt x="2613" y="2524"/>
                  </a:lnTo>
                  <a:cubicBezTo>
                    <a:pt x="2990" y="3067"/>
                    <a:pt x="3592" y="3594"/>
                    <a:pt x="4122" y="3594"/>
                  </a:cubicBezTo>
                  <a:cubicBezTo>
                    <a:pt x="4363" y="3594"/>
                    <a:pt x="4589" y="3485"/>
                    <a:pt x="4772" y="3220"/>
                  </a:cubicBezTo>
                  <a:cubicBezTo>
                    <a:pt x="5772" y="1752"/>
                    <a:pt x="3371" y="251"/>
                    <a:pt x="3371" y="251"/>
                  </a:cubicBezTo>
                  <a:cubicBezTo>
                    <a:pt x="3056" y="77"/>
                    <a:pt x="2765" y="0"/>
                    <a:pt x="2498"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3" name="Google Shape;6180;p66">
              <a:extLst>
                <a:ext uri="{FF2B5EF4-FFF2-40B4-BE49-F238E27FC236}">
                  <a16:creationId xmlns:a16="http://schemas.microsoft.com/office/drawing/2014/main" id="{08BAFCC7-5B89-4B8D-B5EF-1D250459F0E6}"/>
                </a:ext>
              </a:extLst>
            </p:cNvPr>
            <p:cNvSpPr/>
            <p:nvPr/>
          </p:nvSpPr>
          <p:spPr>
            <a:xfrm flipH="1">
              <a:off x="7910475" y="1443000"/>
              <a:ext cx="125950" cy="105475"/>
            </a:xfrm>
            <a:custGeom>
              <a:avLst/>
              <a:gdLst/>
              <a:ahLst/>
              <a:cxnLst/>
              <a:rect l="l" t="t" r="r" b="b"/>
              <a:pathLst>
                <a:path w="5038" h="4219" extrusionOk="0">
                  <a:moveTo>
                    <a:pt x="2302" y="1755"/>
                  </a:moveTo>
                  <a:cubicBezTo>
                    <a:pt x="2335" y="1788"/>
                    <a:pt x="2369" y="1955"/>
                    <a:pt x="2302" y="2188"/>
                  </a:cubicBezTo>
                  <a:cubicBezTo>
                    <a:pt x="2202" y="1955"/>
                    <a:pt x="2202" y="1821"/>
                    <a:pt x="2235" y="1788"/>
                  </a:cubicBezTo>
                  <a:cubicBezTo>
                    <a:pt x="2235" y="1788"/>
                    <a:pt x="2268" y="1755"/>
                    <a:pt x="2302" y="1755"/>
                  </a:cubicBezTo>
                  <a:close/>
                  <a:moveTo>
                    <a:pt x="2235" y="423"/>
                  </a:moveTo>
                  <a:cubicBezTo>
                    <a:pt x="2480" y="423"/>
                    <a:pt x="2738" y="501"/>
                    <a:pt x="3002" y="654"/>
                  </a:cubicBezTo>
                  <a:cubicBezTo>
                    <a:pt x="3036" y="654"/>
                    <a:pt x="4337" y="1454"/>
                    <a:pt x="4537" y="2422"/>
                  </a:cubicBezTo>
                  <a:cubicBezTo>
                    <a:pt x="4603" y="2722"/>
                    <a:pt x="4537" y="3022"/>
                    <a:pt x="4337" y="3322"/>
                  </a:cubicBezTo>
                  <a:cubicBezTo>
                    <a:pt x="4337" y="3356"/>
                    <a:pt x="4303" y="3389"/>
                    <a:pt x="4270" y="3389"/>
                  </a:cubicBezTo>
                  <a:cubicBezTo>
                    <a:pt x="4170" y="3523"/>
                    <a:pt x="4003" y="3589"/>
                    <a:pt x="3836" y="3589"/>
                  </a:cubicBezTo>
                  <a:cubicBezTo>
                    <a:pt x="3436" y="3556"/>
                    <a:pt x="2936" y="3122"/>
                    <a:pt x="2602" y="2689"/>
                  </a:cubicBezTo>
                  <a:cubicBezTo>
                    <a:pt x="2735" y="2288"/>
                    <a:pt x="2836" y="1788"/>
                    <a:pt x="2669" y="1521"/>
                  </a:cubicBezTo>
                  <a:cubicBezTo>
                    <a:pt x="2602" y="1421"/>
                    <a:pt x="2502" y="1354"/>
                    <a:pt x="2402" y="1354"/>
                  </a:cubicBezTo>
                  <a:cubicBezTo>
                    <a:pt x="2365" y="1350"/>
                    <a:pt x="2331" y="1348"/>
                    <a:pt x="2300" y="1348"/>
                  </a:cubicBezTo>
                  <a:cubicBezTo>
                    <a:pt x="2099" y="1348"/>
                    <a:pt x="1988" y="1430"/>
                    <a:pt x="1902" y="1488"/>
                  </a:cubicBezTo>
                  <a:cubicBezTo>
                    <a:pt x="1601" y="1821"/>
                    <a:pt x="1968" y="2455"/>
                    <a:pt x="2135" y="2755"/>
                  </a:cubicBezTo>
                  <a:cubicBezTo>
                    <a:pt x="2035" y="3022"/>
                    <a:pt x="1902" y="3289"/>
                    <a:pt x="1735" y="3456"/>
                  </a:cubicBezTo>
                  <a:cubicBezTo>
                    <a:pt x="1514" y="3677"/>
                    <a:pt x="1293" y="3806"/>
                    <a:pt x="1072" y="3806"/>
                  </a:cubicBezTo>
                  <a:cubicBezTo>
                    <a:pt x="1026" y="3806"/>
                    <a:pt x="980" y="3801"/>
                    <a:pt x="934" y="3789"/>
                  </a:cubicBezTo>
                  <a:cubicBezTo>
                    <a:pt x="801" y="3756"/>
                    <a:pt x="701" y="3656"/>
                    <a:pt x="634" y="3456"/>
                  </a:cubicBezTo>
                  <a:cubicBezTo>
                    <a:pt x="434" y="2822"/>
                    <a:pt x="667" y="1588"/>
                    <a:pt x="1301" y="887"/>
                  </a:cubicBezTo>
                  <a:cubicBezTo>
                    <a:pt x="1574" y="576"/>
                    <a:pt x="1892" y="423"/>
                    <a:pt x="2235" y="423"/>
                  </a:cubicBezTo>
                  <a:close/>
                  <a:moveTo>
                    <a:pt x="2243" y="1"/>
                  </a:moveTo>
                  <a:cubicBezTo>
                    <a:pt x="1778" y="1"/>
                    <a:pt x="1343" y="205"/>
                    <a:pt x="968" y="621"/>
                  </a:cubicBezTo>
                  <a:cubicBezTo>
                    <a:pt x="234" y="1454"/>
                    <a:pt x="0" y="2855"/>
                    <a:pt x="234" y="3589"/>
                  </a:cubicBezTo>
                  <a:cubicBezTo>
                    <a:pt x="367" y="4023"/>
                    <a:pt x="634" y="4156"/>
                    <a:pt x="867" y="4190"/>
                  </a:cubicBezTo>
                  <a:cubicBezTo>
                    <a:pt x="943" y="4209"/>
                    <a:pt x="1019" y="4218"/>
                    <a:pt x="1095" y="4218"/>
                  </a:cubicBezTo>
                  <a:cubicBezTo>
                    <a:pt x="1418" y="4218"/>
                    <a:pt x="1738" y="4047"/>
                    <a:pt x="2035" y="3723"/>
                  </a:cubicBezTo>
                  <a:cubicBezTo>
                    <a:pt x="2202" y="3556"/>
                    <a:pt x="2335" y="3322"/>
                    <a:pt x="2435" y="3156"/>
                  </a:cubicBezTo>
                  <a:cubicBezTo>
                    <a:pt x="2802" y="3589"/>
                    <a:pt x="3303" y="3956"/>
                    <a:pt x="3836" y="3990"/>
                  </a:cubicBezTo>
                  <a:cubicBezTo>
                    <a:pt x="3869" y="3993"/>
                    <a:pt x="3902" y="3995"/>
                    <a:pt x="3934" y="3995"/>
                  </a:cubicBezTo>
                  <a:cubicBezTo>
                    <a:pt x="4229" y="3995"/>
                    <a:pt x="4493" y="3857"/>
                    <a:pt x="4704" y="3556"/>
                  </a:cubicBezTo>
                  <a:cubicBezTo>
                    <a:pt x="4970" y="3156"/>
                    <a:pt x="5037" y="2755"/>
                    <a:pt x="4937" y="2322"/>
                  </a:cubicBezTo>
                  <a:cubicBezTo>
                    <a:pt x="4704" y="1188"/>
                    <a:pt x="3303" y="320"/>
                    <a:pt x="3236" y="287"/>
                  </a:cubicBezTo>
                  <a:cubicBezTo>
                    <a:pt x="2897" y="97"/>
                    <a:pt x="2563" y="1"/>
                    <a:pt x="2243"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4" name="Google Shape;6181;p66">
              <a:extLst>
                <a:ext uri="{FF2B5EF4-FFF2-40B4-BE49-F238E27FC236}">
                  <a16:creationId xmlns:a16="http://schemas.microsoft.com/office/drawing/2014/main" id="{9992D1A4-48E9-9662-E5D0-FBBE326EE8F7}"/>
                </a:ext>
              </a:extLst>
            </p:cNvPr>
            <p:cNvSpPr/>
            <p:nvPr/>
          </p:nvSpPr>
          <p:spPr>
            <a:xfrm flipH="1">
              <a:off x="8017225" y="1405100"/>
              <a:ext cx="126775" cy="89300"/>
            </a:xfrm>
            <a:custGeom>
              <a:avLst/>
              <a:gdLst/>
              <a:ahLst/>
              <a:cxnLst/>
              <a:rect l="l" t="t" r="r" b="b"/>
              <a:pathLst>
                <a:path w="5071" h="3572" extrusionOk="0">
                  <a:moveTo>
                    <a:pt x="3006" y="1"/>
                  </a:moveTo>
                  <a:cubicBezTo>
                    <a:pt x="2824" y="1"/>
                    <a:pt x="2633" y="31"/>
                    <a:pt x="2435" y="102"/>
                  </a:cubicBezTo>
                  <a:cubicBezTo>
                    <a:pt x="1134" y="535"/>
                    <a:pt x="0" y="1569"/>
                    <a:pt x="534" y="2403"/>
                  </a:cubicBezTo>
                  <a:cubicBezTo>
                    <a:pt x="914" y="3021"/>
                    <a:pt x="1751" y="3571"/>
                    <a:pt x="2636" y="3571"/>
                  </a:cubicBezTo>
                  <a:cubicBezTo>
                    <a:pt x="2993" y="3571"/>
                    <a:pt x="3357" y="3482"/>
                    <a:pt x="3703" y="3271"/>
                  </a:cubicBezTo>
                  <a:cubicBezTo>
                    <a:pt x="4937" y="2570"/>
                    <a:pt x="5070" y="1303"/>
                    <a:pt x="4737" y="936"/>
                  </a:cubicBezTo>
                  <a:cubicBezTo>
                    <a:pt x="4737" y="936"/>
                    <a:pt x="4018" y="1"/>
                    <a:pt x="3006"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5" name="Google Shape;6182;p66">
              <a:extLst>
                <a:ext uri="{FF2B5EF4-FFF2-40B4-BE49-F238E27FC236}">
                  <a16:creationId xmlns:a16="http://schemas.microsoft.com/office/drawing/2014/main" id="{E192C7CB-431B-228E-A007-F6F03C965C3B}"/>
                </a:ext>
              </a:extLst>
            </p:cNvPr>
            <p:cNvSpPr/>
            <p:nvPr/>
          </p:nvSpPr>
          <p:spPr>
            <a:xfrm flipH="1">
              <a:off x="8039750" y="1407625"/>
              <a:ext cx="15025" cy="71750"/>
            </a:xfrm>
            <a:custGeom>
              <a:avLst/>
              <a:gdLst/>
              <a:ahLst/>
              <a:cxnLst/>
              <a:rect l="l" t="t" r="r" b="b"/>
              <a:pathLst>
                <a:path w="601" h="2870" extrusionOk="0">
                  <a:moveTo>
                    <a:pt x="0" y="1"/>
                  </a:moveTo>
                  <a:cubicBezTo>
                    <a:pt x="0" y="2"/>
                    <a:pt x="267" y="2503"/>
                    <a:pt x="601" y="28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6" name="Google Shape;6183;p66">
              <a:extLst>
                <a:ext uri="{FF2B5EF4-FFF2-40B4-BE49-F238E27FC236}">
                  <a16:creationId xmlns:a16="http://schemas.microsoft.com/office/drawing/2014/main" id="{494935DB-AC49-C66E-F60A-49281B898C87}"/>
                </a:ext>
              </a:extLst>
            </p:cNvPr>
            <p:cNvSpPr/>
            <p:nvPr/>
          </p:nvSpPr>
          <p:spPr>
            <a:xfrm flipH="1">
              <a:off x="8034750" y="1402475"/>
              <a:ext cx="25025" cy="81825"/>
            </a:xfrm>
            <a:custGeom>
              <a:avLst/>
              <a:gdLst/>
              <a:ahLst/>
              <a:cxnLst/>
              <a:rect l="l" t="t" r="r" b="b"/>
              <a:pathLst>
                <a:path w="1001" h="3273" extrusionOk="0">
                  <a:moveTo>
                    <a:pt x="219" y="0"/>
                  </a:moveTo>
                  <a:cubicBezTo>
                    <a:pt x="202" y="0"/>
                    <a:pt x="185" y="2"/>
                    <a:pt x="167" y="7"/>
                  </a:cubicBezTo>
                  <a:cubicBezTo>
                    <a:pt x="134" y="7"/>
                    <a:pt x="67" y="40"/>
                    <a:pt x="34" y="73"/>
                  </a:cubicBezTo>
                  <a:cubicBezTo>
                    <a:pt x="0" y="107"/>
                    <a:pt x="0" y="173"/>
                    <a:pt x="0" y="240"/>
                  </a:cubicBezTo>
                  <a:cubicBezTo>
                    <a:pt x="67" y="841"/>
                    <a:pt x="300" y="2842"/>
                    <a:pt x="634" y="3209"/>
                  </a:cubicBezTo>
                  <a:cubicBezTo>
                    <a:pt x="671" y="3245"/>
                    <a:pt x="727" y="3272"/>
                    <a:pt x="787" y="3272"/>
                  </a:cubicBezTo>
                  <a:cubicBezTo>
                    <a:pt x="837" y="3272"/>
                    <a:pt x="889" y="3254"/>
                    <a:pt x="934" y="3209"/>
                  </a:cubicBezTo>
                  <a:cubicBezTo>
                    <a:pt x="1001" y="3142"/>
                    <a:pt x="1001" y="3009"/>
                    <a:pt x="934" y="2909"/>
                  </a:cubicBezTo>
                  <a:cubicBezTo>
                    <a:pt x="767" y="2742"/>
                    <a:pt x="534" y="1374"/>
                    <a:pt x="400" y="173"/>
                  </a:cubicBezTo>
                  <a:cubicBezTo>
                    <a:pt x="400" y="87"/>
                    <a:pt x="325" y="0"/>
                    <a:pt x="219"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7" name="Google Shape;6184;p66">
              <a:extLst>
                <a:ext uri="{FF2B5EF4-FFF2-40B4-BE49-F238E27FC236}">
                  <a16:creationId xmlns:a16="http://schemas.microsoft.com/office/drawing/2014/main" id="{387DA4C4-1A0D-6D9B-F9D8-636005D0F180}"/>
                </a:ext>
              </a:extLst>
            </p:cNvPr>
            <p:cNvSpPr/>
            <p:nvPr/>
          </p:nvSpPr>
          <p:spPr>
            <a:xfrm flipH="1">
              <a:off x="8065600" y="1409300"/>
              <a:ext cx="20025" cy="84250"/>
            </a:xfrm>
            <a:custGeom>
              <a:avLst/>
              <a:gdLst/>
              <a:ahLst/>
              <a:cxnLst/>
              <a:rect l="l" t="t" r="r" b="b"/>
              <a:pathLst>
                <a:path w="801" h="3370" extrusionOk="0">
                  <a:moveTo>
                    <a:pt x="0" y="0"/>
                  </a:moveTo>
                  <a:cubicBezTo>
                    <a:pt x="0" y="1"/>
                    <a:pt x="400" y="2936"/>
                    <a:pt x="801" y="3370"/>
                  </a:cubicBezTo>
                  <a:lnTo>
                    <a:pt x="0" y="0"/>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8" name="Google Shape;6185;p66">
              <a:extLst>
                <a:ext uri="{FF2B5EF4-FFF2-40B4-BE49-F238E27FC236}">
                  <a16:creationId xmlns:a16="http://schemas.microsoft.com/office/drawing/2014/main" id="{85BECFD0-A693-F5A6-02B4-41116A2C06A4}"/>
                </a:ext>
              </a:extLst>
            </p:cNvPr>
            <p:cNvSpPr/>
            <p:nvPr/>
          </p:nvSpPr>
          <p:spPr>
            <a:xfrm flipH="1">
              <a:off x="8059750" y="1404300"/>
              <a:ext cx="31725" cy="94175"/>
            </a:xfrm>
            <a:custGeom>
              <a:avLst/>
              <a:gdLst/>
              <a:ahLst/>
              <a:cxnLst/>
              <a:rect l="l" t="t" r="r" b="b"/>
              <a:pathLst>
                <a:path w="1269" h="3767" extrusionOk="0">
                  <a:moveTo>
                    <a:pt x="201" y="0"/>
                  </a:moveTo>
                  <a:cubicBezTo>
                    <a:pt x="134" y="0"/>
                    <a:pt x="101" y="34"/>
                    <a:pt x="67" y="67"/>
                  </a:cubicBezTo>
                  <a:cubicBezTo>
                    <a:pt x="34" y="100"/>
                    <a:pt x="1" y="167"/>
                    <a:pt x="34" y="234"/>
                  </a:cubicBezTo>
                  <a:cubicBezTo>
                    <a:pt x="101" y="734"/>
                    <a:pt x="468" y="3236"/>
                    <a:pt x="868" y="3703"/>
                  </a:cubicBezTo>
                  <a:cubicBezTo>
                    <a:pt x="923" y="3740"/>
                    <a:pt x="988" y="3766"/>
                    <a:pt x="1046" y="3766"/>
                  </a:cubicBezTo>
                  <a:cubicBezTo>
                    <a:pt x="1094" y="3766"/>
                    <a:pt x="1138" y="3748"/>
                    <a:pt x="1168" y="3703"/>
                  </a:cubicBezTo>
                  <a:cubicBezTo>
                    <a:pt x="1268" y="3636"/>
                    <a:pt x="1268" y="3503"/>
                    <a:pt x="1201" y="3403"/>
                  </a:cubicBezTo>
                  <a:cubicBezTo>
                    <a:pt x="935" y="3169"/>
                    <a:pt x="601" y="1368"/>
                    <a:pt x="434" y="167"/>
                  </a:cubicBezTo>
                  <a:cubicBezTo>
                    <a:pt x="434" y="67"/>
                    <a:pt x="301"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9" name="Google Shape;6186;p66">
              <a:extLst>
                <a:ext uri="{FF2B5EF4-FFF2-40B4-BE49-F238E27FC236}">
                  <a16:creationId xmlns:a16="http://schemas.microsoft.com/office/drawing/2014/main" id="{52D87CD8-A6FE-AD1F-E26F-34D279BD409D}"/>
                </a:ext>
              </a:extLst>
            </p:cNvPr>
            <p:cNvSpPr/>
            <p:nvPr/>
          </p:nvSpPr>
          <p:spPr>
            <a:xfrm flipH="1">
              <a:off x="7901300" y="1373225"/>
              <a:ext cx="63425" cy="56950"/>
            </a:xfrm>
            <a:custGeom>
              <a:avLst/>
              <a:gdLst/>
              <a:ahLst/>
              <a:cxnLst/>
              <a:rect l="l" t="t" r="r" b="b"/>
              <a:pathLst>
                <a:path w="2537" h="2278" extrusionOk="0">
                  <a:moveTo>
                    <a:pt x="2315" y="1"/>
                  </a:moveTo>
                  <a:cubicBezTo>
                    <a:pt x="2226" y="1"/>
                    <a:pt x="2130" y="65"/>
                    <a:pt x="2102" y="176"/>
                  </a:cubicBezTo>
                  <a:cubicBezTo>
                    <a:pt x="1735" y="1710"/>
                    <a:pt x="268" y="1844"/>
                    <a:pt x="201" y="1844"/>
                  </a:cubicBezTo>
                  <a:cubicBezTo>
                    <a:pt x="134" y="1844"/>
                    <a:pt x="101" y="1877"/>
                    <a:pt x="68" y="1910"/>
                  </a:cubicBezTo>
                  <a:cubicBezTo>
                    <a:pt x="34" y="1977"/>
                    <a:pt x="1" y="2011"/>
                    <a:pt x="1" y="2077"/>
                  </a:cubicBezTo>
                  <a:cubicBezTo>
                    <a:pt x="34" y="2177"/>
                    <a:pt x="134" y="2277"/>
                    <a:pt x="234" y="2277"/>
                  </a:cubicBezTo>
                  <a:cubicBezTo>
                    <a:pt x="268" y="2277"/>
                    <a:pt x="2069" y="2111"/>
                    <a:pt x="2536" y="276"/>
                  </a:cubicBezTo>
                  <a:cubicBezTo>
                    <a:pt x="2536" y="143"/>
                    <a:pt x="2469" y="42"/>
                    <a:pt x="2369" y="9"/>
                  </a:cubicBezTo>
                  <a:cubicBezTo>
                    <a:pt x="2352" y="3"/>
                    <a:pt x="2334" y="1"/>
                    <a:pt x="2315"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0" name="Google Shape;6187;p66">
              <a:extLst>
                <a:ext uri="{FF2B5EF4-FFF2-40B4-BE49-F238E27FC236}">
                  <a16:creationId xmlns:a16="http://schemas.microsoft.com/office/drawing/2014/main" id="{118BABE8-8D46-78A9-DC7B-4DBC64C808AC}"/>
                </a:ext>
              </a:extLst>
            </p:cNvPr>
            <p:cNvSpPr/>
            <p:nvPr/>
          </p:nvSpPr>
          <p:spPr>
            <a:xfrm flipH="1">
              <a:off x="8093125" y="1425975"/>
              <a:ext cx="15850" cy="66750"/>
            </a:xfrm>
            <a:custGeom>
              <a:avLst/>
              <a:gdLst/>
              <a:ahLst/>
              <a:cxnLst/>
              <a:rect l="l" t="t" r="r" b="b"/>
              <a:pathLst>
                <a:path w="634" h="2670" extrusionOk="0">
                  <a:moveTo>
                    <a:pt x="0" y="1"/>
                  </a:moveTo>
                  <a:lnTo>
                    <a:pt x="0" y="1"/>
                  </a:lnTo>
                  <a:cubicBezTo>
                    <a:pt x="0" y="1"/>
                    <a:pt x="134" y="2169"/>
                    <a:pt x="634" y="26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1" name="Google Shape;6188;p66">
              <a:extLst>
                <a:ext uri="{FF2B5EF4-FFF2-40B4-BE49-F238E27FC236}">
                  <a16:creationId xmlns:a16="http://schemas.microsoft.com/office/drawing/2014/main" id="{06E9FA10-361A-3487-9EE8-6D21C7312466}"/>
                </a:ext>
              </a:extLst>
            </p:cNvPr>
            <p:cNvSpPr/>
            <p:nvPr/>
          </p:nvSpPr>
          <p:spPr>
            <a:xfrm flipH="1">
              <a:off x="8086450" y="1420975"/>
              <a:ext cx="27550" cy="76325"/>
            </a:xfrm>
            <a:custGeom>
              <a:avLst/>
              <a:gdLst/>
              <a:ahLst/>
              <a:cxnLst/>
              <a:rect l="l" t="t" r="r" b="b"/>
              <a:pathLst>
                <a:path w="1102" h="3053" extrusionOk="0">
                  <a:moveTo>
                    <a:pt x="201" y="0"/>
                  </a:moveTo>
                  <a:cubicBezTo>
                    <a:pt x="134" y="0"/>
                    <a:pt x="101" y="34"/>
                    <a:pt x="68" y="67"/>
                  </a:cubicBezTo>
                  <a:cubicBezTo>
                    <a:pt x="34" y="101"/>
                    <a:pt x="1" y="167"/>
                    <a:pt x="1" y="234"/>
                  </a:cubicBezTo>
                  <a:cubicBezTo>
                    <a:pt x="34" y="434"/>
                    <a:pt x="168" y="2469"/>
                    <a:pt x="701" y="3003"/>
                  </a:cubicBezTo>
                  <a:cubicBezTo>
                    <a:pt x="752" y="3036"/>
                    <a:pt x="810" y="3053"/>
                    <a:pt x="864" y="3053"/>
                  </a:cubicBezTo>
                  <a:cubicBezTo>
                    <a:pt x="918" y="3053"/>
                    <a:pt x="968" y="3036"/>
                    <a:pt x="1002" y="3003"/>
                  </a:cubicBezTo>
                  <a:cubicBezTo>
                    <a:pt x="1102" y="2903"/>
                    <a:pt x="1068" y="2769"/>
                    <a:pt x="1002" y="2702"/>
                  </a:cubicBezTo>
                  <a:cubicBezTo>
                    <a:pt x="668" y="2402"/>
                    <a:pt x="468" y="1001"/>
                    <a:pt x="435" y="201"/>
                  </a:cubicBezTo>
                  <a:cubicBezTo>
                    <a:pt x="401" y="67"/>
                    <a:pt x="335"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2" name="Google Shape;6189;p66">
              <a:extLst>
                <a:ext uri="{FF2B5EF4-FFF2-40B4-BE49-F238E27FC236}">
                  <a16:creationId xmlns:a16="http://schemas.microsoft.com/office/drawing/2014/main" id="{4CC9AD6F-984B-FB28-15C0-E62BB40319C3}"/>
                </a:ext>
              </a:extLst>
            </p:cNvPr>
            <p:cNvSpPr/>
            <p:nvPr/>
          </p:nvSpPr>
          <p:spPr>
            <a:xfrm flipH="1">
              <a:off x="7887125" y="1429650"/>
              <a:ext cx="78425" cy="37525"/>
            </a:xfrm>
            <a:custGeom>
              <a:avLst/>
              <a:gdLst/>
              <a:ahLst/>
              <a:cxnLst/>
              <a:rect l="l" t="t" r="r" b="b"/>
              <a:pathLst>
                <a:path w="3137" h="1501" extrusionOk="0">
                  <a:moveTo>
                    <a:pt x="940" y="0"/>
                  </a:moveTo>
                  <a:cubicBezTo>
                    <a:pt x="705" y="0"/>
                    <a:pt x="448" y="27"/>
                    <a:pt x="167" y="87"/>
                  </a:cubicBezTo>
                  <a:cubicBezTo>
                    <a:pt x="134" y="120"/>
                    <a:pt x="101" y="120"/>
                    <a:pt x="67" y="154"/>
                  </a:cubicBezTo>
                  <a:cubicBezTo>
                    <a:pt x="1" y="221"/>
                    <a:pt x="1" y="287"/>
                    <a:pt x="1" y="354"/>
                  </a:cubicBezTo>
                  <a:cubicBezTo>
                    <a:pt x="34" y="454"/>
                    <a:pt x="134" y="521"/>
                    <a:pt x="267" y="521"/>
                  </a:cubicBezTo>
                  <a:cubicBezTo>
                    <a:pt x="524" y="464"/>
                    <a:pt x="756" y="439"/>
                    <a:pt x="967" y="439"/>
                  </a:cubicBezTo>
                  <a:cubicBezTo>
                    <a:pt x="2237" y="439"/>
                    <a:pt x="2707" y="1331"/>
                    <a:pt x="2736" y="1388"/>
                  </a:cubicBezTo>
                  <a:cubicBezTo>
                    <a:pt x="2761" y="1463"/>
                    <a:pt x="2842" y="1501"/>
                    <a:pt x="2923" y="1501"/>
                  </a:cubicBezTo>
                  <a:cubicBezTo>
                    <a:pt x="2951" y="1501"/>
                    <a:pt x="2978" y="1496"/>
                    <a:pt x="3003" y="1488"/>
                  </a:cubicBezTo>
                  <a:cubicBezTo>
                    <a:pt x="3103" y="1421"/>
                    <a:pt x="3136" y="1321"/>
                    <a:pt x="3103" y="1221"/>
                  </a:cubicBezTo>
                  <a:cubicBezTo>
                    <a:pt x="3103" y="1192"/>
                    <a:pt x="2521" y="0"/>
                    <a:pt x="940"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3" name="Google Shape;6190;p66">
              <a:extLst>
                <a:ext uri="{FF2B5EF4-FFF2-40B4-BE49-F238E27FC236}">
                  <a16:creationId xmlns:a16="http://schemas.microsoft.com/office/drawing/2014/main" id="{E6FF1430-6C63-E8BE-B515-011D4B13935F}"/>
                </a:ext>
              </a:extLst>
            </p:cNvPr>
            <p:cNvSpPr/>
            <p:nvPr/>
          </p:nvSpPr>
          <p:spPr>
            <a:xfrm flipH="1">
              <a:off x="8258225" y="1478525"/>
              <a:ext cx="386150" cy="896500"/>
            </a:xfrm>
            <a:custGeom>
              <a:avLst/>
              <a:gdLst/>
              <a:ahLst/>
              <a:cxnLst/>
              <a:rect l="l" t="t" r="r" b="b"/>
              <a:pathLst>
                <a:path w="15446" h="35860" extrusionOk="0">
                  <a:moveTo>
                    <a:pt x="13611" y="0"/>
                  </a:moveTo>
                  <a:cubicBezTo>
                    <a:pt x="13310" y="0"/>
                    <a:pt x="13043" y="0"/>
                    <a:pt x="12743" y="33"/>
                  </a:cubicBezTo>
                  <a:cubicBezTo>
                    <a:pt x="12677" y="33"/>
                    <a:pt x="12643" y="67"/>
                    <a:pt x="12610" y="100"/>
                  </a:cubicBezTo>
                  <a:cubicBezTo>
                    <a:pt x="12576" y="134"/>
                    <a:pt x="12543" y="200"/>
                    <a:pt x="12576" y="267"/>
                  </a:cubicBezTo>
                  <a:cubicBezTo>
                    <a:pt x="12576" y="354"/>
                    <a:pt x="12652" y="440"/>
                    <a:pt x="12758" y="440"/>
                  </a:cubicBezTo>
                  <a:cubicBezTo>
                    <a:pt x="12775" y="440"/>
                    <a:pt x="12792" y="438"/>
                    <a:pt x="12810" y="434"/>
                  </a:cubicBezTo>
                  <a:cubicBezTo>
                    <a:pt x="12927" y="417"/>
                    <a:pt x="13052" y="409"/>
                    <a:pt x="13181" y="409"/>
                  </a:cubicBezTo>
                  <a:cubicBezTo>
                    <a:pt x="13310" y="409"/>
                    <a:pt x="13444" y="417"/>
                    <a:pt x="13577" y="434"/>
                  </a:cubicBezTo>
                  <a:cubicBezTo>
                    <a:pt x="13711" y="434"/>
                    <a:pt x="13811" y="334"/>
                    <a:pt x="13811" y="234"/>
                  </a:cubicBezTo>
                  <a:cubicBezTo>
                    <a:pt x="13811" y="100"/>
                    <a:pt x="13744" y="0"/>
                    <a:pt x="13611" y="0"/>
                  </a:cubicBezTo>
                  <a:close/>
                  <a:moveTo>
                    <a:pt x="14419" y="154"/>
                  </a:moveTo>
                  <a:cubicBezTo>
                    <a:pt x="14362" y="154"/>
                    <a:pt x="14302" y="185"/>
                    <a:pt x="14278" y="234"/>
                  </a:cubicBezTo>
                  <a:cubicBezTo>
                    <a:pt x="14244" y="234"/>
                    <a:pt x="14244" y="267"/>
                    <a:pt x="14211" y="300"/>
                  </a:cubicBezTo>
                  <a:cubicBezTo>
                    <a:pt x="14178" y="400"/>
                    <a:pt x="14244" y="534"/>
                    <a:pt x="14378" y="567"/>
                  </a:cubicBezTo>
                  <a:cubicBezTo>
                    <a:pt x="14811" y="701"/>
                    <a:pt x="15078" y="834"/>
                    <a:pt x="15078" y="834"/>
                  </a:cubicBezTo>
                  <a:cubicBezTo>
                    <a:pt x="15114" y="858"/>
                    <a:pt x="15153" y="869"/>
                    <a:pt x="15193" y="869"/>
                  </a:cubicBezTo>
                  <a:cubicBezTo>
                    <a:pt x="15265" y="869"/>
                    <a:pt x="15335" y="832"/>
                    <a:pt x="15378" y="767"/>
                  </a:cubicBezTo>
                  <a:cubicBezTo>
                    <a:pt x="15445" y="667"/>
                    <a:pt x="15412" y="534"/>
                    <a:pt x="15312" y="500"/>
                  </a:cubicBezTo>
                  <a:cubicBezTo>
                    <a:pt x="15278" y="467"/>
                    <a:pt x="14978" y="300"/>
                    <a:pt x="14478" y="167"/>
                  </a:cubicBezTo>
                  <a:cubicBezTo>
                    <a:pt x="14460" y="158"/>
                    <a:pt x="14440" y="154"/>
                    <a:pt x="14419" y="154"/>
                  </a:cubicBezTo>
                  <a:close/>
                  <a:moveTo>
                    <a:pt x="11944" y="225"/>
                  </a:moveTo>
                  <a:cubicBezTo>
                    <a:pt x="11922" y="225"/>
                    <a:pt x="11900" y="228"/>
                    <a:pt x="11876" y="234"/>
                  </a:cubicBezTo>
                  <a:cubicBezTo>
                    <a:pt x="11609" y="334"/>
                    <a:pt x="11342" y="467"/>
                    <a:pt x="11109" y="634"/>
                  </a:cubicBezTo>
                  <a:cubicBezTo>
                    <a:pt x="11075" y="634"/>
                    <a:pt x="11075" y="667"/>
                    <a:pt x="11075" y="667"/>
                  </a:cubicBezTo>
                  <a:cubicBezTo>
                    <a:pt x="11009" y="734"/>
                    <a:pt x="10975" y="834"/>
                    <a:pt x="11042" y="901"/>
                  </a:cubicBezTo>
                  <a:cubicBezTo>
                    <a:pt x="11085" y="965"/>
                    <a:pt x="11156" y="1002"/>
                    <a:pt x="11228" y="1002"/>
                  </a:cubicBezTo>
                  <a:cubicBezTo>
                    <a:pt x="11267" y="1002"/>
                    <a:pt x="11307" y="991"/>
                    <a:pt x="11342" y="967"/>
                  </a:cubicBezTo>
                  <a:cubicBezTo>
                    <a:pt x="11542" y="834"/>
                    <a:pt x="11776" y="734"/>
                    <a:pt x="12043" y="634"/>
                  </a:cubicBezTo>
                  <a:cubicBezTo>
                    <a:pt x="12143" y="601"/>
                    <a:pt x="12210" y="467"/>
                    <a:pt x="12143" y="367"/>
                  </a:cubicBezTo>
                  <a:cubicBezTo>
                    <a:pt x="12115" y="285"/>
                    <a:pt x="12043" y="225"/>
                    <a:pt x="11944" y="225"/>
                  </a:cubicBezTo>
                  <a:close/>
                  <a:moveTo>
                    <a:pt x="10571" y="1093"/>
                  </a:moveTo>
                  <a:cubicBezTo>
                    <a:pt x="10517" y="1093"/>
                    <a:pt x="10458" y="1118"/>
                    <a:pt x="10408" y="1168"/>
                  </a:cubicBezTo>
                  <a:cubicBezTo>
                    <a:pt x="10275" y="1301"/>
                    <a:pt x="10108" y="1434"/>
                    <a:pt x="9975" y="1601"/>
                  </a:cubicBezTo>
                  <a:cubicBezTo>
                    <a:pt x="9908" y="1635"/>
                    <a:pt x="9875" y="1701"/>
                    <a:pt x="9808" y="1768"/>
                  </a:cubicBezTo>
                  <a:cubicBezTo>
                    <a:pt x="9741" y="1868"/>
                    <a:pt x="9741" y="2002"/>
                    <a:pt x="9841" y="2068"/>
                  </a:cubicBezTo>
                  <a:cubicBezTo>
                    <a:pt x="9886" y="2098"/>
                    <a:pt x="9938" y="2115"/>
                    <a:pt x="9987" y="2115"/>
                  </a:cubicBezTo>
                  <a:cubicBezTo>
                    <a:pt x="10048" y="2115"/>
                    <a:pt x="10105" y="2090"/>
                    <a:pt x="10141" y="2035"/>
                  </a:cubicBezTo>
                  <a:cubicBezTo>
                    <a:pt x="10308" y="1835"/>
                    <a:pt x="10508" y="1635"/>
                    <a:pt x="10708" y="1468"/>
                  </a:cubicBezTo>
                  <a:cubicBezTo>
                    <a:pt x="10775" y="1401"/>
                    <a:pt x="10775" y="1268"/>
                    <a:pt x="10708" y="1168"/>
                  </a:cubicBezTo>
                  <a:cubicBezTo>
                    <a:pt x="10675" y="1118"/>
                    <a:pt x="10625" y="1093"/>
                    <a:pt x="10571" y="1093"/>
                  </a:cubicBezTo>
                  <a:close/>
                  <a:moveTo>
                    <a:pt x="9495" y="2365"/>
                  </a:moveTo>
                  <a:cubicBezTo>
                    <a:pt x="9436" y="2365"/>
                    <a:pt x="9382" y="2394"/>
                    <a:pt x="9341" y="2435"/>
                  </a:cubicBezTo>
                  <a:cubicBezTo>
                    <a:pt x="9307" y="2435"/>
                    <a:pt x="9307" y="2469"/>
                    <a:pt x="9307" y="2469"/>
                  </a:cubicBezTo>
                  <a:cubicBezTo>
                    <a:pt x="9174" y="2702"/>
                    <a:pt x="9007" y="2936"/>
                    <a:pt x="8874" y="3202"/>
                  </a:cubicBezTo>
                  <a:cubicBezTo>
                    <a:pt x="8807" y="3302"/>
                    <a:pt x="8874" y="3436"/>
                    <a:pt x="8974" y="3469"/>
                  </a:cubicBezTo>
                  <a:cubicBezTo>
                    <a:pt x="9009" y="3493"/>
                    <a:pt x="9045" y="3504"/>
                    <a:pt x="9079" y="3504"/>
                  </a:cubicBezTo>
                  <a:cubicBezTo>
                    <a:pt x="9141" y="3504"/>
                    <a:pt x="9198" y="3467"/>
                    <a:pt x="9241" y="3403"/>
                  </a:cubicBezTo>
                  <a:cubicBezTo>
                    <a:pt x="9374" y="3136"/>
                    <a:pt x="9508" y="2902"/>
                    <a:pt x="9641" y="2702"/>
                  </a:cubicBezTo>
                  <a:cubicBezTo>
                    <a:pt x="9708" y="2602"/>
                    <a:pt x="9708" y="2469"/>
                    <a:pt x="9608" y="2402"/>
                  </a:cubicBezTo>
                  <a:cubicBezTo>
                    <a:pt x="9569" y="2376"/>
                    <a:pt x="9531" y="2365"/>
                    <a:pt x="9495" y="2365"/>
                  </a:cubicBezTo>
                  <a:close/>
                  <a:moveTo>
                    <a:pt x="8686" y="3833"/>
                  </a:moveTo>
                  <a:cubicBezTo>
                    <a:pt x="8635" y="3833"/>
                    <a:pt x="8582" y="3862"/>
                    <a:pt x="8540" y="3903"/>
                  </a:cubicBezTo>
                  <a:cubicBezTo>
                    <a:pt x="8540" y="3936"/>
                    <a:pt x="8507" y="3936"/>
                    <a:pt x="8507" y="3970"/>
                  </a:cubicBezTo>
                  <a:cubicBezTo>
                    <a:pt x="8407" y="4203"/>
                    <a:pt x="8273" y="4470"/>
                    <a:pt x="8173" y="4737"/>
                  </a:cubicBezTo>
                  <a:cubicBezTo>
                    <a:pt x="8140" y="4837"/>
                    <a:pt x="8207" y="4970"/>
                    <a:pt x="8307" y="5004"/>
                  </a:cubicBezTo>
                  <a:cubicBezTo>
                    <a:pt x="8332" y="5012"/>
                    <a:pt x="8359" y="5016"/>
                    <a:pt x="8386" y="5016"/>
                  </a:cubicBezTo>
                  <a:cubicBezTo>
                    <a:pt x="8467" y="5016"/>
                    <a:pt x="8549" y="4979"/>
                    <a:pt x="8574" y="4904"/>
                  </a:cubicBezTo>
                  <a:cubicBezTo>
                    <a:pt x="8674" y="4637"/>
                    <a:pt x="8774" y="4370"/>
                    <a:pt x="8874" y="4136"/>
                  </a:cubicBezTo>
                  <a:cubicBezTo>
                    <a:pt x="8941" y="4036"/>
                    <a:pt x="8874" y="3903"/>
                    <a:pt x="8774" y="3870"/>
                  </a:cubicBezTo>
                  <a:cubicBezTo>
                    <a:pt x="8748" y="3844"/>
                    <a:pt x="8718" y="3833"/>
                    <a:pt x="8686" y="3833"/>
                  </a:cubicBezTo>
                  <a:close/>
                  <a:moveTo>
                    <a:pt x="8099" y="5391"/>
                  </a:moveTo>
                  <a:cubicBezTo>
                    <a:pt x="8038" y="5391"/>
                    <a:pt x="7989" y="5422"/>
                    <a:pt x="7940" y="5471"/>
                  </a:cubicBezTo>
                  <a:cubicBezTo>
                    <a:pt x="7940" y="5504"/>
                    <a:pt x="7906" y="5504"/>
                    <a:pt x="7906" y="5537"/>
                  </a:cubicBezTo>
                  <a:cubicBezTo>
                    <a:pt x="7840" y="5738"/>
                    <a:pt x="7773" y="5938"/>
                    <a:pt x="7740" y="6138"/>
                  </a:cubicBezTo>
                  <a:lnTo>
                    <a:pt x="7673" y="6338"/>
                  </a:lnTo>
                  <a:cubicBezTo>
                    <a:pt x="7640" y="6471"/>
                    <a:pt x="7706" y="6571"/>
                    <a:pt x="7806" y="6605"/>
                  </a:cubicBezTo>
                  <a:cubicBezTo>
                    <a:pt x="7830" y="6611"/>
                    <a:pt x="7853" y="6614"/>
                    <a:pt x="7874" y="6614"/>
                  </a:cubicBezTo>
                  <a:cubicBezTo>
                    <a:pt x="7973" y="6614"/>
                    <a:pt x="8046" y="6554"/>
                    <a:pt x="8073" y="6471"/>
                  </a:cubicBezTo>
                  <a:lnTo>
                    <a:pt x="8140" y="6238"/>
                  </a:lnTo>
                  <a:cubicBezTo>
                    <a:pt x="8173" y="6038"/>
                    <a:pt x="8240" y="5871"/>
                    <a:pt x="8307" y="5671"/>
                  </a:cubicBezTo>
                  <a:cubicBezTo>
                    <a:pt x="8340" y="5571"/>
                    <a:pt x="8273" y="5437"/>
                    <a:pt x="8173" y="5404"/>
                  </a:cubicBezTo>
                  <a:cubicBezTo>
                    <a:pt x="8147" y="5395"/>
                    <a:pt x="8122" y="5391"/>
                    <a:pt x="8099" y="5391"/>
                  </a:cubicBezTo>
                  <a:close/>
                  <a:moveTo>
                    <a:pt x="7706" y="7005"/>
                  </a:moveTo>
                  <a:cubicBezTo>
                    <a:pt x="7640" y="7005"/>
                    <a:pt x="7573" y="7005"/>
                    <a:pt x="7506" y="7072"/>
                  </a:cubicBezTo>
                  <a:cubicBezTo>
                    <a:pt x="7473" y="7105"/>
                    <a:pt x="7473" y="7139"/>
                    <a:pt x="7473" y="7172"/>
                  </a:cubicBezTo>
                  <a:cubicBezTo>
                    <a:pt x="7406" y="7472"/>
                    <a:pt x="7339" y="7739"/>
                    <a:pt x="7306" y="8006"/>
                  </a:cubicBezTo>
                  <a:cubicBezTo>
                    <a:pt x="7306" y="8106"/>
                    <a:pt x="7373" y="8206"/>
                    <a:pt x="7473" y="8239"/>
                  </a:cubicBezTo>
                  <a:cubicBezTo>
                    <a:pt x="7491" y="8244"/>
                    <a:pt x="7508" y="8246"/>
                    <a:pt x="7525" y="8246"/>
                  </a:cubicBezTo>
                  <a:cubicBezTo>
                    <a:pt x="7631" y="8246"/>
                    <a:pt x="7706" y="8159"/>
                    <a:pt x="7706" y="8073"/>
                  </a:cubicBezTo>
                  <a:cubicBezTo>
                    <a:pt x="7773" y="7806"/>
                    <a:pt x="7806" y="7539"/>
                    <a:pt x="7873" y="7272"/>
                  </a:cubicBezTo>
                  <a:cubicBezTo>
                    <a:pt x="7906" y="7139"/>
                    <a:pt x="7840" y="7038"/>
                    <a:pt x="7706" y="7005"/>
                  </a:cubicBezTo>
                  <a:close/>
                  <a:moveTo>
                    <a:pt x="7439" y="8640"/>
                  </a:moveTo>
                  <a:cubicBezTo>
                    <a:pt x="7373" y="8640"/>
                    <a:pt x="7306" y="8673"/>
                    <a:pt x="7273" y="8706"/>
                  </a:cubicBezTo>
                  <a:cubicBezTo>
                    <a:pt x="7239" y="8740"/>
                    <a:pt x="7206" y="8806"/>
                    <a:pt x="7206" y="8840"/>
                  </a:cubicBezTo>
                  <a:cubicBezTo>
                    <a:pt x="7173" y="9140"/>
                    <a:pt x="7173" y="9440"/>
                    <a:pt x="7173" y="9707"/>
                  </a:cubicBezTo>
                  <a:cubicBezTo>
                    <a:pt x="7173" y="9807"/>
                    <a:pt x="7273" y="9907"/>
                    <a:pt x="7406" y="9907"/>
                  </a:cubicBezTo>
                  <a:cubicBezTo>
                    <a:pt x="7506" y="9907"/>
                    <a:pt x="7606" y="9807"/>
                    <a:pt x="7606" y="9674"/>
                  </a:cubicBezTo>
                  <a:cubicBezTo>
                    <a:pt x="7606" y="9440"/>
                    <a:pt x="7606" y="9173"/>
                    <a:pt x="7640" y="8873"/>
                  </a:cubicBezTo>
                  <a:cubicBezTo>
                    <a:pt x="7640" y="8773"/>
                    <a:pt x="7540" y="8673"/>
                    <a:pt x="7439" y="8640"/>
                  </a:cubicBezTo>
                  <a:close/>
                  <a:moveTo>
                    <a:pt x="8207" y="9874"/>
                  </a:moveTo>
                  <a:cubicBezTo>
                    <a:pt x="8140" y="9874"/>
                    <a:pt x="8107" y="9907"/>
                    <a:pt x="8073" y="9941"/>
                  </a:cubicBezTo>
                  <a:cubicBezTo>
                    <a:pt x="8040" y="9974"/>
                    <a:pt x="8007" y="10007"/>
                    <a:pt x="8007" y="10074"/>
                  </a:cubicBezTo>
                  <a:cubicBezTo>
                    <a:pt x="8007" y="10174"/>
                    <a:pt x="8107" y="10274"/>
                    <a:pt x="8207" y="10274"/>
                  </a:cubicBezTo>
                  <a:cubicBezTo>
                    <a:pt x="8474" y="10274"/>
                    <a:pt x="8740" y="10307"/>
                    <a:pt x="9007" y="10374"/>
                  </a:cubicBezTo>
                  <a:cubicBezTo>
                    <a:pt x="9021" y="10379"/>
                    <a:pt x="9035" y="10381"/>
                    <a:pt x="9049" y="10381"/>
                  </a:cubicBezTo>
                  <a:cubicBezTo>
                    <a:pt x="9141" y="10381"/>
                    <a:pt x="9241" y="10294"/>
                    <a:pt x="9241" y="10207"/>
                  </a:cubicBezTo>
                  <a:cubicBezTo>
                    <a:pt x="9274" y="10107"/>
                    <a:pt x="9207" y="9974"/>
                    <a:pt x="9074" y="9974"/>
                  </a:cubicBezTo>
                  <a:cubicBezTo>
                    <a:pt x="8807" y="9907"/>
                    <a:pt x="8507" y="9874"/>
                    <a:pt x="8207" y="9874"/>
                  </a:cubicBezTo>
                  <a:close/>
                  <a:moveTo>
                    <a:pt x="9813" y="10219"/>
                  </a:moveTo>
                  <a:cubicBezTo>
                    <a:pt x="9764" y="10219"/>
                    <a:pt x="9713" y="10235"/>
                    <a:pt x="9674" y="10274"/>
                  </a:cubicBezTo>
                  <a:cubicBezTo>
                    <a:pt x="9674" y="10307"/>
                    <a:pt x="9641" y="10307"/>
                    <a:pt x="9641" y="10341"/>
                  </a:cubicBezTo>
                  <a:cubicBezTo>
                    <a:pt x="9608" y="10441"/>
                    <a:pt x="9641" y="10574"/>
                    <a:pt x="9741" y="10608"/>
                  </a:cubicBezTo>
                  <a:cubicBezTo>
                    <a:pt x="9975" y="10708"/>
                    <a:pt x="10141" y="10841"/>
                    <a:pt x="10308" y="10975"/>
                  </a:cubicBezTo>
                  <a:cubicBezTo>
                    <a:pt x="10342" y="11008"/>
                    <a:pt x="10342" y="11008"/>
                    <a:pt x="10375" y="11041"/>
                  </a:cubicBezTo>
                  <a:cubicBezTo>
                    <a:pt x="10408" y="11075"/>
                    <a:pt x="10458" y="11091"/>
                    <a:pt x="10513" y="11091"/>
                  </a:cubicBezTo>
                  <a:cubicBezTo>
                    <a:pt x="10567" y="11091"/>
                    <a:pt x="10625" y="11075"/>
                    <a:pt x="10675" y="11041"/>
                  </a:cubicBezTo>
                  <a:cubicBezTo>
                    <a:pt x="10742" y="10941"/>
                    <a:pt x="10742" y="10808"/>
                    <a:pt x="10675" y="10741"/>
                  </a:cubicBezTo>
                  <a:cubicBezTo>
                    <a:pt x="10642" y="10708"/>
                    <a:pt x="10608" y="10674"/>
                    <a:pt x="10575" y="10674"/>
                  </a:cubicBezTo>
                  <a:cubicBezTo>
                    <a:pt x="10408" y="10508"/>
                    <a:pt x="10175" y="10341"/>
                    <a:pt x="9908" y="10241"/>
                  </a:cubicBezTo>
                  <a:cubicBezTo>
                    <a:pt x="9880" y="10227"/>
                    <a:pt x="9847" y="10219"/>
                    <a:pt x="9813" y="10219"/>
                  </a:cubicBezTo>
                  <a:close/>
                  <a:moveTo>
                    <a:pt x="5784" y="10362"/>
                  </a:moveTo>
                  <a:cubicBezTo>
                    <a:pt x="5757" y="10362"/>
                    <a:pt x="5730" y="10366"/>
                    <a:pt x="5705" y="10374"/>
                  </a:cubicBezTo>
                  <a:cubicBezTo>
                    <a:pt x="5438" y="10474"/>
                    <a:pt x="5171" y="10608"/>
                    <a:pt x="4938" y="10741"/>
                  </a:cubicBezTo>
                  <a:cubicBezTo>
                    <a:pt x="4904" y="10774"/>
                    <a:pt x="4904" y="10774"/>
                    <a:pt x="4871" y="10808"/>
                  </a:cubicBezTo>
                  <a:cubicBezTo>
                    <a:pt x="4804" y="10875"/>
                    <a:pt x="4804" y="10941"/>
                    <a:pt x="4838" y="11041"/>
                  </a:cubicBezTo>
                  <a:cubicBezTo>
                    <a:pt x="4881" y="11106"/>
                    <a:pt x="4952" y="11143"/>
                    <a:pt x="5023" y="11143"/>
                  </a:cubicBezTo>
                  <a:cubicBezTo>
                    <a:pt x="5063" y="11143"/>
                    <a:pt x="5102" y="11132"/>
                    <a:pt x="5138" y="11108"/>
                  </a:cubicBezTo>
                  <a:cubicBezTo>
                    <a:pt x="5371" y="10975"/>
                    <a:pt x="5605" y="10875"/>
                    <a:pt x="5872" y="10741"/>
                  </a:cubicBezTo>
                  <a:cubicBezTo>
                    <a:pt x="5972" y="10708"/>
                    <a:pt x="6005" y="10574"/>
                    <a:pt x="5972" y="10474"/>
                  </a:cubicBezTo>
                  <a:cubicBezTo>
                    <a:pt x="5947" y="10399"/>
                    <a:pt x="5865" y="10362"/>
                    <a:pt x="5784" y="10362"/>
                  </a:cubicBezTo>
                  <a:close/>
                  <a:moveTo>
                    <a:pt x="7339" y="9907"/>
                  </a:moveTo>
                  <a:cubicBezTo>
                    <a:pt x="7073" y="9941"/>
                    <a:pt x="6806" y="10007"/>
                    <a:pt x="6505" y="10074"/>
                  </a:cubicBezTo>
                  <a:cubicBezTo>
                    <a:pt x="6472" y="10107"/>
                    <a:pt x="6439" y="10107"/>
                    <a:pt x="6405" y="10141"/>
                  </a:cubicBezTo>
                  <a:cubicBezTo>
                    <a:pt x="6372" y="10207"/>
                    <a:pt x="6339" y="10274"/>
                    <a:pt x="6372" y="10341"/>
                  </a:cubicBezTo>
                  <a:cubicBezTo>
                    <a:pt x="6400" y="10423"/>
                    <a:pt x="6472" y="10483"/>
                    <a:pt x="6553" y="10483"/>
                  </a:cubicBezTo>
                  <a:cubicBezTo>
                    <a:pt x="6570" y="10483"/>
                    <a:pt x="6588" y="10480"/>
                    <a:pt x="6606" y="10474"/>
                  </a:cubicBezTo>
                  <a:cubicBezTo>
                    <a:pt x="6872" y="10408"/>
                    <a:pt x="7139" y="10374"/>
                    <a:pt x="7373" y="10341"/>
                  </a:cubicBezTo>
                  <a:lnTo>
                    <a:pt x="7373" y="10341"/>
                  </a:lnTo>
                  <a:cubicBezTo>
                    <a:pt x="7306" y="10374"/>
                    <a:pt x="7239" y="10474"/>
                    <a:pt x="7273" y="10541"/>
                  </a:cubicBezTo>
                  <a:cubicBezTo>
                    <a:pt x="7306" y="10875"/>
                    <a:pt x="7373" y="11141"/>
                    <a:pt x="7473" y="11408"/>
                  </a:cubicBezTo>
                  <a:cubicBezTo>
                    <a:pt x="7497" y="11480"/>
                    <a:pt x="7573" y="11535"/>
                    <a:pt x="7651" y="11535"/>
                  </a:cubicBezTo>
                  <a:cubicBezTo>
                    <a:pt x="7681" y="11535"/>
                    <a:pt x="7712" y="11527"/>
                    <a:pt x="7740" y="11508"/>
                  </a:cubicBezTo>
                  <a:cubicBezTo>
                    <a:pt x="7873" y="11475"/>
                    <a:pt x="7906" y="11375"/>
                    <a:pt x="7873" y="11241"/>
                  </a:cubicBezTo>
                  <a:cubicBezTo>
                    <a:pt x="7773" y="11008"/>
                    <a:pt x="7706" y="10774"/>
                    <a:pt x="7673" y="10474"/>
                  </a:cubicBezTo>
                  <a:cubicBezTo>
                    <a:pt x="7673" y="10374"/>
                    <a:pt x="7573" y="10307"/>
                    <a:pt x="7473" y="10307"/>
                  </a:cubicBezTo>
                  <a:cubicBezTo>
                    <a:pt x="7540" y="10274"/>
                    <a:pt x="7606" y="10207"/>
                    <a:pt x="7573" y="10107"/>
                  </a:cubicBezTo>
                  <a:cubicBezTo>
                    <a:pt x="7573" y="9974"/>
                    <a:pt x="7473" y="9907"/>
                    <a:pt x="7339" y="9907"/>
                  </a:cubicBezTo>
                  <a:close/>
                  <a:moveTo>
                    <a:pt x="4340" y="11181"/>
                  </a:moveTo>
                  <a:cubicBezTo>
                    <a:pt x="4294" y="11181"/>
                    <a:pt x="4246" y="11200"/>
                    <a:pt x="4204" y="11241"/>
                  </a:cubicBezTo>
                  <a:cubicBezTo>
                    <a:pt x="3970" y="11408"/>
                    <a:pt x="3770" y="11575"/>
                    <a:pt x="3570" y="11775"/>
                  </a:cubicBezTo>
                  <a:cubicBezTo>
                    <a:pt x="3570" y="11775"/>
                    <a:pt x="3537" y="11775"/>
                    <a:pt x="3537" y="11809"/>
                  </a:cubicBezTo>
                  <a:cubicBezTo>
                    <a:pt x="3470" y="11875"/>
                    <a:pt x="3470" y="12009"/>
                    <a:pt x="3537" y="12075"/>
                  </a:cubicBezTo>
                  <a:cubicBezTo>
                    <a:pt x="3587" y="12125"/>
                    <a:pt x="3645" y="12150"/>
                    <a:pt x="3699" y="12150"/>
                  </a:cubicBezTo>
                  <a:cubicBezTo>
                    <a:pt x="3754" y="12150"/>
                    <a:pt x="3804" y="12125"/>
                    <a:pt x="3837" y="12075"/>
                  </a:cubicBezTo>
                  <a:cubicBezTo>
                    <a:pt x="4037" y="11909"/>
                    <a:pt x="4237" y="11708"/>
                    <a:pt x="4471" y="11542"/>
                  </a:cubicBezTo>
                  <a:cubicBezTo>
                    <a:pt x="4537" y="11475"/>
                    <a:pt x="4571" y="11342"/>
                    <a:pt x="4504" y="11275"/>
                  </a:cubicBezTo>
                  <a:cubicBezTo>
                    <a:pt x="4465" y="11217"/>
                    <a:pt x="4404" y="11181"/>
                    <a:pt x="4340" y="11181"/>
                  </a:cubicBezTo>
                  <a:close/>
                  <a:moveTo>
                    <a:pt x="10964" y="11366"/>
                  </a:moveTo>
                  <a:cubicBezTo>
                    <a:pt x="10945" y="11366"/>
                    <a:pt x="10926" y="11369"/>
                    <a:pt x="10909" y="11375"/>
                  </a:cubicBezTo>
                  <a:cubicBezTo>
                    <a:pt x="10875" y="11408"/>
                    <a:pt x="10842" y="11408"/>
                    <a:pt x="10809" y="11442"/>
                  </a:cubicBezTo>
                  <a:cubicBezTo>
                    <a:pt x="10775" y="11508"/>
                    <a:pt x="10742" y="11575"/>
                    <a:pt x="10775" y="11642"/>
                  </a:cubicBezTo>
                  <a:cubicBezTo>
                    <a:pt x="10842" y="11875"/>
                    <a:pt x="10842" y="12109"/>
                    <a:pt x="10708" y="12276"/>
                  </a:cubicBezTo>
                  <a:cubicBezTo>
                    <a:pt x="10675" y="12376"/>
                    <a:pt x="10708" y="12509"/>
                    <a:pt x="10809" y="12576"/>
                  </a:cubicBezTo>
                  <a:cubicBezTo>
                    <a:pt x="10835" y="12585"/>
                    <a:pt x="10862" y="12589"/>
                    <a:pt x="10888" y="12589"/>
                  </a:cubicBezTo>
                  <a:cubicBezTo>
                    <a:pt x="10960" y="12589"/>
                    <a:pt x="11027" y="12558"/>
                    <a:pt x="11075" y="12509"/>
                  </a:cubicBezTo>
                  <a:cubicBezTo>
                    <a:pt x="11242" y="12209"/>
                    <a:pt x="11276" y="11875"/>
                    <a:pt x="11175" y="11508"/>
                  </a:cubicBezTo>
                  <a:cubicBezTo>
                    <a:pt x="11148" y="11426"/>
                    <a:pt x="11053" y="11366"/>
                    <a:pt x="10964" y="11366"/>
                  </a:cubicBezTo>
                  <a:close/>
                  <a:moveTo>
                    <a:pt x="8086" y="11862"/>
                  </a:moveTo>
                  <a:cubicBezTo>
                    <a:pt x="8037" y="11862"/>
                    <a:pt x="7985" y="11879"/>
                    <a:pt x="7940" y="11909"/>
                  </a:cubicBezTo>
                  <a:cubicBezTo>
                    <a:pt x="7940" y="11909"/>
                    <a:pt x="7906" y="11909"/>
                    <a:pt x="7906" y="11942"/>
                  </a:cubicBezTo>
                  <a:cubicBezTo>
                    <a:pt x="7840" y="12009"/>
                    <a:pt x="7840" y="12109"/>
                    <a:pt x="7906" y="12175"/>
                  </a:cubicBezTo>
                  <a:cubicBezTo>
                    <a:pt x="8007" y="12342"/>
                    <a:pt x="8140" y="12476"/>
                    <a:pt x="8273" y="12609"/>
                  </a:cubicBezTo>
                  <a:cubicBezTo>
                    <a:pt x="8340" y="12676"/>
                    <a:pt x="8440" y="12743"/>
                    <a:pt x="8540" y="12809"/>
                  </a:cubicBezTo>
                  <a:cubicBezTo>
                    <a:pt x="8576" y="12833"/>
                    <a:pt x="8615" y="12844"/>
                    <a:pt x="8655" y="12844"/>
                  </a:cubicBezTo>
                  <a:cubicBezTo>
                    <a:pt x="8727" y="12844"/>
                    <a:pt x="8797" y="12807"/>
                    <a:pt x="8840" y="12743"/>
                  </a:cubicBezTo>
                  <a:cubicBezTo>
                    <a:pt x="8907" y="12676"/>
                    <a:pt x="8874" y="12542"/>
                    <a:pt x="8774" y="12476"/>
                  </a:cubicBezTo>
                  <a:cubicBezTo>
                    <a:pt x="8707" y="12409"/>
                    <a:pt x="8607" y="12342"/>
                    <a:pt x="8540" y="12276"/>
                  </a:cubicBezTo>
                  <a:cubicBezTo>
                    <a:pt x="8440" y="12175"/>
                    <a:pt x="8340" y="12075"/>
                    <a:pt x="8240" y="11942"/>
                  </a:cubicBezTo>
                  <a:cubicBezTo>
                    <a:pt x="8203" y="11887"/>
                    <a:pt x="8146" y="11862"/>
                    <a:pt x="8086" y="11862"/>
                  </a:cubicBezTo>
                  <a:close/>
                  <a:moveTo>
                    <a:pt x="10242" y="12667"/>
                  </a:moveTo>
                  <a:cubicBezTo>
                    <a:pt x="10221" y="12667"/>
                    <a:pt x="10198" y="12670"/>
                    <a:pt x="10175" y="12676"/>
                  </a:cubicBezTo>
                  <a:cubicBezTo>
                    <a:pt x="10028" y="12725"/>
                    <a:pt x="9846" y="12756"/>
                    <a:pt x="9667" y="12756"/>
                  </a:cubicBezTo>
                  <a:cubicBezTo>
                    <a:pt x="9602" y="12756"/>
                    <a:pt x="9537" y="12751"/>
                    <a:pt x="9474" y="12743"/>
                  </a:cubicBezTo>
                  <a:cubicBezTo>
                    <a:pt x="9374" y="12743"/>
                    <a:pt x="9307" y="12743"/>
                    <a:pt x="9274" y="12809"/>
                  </a:cubicBezTo>
                  <a:cubicBezTo>
                    <a:pt x="9241" y="12843"/>
                    <a:pt x="9241" y="12876"/>
                    <a:pt x="9207" y="12909"/>
                  </a:cubicBezTo>
                  <a:cubicBezTo>
                    <a:pt x="9207" y="13009"/>
                    <a:pt x="9274" y="13143"/>
                    <a:pt x="9408" y="13143"/>
                  </a:cubicBezTo>
                  <a:cubicBezTo>
                    <a:pt x="9514" y="13166"/>
                    <a:pt x="9624" y="13178"/>
                    <a:pt x="9735" y="13178"/>
                  </a:cubicBezTo>
                  <a:cubicBezTo>
                    <a:pt x="9936" y="13178"/>
                    <a:pt x="10136" y="13141"/>
                    <a:pt x="10308" y="13076"/>
                  </a:cubicBezTo>
                  <a:cubicBezTo>
                    <a:pt x="10442" y="13043"/>
                    <a:pt x="10475" y="12909"/>
                    <a:pt x="10442" y="12809"/>
                  </a:cubicBezTo>
                  <a:cubicBezTo>
                    <a:pt x="10414" y="12727"/>
                    <a:pt x="10342" y="12667"/>
                    <a:pt x="10242" y="12667"/>
                  </a:cubicBezTo>
                  <a:close/>
                  <a:moveTo>
                    <a:pt x="3135" y="12329"/>
                  </a:moveTo>
                  <a:cubicBezTo>
                    <a:pt x="3080" y="12329"/>
                    <a:pt x="3025" y="12354"/>
                    <a:pt x="2970" y="12409"/>
                  </a:cubicBezTo>
                  <a:cubicBezTo>
                    <a:pt x="2803" y="12642"/>
                    <a:pt x="2636" y="12876"/>
                    <a:pt x="2469" y="13109"/>
                  </a:cubicBezTo>
                  <a:cubicBezTo>
                    <a:pt x="2403" y="13210"/>
                    <a:pt x="2436" y="13343"/>
                    <a:pt x="2536" y="13410"/>
                  </a:cubicBezTo>
                  <a:cubicBezTo>
                    <a:pt x="2571" y="13433"/>
                    <a:pt x="2611" y="13444"/>
                    <a:pt x="2650" y="13444"/>
                  </a:cubicBezTo>
                  <a:cubicBezTo>
                    <a:pt x="2722" y="13444"/>
                    <a:pt x="2793" y="13408"/>
                    <a:pt x="2836" y="13343"/>
                  </a:cubicBezTo>
                  <a:cubicBezTo>
                    <a:pt x="2970" y="13109"/>
                    <a:pt x="3136" y="12876"/>
                    <a:pt x="3303" y="12676"/>
                  </a:cubicBezTo>
                  <a:cubicBezTo>
                    <a:pt x="3370" y="12576"/>
                    <a:pt x="3370" y="12442"/>
                    <a:pt x="3270" y="12376"/>
                  </a:cubicBezTo>
                  <a:cubicBezTo>
                    <a:pt x="3225" y="12346"/>
                    <a:pt x="3180" y="12329"/>
                    <a:pt x="3135" y="12329"/>
                  </a:cubicBezTo>
                  <a:close/>
                  <a:moveTo>
                    <a:pt x="2225" y="13740"/>
                  </a:moveTo>
                  <a:cubicBezTo>
                    <a:pt x="2169" y="13740"/>
                    <a:pt x="2123" y="13769"/>
                    <a:pt x="2102" y="13810"/>
                  </a:cubicBezTo>
                  <a:cubicBezTo>
                    <a:pt x="2069" y="13810"/>
                    <a:pt x="2069" y="13843"/>
                    <a:pt x="2069" y="13843"/>
                  </a:cubicBezTo>
                  <a:cubicBezTo>
                    <a:pt x="1936" y="14110"/>
                    <a:pt x="1802" y="14377"/>
                    <a:pt x="1735" y="14644"/>
                  </a:cubicBezTo>
                  <a:cubicBezTo>
                    <a:pt x="1669" y="14744"/>
                    <a:pt x="1735" y="14877"/>
                    <a:pt x="1835" y="14911"/>
                  </a:cubicBezTo>
                  <a:cubicBezTo>
                    <a:pt x="1867" y="14919"/>
                    <a:pt x="1897" y="14923"/>
                    <a:pt x="1924" y="14923"/>
                  </a:cubicBezTo>
                  <a:cubicBezTo>
                    <a:pt x="2012" y="14923"/>
                    <a:pt x="2077" y="14879"/>
                    <a:pt x="2102" y="14777"/>
                  </a:cubicBezTo>
                  <a:cubicBezTo>
                    <a:pt x="2202" y="14544"/>
                    <a:pt x="2302" y="14277"/>
                    <a:pt x="2436" y="14043"/>
                  </a:cubicBezTo>
                  <a:cubicBezTo>
                    <a:pt x="2469" y="13943"/>
                    <a:pt x="2436" y="13810"/>
                    <a:pt x="2336" y="13777"/>
                  </a:cubicBezTo>
                  <a:cubicBezTo>
                    <a:pt x="2298" y="13751"/>
                    <a:pt x="2259" y="13740"/>
                    <a:pt x="2225" y="13740"/>
                  </a:cubicBezTo>
                  <a:close/>
                  <a:moveTo>
                    <a:pt x="1735" y="15311"/>
                  </a:moveTo>
                  <a:cubicBezTo>
                    <a:pt x="1635" y="15311"/>
                    <a:pt x="1569" y="15311"/>
                    <a:pt x="1535" y="15378"/>
                  </a:cubicBezTo>
                  <a:cubicBezTo>
                    <a:pt x="1502" y="15411"/>
                    <a:pt x="1502" y="15444"/>
                    <a:pt x="1469" y="15478"/>
                  </a:cubicBezTo>
                  <a:cubicBezTo>
                    <a:pt x="1402" y="15745"/>
                    <a:pt x="1368" y="16045"/>
                    <a:pt x="1335" y="16312"/>
                  </a:cubicBezTo>
                  <a:cubicBezTo>
                    <a:pt x="1335" y="16445"/>
                    <a:pt x="1435" y="16545"/>
                    <a:pt x="1535" y="16545"/>
                  </a:cubicBezTo>
                  <a:cubicBezTo>
                    <a:pt x="1669" y="16545"/>
                    <a:pt x="1769" y="16479"/>
                    <a:pt x="1769" y="16345"/>
                  </a:cubicBezTo>
                  <a:cubicBezTo>
                    <a:pt x="1769" y="16078"/>
                    <a:pt x="1835" y="15811"/>
                    <a:pt x="1869" y="15578"/>
                  </a:cubicBezTo>
                  <a:cubicBezTo>
                    <a:pt x="1902" y="15444"/>
                    <a:pt x="1835" y="15344"/>
                    <a:pt x="1735" y="15311"/>
                  </a:cubicBezTo>
                  <a:close/>
                  <a:moveTo>
                    <a:pt x="1587" y="16972"/>
                  </a:moveTo>
                  <a:cubicBezTo>
                    <a:pt x="1570" y="16972"/>
                    <a:pt x="1553" y="16974"/>
                    <a:pt x="1535" y="16979"/>
                  </a:cubicBezTo>
                  <a:cubicBezTo>
                    <a:pt x="1502" y="16979"/>
                    <a:pt x="1435" y="16979"/>
                    <a:pt x="1402" y="17046"/>
                  </a:cubicBezTo>
                  <a:cubicBezTo>
                    <a:pt x="1368" y="17079"/>
                    <a:pt x="1335" y="17146"/>
                    <a:pt x="1368" y="17179"/>
                  </a:cubicBezTo>
                  <a:cubicBezTo>
                    <a:pt x="1368" y="17479"/>
                    <a:pt x="1435" y="17779"/>
                    <a:pt x="1502" y="18046"/>
                  </a:cubicBezTo>
                  <a:cubicBezTo>
                    <a:pt x="1529" y="18129"/>
                    <a:pt x="1625" y="18188"/>
                    <a:pt x="1713" y="18188"/>
                  </a:cubicBezTo>
                  <a:cubicBezTo>
                    <a:pt x="1732" y="18188"/>
                    <a:pt x="1751" y="18186"/>
                    <a:pt x="1769" y="18180"/>
                  </a:cubicBezTo>
                  <a:cubicBezTo>
                    <a:pt x="1869" y="18146"/>
                    <a:pt x="1936" y="18046"/>
                    <a:pt x="1902" y="17946"/>
                  </a:cubicBezTo>
                  <a:cubicBezTo>
                    <a:pt x="1835" y="17679"/>
                    <a:pt x="1802" y="17413"/>
                    <a:pt x="1769" y="17146"/>
                  </a:cubicBezTo>
                  <a:cubicBezTo>
                    <a:pt x="1769" y="17059"/>
                    <a:pt x="1694" y="16972"/>
                    <a:pt x="1587" y="16972"/>
                  </a:cubicBezTo>
                  <a:close/>
                  <a:moveTo>
                    <a:pt x="2006" y="18553"/>
                  </a:moveTo>
                  <a:cubicBezTo>
                    <a:pt x="1974" y="18553"/>
                    <a:pt x="1939" y="18561"/>
                    <a:pt x="1902" y="18580"/>
                  </a:cubicBezTo>
                  <a:cubicBezTo>
                    <a:pt x="1902" y="18580"/>
                    <a:pt x="1869" y="18613"/>
                    <a:pt x="1869" y="18613"/>
                  </a:cubicBezTo>
                  <a:cubicBezTo>
                    <a:pt x="1802" y="18680"/>
                    <a:pt x="1769" y="18780"/>
                    <a:pt x="1835" y="18847"/>
                  </a:cubicBezTo>
                  <a:cubicBezTo>
                    <a:pt x="1936" y="19114"/>
                    <a:pt x="2102" y="19381"/>
                    <a:pt x="2269" y="19614"/>
                  </a:cubicBezTo>
                  <a:cubicBezTo>
                    <a:pt x="2310" y="19655"/>
                    <a:pt x="2377" y="19684"/>
                    <a:pt x="2446" y="19684"/>
                  </a:cubicBezTo>
                  <a:cubicBezTo>
                    <a:pt x="2488" y="19684"/>
                    <a:pt x="2531" y="19673"/>
                    <a:pt x="2569" y="19647"/>
                  </a:cubicBezTo>
                  <a:cubicBezTo>
                    <a:pt x="2669" y="19581"/>
                    <a:pt x="2669" y="19447"/>
                    <a:pt x="2603" y="19347"/>
                  </a:cubicBezTo>
                  <a:cubicBezTo>
                    <a:pt x="2436" y="19147"/>
                    <a:pt x="2302" y="18914"/>
                    <a:pt x="2202" y="18680"/>
                  </a:cubicBezTo>
                  <a:cubicBezTo>
                    <a:pt x="2154" y="18608"/>
                    <a:pt x="2089" y="18553"/>
                    <a:pt x="2006" y="18553"/>
                  </a:cubicBezTo>
                  <a:close/>
                  <a:moveTo>
                    <a:pt x="5038" y="19614"/>
                  </a:moveTo>
                  <a:cubicBezTo>
                    <a:pt x="4738" y="19614"/>
                    <a:pt x="4437" y="19647"/>
                    <a:pt x="4137" y="19748"/>
                  </a:cubicBezTo>
                  <a:cubicBezTo>
                    <a:pt x="4104" y="19748"/>
                    <a:pt x="4070" y="19781"/>
                    <a:pt x="4037" y="19814"/>
                  </a:cubicBezTo>
                  <a:cubicBezTo>
                    <a:pt x="4004" y="19848"/>
                    <a:pt x="3970" y="19948"/>
                    <a:pt x="4004" y="20014"/>
                  </a:cubicBezTo>
                  <a:cubicBezTo>
                    <a:pt x="4031" y="20097"/>
                    <a:pt x="4104" y="20157"/>
                    <a:pt x="4203" y="20157"/>
                  </a:cubicBezTo>
                  <a:cubicBezTo>
                    <a:pt x="4224" y="20157"/>
                    <a:pt x="4247" y="20154"/>
                    <a:pt x="4271" y="20148"/>
                  </a:cubicBezTo>
                  <a:cubicBezTo>
                    <a:pt x="4446" y="20073"/>
                    <a:pt x="4640" y="20035"/>
                    <a:pt x="4824" y="20035"/>
                  </a:cubicBezTo>
                  <a:cubicBezTo>
                    <a:pt x="4886" y="20035"/>
                    <a:pt x="4946" y="20039"/>
                    <a:pt x="5004" y="20048"/>
                  </a:cubicBezTo>
                  <a:cubicBezTo>
                    <a:pt x="5138" y="20048"/>
                    <a:pt x="5205" y="19948"/>
                    <a:pt x="5238" y="19848"/>
                  </a:cubicBezTo>
                  <a:cubicBezTo>
                    <a:pt x="5238" y="19714"/>
                    <a:pt x="5138" y="19614"/>
                    <a:pt x="5038" y="19614"/>
                  </a:cubicBezTo>
                  <a:close/>
                  <a:moveTo>
                    <a:pt x="5818" y="19811"/>
                  </a:moveTo>
                  <a:cubicBezTo>
                    <a:pt x="5767" y="19811"/>
                    <a:pt x="5713" y="19840"/>
                    <a:pt x="5672" y="19881"/>
                  </a:cubicBezTo>
                  <a:cubicBezTo>
                    <a:pt x="5638" y="19881"/>
                    <a:pt x="5638" y="19914"/>
                    <a:pt x="5638" y="19948"/>
                  </a:cubicBezTo>
                  <a:cubicBezTo>
                    <a:pt x="5571" y="20048"/>
                    <a:pt x="5638" y="20148"/>
                    <a:pt x="5738" y="20215"/>
                  </a:cubicBezTo>
                  <a:cubicBezTo>
                    <a:pt x="5872" y="20281"/>
                    <a:pt x="6038" y="20381"/>
                    <a:pt x="6139" y="20481"/>
                  </a:cubicBezTo>
                  <a:cubicBezTo>
                    <a:pt x="6205" y="20548"/>
                    <a:pt x="6272" y="20581"/>
                    <a:pt x="6305" y="20648"/>
                  </a:cubicBezTo>
                  <a:cubicBezTo>
                    <a:pt x="6342" y="20703"/>
                    <a:pt x="6399" y="20728"/>
                    <a:pt x="6459" y="20728"/>
                  </a:cubicBezTo>
                  <a:cubicBezTo>
                    <a:pt x="6509" y="20728"/>
                    <a:pt x="6561" y="20712"/>
                    <a:pt x="6606" y="20682"/>
                  </a:cubicBezTo>
                  <a:cubicBezTo>
                    <a:pt x="6706" y="20615"/>
                    <a:pt x="6706" y="20481"/>
                    <a:pt x="6639" y="20415"/>
                  </a:cubicBezTo>
                  <a:cubicBezTo>
                    <a:pt x="6572" y="20315"/>
                    <a:pt x="6505" y="20248"/>
                    <a:pt x="6439" y="20181"/>
                  </a:cubicBezTo>
                  <a:cubicBezTo>
                    <a:pt x="6272" y="20048"/>
                    <a:pt x="6105" y="19914"/>
                    <a:pt x="5905" y="19848"/>
                  </a:cubicBezTo>
                  <a:cubicBezTo>
                    <a:pt x="5880" y="19822"/>
                    <a:pt x="5849" y="19811"/>
                    <a:pt x="5818" y="19811"/>
                  </a:cubicBezTo>
                  <a:close/>
                  <a:moveTo>
                    <a:pt x="2974" y="19898"/>
                  </a:moveTo>
                  <a:cubicBezTo>
                    <a:pt x="2920" y="19898"/>
                    <a:pt x="2870" y="19914"/>
                    <a:pt x="2836" y="19948"/>
                  </a:cubicBezTo>
                  <a:cubicBezTo>
                    <a:pt x="2836" y="19981"/>
                    <a:pt x="2836" y="19981"/>
                    <a:pt x="2836" y="19981"/>
                  </a:cubicBezTo>
                  <a:cubicBezTo>
                    <a:pt x="2769" y="20048"/>
                    <a:pt x="2769" y="20181"/>
                    <a:pt x="2836" y="20248"/>
                  </a:cubicBezTo>
                  <a:cubicBezTo>
                    <a:pt x="2903" y="20315"/>
                    <a:pt x="2936" y="20348"/>
                    <a:pt x="3003" y="20415"/>
                  </a:cubicBezTo>
                  <a:cubicBezTo>
                    <a:pt x="2903" y="20515"/>
                    <a:pt x="2769" y="20615"/>
                    <a:pt x="2669" y="20715"/>
                  </a:cubicBezTo>
                  <a:cubicBezTo>
                    <a:pt x="2603" y="20815"/>
                    <a:pt x="2603" y="20948"/>
                    <a:pt x="2669" y="21015"/>
                  </a:cubicBezTo>
                  <a:cubicBezTo>
                    <a:pt x="2719" y="21048"/>
                    <a:pt x="2778" y="21065"/>
                    <a:pt x="2832" y="21065"/>
                  </a:cubicBezTo>
                  <a:cubicBezTo>
                    <a:pt x="2886" y="21065"/>
                    <a:pt x="2936" y="21048"/>
                    <a:pt x="2970" y="21015"/>
                  </a:cubicBezTo>
                  <a:cubicBezTo>
                    <a:pt x="3103" y="20882"/>
                    <a:pt x="3203" y="20782"/>
                    <a:pt x="3303" y="20682"/>
                  </a:cubicBezTo>
                  <a:cubicBezTo>
                    <a:pt x="3370" y="20748"/>
                    <a:pt x="3437" y="20782"/>
                    <a:pt x="3503" y="20815"/>
                  </a:cubicBezTo>
                  <a:cubicBezTo>
                    <a:pt x="3533" y="20845"/>
                    <a:pt x="3577" y="20861"/>
                    <a:pt x="3622" y="20861"/>
                  </a:cubicBezTo>
                  <a:cubicBezTo>
                    <a:pt x="3677" y="20861"/>
                    <a:pt x="3733" y="20837"/>
                    <a:pt x="3770" y="20782"/>
                  </a:cubicBezTo>
                  <a:cubicBezTo>
                    <a:pt x="3837" y="20682"/>
                    <a:pt x="3837" y="20548"/>
                    <a:pt x="3737" y="20481"/>
                  </a:cubicBezTo>
                  <a:cubicBezTo>
                    <a:pt x="3703" y="20448"/>
                    <a:pt x="3670" y="20448"/>
                    <a:pt x="3637" y="20415"/>
                  </a:cubicBezTo>
                  <a:cubicBezTo>
                    <a:pt x="3670" y="20348"/>
                    <a:pt x="3670" y="20281"/>
                    <a:pt x="3637" y="20215"/>
                  </a:cubicBezTo>
                  <a:cubicBezTo>
                    <a:pt x="3594" y="20150"/>
                    <a:pt x="3523" y="20113"/>
                    <a:pt x="3451" y="20113"/>
                  </a:cubicBezTo>
                  <a:cubicBezTo>
                    <a:pt x="3412" y="20113"/>
                    <a:pt x="3372" y="20124"/>
                    <a:pt x="3337" y="20148"/>
                  </a:cubicBezTo>
                  <a:cubicBezTo>
                    <a:pt x="3270" y="20081"/>
                    <a:pt x="3203" y="20014"/>
                    <a:pt x="3136" y="19948"/>
                  </a:cubicBezTo>
                  <a:cubicBezTo>
                    <a:pt x="3086" y="19914"/>
                    <a:pt x="3028" y="19898"/>
                    <a:pt x="2974" y="19898"/>
                  </a:cubicBezTo>
                  <a:close/>
                  <a:moveTo>
                    <a:pt x="4309" y="20893"/>
                  </a:moveTo>
                  <a:cubicBezTo>
                    <a:pt x="4260" y="20893"/>
                    <a:pt x="4210" y="20909"/>
                    <a:pt x="4170" y="20948"/>
                  </a:cubicBezTo>
                  <a:cubicBezTo>
                    <a:pt x="4170" y="20982"/>
                    <a:pt x="4137" y="20982"/>
                    <a:pt x="4137" y="21015"/>
                  </a:cubicBezTo>
                  <a:cubicBezTo>
                    <a:pt x="4070" y="21115"/>
                    <a:pt x="4137" y="21215"/>
                    <a:pt x="4237" y="21282"/>
                  </a:cubicBezTo>
                  <a:cubicBezTo>
                    <a:pt x="4504" y="21415"/>
                    <a:pt x="4771" y="21549"/>
                    <a:pt x="5038" y="21616"/>
                  </a:cubicBezTo>
                  <a:cubicBezTo>
                    <a:pt x="5061" y="21623"/>
                    <a:pt x="5085" y="21628"/>
                    <a:pt x="5108" y="21628"/>
                  </a:cubicBezTo>
                  <a:cubicBezTo>
                    <a:pt x="5181" y="21628"/>
                    <a:pt x="5246" y="21584"/>
                    <a:pt x="5271" y="21482"/>
                  </a:cubicBezTo>
                  <a:cubicBezTo>
                    <a:pt x="5305" y="21382"/>
                    <a:pt x="5271" y="21249"/>
                    <a:pt x="5138" y="21215"/>
                  </a:cubicBezTo>
                  <a:cubicBezTo>
                    <a:pt x="4904" y="21149"/>
                    <a:pt x="4671" y="21048"/>
                    <a:pt x="4404" y="20915"/>
                  </a:cubicBezTo>
                  <a:cubicBezTo>
                    <a:pt x="4376" y="20901"/>
                    <a:pt x="4343" y="20893"/>
                    <a:pt x="4309" y="20893"/>
                  </a:cubicBezTo>
                  <a:close/>
                  <a:moveTo>
                    <a:pt x="6650" y="21088"/>
                  </a:moveTo>
                  <a:cubicBezTo>
                    <a:pt x="6572" y="21088"/>
                    <a:pt x="6496" y="21143"/>
                    <a:pt x="6472" y="21215"/>
                  </a:cubicBezTo>
                  <a:cubicBezTo>
                    <a:pt x="6372" y="21315"/>
                    <a:pt x="6205" y="21382"/>
                    <a:pt x="5905" y="21382"/>
                  </a:cubicBezTo>
                  <a:cubicBezTo>
                    <a:pt x="5838" y="21382"/>
                    <a:pt x="5772" y="21415"/>
                    <a:pt x="5738" y="21449"/>
                  </a:cubicBezTo>
                  <a:cubicBezTo>
                    <a:pt x="5705" y="21482"/>
                    <a:pt x="5705" y="21515"/>
                    <a:pt x="5705" y="21582"/>
                  </a:cubicBezTo>
                  <a:cubicBezTo>
                    <a:pt x="5705" y="21682"/>
                    <a:pt x="5772" y="21782"/>
                    <a:pt x="5905" y="21782"/>
                  </a:cubicBezTo>
                  <a:cubicBezTo>
                    <a:pt x="5942" y="21785"/>
                    <a:pt x="5979" y="21787"/>
                    <a:pt x="6014" y="21787"/>
                  </a:cubicBezTo>
                  <a:cubicBezTo>
                    <a:pt x="6394" y="21787"/>
                    <a:pt x="6684" y="21629"/>
                    <a:pt x="6806" y="21415"/>
                  </a:cubicBezTo>
                  <a:cubicBezTo>
                    <a:pt x="6872" y="21282"/>
                    <a:pt x="6839" y="21182"/>
                    <a:pt x="6739" y="21115"/>
                  </a:cubicBezTo>
                  <a:cubicBezTo>
                    <a:pt x="6711" y="21097"/>
                    <a:pt x="6680" y="21088"/>
                    <a:pt x="6650" y="21088"/>
                  </a:cubicBezTo>
                  <a:close/>
                  <a:moveTo>
                    <a:pt x="2290" y="21302"/>
                  </a:moveTo>
                  <a:cubicBezTo>
                    <a:pt x="2229" y="21302"/>
                    <a:pt x="2172" y="21327"/>
                    <a:pt x="2136" y="21382"/>
                  </a:cubicBezTo>
                  <a:cubicBezTo>
                    <a:pt x="1969" y="21616"/>
                    <a:pt x="1835" y="21849"/>
                    <a:pt x="1669" y="22116"/>
                  </a:cubicBezTo>
                  <a:cubicBezTo>
                    <a:pt x="1602" y="22216"/>
                    <a:pt x="1635" y="22349"/>
                    <a:pt x="1769" y="22383"/>
                  </a:cubicBezTo>
                  <a:cubicBezTo>
                    <a:pt x="1804" y="22406"/>
                    <a:pt x="1840" y="22417"/>
                    <a:pt x="1874" y="22417"/>
                  </a:cubicBezTo>
                  <a:cubicBezTo>
                    <a:pt x="1936" y="22417"/>
                    <a:pt x="1993" y="22381"/>
                    <a:pt x="2036" y="22316"/>
                  </a:cubicBezTo>
                  <a:cubicBezTo>
                    <a:pt x="2169" y="22083"/>
                    <a:pt x="2336" y="21849"/>
                    <a:pt x="2469" y="21649"/>
                  </a:cubicBezTo>
                  <a:cubicBezTo>
                    <a:pt x="2536" y="21549"/>
                    <a:pt x="2503" y="21415"/>
                    <a:pt x="2436" y="21349"/>
                  </a:cubicBezTo>
                  <a:cubicBezTo>
                    <a:pt x="2391" y="21319"/>
                    <a:pt x="2339" y="21302"/>
                    <a:pt x="2290" y="21302"/>
                  </a:cubicBezTo>
                  <a:close/>
                  <a:moveTo>
                    <a:pt x="1458" y="22747"/>
                  </a:moveTo>
                  <a:cubicBezTo>
                    <a:pt x="1402" y="22747"/>
                    <a:pt x="1356" y="22775"/>
                    <a:pt x="1335" y="22816"/>
                  </a:cubicBezTo>
                  <a:cubicBezTo>
                    <a:pt x="1302" y="22850"/>
                    <a:pt x="1302" y="22850"/>
                    <a:pt x="1302" y="22883"/>
                  </a:cubicBezTo>
                  <a:cubicBezTo>
                    <a:pt x="1168" y="23117"/>
                    <a:pt x="1068" y="23384"/>
                    <a:pt x="968" y="23650"/>
                  </a:cubicBezTo>
                  <a:cubicBezTo>
                    <a:pt x="901" y="23750"/>
                    <a:pt x="968" y="23884"/>
                    <a:pt x="1068" y="23917"/>
                  </a:cubicBezTo>
                  <a:cubicBezTo>
                    <a:pt x="1093" y="23926"/>
                    <a:pt x="1120" y="23930"/>
                    <a:pt x="1147" y="23930"/>
                  </a:cubicBezTo>
                  <a:cubicBezTo>
                    <a:pt x="1229" y="23930"/>
                    <a:pt x="1310" y="23892"/>
                    <a:pt x="1335" y="23817"/>
                  </a:cubicBezTo>
                  <a:cubicBezTo>
                    <a:pt x="1435" y="23550"/>
                    <a:pt x="1569" y="23283"/>
                    <a:pt x="1669" y="23050"/>
                  </a:cubicBezTo>
                  <a:cubicBezTo>
                    <a:pt x="1702" y="22950"/>
                    <a:pt x="1669" y="22816"/>
                    <a:pt x="1569" y="22783"/>
                  </a:cubicBezTo>
                  <a:cubicBezTo>
                    <a:pt x="1530" y="22758"/>
                    <a:pt x="1492" y="22747"/>
                    <a:pt x="1458" y="22747"/>
                  </a:cubicBezTo>
                  <a:close/>
                  <a:moveTo>
                    <a:pt x="875" y="24304"/>
                  </a:moveTo>
                  <a:cubicBezTo>
                    <a:pt x="817" y="24304"/>
                    <a:pt x="750" y="24335"/>
                    <a:pt x="701" y="24384"/>
                  </a:cubicBezTo>
                  <a:cubicBezTo>
                    <a:pt x="701" y="24384"/>
                    <a:pt x="668" y="24418"/>
                    <a:pt x="668" y="24451"/>
                  </a:cubicBezTo>
                  <a:cubicBezTo>
                    <a:pt x="601" y="24618"/>
                    <a:pt x="568" y="24818"/>
                    <a:pt x="501" y="25018"/>
                  </a:cubicBezTo>
                  <a:lnTo>
                    <a:pt x="434" y="25252"/>
                  </a:lnTo>
                  <a:cubicBezTo>
                    <a:pt x="401" y="25352"/>
                    <a:pt x="468" y="25485"/>
                    <a:pt x="568" y="25518"/>
                  </a:cubicBezTo>
                  <a:cubicBezTo>
                    <a:pt x="585" y="25524"/>
                    <a:pt x="603" y="25527"/>
                    <a:pt x="622" y="25527"/>
                  </a:cubicBezTo>
                  <a:cubicBezTo>
                    <a:pt x="711" y="25527"/>
                    <a:pt x="807" y="25462"/>
                    <a:pt x="835" y="25352"/>
                  </a:cubicBezTo>
                  <a:lnTo>
                    <a:pt x="901" y="25151"/>
                  </a:lnTo>
                  <a:cubicBezTo>
                    <a:pt x="935" y="24951"/>
                    <a:pt x="1002" y="24751"/>
                    <a:pt x="1068" y="24584"/>
                  </a:cubicBezTo>
                  <a:cubicBezTo>
                    <a:pt x="1102" y="24484"/>
                    <a:pt x="1035" y="24351"/>
                    <a:pt x="935" y="24318"/>
                  </a:cubicBezTo>
                  <a:cubicBezTo>
                    <a:pt x="917" y="24309"/>
                    <a:pt x="897" y="24304"/>
                    <a:pt x="875" y="24304"/>
                  </a:cubicBezTo>
                  <a:close/>
                  <a:moveTo>
                    <a:pt x="414" y="25906"/>
                  </a:moveTo>
                  <a:cubicBezTo>
                    <a:pt x="365" y="25906"/>
                    <a:pt x="317" y="25937"/>
                    <a:pt x="268" y="25985"/>
                  </a:cubicBezTo>
                  <a:cubicBezTo>
                    <a:pt x="268" y="26019"/>
                    <a:pt x="234" y="26052"/>
                    <a:pt x="234" y="26085"/>
                  </a:cubicBezTo>
                  <a:cubicBezTo>
                    <a:pt x="168" y="26352"/>
                    <a:pt x="134" y="26653"/>
                    <a:pt x="68" y="26919"/>
                  </a:cubicBezTo>
                  <a:cubicBezTo>
                    <a:pt x="68" y="27019"/>
                    <a:pt x="134" y="27120"/>
                    <a:pt x="268" y="27153"/>
                  </a:cubicBezTo>
                  <a:cubicBezTo>
                    <a:pt x="368" y="27153"/>
                    <a:pt x="468" y="27086"/>
                    <a:pt x="501" y="26953"/>
                  </a:cubicBezTo>
                  <a:cubicBezTo>
                    <a:pt x="535" y="26719"/>
                    <a:pt x="568" y="26419"/>
                    <a:pt x="635" y="26152"/>
                  </a:cubicBezTo>
                  <a:cubicBezTo>
                    <a:pt x="668" y="26052"/>
                    <a:pt x="601" y="25952"/>
                    <a:pt x="468" y="25919"/>
                  </a:cubicBezTo>
                  <a:cubicBezTo>
                    <a:pt x="450" y="25910"/>
                    <a:pt x="432" y="25906"/>
                    <a:pt x="414" y="25906"/>
                  </a:cubicBezTo>
                  <a:close/>
                  <a:moveTo>
                    <a:pt x="234" y="27553"/>
                  </a:moveTo>
                  <a:cubicBezTo>
                    <a:pt x="168" y="27553"/>
                    <a:pt x="101" y="27587"/>
                    <a:pt x="68" y="27620"/>
                  </a:cubicBezTo>
                  <a:cubicBezTo>
                    <a:pt x="34" y="27653"/>
                    <a:pt x="1" y="27720"/>
                    <a:pt x="1" y="27753"/>
                  </a:cubicBezTo>
                  <a:cubicBezTo>
                    <a:pt x="1" y="28054"/>
                    <a:pt x="1" y="28320"/>
                    <a:pt x="1" y="28621"/>
                  </a:cubicBezTo>
                  <a:cubicBezTo>
                    <a:pt x="1" y="28721"/>
                    <a:pt x="101" y="28821"/>
                    <a:pt x="201" y="28821"/>
                  </a:cubicBezTo>
                  <a:cubicBezTo>
                    <a:pt x="334" y="28821"/>
                    <a:pt x="434" y="28721"/>
                    <a:pt x="401" y="28587"/>
                  </a:cubicBezTo>
                  <a:cubicBezTo>
                    <a:pt x="401" y="28320"/>
                    <a:pt x="401" y="28054"/>
                    <a:pt x="434" y="27787"/>
                  </a:cubicBezTo>
                  <a:cubicBezTo>
                    <a:pt x="434" y="27653"/>
                    <a:pt x="334" y="27553"/>
                    <a:pt x="234" y="27553"/>
                  </a:cubicBezTo>
                  <a:close/>
                  <a:moveTo>
                    <a:pt x="234" y="29221"/>
                  </a:moveTo>
                  <a:cubicBezTo>
                    <a:pt x="201" y="29221"/>
                    <a:pt x="134" y="29254"/>
                    <a:pt x="101" y="29288"/>
                  </a:cubicBezTo>
                  <a:cubicBezTo>
                    <a:pt x="68" y="29354"/>
                    <a:pt x="68" y="29388"/>
                    <a:pt x="68" y="29455"/>
                  </a:cubicBezTo>
                  <a:cubicBezTo>
                    <a:pt x="101" y="29755"/>
                    <a:pt x="168" y="30022"/>
                    <a:pt x="201" y="30288"/>
                  </a:cubicBezTo>
                  <a:cubicBezTo>
                    <a:pt x="229" y="30399"/>
                    <a:pt x="325" y="30464"/>
                    <a:pt x="414" y="30464"/>
                  </a:cubicBezTo>
                  <a:cubicBezTo>
                    <a:pt x="433" y="30464"/>
                    <a:pt x="451" y="30461"/>
                    <a:pt x="468" y="30455"/>
                  </a:cubicBezTo>
                  <a:cubicBezTo>
                    <a:pt x="568" y="30422"/>
                    <a:pt x="635" y="30322"/>
                    <a:pt x="635" y="30222"/>
                  </a:cubicBezTo>
                  <a:cubicBezTo>
                    <a:pt x="568" y="29955"/>
                    <a:pt x="501" y="29688"/>
                    <a:pt x="468" y="29421"/>
                  </a:cubicBezTo>
                  <a:cubicBezTo>
                    <a:pt x="468" y="29288"/>
                    <a:pt x="368" y="29221"/>
                    <a:pt x="234" y="29221"/>
                  </a:cubicBezTo>
                  <a:close/>
                  <a:moveTo>
                    <a:pt x="635" y="30847"/>
                  </a:moveTo>
                  <a:cubicBezTo>
                    <a:pt x="614" y="30847"/>
                    <a:pt x="592" y="30850"/>
                    <a:pt x="568" y="30856"/>
                  </a:cubicBezTo>
                  <a:cubicBezTo>
                    <a:pt x="535" y="30889"/>
                    <a:pt x="501" y="30889"/>
                    <a:pt x="501" y="30922"/>
                  </a:cubicBezTo>
                  <a:cubicBezTo>
                    <a:pt x="434" y="30989"/>
                    <a:pt x="434" y="31056"/>
                    <a:pt x="434" y="31122"/>
                  </a:cubicBezTo>
                  <a:cubicBezTo>
                    <a:pt x="535" y="31389"/>
                    <a:pt x="668" y="31656"/>
                    <a:pt x="768" y="31923"/>
                  </a:cubicBezTo>
                  <a:cubicBezTo>
                    <a:pt x="818" y="31998"/>
                    <a:pt x="887" y="32036"/>
                    <a:pt x="974" y="32036"/>
                  </a:cubicBezTo>
                  <a:cubicBezTo>
                    <a:pt x="1004" y="32036"/>
                    <a:pt x="1035" y="32031"/>
                    <a:pt x="1068" y="32023"/>
                  </a:cubicBezTo>
                  <a:cubicBezTo>
                    <a:pt x="1168" y="31956"/>
                    <a:pt x="1202" y="31856"/>
                    <a:pt x="1135" y="31723"/>
                  </a:cubicBezTo>
                  <a:cubicBezTo>
                    <a:pt x="1035" y="31489"/>
                    <a:pt x="935" y="31256"/>
                    <a:pt x="835" y="30989"/>
                  </a:cubicBezTo>
                  <a:cubicBezTo>
                    <a:pt x="807" y="30907"/>
                    <a:pt x="735" y="30847"/>
                    <a:pt x="635" y="30847"/>
                  </a:cubicBezTo>
                  <a:close/>
                  <a:moveTo>
                    <a:pt x="1358" y="32355"/>
                  </a:moveTo>
                  <a:cubicBezTo>
                    <a:pt x="1324" y="32355"/>
                    <a:pt x="1292" y="32366"/>
                    <a:pt x="1268" y="32390"/>
                  </a:cubicBezTo>
                  <a:cubicBezTo>
                    <a:pt x="1235" y="32390"/>
                    <a:pt x="1235" y="32390"/>
                    <a:pt x="1202" y="32423"/>
                  </a:cubicBezTo>
                  <a:cubicBezTo>
                    <a:pt x="1135" y="32490"/>
                    <a:pt x="1135" y="32590"/>
                    <a:pt x="1202" y="32657"/>
                  </a:cubicBezTo>
                  <a:cubicBezTo>
                    <a:pt x="1335" y="32924"/>
                    <a:pt x="1502" y="33157"/>
                    <a:pt x="1702" y="33357"/>
                  </a:cubicBezTo>
                  <a:cubicBezTo>
                    <a:pt x="1739" y="33412"/>
                    <a:pt x="1796" y="33437"/>
                    <a:pt x="1851" y="33437"/>
                  </a:cubicBezTo>
                  <a:cubicBezTo>
                    <a:pt x="1895" y="33437"/>
                    <a:pt x="1939" y="33421"/>
                    <a:pt x="1969" y="33391"/>
                  </a:cubicBezTo>
                  <a:cubicBezTo>
                    <a:pt x="2069" y="33324"/>
                    <a:pt x="2069" y="33191"/>
                    <a:pt x="2002" y="33090"/>
                  </a:cubicBezTo>
                  <a:cubicBezTo>
                    <a:pt x="1835" y="32890"/>
                    <a:pt x="1669" y="32690"/>
                    <a:pt x="1535" y="32457"/>
                  </a:cubicBezTo>
                  <a:cubicBezTo>
                    <a:pt x="1492" y="32392"/>
                    <a:pt x="1421" y="32355"/>
                    <a:pt x="1358" y="32355"/>
                  </a:cubicBezTo>
                  <a:close/>
                  <a:moveTo>
                    <a:pt x="2407" y="33641"/>
                  </a:moveTo>
                  <a:cubicBezTo>
                    <a:pt x="2353" y="33641"/>
                    <a:pt x="2302" y="33658"/>
                    <a:pt x="2269" y="33691"/>
                  </a:cubicBezTo>
                  <a:cubicBezTo>
                    <a:pt x="2269" y="33691"/>
                    <a:pt x="2269" y="33691"/>
                    <a:pt x="2269" y="33724"/>
                  </a:cubicBezTo>
                  <a:cubicBezTo>
                    <a:pt x="2202" y="33791"/>
                    <a:pt x="2202" y="33924"/>
                    <a:pt x="2269" y="33991"/>
                  </a:cubicBezTo>
                  <a:cubicBezTo>
                    <a:pt x="2302" y="34058"/>
                    <a:pt x="2369" y="34091"/>
                    <a:pt x="2403" y="34125"/>
                  </a:cubicBezTo>
                  <a:cubicBezTo>
                    <a:pt x="2569" y="34291"/>
                    <a:pt x="2769" y="34425"/>
                    <a:pt x="2936" y="34558"/>
                  </a:cubicBezTo>
                  <a:cubicBezTo>
                    <a:pt x="2972" y="34582"/>
                    <a:pt x="3011" y="34593"/>
                    <a:pt x="3051" y="34593"/>
                  </a:cubicBezTo>
                  <a:cubicBezTo>
                    <a:pt x="3123" y="34593"/>
                    <a:pt x="3193" y="34556"/>
                    <a:pt x="3236" y="34491"/>
                  </a:cubicBezTo>
                  <a:cubicBezTo>
                    <a:pt x="3303" y="34425"/>
                    <a:pt x="3270" y="34291"/>
                    <a:pt x="3170" y="34225"/>
                  </a:cubicBezTo>
                  <a:cubicBezTo>
                    <a:pt x="3003" y="34091"/>
                    <a:pt x="2836" y="33958"/>
                    <a:pt x="2703" y="33824"/>
                  </a:cubicBezTo>
                  <a:cubicBezTo>
                    <a:pt x="2636" y="33791"/>
                    <a:pt x="2603" y="33724"/>
                    <a:pt x="2569" y="33691"/>
                  </a:cubicBezTo>
                  <a:cubicBezTo>
                    <a:pt x="2519" y="33658"/>
                    <a:pt x="2461" y="33641"/>
                    <a:pt x="2407" y="33641"/>
                  </a:cubicBezTo>
                  <a:close/>
                  <a:moveTo>
                    <a:pt x="10922" y="34257"/>
                  </a:moveTo>
                  <a:cubicBezTo>
                    <a:pt x="10884" y="34257"/>
                    <a:pt x="10844" y="34268"/>
                    <a:pt x="10809" y="34291"/>
                  </a:cubicBezTo>
                  <a:cubicBezTo>
                    <a:pt x="10575" y="34425"/>
                    <a:pt x="10308" y="34558"/>
                    <a:pt x="10075" y="34692"/>
                  </a:cubicBezTo>
                  <a:cubicBezTo>
                    <a:pt x="10075" y="34692"/>
                    <a:pt x="10041" y="34725"/>
                    <a:pt x="10008" y="34725"/>
                  </a:cubicBezTo>
                  <a:cubicBezTo>
                    <a:pt x="9975" y="34792"/>
                    <a:pt x="9941" y="34892"/>
                    <a:pt x="9975" y="34958"/>
                  </a:cubicBezTo>
                  <a:cubicBezTo>
                    <a:pt x="10023" y="35031"/>
                    <a:pt x="10105" y="35085"/>
                    <a:pt x="10185" y="35085"/>
                  </a:cubicBezTo>
                  <a:cubicBezTo>
                    <a:pt x="10216" y="35085"/>
                    <a:pt x="10247" y="35077"/>
                    <a:pt x="10275" y="35059"/>
                  </a:cubicBezTo>
                  <a:cubicBezTo>
                    <a:pt x="10508" y="34925"/>
                    <a:pt x="10775" y="34792"/>
                    <a:pt x="11009" y="34658"/>
                  </a:cubicBezTo>
                  <a:cubicBezTo>
                    <a:pt x="11109" y="34592"/>
                    <a:pt x="11142" y="34458"/>
                    <a:pt x="11075" y="34358"/>
                  </a:cubicBezTo>
                  <a:cubicBezTo>
                    <a:pt x="11054" y="34293"/>
                    <a:pt x="10991" y="34257"/>
                    <a:pt x="10922" y="34257"/>
                  </a:cubicBezTo>
                  <a:close/>
                  <a:moveTo>
                    <a:pt x="3757" y="34622"/>
                  </a:moveTo>
                  <a:cubicBezTo>
                    <a:pt x="3699" y="34622"/>
                    <a:pt x="3645" y="34650"/>
                    <a:pt x="3603" y="34692"/>
                  </a:cubicBezTo>
                  <a:cubicBezTo>
                    <a:pt x="3603" y="34692"/>
                    <a:pt x="3570" y="34725"/>
                    <a:pt x="3570" y="34725"/>
                  </a:cubicBezTo>
                  <a:cubicBezTo>
                    <a:pt x="3537" y="34825"/>
                    <a:pt x="3570" y="34958"/>
                    <a:pt x="3670" y="35025"/>
                  </a:cubicBezTo>
                  <a:cubicBezTo>
                    <a:pt x="3904" y="35159"/>
                    <a:pt x="4170" y="35259"/>
                    <a:pt x="4437" y="35392"/>
                  </a:cubicBezTo>
                  <a:cubicBezTo>
                    <a:pt x="4455" y="35398"/>
                    <a:pt x="4474" y="35401"/>
                    <a:pt x="4493" y="35401"/>
                  </a:cubicBezTo>
                  <a:cubicBezTo>
                    <a:pt x="4582" y="35401"/>
                    <a:pt x="4677" y="35341"/>
                    <a:pt x="4704" y="35259"/>
                  </a:cubicBezTo>
                  <a:cubicBezTo>
                    <a:pt x="4738" y="35159"/>
                    <a:pt x="4704" y="35025"/>
                    <a:pt x="4604" y="34992"/>
                  </a:cubicBezTo>
                  <a:cubicBezTo>
                    <a:pt x="4337" y="34892"/>
                    <a:pt x="4104" y="34792"/>
                    <a:pt x="3870" y="34658"/>
                  </a:cubicBezTo>
                  <a:cubicBezTo>
                    <a:pt x="3832" y="34633"/>
                    <a:pt x="3794" y="34622"/>
                    <a:pt x="3757" y="34622"/>
                  </a:cubicBezTo>
                  <a:close/>
                  <a:moveTo>
                    <a:pt x="9396" y="34983"/>
                  </a:moveTo>
                  <a:cubicBezTo>
                    <a:pt x="9377" y="34983"/>
                    <a:pt x="9359" y="34986"/>
                    <a:pt x="9341" y="34992"/>
                  </a:cubicBezTo>
                  <a:cubicBezTo>
                    <a:pt x="9074" y="35092"/>
                    <a:pt x="8807" y="35159"/>
                    <a:pt x="8574" y="35225"/>
                  </a:cubicBezTo>
                  <a:cubicBezTo>
                    <a:pt x="8507" y="35225"/>
                    <a:pt x="8474" y="35259"/>
                    <a:pt x="8440" y="35292"/>
                  </a:cubicBezTo>
                  <a:cubicBezTo>
                    <a:pt x="8407" y="35359"/>
                    <a:pt x="8373" y="35425"/>
                    <a:pt x="8407" y="35492"/>
                  </a:cubicBezTo>
                  <a:cubicBezTo>
                    <a:pt x="8434" y="35575"/>
                    <a:pt x="8507" y="35634"/>
                    <a:pt x="8588" y="35634"/>
                  </a:cubicBezTo>
                  <a:cubicBezTo>
                    <a:pt x="8605" y="35634"/>
                    <a:pt x="8623" y="35632"/>
                    <a:pt x="8640" y="35626"/>
                  </a:cubicBezTo>
                  <a:cubicBezTo>
                    <a:pt x="8941" y="35559"/>
                    <a:pt x="9207" y="35492"/>
                    <a:pt x="9474" y="35392"/>
                  </a:cubicBezTo>
                  <a:cubicBezTo>
                    <a:pt x="9574" y="35359"/>
                    <a:pt x="9641" y="35225"/>
                    <a:pt x="9608" y="35125"/>
                  </a:cubicBezTo>
                  <a:cubicBezTo>
                    <a:pt x="9580" y="35043"/>
                    <a:pt x="9485" y="34983"/>
                    <a:pt x="9396" y="34983"/>
                  </a:cubicBezTo>
                  <a:close/>
                  <a:moveTo>
                    <a:pt x="5371" y="35225"/>
                  </a:moveTo>
                  <a:cubicBezTo>
                    <a:pt x="5271" y="35225"/>
                    <a:pt x="5205" y="35259"/>
                    <a:pt x="5138" y="35292"/>
                  </a:cubicBezTo>
                  <a:cubicBezTo>
                    <a:pt x="5138" y="35325"/>
                    <a:pt x="5104" y="35359"/>
                    <a:pt x="5104" y="35392"/>
                  </a:cubicBezTo>
                  <a:cubicBezTo>
                    <a:pt x="5071" y="35492"/>
                    <a:pt x="5138" y="35626"/>
                    <a:pt x="5271" y="35626"/>
                  </a:cubicBezTo>
                  <a:cubicBezTo>
                    <a:pt x="5538" y="35692"/>
                    <a:pt x="5805" y="35759"/>
                    <a:pt x="6105" y="35792"/>
                  </a:cubicBezTo>
                  <a:cubicBezTo>
                    <a:pt x="6119" y="35797"/>
                    <a:pt x="6132" y="35799"/>
                    <a:pt x="6145" y="35799"/>
                  </a:cubicBezTo>
                  <a:cubicBezTo>
                    <a:pt x="6231" y="35799"/>
                    <a:pt x="6310" y="35712"/>
                    <a:pt x="6339" y="35626"/>
                  </a:cubicBezTo>
                  <a:cubicBezTo>
                    <a:pt x="6339" y="35492"/>
                    <a:pt x="6272" y="35392"/>
                    <a:pt x="6139" y="35392"/>
                  </a:cubicBezTo>
                  <a:cubicBezTo>
                    <a:pt x="5872" y="35359"/>
                    <a:pt x="5605" y="35292"/>
                    <a:pt x="5371" y="35225"/>
                  </a:cubicBezTo>
                  <a:close/>
                  <a:moveTo>
                    <a:pt x="7813" y="35386"/>
                  </a:moveTo>
                  <a:cubicBezTo>
                    <a:pt x="7800" y="35386"/>
                    <a:pt x="7786" y="35388"/>
                    <a:pt x="7773" y="35392"/>
                  </a:cubicBezTo>
                  <a:cubicBezTo>
                    <a:pt x="7506" y="35425"/>
                    <a:pt x="7239" y="35425"/>
                    <a:pt x="6939" y="35425"/>
                  </a:cubicBezTo>
                  <a:cubicBezTo>
                    <a:pt x="6906" y="35425"/>
                    <a:pt x="6839" y="35459"/>
                    <a:pt x="6806" y="35492"/>
                  </a:cubicBezTo>
                  <a:cubicBezTo>
                    <a:pt x="6772" y="35526"/>
                    <a:pt x="6739" y="35592"/>
                    <a:pt x="6739" y="35626"/>
                  </a:cubicBezTo>
                  <a:cubicBezTo>
                    <a:pt x="6739" y="35759"/>
                    <a:pt x="6839" y="35859"/>
                    <a:pt x="6972" y="35859"/>
                  </a:cubicBezTo>
                  <a:cubicBezTo>
                    <a:pt x="7239" y="35859"/>
                    <a:pt x="7540" y="35826"/>
                    <a:pt x="7806" y="35792"/>
                  </a:cubicBezTo>
                  <a:cubicBezTo>
                    <a:pt x="7940" y="35792"/>
                    <a:pt x="8007" y="35659"/>
                    <a:pt x="8007" y="35559"/>
                  </a:cubicBezTo>
                  <a:cubicBezTo>
                    <a:pt x="7978" y="35472"/>
                    <a:pt x="7899" y="35386"/>
                    <a:pt x="7813" y="35386"/>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44" name="Rounded Rectangular Callout 3">
            <a:extLst>
              <a:ext uri="{FF2B5EF4-FFF2-40B4-BE49-F238E27FC236}">
                <a16:creationId xmlns:a16="http://schemas.microsoft.com/office/drawing/2014/main" id="{FDC939E3-0FD4-F996-439E-943D5E992876}"/>
              </a:ext>
            </a:extLst>
          </p:cNvPr>
          <p:cNvSpPr/>
          <p:nvPr/>
        </p:nvSpPr>
        <p:spPr>
          <a:xfrm>
            <a:off x="1647866" y="847210"/>
            <a:ext cx="1394239" cy="815900"/>
          </a:xfrm>
          <a:prstGeom prst="wedgeRoundRectCallout">
            <a:avLst>
              <a:gd name="adj1" fmla="val 68294"/>
              <a:gd name="adj2" fmla="val 42352"/>
              <a:gd name="adj3" fmla="val 16667"/>
            </a:avLst>
          </a:prstGeom>
          <a:solidFill>
            <a:schemeClr val="accent6">
              <a:lumMod val="60000"/>
              <a:lumOff val="40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a:solidFill>
                  <a:schemeClr val="tx1"/>
                </a:solidFill>
                <a:latin typeface="UTM Avo" panose="02040603050506020204" pitchFamily="18" charset="0"/>
              </a:rPr>
              <a:t>Gợi</a:t>
            </a:r>
            <a:r>
              <a:rPr lang="en-US" sz="2600" b="1" dirty="0">
                <a:solidFill>
                  <a:schemeClr val="tx1"/>
                </a:solidFill>
                <a:latin typeface="UTM Avo" panose="02040603050506020204" pitchFamily="18" charset="0"/>
              </a:rPr>
              <a:t> ý:</a:t>
            </a:r>
          </a:p>
        </p:txBody>
      </p:sp>
      <p:sp>
        <p:nvSpPr>
          <p:cNvPr id="45" name="Rounded Rectangle 6">
            <a:extLst>
              <a:ext uri="{FF2B5EF4-FFF2-40B4-BE49-F238E27FC236}">
                <a16:creationId xmlns:a16="http://schemas.microsoft.com/office/drawing/2014/main" id="{2C48C763-A64D-599E-1BE6-7CF1F19700E1}"/>
              </a:ext>
            </a:extLst>
          </p:cNvPr>
          <p:cNvSpPr/>
          <p:nvPr/>
        </p:nvSpPr>
        <p:spPr>
          <a:xfrm>
            <a:off x="950818" y="1909696"/>
            <a:ext cx="10410281" cy="3693144"/>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46" name="TextBox 45">
            <a:extLst>
              <a:ext uri="{FF2B5EF4-FFF2-40B4-BE49-F238E27FC236}">
                <a16:creationId xmlns:a16="http://schemas.microsoft.com/office/drawing/2014/main" id="{563D693E-65E5-C9DB-19F5-E78E8837C708}"/>
              </a:ext>
            </a:extLst>
          </p:cNvPr>
          <p:cNvSpPr txBox="1"/>
          <p:nvPr/>
        </p:nvSpPr>
        <p:spPr>
          <a:xfrm>
            <a:off x="1349159" y="4355315"/>
            <a:ext cx="3019003" cy="430887"/>
          </a:xfrm>
          <a:prstGeom prst="rect">
            <a:avLst/>
          </a:prstGeom>
          <a:noFill/>
        </p:spPr>
        <p:txBody>
          <a:bodyPr wrap="square" rtlCol="0">
            <a:spAutoFit/>
          </a:bodyPr>
          <a:lstStyle/>
          <a:p>
            <a:pPr algn="ctr"/>
            <a:r>
              <a:rPr lang="en-US" sz="2200" b="1" dirty="0" err="1">
                <a:solidFill>
                  <a:schemeClr val="bg2">
                    <a:lumMod val="75000"/>
                  </a:schemeClr>
                </a:solidFill>
                <a:latin typeface="UTM Avo" panose="02040603050506020204" pitchFamily="18" charset="0"/>
              </a:rPr>
              <a:t>Đồng</a:t>
            </a:r>
            <a:r>
              <a:rPr lang="en-US" sz="2200" b="1" dirty="0">
                <a:solidFill>
                  <a:schemeClr val="bg2">
                    <a:lumMod val="75000"/>
                  </a:schemeClr>
                </a:solidFill>
                <a:latin typeface="UTM Avo" panose="02040603050506020204" pitchFamily="18" charset="0"/>
              </a:rPr>
              <a:t> </a:t>
            </a:r>
            <a:r>
              <a:rPr lang="en-US" sz="2200" b="1" dirty="0" err="1">
                <a:solidFill>
                  <a:schemeClr val="bg2">
                    <a:lumMod val="75000"/>
                  </a:schemeClr>
                </a:solidFill>
                <a:latin typeface="UTM Avo" panose="02040603050506020204" pitchFamily="18" charset="0"/>
              </a:rPr>
              <a:t>hồ</a:t>
            </a:r>
            <a:r>
              <a:rPr lang="en-US" sz="2200" dirty="0">
                <a:latin typeface="UTM Avo" panose="02040603050506020204" pitchFamily="18" charset="0"/>
              </a:rPr>
              <a:t>: </a:t>
            </a:r>
            <a:r>
              <a:rPr lang="en-US" sz="2200" dirty="0" err="1">
                <a:latin typeface="UTM Avo" panose="02040603050506020204" pitchFamily="18" charset="0"/>
              </a:rPr>
              <a:t>xem</a:t>
            </a:r>
            <a:r>
              <a:rPr lang="en-US" sz="2200" dirty="0">
                <a:latin typeface="UTM Avo" panose="02040603050506020204" pitchFamily="18" charset="0"/>
              </a:rPr>
              <a:t> </a:t>
            </a:r>
            <a:r>
              <a:rPr lang="en-US" sz="2200" dirty="0" err="1">
                <a:latin typeface="UTM Avo" panose="02040603050506020204" pitchFamily="18" charset="0"/>
              </a:rPr>
              <a:t>giờ</a:t>
            </a:r>
            <a:endParaRPr lang="en-US" sz="2200" dirty="0">
              <a:latin typeface="UTM Avo" panose="02040603050506020204" pitchFamily="18" charset="0"/>
            </a:endParaRPr>
          </a:p>
        </p:txBody>
      </p:sp>
      <p:sp>
        <p:nvSpPr>
          <p:cNvPr id="47" name="TextBox 46">
            <a:extLst>
              <a:ext uri="{FF2B5EF4-FFF2-40B4-BE49-F238E27FC236}">
                <a16:creationId xmlns:a16="http://schemas.microsoft.com/office/drawing/2014/main" id="{B4B64F2C-3071-C27C-3A5E-4B39CAAE28D7}"/>
              </a:ext>
            </a:extLst>
          </p:cNvPr>
          <p:cNvSpPr txBox="1"/>
          <p:nvPr/>
        </p:nvSpPr>
        <p:spPr>
          <a:xfrm>
            <a:off x="4390797" y="4197628"/>
            <a:ext cx="2747612" cy="1036117"/>
          </a:xfrm>
          <a:prstGeom prst="rect">
            <a:avLst/>
          </a:prstGeom>
          <a:noFill/>
        </p:spPr>
        <p:txBody>
          <a:bodyPr wrap="square" rtlCol="0">
            <a:spAutoFit/>
          </a:bodyPr>
          <a:lstStyle/>
          <a:p>
            <a:pPr algn="ctr">
              <a:lnSpc>
                <a:spcPct val="150000"/>
              </a:lnSpc>
            </a:pPr>
            <a:r>
              <a:rPr lang="en-US" sz="2200" b="1" dirty="0" err="1">
                <a:solidFill>
                  <a:srgbClr val="FF0000"/>
                </a:solidFill>
                <a:latin typeface="UTM Avo" panose="02040603050506020204" pitchFamily="18" charset="0"/>
              </a:rPr>
              <a:t>Máy</a:t>
            </a:r>
            <a:r>
              <a:rPr lang="en-US" sz="2200" b="1" dirty="0">
                <a:solidFill>
                  <a:srgbClr val="FF0000"/>
                </a:solidFill>
                <a:latin typeface="UTM Avo" panose="02040603050506020204" pitchFamily="18" charset="0"/>
              </a:rPr>
              <a:t> </a:t>
            </a:r>
            <a:r>
              <a:rPr lang="en-US" sz="2200" b="1" dirty="0" err="1">
                <a:solidFill>
                  <a:srgbClr val="FF0000"/>
                </a:solidFill>
                <a:latin typeface="UTM Avo" panose="02040603050506020204" pitchFamily="18" charset="0"/>
              </a:rPr>
              <a:t>tính</a:t>
            </a:r>
            <a:r>
              <a:rPr lang="en-US" sz="2200" dirty="0">
                <a:latin typeface="UTM Avo" panose="02040603050506020204" pitchFamily="18" charset="0"/>
              </a:rPr>
              <a:t>: </a:t>
            </a:r>
            <a:r>
              <a:rPr lang="en-US" sz="2200" dirty="0" err="1">
                <a:latin typeface="UTM Avo" panose="02040603050506020204" pitchFamily="18" charset="0"/>
              </a:rPr>
              <a:t>tra</a:t>
            </a:r>
            <a:r>
              <a:rPr lang="en-US" sz="2200" dirty="0">
                <a:latin typeface="UTM Avo" panose="02040603050506020204" pitchFamily="18" charset="0"/>
              </a:rPr>
              <a:t> </a:t>
            </a:r>
            <a:r>
              <a:rPr lang="en-US" sz="2200" dirty="0" err="1">
                <a:latin typeface="UTM Avo" panose="02040603050506020204" pitchFamily="18" charset="0"/>
              </a:rPr>
              <a:t>cứu</a:t>
            </a:r>
            <a:r>
              <a:rPr lang="en-US" sz="2200" dirty="0">
                <a:latin typeface="UTM Avo" panose="02040603050506020204" pitchFamily="18" charset="0"/>
              </a:rPr>
              <a:t> </a:t>
            </a:r>
            <a:r>
              <a:rPr lang="en-US" sz="2200" dirty="0" err="1">
                <a:latin typeface="UTM Avo" panose="02040603050506020204" pitchFamily="18" charset="0"/>
              </a:rPr>
              <a:t>tài</a:t>
            </a:r>
            <a:r>
              <a:rPr lang="en-US" sz="2200" dirty="0">
                <a:latin typeface="UTM Avo" panose="02040603050506020204" pitchFamily="18" charset="0"/>
              </a:rPr>
              <a:t> </a:t>
            </a:r>
            <a:r>
              <a:rPr lang="en-US" sz="2200" dirty="0" err="1">
                <a:latin typeface="UTM Avo" panose="02040603050506020204" pitchFamily="18" charset="0"/>
              </a:rPr>
              <a:t>liệu</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việc</a:t>
            </a:r>
            <a:r>
              <a:rPr lang="en-US" sz="2200" dirty="0">
                <a:latin typeface="UTM Avo" panose="02040603050506020204" pitchFamily="18" charset="0"/>
              </a:rPr>
              <a:t>...</a:t>
            </a:r>
          </a:p>
        </p:txBody>
      </p:sp>
      <p:sp>
        <p:nvSpPr>
          <p:cNvPr id="48" name="TextBox 47">
            <a:extLst>
              <a:ext uri="{FF2B5EF4-FFF2-40B4-BE49-F238E27FC236}">
                <a16:creationId xmlns:a16="http://schemas.microsoft.com/office/drawing/2014/main" id="{51B73844-0A2C-828B-D871-F66336AEC0E0}"/>
              </a:ext>
            </a:extLst>
          </p:cNvPr>
          <p:cNvSpPr txBox="1"/>
          <p:nvPr/>
        </p:nvSpPr>
        <p:spPr>
          <a:xfrm>
            <a:off x="7656468" y="4197628"/>
            <a:ext cx="3019003" cy="1036117"/>
          </a:xfrm>
          <a:prstGeom prst="rect">
            <a:avLst/>
          </a:prstGeom>
          <a:noFill/>
        </p:spPr>
        <p:txBody>
          <a:bodyPr wrap="square" rtlCol="0">
            <a:spAutoFit/>
          </a:bodyPr>
          <a:lstStyle/>
          <a:p>
            <a:pPr algn="ctr">
              <a:lnSpc>
                <a:spcPct val="150000"/>
              </a:lnSpc>
            </a:pPr>
            <a:r>
              <a:rPr lang="en-US" sz="2200" b="1" dirty="0" err="1">
                <a:solidFill>
                  <a:schemeClr val="tx2">
                    <a:lumMod val="50000"/>
                  </a:schemeClr>
                </a:solidFill>
                <a:latin typeface="UTM Avo" panose="02040603050506020204" pitchFamily="18" charset="0"/>
              </a:rPr>
              <a:t>Bếp</a:t>
            </a:r>
            <a:r>
              <a:rPr lang="en-US" sz="2200" b="1" dirty="0">
                <a:solidFill>
                  <a:schemeClr val="tx2">
                    <a:lumMod val="50000"/>
                  </a:schemeClr>
                </a:solidFill>
                <a:latin typeface="UTM Avo" panose="02040603050506020204" pitchFamily="18" charset="0"/>
              </a:rPr>
              <a:t> </a:t>
            </a:r>
            <a:r>
              <a:rPr lang="en-US" sz="2200" b="1" dirty="0" err="1">
                <a:solidFill>
                  <a:schemeClr val="tx2">
                    <a:lumMod val="50000"/>
                  </a:schemeClr>
                </a:solidFill>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nấu</a:t>
            </a:r>
            <a:r>
              <a:rPr lang="en-US" sz="2200" dirty="0">
                <a:latin typeface="UTM Avo" panose="02040603050506020204" pitchFamily="18" charset="0"/>
              </a:rPr>
              <a:t> </a:t>
            </a:r>
            <a:r>
              <a:rPr lang="en-US" sz="2200" dirty="0" err="1">
                <a:latin typeface="UTM Avo" panose="02040603050506020204" pitchFamily="18" charset="0"/>
              </a:rPr>
              <a:t>chín</a:t>
            </a:r>
            <a:r>
              <a:rPr lang="en-US" sz="2200" dirty="0">
                <a:latin typeface="UTM Avo" panose="02040603050506020204" pitchFamily="18" charset="0"/>
              </a:rPr>
              <a:t> </a:t>
            </a:r>
            <a:r>
              <a:rPr lang="en-US" sz="2200" dirty="0" err="1">
                <a:latin typeface="UTM Avo" panose="02040603050506020204" pitchFamily="18" charset="0"/>
              </a:rPr>
              <a:t>thức</a:t>
            </a:r>
            <a:r>
              <a:rPr lang="en-US" sz="2200" dirty="0">
                <a:latin typeface="UTM Avo" panose="02040603050506020204" pitchFamily="18" charset="0"/>
              </a:rPr>
              <a:t> </a:t>
            </a:r>
            <a:r>
              <a:rPr lang="en-US" sz="2200" dirty="0" err="1">
                <a:latin typeface="UTM Avo" panose="02040603050506020204" pitchFamily="18" charset="0"/>
              </a:rPr>
              <a:t>ăn</a:t>
            </a:r>
            <a:endParaRPr lang="en-US" sz="2200" dirty="0">
              <a:latin typeface="UTM Avo" panose="02040603050506020204" pitchFamily="18" charset="0"/>
            </a:endParaRPr>
          </a:p>
        </p:txBody>
      </p:sp>
      <p:pic>
        <p:nvPicPr>
          <p:cNvPr id="49" name="Picture 48">
            <a:extLst>
              <a:ext uri="{FF2B5EF4-FFF2-40B4-BE49-F238E27FC236}">
                <a16:creationId xmlns:a16="http://schemas.microsoft.com/office/drawing/2014/main" id="{0CEC2555-C3F2-CD59-ECF0-6D1E6BFAE1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1096" y="1909697"/>
            <a:ext cx="9013067" cy="2287932"/>
          </a:xfrm>
          <a:prstGeom prst="rect">
            <a:avLst/>
          </a:prstGeom>
        </p:spPr>
      </p:pic>
    </p:spTree>
    <p:extLst>
      <p:ext uri="{BB962C8B-B14F-4D97-AF65-F5344CB8AC3E}">
        <p14:creationId xmlns:p14="http://schemas.microsoft.com/office/powerpoint/2010/main" val="182244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ppt_x</p:attrName>
                                        </p:attrNameLst>
                                      </p:cBhvr>
                                      <p:tavLst>
                                        <p:tav tm="0">
                                          <p:val>
                                            <p:strVal val="#ppt_x+#ppt_w*1.125000"/>
                                          </p:val>
                                        </p:tav>
                                        <p:tav tm="100000">
                                          <p:val>
                                            <p:strVal val="#ppt_x"/>
                                          </p:val>
                                        </p:tav>
                                      </p:tavLst>
                                    </p:anim>
                                    <p:animEffect transition="in" filter="wipe(left)">
                                      <p:cBhvr>
                                        <p:cTn id="8" dur="500"/>
                                        <p:tgtEl>
                                          <p:spTgt spid="44"/>
                                        </p:tgtEl>
                                      </p:cBhvr>
                                    </p:animEffec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checkerboard(across)">
                                      <p:cBhvr>
                                        <p:cTn id="13" dur="500"/>
                                        <p:tgtEl>
                                          <p:spTgt spid="45"/>
                                        </p:tgtEl>
                                      </p:cBhvr>
                                    </p:animEffect>
                                  </p:childTnLst>
                                </p:cTn>
                              </p:par>
                              <p:par>
                                <p:cTn id="14" presetID="5" presetClass="entr" presetSubtype="1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checkerboard(across)">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down)">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strVal val="#ppt_w+.3"/>
                                          </p:val>
                                        </p:tav>
                                        <p:tav tm="100000">
                                          <p:val>
                                            <p:strVal val="#ppt_w"/>
                                          </p:val>
                                        </p:tav>
                                      </p:tavLst>
                                    </p:anim>
                                    <p:anim calcmode="lin" valueType="num">
                                      <p:cBhvr>
                                        <p:cTn id="34" dur="500" fill="hold"/>
                                        <p:tgtEl>
                                          <p:spTgt spid="48"/>
                                        </p:tgtEl>
                                        <p:attrNameLst>
                                          <p:attrName>ppt_h</p:attrName>
                                        </p:attrNameLst>
                                      </p:cBhvr>
                                      <p:tavLst>
                                        <p:tav tm="0">
                                          <p:val>
                                            <p:strVal val="#ppt_h"/>
                                          </p:val>
                                        </p:tav>
                                        <p:tav tm="100000">
                                          <p:val>
                                            <p:strVal val="#ppt_h"/>
                                          </p:val>
                                        </p:tav>
                                      </p:tavLst>
                                    </p:anim>
                                    <p:animEffect transition="in" filter="fade">
                                      <p:cBhvr>
                                        <p:cTn id="3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6051;p64">
            <a:extLst>
              <a:ext uri="{FF2B5EF4-FFF2-40B4-BE49-F238E27FC236}">
                <a16:creationId xmlns:a16="http://schemas.microsoft.com/office/drawing/2014/main" id="{2FDB85EF-7424-DF28-88C9-D24EE1C028C5}"/>
              </a:ext>
            </a:extLst>
          </p:cNvPr>
          <p:cNvSpPr/>
          <p:nvPr/>
        </p:nvSpPr>
        <p:spPr>
          <a:xfrm>
            <a:off x="4081560" y="853455"/>
            <a:ext cx="4027472" cy="843548"/>
          </a:xfrm>
          <a:prstGeom prst="roundRect">
            <a:avLst>
              <a:gd name="adj" fmla="val 50000"/>
            </a:avLst>
          </a:prstGeom>
          <a:solidFill>
            <a:schemeClr val="accent6">
              <a:lumMod val="60000"/>
              <a:lumOff val="40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 name="Google Shape;6056;p64">
            <a:extLst>
              <a:ext uri="{FF2B5EF4-FFF2-40B4-BE49-F238E27FC236}">
                <a16:creationId xmlns:a16="http://schemas.microsoft.com/office/drawing/2014/main" id="{B3997E85-C88E-A170-78A4-0CA9695DB3D2}"/>
              </a:ext>
            </a:extLst>
          </p:cNvPr>
          <p:cNvSpPr txBox="1"/>
          <p:nvPr/>
        </p:nvSpPr>
        <p:spPr>
          <a:xfrm>
            <a:off x="3813896" y="1049029"/>
            <a:ext cx="4562800" cy="452400"/>
          </a:xfrm>
          <a:prstGeom prst="rect">
            <a:avLst/>
          </a:prstGeom>
          <a:noFill/>
          <a:ln>
            <a:noFill/>
          </a:ln>
        </p:spPr>
        <p:txBody>
          <a:bodyPr spcFirstLastPara="1" wrap="square" lIns="121900" tIns="121900" rIns="121900" bIns="121900" anchor="ctr" anchorCtr="0">
            <a:noAutofit/>
          </a:bodyPr>
          <a:lstStyle/>
          <a:p>
            <a:pPr algn="ctr"/>
            <a:r>
              <a:rPr lang="en-US" sz="2600" b="1" dirty="0">
                <a:solidFill>
                  <a:schemeClr val="dk1"/>
                </a:solidFill>
                <a:latin typeface="UTM Avo" panose="02040603050506020204" pitchFamily="18" charset="0"/>
                <a:ea typeface="Changa One"/>
                <a:cs typeface="Changa One"/>
                <a:sym typeface="Changa One"/>
              </a:rPr>
              <a:t>TỔNG KẾT</a:t>
            </a:r>
            <a:endParaRPr sz="2600" b="1" dirty="0">
              <a:solidFill>
                <a:schemeClr val="dk1"/>
              </a:solidFill>
              <a:latin typeface="UTM Avo" panose="02040603050506020204" pitchFamily="18" charset="0"/>
              <a:ea typeface="Changa One"/>
              <a:cs typeface="Changa One"/>
              <a:sym typeface="Changa One"/>
            </a:endParaRPr>
          </a:p>
        </p:txBody>
      </p:sp>
      <p:grpSp>
        <p:nvGrpSpPr>
          <p:cNvPr id="4" name="Google Shape;6072;p64">
            <a:extLst>
              <a:ext uri="{FF2B5EF4-FFF2-40B4-BE49-F238E27FC236}">
                <a16:creationId xmlns:a16="http://schemas.microsoft.com/office/drawing/2014/main" id="{ACF74114-76C3-6E9B-D906-9D419EE04CE1}"/>
              </a:ext>
            </a:extLst>
          </p:cNvPr>
          <p:cNvGrpSpPr/>
          <p:nvPr/>
        </p:nvGrpSpPr>
        <p:grpSpPr>
          <a:xfrm>
            <a:off x="64068" y="2242996"/>
            <a:ext cx="993525" cy="1704891"/>
            <a:chOff x="145951" y="1729885"/>
            <a:chExt cx="745144" cy="1278668"/>
          </a:xfrm>
        </p:grpSpPr>
        <p:sp>
          <p:nvSpPr>
            <p:cNvPr id="5" name="Google Shape;6073;p64">
              <a:extLst>
                <a:ext uri="{FF2B5EF4-FFF2-40B4-BE49-F238E27FC236}">
                  <a16:creationId xmlns:a16="http://schemas.microsoft.com/office/drawing/2014/main" id="{6E60E74E-D408-2AA3-789E-AD1B0C06A414}"/>
                </a:ext>
              </a:extLst>
            </p:cNvPr>
            <p:cNvSpPr/>
            <p:nvPr/>
          </p:nvSpPr>
          <p:spPr>
            <a:xfrm rot="-1020427">
              <a:off x="250164" y="2158104"/>
              <a:ext cx="524592" cy="791026"/>
            </a:xfrm>
            <a:custGeom>
              <a:avLst/>
              <a:gdLst/>
              <a:ahLst/>
              <a:cxnLst/>
              <a:rect l="l" t="t" r="r" b="b"/>
              <a:pathLst>
                <a:path w="20983" h="31640" extrusionOk="0">
                  <a:moveTo>
                    <a:pt x="20749" y="1"/>
                  </a:moveTo>
                  <a:cubicBezTo>
                    <a:pt x="20699" y="1"/>
                    <a:pt x="20649" y="17"/>
                    <a:pt x="20615" y="51"/>
                  </a:cubicBezTo>
                  <a:cubicBezTo>
                    <a:pt x="20582" y="51"/>
                    <a:pt x="20348" y="284"/>
                    <a:pt x="20015" y="685"/>
                  </a:cubicBezTo>
                  <a:cubicBezTo>
                    <a:pt x="19948" y="751"/>
                    <a:pt x="19948" y="885"/>
                    <a:pt x="20048" y="985"/>
                  </a:cubicBezTo>
                  <a:cubicBezTo>
                    <a:pt x="20082" y="1018"/>
                    <a:pt x="20115" y="1018"/>
                    <a:pt x="20182" y="1018"/>
                  </a:cubicBezTo>
                  <a:cubicBezTo>
                    <a:pt x="20248" y="1018"/>
                    <a:pt x="20282" y="1018"/>
                    <a:pt x="20348" y="951"/>
                  </a:cubicBezTo>
                  <a:cubicBezTo>
                    <a:pt x="20649" y="584"/>
                    <a:pt x="20882" y="351"/>
                    <a:pt x="20882" y="351"/>
                  </a:cubicBezTo>
                  <a:cubicBezTo>
                    <a:pt x="20982" y="284"/>
                    <a:pt x="20982" y="151"/>
                    <a:pt x="20882" y="51"/>
                  </a:cubicBezTo>
                  <a:cubicBezTo>
                    <a:pt x="20849" y="17"/>
                    <a:pt x="20799" y="1"/>
                    <a:pt x="20749" y="1"/>
                  </a:cubicBezTo>
                  <a:close/>
                  <a:moveTo>
                    <a:pt x="19658" y="1249"/>
                  </a:moveTo>
                  <a:cubicBezTo>
                    <a:pt x="19589" y="1249"/>
                    <a:pt x="19522" y="1277"/>
                    <a:pt x="19481" y="1318"/>
                  </a:cubicBezTo>
                  <a:cubicBezTo>
                    <a:pt x="19314" y="1552"/>
                    <a:pt x="19148" y="1752"/>
                    <a:pt x="18981" y="2019"/>
                  </a:cubicBezTo>
                  <a:cubicBezTo>
                    <a:pt x="18914" y="2119"/>
                    <a:pt x="18947" y="2252"/>
                    <a:pt x="19014" y="2319"/>
                  </a:cubicBezTo>
                  <a:cubicBezTo>
                    <a:pt x="19081" y="2319"/>
                    <a:pt x="19114" y="2352"/>
                    <a:pt x="19148" y="2352"/>
                  </a:cubicBezTo>
                  <a:cubicBezTo>
                    <a:pt x="19214" y="2352"/>
                    <a:pt x="19281" y="2319"/>
                    <a:pt x="19314" y="2252"/>
                  </a:cubicBezTo>
                  <a:cubicBezTo>
                    <a:pt x="19481" y="2019"/>
                    <a:pt x="19648" y="1785"/>
                    <a:pt x="19815" y="1585"/>
                  </a:cubicBezTo>
                  <a:cubicBezTo>
                    <a:pt x="19881" y="1485"/>
                    <a:pt x="19848" y="1352"/>
                    <a:pt x="19781" y="1285"/>
                  </a:cubicBezTo>
                  <a:cubicBezTo>
                    <a:pt x="19743" y="1259"/>
                    <a:pt x="19700" y="1249"/>
                    <a:pt x="19658" y="1249"/>
                  </a:cubicBezTo>
                  <a:close/>
                  <a:moveTo>
                    <a:pt x="18700" y="2618"/>
                  </a:moveTo>
                  <a:cubicBezTo>
                    <a:pt x="18628" y="2618"/>
                    <a:pt x="18557" y="2655"/>
                    <a:pt x="18514" y="2719"/>
                  </a:cubicBezTo>
                  <a:cubicBezTo>
                    <a:pt x="18380" y="2986"/>
                    <a:pt x="18214" y="3220"/>
                    <a:pt x="18113" y="3487"/>
                  </a:cubicBezTo>
                  <a:cubicBezTo>
                    <a:pt x="18047" y="3587"/>
                    <a:pt x="18080" y="3687"/>
                    <a:pt x="18214" y="3753"/>
                  </a:cubicBezTo>
                  <a:cubicBezTo>
                    <a:pt x="18214" y="3753"/>
                    <a:pt x="18247" y="3787"/>
                    <a:pt x="18280" y="3787"/>
                  </a:cubicBezTo>
                  <a:cubicBezTo>
                    <a:pt x="18380" y="3787"/>
                    <a:pt x="18447" y="3720"/>
                    <a:pt x="18480" y="3653"/>
                  </a:cubicBezTo>
                  <a:cubicBezTo>
                    <a:pt x="18580" y="3420"/>
                    <a:pt x="18714" y="3186"/>
                    <a:pt x="18881" y="2953"/>
                  </a:cubicBezTo>
                  <a:cubicBezTo>
                    <a:pt x="18947" y="2853"/>
                    <a:pt x="18914" y="2719"/>
                    <a:pt x="18814" y="2653"/>
                  </a:cubicBezTo>
                  <a:cubicBezTo>
                    <a:pt x="18779" y="2629"/>
                    <a:pt x="18739" y="2618"/>
                    <a:pt x="18700" y="2618"/>
                  </a:cubicBezTo>
                  <a:close/>
                  <a:moveTo>
                    <a:pt x="17979" y="4112"/>
                  </a:moveTo>
                  <a:cubicBezTo>
                    <a:pt x="17879" y="4112"/>
                    <a:pt x="17801" y="4171"/>
                    <a:pt x="17747" y="4254"/>
                  </a:cubicBezTo>
                  <a:cubicBezTo>
                    <a:pt x="17646" y="4521"/>
                    <a:pt x="17580" y="4821"/>
                    <a:pt x="17513" y="5088"/>
                  </a:cubicBezTo>
                  <a:cubicBezTo>
                    <a:pt x="17480" y="5188"/>
                    <a:pt x="17546" y="5288"/>
                    <a:pt x="17680" y="5321"/>
                  </a:cubicBezTo>
                  <a:lnTo>
                    <a:pt x="17713" y="5321"/>
                  </a:lnTo>
                  <a:cubicBezTo>
                    <a:pt x="17813" y="5321"/>
                    <a:pt x="17880" y="5254"/>
                    <a:pt x="17913" y="5188"/>
                  </a:cubicBezTo>
                  <a:cubicBezTo>
                    <a:pt x="17980" y="4921"/>
                    <a:pt x="18047" y="4654"/>
                    <a:pt x="18147" y="4387"/>
                  </a:cubicBezTo>
                  <a:cubicBezTo>
                    <a:pt x="18180" y="4287"/>
                    <a:pt x="18147" y="4187"/>
                    <a:pt x="18047" y="4120"/>
                  </a:cubicBezTo>
                  <a:cubicBezTo>
                    <a:pt x="18023" y="4114"/>
                    <a:pt x="18001" y="4112"/>
                    <a:pt x="17979" y="4112"/>
                  </a:cubicBezTo>
                  <a:close/>
                  <a:moveTo>
                    <a:pt x="15745" y="5154"/>
                  </a:moveTo>
                  <a:cubicBezTo>
                    <a:pt x="15478" y="5154"/>
                    <a:pt x="15178" y="5154"/>
                    <a:pt x="14911" y="5188"/>
                  </a:cubicBezTo>
                  <a:cubicBezTo>
                    <a:pt x="14778" y="5221"/>
                    <a:pt x="14711" y="5321"/>
                    <a:pt x="14711" y="5421"/>
                  </a:cubicBezTo>
                  <a:cubicBezTo>
                    <a:pt x="14711" y="5521"/>
                    <a:pt x="14811" y="5621"/>
                    <a:pt x="14911" y="5621"/>
                  </a:cubicBezTo>
                  <a:lnTo>
                    <a:pt x="14945" y="5621"/>
                  </a:lnTo>
                  <a:cubicBezTo>
                    <a:pt x="15133" y="5598"/>
                    <a:pt x="15322" y="5574"/>
                    <a:pt x="15511" y="5574"/>
                  </a:cubicBezTo>
                  <a:cubicBezTo>
                    <a:pt x="15589" y="5574"/>
                    <a:pt x="15667" y="5578"/>
                    <a:pt x="15745" y="5588"/>
                  </a:cubicBezTo>
                  <a:cubicBezTo>
                    <a:pt x="15845" y="5588"/>
                    <a:pt x="15945" y="5488"/>
                    <a:pt x="15945" y="5388"/>
                  </a:cubicBezTo>
                  <a:cubicBezTo>
                    <a:pt x="15979" y="5254"/>
                    <a:pt x="15879" y="5154"/>
                    <a:pt x="15745" y="5154"/>
                  </a:cubicBezTo>
                  <a:close/>
                  <a:moveTo>
                    <a:pt x="14111" y="5346"/>
                  </a:moveTo>
                  <a:cubicBezTo>
                    <a:pt x="14090" y="5346"/>
                    <a:pt x="14068" y="5349"/>
                    <a:pt x="14044" y="5355"/>
                  </a:cubicBezTo>
                  <a:cubicBezTo>
                    <a:pt x="13777" y="5421"/>
                    <a:pt x="13510" y="5488"/>
                    <a:pt x="13243" y="5588"/>
                  </a:cubicBezTo>
                  <a:cubicBezTo>
                    <a:pt x="13110" y="5621"/>
                    <a:pt x="13077" y="5755"/>
                    <a:pt x="13110" y="5855"/>
                  </a:cubicBezTo>
                  <a:cubicBezTo>
                    <a:pt x="13143" y="5922"/>
                    <a:pt x="13210" y="5988"/>
                    <a:pt x="13310" y="5988"/>
                  </a:cubicBezTo>
                  <a:lnTo>
                    <a:pt x="13377" y="5988"/>
                  </a:lnTo>
                  <a:cubicBezTo>
                    <a:pt x="13644" y="5888"/>
                    <a:pt x="13910" y="5822"/>
                    <a:pt x="14144" y="5755"/>
                  </a:cubicBezTo>
                  <a:cubicBezTo>
                    <a:pt x="14244" y="5721"/>
                    <a:pt x="14344" y="5621"/>
                    <a:pt x="14311" y="5488"/>
                  </a:cubicBezTo>
                  <a:cubicBezTo>
                    <a:pt x="14283" y="5406"/>
                    <a:pt x="14211" y="5346"/>
                    <a:pt x="14111" y="5346"/>
                  </a:cubicBezTo>
                  <a:close/>
                  <a:moveTo>
                    <a:pt x="12522" y="5876"/>
                  </a:moveTo>
                  <a:cubicBezTo>
                    <a:pt x="12495" y="5876"/>
                    <a:pt x="12468" y="5880"/>
                    <a:pt x="12443" y="5888"/>
                  </a:cubicBezTo>
                  <a:cubicBezTo>
                    <a:pt x="12176" y="5988"/>
                    <a:pt x="11942" y="6122"/>
                    <a:pt x="11676" y="6255"/>
                  </a:cubicBezTo>
                  <a:cubicBezTo>
                    <a:pt x="11575" y="6289"/>
                    <a:pt x="11542" y="6422"/>
                    <a:pt x="11575" y="6522"/>
                  </a:cubicBezTo>
                  <a:cubicBezTo>
                    <a:pt x="11609" y="6589"/>
                    <a:pt x="11676" y="6655"/>
                    <a:pt x="11776" y="6655"/>
                  </a:cubicBezTo>
                  <a:cubicBezTo>
                    <a:pt x="11809" y="6655"/>
                    <a:pt x="11842" y="6622"/>
                    <a:pt x="11876" y="6622"/>
                  </a:cubicBezTo>
                  <a:cubicBezTo>
                    <a:pt x="12109" y="6489"/>
                    <a:pt x="12376" y="6389"/>
                    <a:pt x="12610" y="6289"/>
                  </a:cubicBezTo>
                  <a:cubicBezTo>
                    <a:pt x="12710" y="6222"/>
                    <a:pt x="12743" y="6122"/>
                    <a:pt x="12710" y="5988"/>
                  </a:cubicBezTo>
                  <a:cubicBezTo>
                    <a:pt x="12685" y="5913"/>
                    <a:pt x="12603" y="5876"/>
                    <a:pt x="12522" y="5876"/>
                  </a:cubicBezTo>
                  <a:close/>
                  <a:moveTo>
                    <a:pt x="16560" y="5279"/>
                  </a:moveTo>
                  <a:cubicBezTo>
                    <a:pt x="16479" y="5279"/>
                    <a:pt x="16406" y="5339"/>
                    <a:pt x="16379" y="5421"/>
                  </a:cubicBezTo>
                  <a:cubicBezTo>
                    <a:pt x="16346" y="5555"/>
                    <a:pt x="16412" y="5655"/>
                    <a:pt x="16512" y="5688"/>
                  </a:cubicBezTo>
                  <a:cubicBezTo>
                    <a:pt x="16779" y="5755"/>
                    <a:pt x="17046" y="5855"/>
                    <a:pt x="17246" y="5955"/>
                  </a:cubicBezTo>
                  <a:cubicBezTo>
                    <a:pt x="17313" y="5988"/>
                    <a:pt x="17346" y="5988"/>
                    <a:pt x="17380" y="5988"/>
                  </a:cubicBezTo>
                  <a:cubicBezTo>
                    <a:pt x="17380" y="6055"/>
                    <a:pt x="17380" y="6122"/>
                    <a:pt x="17380" y="6188"/>
                  </a:cubicBezTo>
                  <a:cubicBezTo>
                    <a:pt x="17380" y="6389"/>
                    <a:pt x="17380" y="6622"/>
                    <a:pt x="17446" y="6822"/>
                  </a:cubicBezTo>
                  <a:cubicBezTo>
                    <a:pt x="17446" y="6922"/>
                    <a:pt x="17546" y="6989"/>
                    <a:pt x="17646" y="6989"/>
                  </a:cubicBezTo>
                  <a:lnTo>
                    <a:pt x="17680" y="6989"/>
                  </a:lnTo>
                  <a:cubicBezTo>
                    <a:pt x="17780" y="6956"/>
                    <a:pt x="17847" y="6856"/>
                    <a:pt x="17847" y="6756"/>
                  </a:cubicBezTo>
                  <a:cubicBezTo>
                    <a:pt x="17813" y="6555"/>
                    <a:pt x="17780" y="6389"/>
                    <a:pt x="17780" y="6188"/>
                  </a:cubicBezTo>
                  <a:cubicBezTo>
                    <a:pt x="17780" y="6122"/>
                    <a:pt x="17813" y="6022"/>
                    <a:pt x="17813" y="5955"/>
                  </a:cubicBezTo>
                  <a:cubicBezTo>
                    <a:pt x="17813" y="5855"/>
                    <a:pt x="17713" y="5755"/>
                    <a:pt x="17613" y="5755"/>
                  </a:cubicBezTo>
                  <a:lnTo>
                    <a:pt x="17546" y="5755"/>
                  </a:lnTo>
                  <a:cubicBezTo>
                    <a:pt x="17546" y="5688"/>
                    <a:pt x="17513" y="5621"/>
                    <a:pt x="17446" y="5588"/>
                  </a:cubicBezTo>
                  <a:cubicBezTo>
                    <a:pt x="17179" y="5455"/>
                    <a:pt x="16913" y="5355"/>
                    <a:pt x="16612" y="5288"/>
                  </a:cubicBezTo>
                  <a:cubicBezTo>
                    <a:pt x="16595" y="5282"/>
                    <a:pt x="16577" y="5279"/>
                    <a:pt x="16560" y="5279"/>
                  </a:cubicBezTo>
                  <a:close/>
                  <a:moveTo>
                    <a:pt x="18034" y="6042"/>
                  </a:moveTo>
                  <a:cubicBezTo>
                    <a:pt x="17974" y="6042"/>
                    <a:pt x="17917" y="6067"/>
                    <a:pt x="17880" y="6122"/>
                  </a:cubicBezTo>
                  <a:cubicBezTo>
                    <a:pt x="17813" y="6188"/>
                    <a:pt x="17813" y="6322"/>
                    <a:pt x="17880" y="6389"/>
                  </a:cubicBezTo>
                  <a:cubicBezTo>
                    <a:pt x="18080" y="6589"/>
                    <a:pt x="18247" y="6789"/>
                    <a:pt x="18380" y="6989"/>
                  </a:cubicBezTo>
                  <a:cubicBezTo>
                    <a:pt x="18414" y="7056"/>
                    <a:pt x="18514" y="7089"/>
                    <a:pt x="18580" y="7089"/>
                  </a:cubicBezTo>
                  <a:cubicBezTo>
                    <a:pt x="18614" y="7089"/>
                    <a:pt x="18647" y="7089"/>
                    <a:pt x="18681" y="7056"/>
                  </a:cubicBezTo>
                  <a:cubicBezTo>
                    <a:pt x="18781" y="6989"/>
                    <a:pt x="18814" y="6889"/>
                    <a:pt x="18747" y="6789"/>
                  </a:cubicBezTo>
                  <a:cubicBezTo>
                    <a:pt x="18580" y="6522"/>
                    <a:pt x="18380" y="6289"/>
                    <a:pt x="18180" y="6088"/>
                  </a:cubicBezTo>
                  <a:cubicBezTo>
                    <a:pt x="18135" y="6058"/>
                    <a:pt x="18083" y="6042"/>
                    <a:pt x="18034" y="6042"/>
                  </a:cubicBezTo>
                  <a:close/>
                  <a:moveTo>
                    <a:pt x="11047" y="6621"/>
                  </a:moveTo>
                  <a:cubicBezTo>
                    <a:pt x="11013" y="6621"/>
                    <a:pt x="10977" y="6632"/>
                    <a:pt x="10942" y="6655"/>
                  </a:cubicBezTo>
                  <a:cubicBezTo>
                    <a:pt x="10675" y="6789"/>
                    <a:pt x="10441" y="6956"/>
                    <a:pt x="10208" y="7122"/>
                  </a:cubicBezTo>
                  <a:cubicBezTo>
                    <a:pt x="10108" y="7189"/>
                    <a:pt x="10108" y="7323"/>
                    <a:pt x="10174" y="7423"/>
                  </a:cubicBezTo>
                  <a:cubicBezTo>
                    <a:pt x="10208" y="7489"/>
                    <a:pt x="10275" y="7489"/>
                    <a:pt x="10341" y="7489"/>
                  </a:cubicBezTo>
                  <a:cubicBezTo>
                    <a:pt x="10375" y="7489"/>
                    <a:pt x="10441" y="7489"/>
                    <a:pt x="10475" y="7456"/>
                  </a:cubicBezTo>
                  <a:cubicBezTo>
                    <a:pt x="10675" y="7289"/>
                    <a:pt x="10908" y="7156"/>
                    <a:pt x="11142" y="7022"/>
                  </a:cubicBezTo>
                  <a:cubicBezTo>
                    <a:pt x="11242" y="6956"/>
                    <a:pt x="11275" y="6822"/>
                    <a:pt x="11209" y="6722"/>
                  </a:cubicBezTo>
                  <a:cubicBezTo>
                    <a:pt x="11165" y="6658"/>
                    <a:pt x="11108" y="6621"/>
                    <a:pt x="11047" y="6621"/>
                  </a:cubicBezTo>
                  <a:close/>
                  <a:moveTo>
                    <a:pt x="17859" y="7377"/>
                  </a:moveTo>
                  <a:cubicBezTo>
                    <a:pt x="17832" y="7377"/>
                    <a:pt x="17805" y="7381"/>
                    <a:pt x="17780" y="7389"/>
                  </a:cubicBezTo>
                  <a:cubicBezTo>
                    <a:pt x="17680" y="7423"/>
                    <a:pt x="17646" y="7556"/>
                    <a:pt x="17680" y="7656"/>
                  </a:cubicBezTo>
                  <a:cubicBezTo>
                    <a:pt x="17747" y="7856"/>
                    <a:pt x="17880" y="8056"/>
                    <a:pt x="17980" y="8257"/>
                  </a:cubicBezTo>
                  <a:cubicBezTo>
                    <a:pt x="18047" y="8323"/>
                    <a:pt x="18080" y="8357"/>
                    <a:pt x="18113" y="8423"/>
                  </a:cubicBezTo>
                  <a:cubicBezTo>
                    <a:pt x="18180" y="8490"/>
                    <a:pt x="18214" y="8490"/>
                    <a:pt x="18280" y="8490"/>
                  </a:cubicBezTo>
                  <a:cubicBezTo>
                    <a:pt x="18347" y="8490"/>
                    <a:pt x="18380" y="8490"/>
                    <a:pt x="18414" y="8457"/>
                  </a:cubicBezTo>
                  <a:cubicBezTo>
                    <a:pt x="18514" y="8390"/>
                    <a:pt x="18514" y="8257"/>
                    <a:pt x="18447" y="8157"/>
                  </a:cubicBezTo>
                  <a:cubicBezTo>
                    <a:pt x="18414" y="8123"/>
                    <a:pt x="18380" y="8056"/>
                    <a:pt x="18347" y="8023"/>
                  </a:cubicBezTo>
                  <a:cubicBezTo>
                    <a:pt x="18247" y="7856"/>
                    <a:pt x="18147" y="7690"/>
                    <a:pt x="18047" y="7489"/>
                  </a:cubicBezTo>
                  <a:cubicBezTo>
                    <a:pt x="18022" y="7414"/>
                    <a:pt x="17940" y="7377"/>
                    <a:pt x="17859" y="7377"/>
                  </a:cubicBezTo>
                  <a:close/>
                  <a:moveTo>
                    <a:pt x="9712" y="7639"/>
                  </a:moveTo>
                  <a:cubicBezTo>
                    <a:pt x="9657" y="7639"/>
                    <a:pt x="9607" y="7656"/>
                    <a:pt x="9574" y="7690"/>
                  </a:cubicBezTo>
                  <a:cubicBezTo>
                    <a:pt x="9341" y="7890"/>
                    <a:pt x="9174" y="8123"/>
                    <a:pt x="8974" y="8323"/>
                  </a:cubicBezTo>
                  <a:cubicBezTo>
                    <a:pt x="8907" y="8423"/>
                    <a:pt x="8940" y="8557"/>
                    <a:pt x="9040" y="8624"/>
                  </a:cubicBezTo>
                  <a:cubicBezTo>
                    <a:pt x="9074" y="8657"/>
                    <a:pt x="9107" y="8657"/>
                    <a:pt x="9140" y="8657"/>
                  </a:cubicBezTo>
                  <a:cubicBezTo>
                    <a:pt x="9207" y="8657"/>
                    <a:pt x="9274" y="8624"/>
                    <a:pt x="9307" y="8590"/>
                  </a:cubicBezTo>
                  <a:cubicBezTo>
                    <a:pt x="9474" y="8390"/>
                    <a:pt x="9674" y="8190"/>
                    <a:pt x="9841" y="7990"/>
                  </a:cubicBezTo>
                  <a:cubicBezTo>
                    <a:pt x="9941" y="7923"/>
                    <a:pt x="9941" y="7790"/>
                    <a:pt x="9874" y="7690"/>
                  </a:cubicBezTo>
                  <a:cubicBezTo>
                    <a:pt x="9824" y="7656"/>
                    <a:pt x="9766" y="7639"/>
                    <a:pt x="9712" y="7639"/>
                  </a:cubicBezTo>
                  <a:close/>
                  <a:moveTo>
                    <a:pt x="18903" y="7447"/>
                  </a:moveTo>
                  <a:cubicBezTo>
                    <a:pt x="18884" y="7447"/>
                    <a:pt x="18865" y="7450"/>
                    <a:pt x="18847" y="7456"/>
                  </a:cubicBezTo>
                  <a:cubicBezTo>
                    <a:pt x="18747" y="7489"/>
                    <a:pt x="18681" y="7589"/>
                    <a:pt x="18714" y="7690"/>
                  </a:cubicBezTo>
                  <a:cubicBezTo>
                    <a:pt x="18747" y="7856"/>
                    <a:pt x="18781" y="8023"/>
                    <a:pt x="18781" y="8157"/>
                  </a:cubicBezTo>
                  <a:cubicBezTo>
                    <a:pt x="18781" y="8290"/>
                    <a:pt x="18747" y="8357"/>
                    <a:pt x="18747" y="8390"/>
                  </a:cubicBezTo>
                  <a:cubicBezTo>
                    <a:pt x="18681" y="8490"/>
                    <a:pt x="18747" y="8624"/>
                    <a:pt x="18847" y="8657"/>
                  </a:cubicBezTo>
                  <a:cubicBezTo>
                    <a:pt x="18881" y="8657"/>
                    <a:pt x="18914" y="8690"/>
                    <a:pt x="18947" y="8690"/>
                  </a:cubicBezTo>
                  <a:cubicBezTo>
                    <a:pt x="19014" y="8690"/>
                    <a:pt x="19081" y="8624"/>
                    <a:pt x="19114" y="8557"/>
                  </a:cubicBezTo>
                  <a:cubicBezTo>
                    <a:pt x="19181" y="8457"/>
                    <a:pt x="19181" y="8323"/>
                    <a:pt x="19181" y="8157"/>
                  </a:cubicBezTo>
                  <a:cubicBezTo>
                    <a:pt x="19181" y="7990"/>
                    <a:pt x="19148" y="7790"/>
                    <a:pt x="19114" y="7589"/>
                  </a:cubicBezTo>
                  <a:cubicBezTo>
                    <a:pt x="19087" y="7507"/>
                    <a:pt x="18992" y="7447"/>
                    <a:pt x="18903" y="7447"/>
                  </a:cubicBezTo>
                  <a:close/>
                  <a:moveTo>
                    <a:pt x="8727" y="8945"/>
                  </a:moveTo>
                  <a:cubicBezTo>
                    <a:pt x="8644" y="8945"/>
                    <a:pt x="8557" y="8982"/>
                    <a:pt x="8507" y="9057"/>
                  </a:cubicBezTo>
                  <a:cubicBezTo>
                    <a:pt x="8373" y="9291"/>
                    <a:pt x="8240" y="9558"/>
                    <a:pt x="8173" y="9858"/>
                  </a:cubicBezTo>
                  <a:cubicBezTo>
                    <a:pt x="8106" y="9958"/>
                    <a:pt x="8173" y="10058"/>
                    <a:pt x="8273" y="10125"/>
                  </a:cubicBezTo>
                  <a:lnTo>
                    <a:pt x="8340" y="10125"/>
                  </a:lnTo>
                  <a:cubicBezTo>
                    <a:pt x="8440" y="10125"/>
                    <a:pt x="8507" y="10058"/>
                    <a:pt x="8540" y="9991"/>
                  </a:cubicBezTo>
                  <a:cubicBezTo>
                    <a:pt x="8640" y="9724"/>
                    <a:pt x="8740" y="9491"/>
                    <a:pt x="8874" y="9257"/>
                  </a:cubicBezTo>
                  <a:cubicBezTo>
                    <a:pt x="8940" y="9157"/>
                    <a:pt x="8907" y="9024"/>
                    <a:pt x="8807" y="8957"/>
                  </a:cubicBezTo>
                  <a:cubicBezTo>
                    <a:pt x="8782" y="8949"/>
                    <a:pt x="8755" y="8945"/>
                    <a:pt x="8727" y="8945"/>
                  </a:cubicBezTo>
                  <a:close/>
                  <a:moveTo>
                    <a:pt x="8119" y="10516"/>
                  </a:moveTo>
                  <a:cubicBezTo>
                    <a:pt x="8031" y="10516"/>
                    <a:pt x="7940" y="10581"/>
                    <a:pt x="7940" y="10692"/>
                  </a:cubicBezTo>
                  <a:cubicBezTo>
                    <a:pt x="7873" y="10959"/>
                    <a:pt x="7839" y="11259"/>
                    <a:pt x="7839" y="11526"/>
                  </a:cubicBezTo>
                  <a:cubicBezTo>
                    <a:pt x="7839" y="11659"/>
                    <a:pt x="7906" y="11759"/>
                    <a:pt x="8040" y="11759"/>
                  </a:cubicBezTo>
                  <a:cubicBezTo>
                    <a:pt x="8140" y="11759"/>
                    <a:pt x="8240" y="11659"/>
                    <a:pt x="8240" y="11559"/>
                  </a:cubicBezTo>
                  <a:cubicBezTo>
                    <a:pt x="8273" y="11292"/>
                    <a:pt x="8273" y="11025"/>
                    <a:pt x="8340" y="10758"/>
                  </a:cubicBezTo>
                  <a:cubicBezTo>
                    <a:pt x="8373" y="10658"/>
                    <a:pt x="8273" y="10525"/>
                    <a:pt x="8173" y="10525"/>
                  </a:cubicBezTo>
                  <a:cubicBezTo>
                    <a:pt x="8156" y="10519"/>
                    <a:pt x="8138" y="10516"/>
                    <a:pt x="8119" y="10516"/>
                  </a:cubicBezTo>
                  <a:close/>
                  <a:moveTo>
                    <a:pt x="8040" y="12159"/>
                  </a:moveTo>
                  <a:cubicBezTo>
                    <a:pt x="7906" y="12193"/>
                    <a:pt x="7839" y="12293"/>
                    <a:pt x="7839" y="12393"/>
                  </a:cubicBezTo>
                  <a:cubicBezTo>
                    <a:pt x="7873" y="12693"/>
                    <a:pt x="7906" y="12960"/>
                    <a:pt x="7973" y="13260"/>
                  </a:cubicBezTo>
                  <a:cubicBezTo>
                    <a:pt x="8006" y="13327"/>
                    <a:pt x="8073" y="13394"/>
                    <a:pt x="8173" y="13394"/>
                  </a:cubicBezTo>
                  <a:lnTo>
                    <a:pt x="8240" y="13394"/>
                  </a:lnTo>
                  <a:cubicBezTo>
                    <a:pt x="8340" y="13394"/>
                    <a:pt x="8407" y="13260"/>
                    <a:pt x="8373" y="13160"/>
                  </a:cubicBezTo>
                  <a:cubicBezTo>
                    <a:pt x="8340" y="12893"/>
                    <a:pt x="8273" y="12626"/>
                    <a:pt x="8273" y="12360"/>
                  </a:cubicBezTo>
                  <a:cubicBezTo>
                    <a:pt x="8240" y="12259"/>
                    <a:pt x="8173" y="12159"/>
                    <a:pt x="8040" y="12159"/>
                  </a:cubicBezTo>
                  <a:close/>
                  <a:moveTo>
                    <a:pt x="8395" y="13785"/>
                  </a:moveTo>
                  <a:cubicBezTo>
                    <a:pt x="8376" y="13785"/>
                    <a:pt x="8358" y="13788"/>
                    <a:pt x="8340" y="13794"/>
                  </a:cubicBezTo>
                  <a:cubicBezTo>
                    <a:pt x="8240" y="13861"/>
                    <a:pt x="8173" y="13961"/>
                    <a:pt x="8206" y="14061"/>
                  </a:cubicBezTo>
                  <a:cubicBezTo>
                    <a:pt x="8306" y="14328"/>
                    <a:pt x="8407" y="14594"/>
                    <a:pt x="8540" y="14861"/>
                  </a:cubicBezTo>
                  <a:cubicBezTo>
                    <a:pt x="8573" y="14928"/>
                    <a:pt x="8640" y="14995"/>
                    <a:pt x="8707" y="14995"/>
                  </a:cubicBezTo>
                  <a:cubicBezTo>
                    <a:pt x="8740" y="14995"/>
                    <a:pt x="8773" y="14995"/>
                    <a:pt x="8807" y="14961"/>
                  </a:cubicBezTo>
                  <a:cubicBezTo>
                    <a:pt x="8907" y="14928"/>
                    <a:pt x="8940" y="14795"/>
                    <a:pt x="8907" y="14695"/>
                  </a:cubicBezTo>
                  <a:cubicBezTo>
                    <a:pt x="8773" y="14461"/>
                    <a:pt x="8673" y="14194"/>
                    <a:pt x="8607" y="13927"/>
                  </a:cubicBezTo>
                  <a:cubicBezTo>
                    <a:pt x="8579" y="13845"/>
                    <a:pt x="8484" y="13785"/>
                    <a:pt x="8395" y="13785"/>
                  </a:cubicBezTo>
                  <a:close/>
                  <a:moveTo>
                    <a:pt x="8258" y="15220"/>
                  </a:moveTo>
                  <a:cubicBezTo>
                    <a:pt x="8241" y="15220"/>
                    <a:pt x="8224" y="15223"/>
                    <a:pt x="8206" y="15228"/>
                  </a:cubicBezTo>
                  <a:cubicBezTo>
                    <a:pt x="7906" y="15262"/>
                    <a:pt x="7639" y="15328"/>
                    <a:pt x="7372" y="15395"/>
                  </a:cubicBezTo>
                  <a:cubicBezTo>
                    <a:pt x="7239" y="15428"/>
                    <a:pt x="7172" y="15562"/>
                    <a:pt x="7206" y="15662"/>
                  </a:cubicBezTo>
                  <a:cubicBezTo>
                    <a:pt x="7239" y="15762"/>
                    <a:pt x="7339" y="15829"/>
                    <a:pt x="7406" y="15829"/>
                  </a:cubicBezTo>
                  <a:cubicBezTo>
                    <a:pt x="7439" y="15829"/>
                    <a:pt x="7439" y="15829"/>
                    <a:pt x="7473" y="15795"/>
                  </a:cubicBezTo>
                  <a:cubicBezTo>
                    <a:pt x="7739" y="15729"/>
                    <a:pt x="8006" y="15662"/>
                    <a:pt x="8273" y="15629"/>
                  </a:cubicBezTo>
                  <a:cubicBezTo>
                    <a:pt x="8373" y="15595"/>
                    <a:pt x="8440" y="15495"/>
                    <a:pt x="8440" y="15395"/>
                  </a:cubicBezTo>
                  <a:cubicBezTo>
                    <a:pt x="8412" y="15284"/>
                    <a:pt x="8339" y="15220"/>
                    <a:pt x="8258" y="15220"/>
                  </a:cubicBezTo>
                  <a:close/>
                  <a:moveTo>
                    <a:pt x="10707" y="15220"/>
                  </a:moveTo>
                  <a:cubicBezTo>
                    <a:pt x="10608" y="15220"/>
                    <a:pt x="10536" y="15279"/>
                    <a:pt x="10508" y="15362"/>
                  </a:cubicBezTo>
                  <a:cubicBezTo>
                    <a:pt x="10475" y="15495"/>
                    <a:pt x="10541" y="15595"/>
                    <a:pt x="10675" y="15629"/>
                  </a:cubicBezTo>
                  <a:cubicBezTo>
                    <a:pt x="10942" y="15695"/>
                    <a:pt x="11209" y="15795"/>
                    <a:pt x="11409" y="15895"/>
                  </a:cubicBezTo>
                  <a:cubicBezTo>
                    <a:pt x="11442" y="15895"/>
                    <a:pt x="11475" y="15929"/>
                    <a:pt x="11509" y="15929"/>
                  </a:cubicBezTo>
                  <a:cubicBezTo>
                    <a:pt x="11575" y="15929"/>
                    <a:pt x="11642" y="15862"/>
                    <a:pt x="11676" y="15795"/>
                  </a:cubicBezTo>
                  <a:cubicBezTo>
                    <a:pt x="11742" y="15695"/>
                    <a:pt x="11709" y="15562"/>
                    <a:pt x="11609" y="15528"/>
                  </a:cubicBezTo>
                  <a:cubicBezTo>
                    <a:pt x="11375" y="15395"/>
                    <a:pt x="11075" y="15295"/>
                    <a:pt x="10775" y="15228"/>
                  </a:cubicBezTo>
                  <a:cubicBezTo>
                    <a:pt x="10751" y="15222"/>
                    <a:pt x="10729" y="15220"/>
                    <a:pt x="10707" y="15220"/>
                  </a:cubicBezTo>
                  <a:close/>
                  <a:moveTo>
                    <a:pt x="9040" y="15095"/>
                  </a:moveTo>
                  <a:cubicBezTo>
                    <a:pt x="8940" y="15128"/>
                    <a:pt x="8840" y="15228"/>
                    <a:pt x="8840" y="15328"/>
                  </a:cubicBezTo>
                  <a:cubicBezTo>
                    <a:pt x="8840" y="15395"/>
                    <a:pt x="8874" y="15428"/>
                    <a:pt x="8907" y="15462"/>
                  </a:cubicBezTo>
                  <a:cubicBezTo>
                    <a:pt x="8907" y="15528"/>
                    <a:pt x="8907" y="15562"/>
                    <a:pt x="8940" y="15629"/>
                  </a:cubicBezTo>
                  <a:cubicBezTo>
                    <a:pt x="9107" y="15862"/>
                    <a:pt x="9274" y="16096"/>
                    <a:pt x="9441" y="16329"/>
                  </a:cubicBezTo>
                  <a:cubicBezTo>
                    <a:pt x="9474" y="16362"/>
                    <a:pt x="9541" y="16396"/>
                    <a:pt x="9607" y="16396"/>
                  </a:cubicBezTo>
                  <a:cubicBezTo>
                    <a:pt x="9641" y="16396"/>
                    <a:pt x="9707" y="16362"/>
                    <a:pt x="9741" y="16329"/>
                  </a:cubicBezTo>
                  <a:cubicBezTo>
                    <a:pt x="9841" y="16262"/>
                    <a:pt x="9841" y="16129"/>
                    <a:pt x="9774" y="16062"/>
                  </a:cubicBezTo>
                  <a:cubicBezTo>
                    <a:pt x="9641" y="15895"/>
                    <a:pt x="9507" y="15695"/>
                    <a:pt x="9374" y="15495"/>
                  </a:cubicBezTo>
                  <a:cubicBezTo>
                    <a:pt x="9541" y="15495"/>
                    <a:pt x="9707" y="15495"/>
                    <a:pt x="9874" y="15528"/>
                  </a:cubicBezTo>
                  <a:cubicBezTo>
                    <a:pt x="9974" y="15528"/>
                    <a:pt x="10074" y="15428"/>
                    <a:pt x="10108" y="15328"/>
                  </a:cubicBezTo>
                  <a:cubicBezTo>
                    <a:pt x="10108" y="15195"/>
                    <a:pt x="10008" y="15095"/>
                    <a:pt x="9908" y="15095"/>
                  </a:cubicBezTo>
                  <a:close/>
                  <a:moveTo>
                    <a:pt x="6642" y="15668"/>
                  </a:moveTo>
                  <a:cubicBezTo>
                    <a:pt x="6610" y="15668"/>
                    <a:pt x="6576" y="15677"/>
                    <a:pt x="6539" y="15695"/>
                  </a:cubicBezTo>
                  <a:cubicBezTo>
                    <a:pt x="6305" y="15795"/>
                    <a:pt x="6038" y="15895"/>
                    <a:pt x="5771" y="16029"/>
                  </a:cubicBezTo>
                  <a:cubicBezTo>
                    <a:pt x="5671" y="16096"/>
                    <a:pt x="5638" y="16196"/>
                    <a:pt x="5671" y="16329"/>
                  </a:cubicBezTo>
                  <a:cubicBezTo>
                    <a:pt x="5705" y="16396"/>
                    <a:pt x="5805" y="16429"/>
                    <a:pt x="5871" y="16429"/>
                  </a:cubicBezTo>
                  <a:cubicBezTo>
                    <a:pt x="5905" y="16429"/>
                    <a:pt x="5938" y="16429"/>
                    <a:pt x="5971" y="16396"/>
                  </a:cubicBezTo>
                  <a:cubicBezTo>
                    <a:pt x="6205" y="16296"/>
                    <a:pt x="6438" y="16162"/>
                    <a:pt x="6705" y="16062"/>
                  </a:cubicBezTo>
                  <a:cubicBezTo>
                    <a:pt x="6805" y="16029"/>
                    <a:pt x="6872" y="15895"/>
                    <a:pt x="6805" y="15795"/>
                  </a:cubicBezTo>
                  <a:cubicBezTo>
                    <a:pt x="6781" y="15723"/>
                    <a:pt x="6723" y="15668"/>
                    <a:pt x="6642" y="15668"/>
                  </a:cubicBezTo>
                  <a:close/>
                  <a:moveTo>
                    <a:pt x="12065" y="16087"/>
                  </a:moveTo>
                  <a:cubicBezTo>
                    <a:pt x="12046" y="16087"/>
                    <a:pt x="12027" y="16090"/>
                    <a:pt x="12009" y="16096"/>
                  </a:cubicBezTo>
                  <a:cubicBezTo>
                    <a:pt x="11876" y="16129"/>
                    <a:pt x="11842" y="16229"/>
                    <a:pt x="11842" y="16329"/>
                  </a:cubicBezTo>
                  <a:cubicBezTo>
                    <a:pt x="11876" y="16362"/>
                    <a:pt x="11876" y="16396"/>
                    <a:pt x="11876" y="16429"/>
                  </a:cubicBezTo>
                  <a:cubicBezTo>
                    <a:pt x="11876" y="16596"/>
                    <a:pt x="11709" y="16729"/>
                    <a:pt x="11609" y="16829"/>
                  </a:cubicBezTo>
                  <a:cubicBezTo>
                    <a:pt x="11509" y="16896"/>
                    <a:pt x="11509" y="17030"/>
                    <a:pt x="11575" y="17130"/>
                  </a:cubicBezTo>
                  <a:cubicBezTo>
                    <a:pt x="11609" y="17196"/>
                    <a:pt x="11676" y="17196"/>
                    <a:pt x="11742" y="17196"/>
                  </a:cubicBezTo>
                  <a:cubicBezTo>
                    <a:pt x="11776" y="17196"/>
                    <a:pt x="11809" y="17196"/>
                    <a:pt x="11876" y="17163"/>
                  </a:cubicBezTo>
                  <a:cubicBezTo>
                    <a:pt x="12209" y="16896"/>
                    <a:pt x="12276" y="16596"/>
                    <a:pt x="12276" y="16429"/>
                  </a:cubicBezTo>
                  <a:cubicBezTo>
                    <a:pt x="12276" y="16362"/>
                    <a:pt x="12276" y="16296"/>
                    <a:pt x="12243" y="16229"/>
                  </a:cubicBezTo>
                  <a:cubicBezTo>
                    <a:pt x="12243" y="16147"/>
                    <a:pt x="12152" y="16087"/>
                    <a:pt x="12065" y="16087"/>
                  </a:cubicBezTo>
                  <a:close/>
                  <a:moveTo>
                    <a:pt x="5150" y="16428"/>
                  </a:moveTo>
                  <a:cubicBezTo>
                    <a:pt x="5113" y="16428"/>
                    <a:pt x="5073" y="16439"/>
                    <a:pt x="5037" y="16462"/>
                  </a:cubicBezTo>
                  <a:cubicBezTo>
                    <a:pt x="4804" y="16596"/>
                    <a:pt x="4537" y="16763"/>
                    <a:pt x="4337" y="16929"/>
                  </a:cubicBezTo>
                  <a:cubicBezTo>
                    <a:pt x="4237" y="16996"/>
                    <a:pt x="4204" y="17130"/>
                    <a:pt x="4270" y="17230"/>
                  </a:cubicBezTo>
                  <a:cubicBezTo>
                    <a:pt x="4337" y="17263"/>
                    <a:pt x="4370" y="17296"/>
                    <a:pt x="4437" y="17296"/>
                  </a:cubicBezTo>
                  <a:cubicBezTo>
                    <a:pt x="4504" y="17296"/>
                    <a:pt x="4537" y="17296"/>
                    <a:pt x="4570" y="17263"/>
                  </a:cubicBezTo>
                  <a:cubicBezTo>
                    <a:pt x="4804" y="17096"/>
                    <a:pt x="5004" y="16929"/>
                    <a:pt x="5238" y="16796"/>
                  </a:cubicBezTo>
                  <a:cubicBezTo>
                    <a:pt x="5338" y="16729"/>
                    <a:pt x="5371" y="16629"/>
                    <a:pt x="5304" y="16529"/>
                  </a:cubicBezTo>
                  <a:cubicBezTo>
                    <a:pt x="5283" y="16465"/>
                    <a:pt x="5220" y="16428"/>
                    <a:pt x="5150" y="16428"/>
                  </a:cubicBezTo>
                  <a:close/>
                  <a:moveTo>
                    <a:pt x="10195" y="16549"/>
                  </a:moveTo>
                  <a:cubicBezTo>
                    <a:pt x="10135" y="16549"/>
                    <a:pt x="10078" y="16574"/>
                    <a:pt x="10041" y="16629"/>
                  </a:cubicBezTo>
                  <a:cubicBezTo>
                    <a:pt x="9974" y="16729"/>
                    <a:pt x="9974" y="16863"/>
                    <a:pt x="10074" y="16929"/>
                  </a:cubicBezTo>
                  <a:cubicBezTo>
                    <a:pt x="10341" y="17130"/>
                    <a:pt x="10641" y="17296"/>
                    <a:pt x="10875" y="17363"/>
                  </a:cubicBezTo>
                  <a:lnTo>
                    <a:pt x="10942" y="17363"/>
                  </a:lnTo>
                  <a:cubicBezTo>
                    <a:pt x="11042" y="17363"/>
                    <a:pt x="11108" y="17296"/>
                    <a:pt x="11142" y="17196"/>
                  </a:cubicBezTo>
                  <a:cubicBezTo>
                    <a:pt x="11175" y="17096"/>
                    <a:pt x="11108" y="16963"/>
                    <a:pt x="10975" y="16929"/>
                  </a:cubicBezTo>
                  <a:cubicBezTo>
                    <a:pt x="10775" y="16896"/>
                    <a:pt x="10575" y="16763"/>
                    <a:pt x="10341" y="16596"/>
                  </a:cubicBezTo>
                  <a:cubicBezTo>
                    <a:pt x="10296" y="16566"/>
                    <a:pt x="10245" y="16549"/>
                    <a:pt x="10195" y="16549"/>
                  </a:cubicBezTo>
                  <a:close/>
                  <a:moveTo>
                    <a:pt x="3807" y="17413"/>
                  </a:moveTo>
                  <a:cubicBezTo>
                    <a:pt x="3753" y="17413"/>
                    <a:pt x="3703" y="17430"/>
                    <a:pt x="3670" y="17463"/>
                  </a:cubicBezTo>
                  <a:cubicBezTo>
                    <a:pt x="3436" y="17630"/>
                    <a:pt x="3236" y="17830"/>
                    <a:pt x="3036" y="18030"/>
                  </a:cubicBezTo>
                  <a:cubicBezTo>
                    <a:pt x="2969" y="18130"/>
                    <a:pt x="2969" y="18230"/>
                    <a:pt x="3036" y="18330"/>
                  </a:cubicBezTo>
                  <a:cubicBezTo>
                    <a:pt x="3069" y="18364"/>
                    <a:pt x="3136" y="18397"/>
                    <a:pt x="3203" y="18397"/>
                  </a:cubicBezTo>
                  <a:cubicBezTo>
                    <a:pt x="3236" y="18397"/>
                    <a:pt x="3303" y="18364"/>
                    <a:pt x="3336" y="18330"/>
                  </a:cubicBezTo>
                  <a:cubicBezTo>
                    <a:pt x="3536" y="18130"/>
                    <a:pt x="3737" y="17930"/>
                    <a:pt x="3937" y="17763"/>
                  </a:cubicBezTo>
                  <a:cubicBezTo>
                    <a:pt x="4037" y="17697"/>
                    <a:pt x="4037" y="17563"/>
                    <a:pt x="3970" y="17463"/>
                  </a:cubicBezTo>
                  <a:cubicBezTo>
                    <a:pt x="3920" y="17430"/>
                    <a:pt x="3862" y="17413"/>
                    <a:pt x="3807" y="17413"/>
                  </a:cubicBezTo>
                  <a:close/>
                  <a:moveTo>
                    <a:pt x="2623" y="18584"/>
                  </a:moveTo>
                  <a:cubicBezTo>
                    <a:pt x="2563" y="18584"/>
                    <a:pt x="2506" y="18609"/>
                    <a:pt x="2469" y="18664"/>
                  </a:cubicBezTo>
                  <a:cubicBezTo>
                    <a:pt x="2402" y="18731"/>
                    <a:pt x="2336" y="18797"/>
                    <a:pt x="2269" y="18864"/>
                  </a:cubicBezTo>
                  <a:cubicBezTo>
                    <a:pt x="2169" y="18998"/>
                    <a:pt x="2035" y="19164"/>
                    <a:pt x="1935" y="19298"/>
                  </a:cubicBezTo>
                  <a:cubicBezTo>
                    <a:pt x="1869" y="19398"/>
                    <a:pt x="1869" y="19531"/>
                    <a:pt x="1969" y="19598"/>
                  </a:cubicBezTo>
                  <a:cubicBezTo>
                    <a:pt x="2002" y="19631"/>
                    <a:pt x="2035" y="19631"/>
                    <a:pt x="2102" y="19631"/>
                  </a:cubicBezTo>
                  <a:cubicBezTo>
                    <a:pt x="2169" y="19631"/>
                    <a:pt x="2202" y="19631"/>
                    <a:pt x="2269" y="19565"/>
                  </a:cubicBezTo>
                  <a:cubicBezTo>
                    <a:pt x="2369" y="19431"/>
                    <a:pt x="2469" y="19264"/>
                    <a:pt x="2602" y="19131"/>
                  </a:cubicBezTo>
                  <a:cubicBezTo>
                    <a:pt x="2669" y="19064"/>
                    <a:pt x="2702" y="18998"/>
                    <a:pt x="2769" y="18931"/>
                  </a:cubicBezTo>
                  <a:cubicBezTo>
                    <a:pt x="2836" y="18831"/>
                    <a:pt x="2836" y="18697"/>
                    <a:pt x="2769" y="18631"/>
                  </a:cubicBezTo>
                  <a:cubicBezTo>
                    <a:pt x="2724" y="18601"/>
                    <a:pt x="2672" y="18584"/>
                    <a:pt x="2623" y="18584"/>
                  </a:cubicBezTo>
                  <a:close/>
                  <a:moveTo>
                    <a:pt x="1617" y="19912"/>
                  </a:moveTo>
                  <a:cubicBezTo>
                    <a:pt x="1546" y="19912"/>
                    <a:pt x="1477" y="19935"/>
                    <a:pt x="1435" y="19998"/>
                  </a:cubicBezTo>
                  <a:cubicBezTo>
                    <a:pt x="1268" y="20232"/>
                    <a:pt x="1135" y="20499"/>
                    <a:pt x="1001" y="20732"/>
                  </a:cubicBezTo>
                  <a:cubicBezTo>
                    <a:pt x="968" y="20832"/>
                    <a:pt x="1001" y="20966"/>
                    <a:pt x="1101" y="21032"/>
                  </a:cubicBezTo>
                  <a:cubicBezTo>
                    <a:pt x="1135" y="21032"/>
                    <a:pt x="1168" y="21066"/>
                    <a:pt x="1201" y="21066"/>
                  </a:cubicBezTo>
                  <a:cubicBezTo>
                    <a:pt x="1268" y="21066"/>
                    <a:pt x="1335" y="20999"/>
                    <a:pt x="1368" y="20932"/>
                  </a:cubicBezTo>
                  <a:cubicBezTo>
                    <a:pt x="1502" y="20699"/>
                    <a:pt x="1635" y="20465"/>
                    <a:pt x="1802" y="20232"/>
                  </a:cubicBezTo>
                  <a:cubicBezTo>
                    <a:pt x="1835" y="20132"/>
                    <a:pt x="1835" y="19998"/>
                    <a:pt x="1735" y="19932"/>
                  </a:cubicBezTo>
                  <a:cubicBezTo>
                    <a:pt x="1698" y="19919"/>
                    <a:pt x="1657" y="19912"/>
                    <a:pt x="1617" y="19912"/>
                  </a:cubicBezTo>
                  <a:close/>
                  <a:moveTo>
                    <a:pt x="846" y="21387"/>
                  </a:moveTo>
                  <a:cubicBezTo>
                    <a:pt x="758" y="21387"/>
                    <a:pt x="693" y="21431"/>
                    <a:pt x="668" y="21533"/>
                  </a:cubicBezTo>
                  <a:cubicBezTo>
                    <a:pt x="534" y="21766"/>
                    <a:pt x="434" y="22066"/>
                    <a:pt x="367" y="22333"/>
                  </a:cubicBezTo>
                  <a:cubicBezTo>
                    <a:pt x="334" y="22433"/>
                    <a:pt x="401" y="22533"/>
                    <a:pt x="501" y="22567"/>
                  </a:cubicBezTo>
                  <a:cubicBezTo>
                    <a:pt x="534" y="22600"/>
                    <a:pt x="534" y="22600"/>
                    <a:pt x="568" y="22600"/>
                  </a:cubicBezTo>
                  <a:cubicBezTo>
                    <a:pt x="668" y="22600"/>
                    <a:pt x="734" y="22533"/>
                    <a:pt x="768" y="22433"/>
                  </a:cubicBezTo>
                  <a:cubicBezTo>
                    <a:pt x="834" y="22200"/>
                    <a:pt x="935" y="21933"/>
                    <a:pt x="1035" y="21666"/>
                  </a:cubicBezTo>
                  <a:cubicBezTo>
                    <a:pt x="1068" y="21566"/>
                    <a:pt x="1035" y="21433"/>
                    <a:pt x="935" y="21399"/>
                  </a:cubicBezTo>
                  <a:cubicBezTo>
                    <a:pt x="903" y="21391"/>
                    <a:pt x="873" y="21387"/>
                    <a:pt x="846" y="21387"/>
                  </a:cubicBezTo>
                  <a:close/>
                  <a:moveTo>
                    <a:pt x="350" y="22992"/>
                  </a:moveTo>
                  <a:cubicBezTo>
                    <a:pt x="268" y="22992"/>
                    <a:pt x="195" y="23057"/>
                    <a:pt x="167" y="23167"/>
                  </a:cubicBezTo>
                  <a:cubicBezTo>
                    <a:pt x="101" y="23434"/>
                    <a:pt x="67" y="23701"/>
                    <a:pt x="34" y="24001"/>
                  </a:cubicBezTo>
                  <a:cubicBezTo>
                    <a:pt x="34" y="24101"/>
                    <a:pt x="134" y="24201"/>
                    <a:pt x="234" y="24235"/>
                  </a:cubicBezTo>
                  <a:lnTo>
                    <a:pt x="267" y="24235"/>
                  </a:lnTo>
                  <a:cubicBezTo>
                    <a:pt x="367" y="24235"/>
                    <a:pt x="434" y="24135"/>
                    <a:pt x="468" y="24035"/>
                  </a:cubicBezTo>
                  <a:cubicBezTo>
                    <a:pt x="468" y="23768"/>
                    <a:pt x="534" y="23501"/>
                    <a:pt x="568" y="23234"/>
                  </a:cubicBezTo>
                  <a:cubicBezTo>
                    <a:pt x="601" y="23134"/>
                    <a:pt x="534" y="23000"/>
                    <a:pt x="401" y="23000"/>
                  </a:cubicBezTo>
                  <a:cubicBezTo>
                    <a:pt x="384" y="22995"/>
                    <a:pt x="366" y="22992"/>
                    <a:pt x="350" y="22992"/>
                  </a:cubicBezTo>
                  <a:close/>
                  <a:moveTo>
                    <a:pt x="201" y="24635"/>
                  </a:moveTo>
                  <a:cubicBezTo>
                    <a:pt x="101" y="24635"/>
                    <a:pt x="1" y="24735"/>
                    <a:pt x="1" y="24868"/>
                  </a:cubicBezTo>
                  <a:cubicBezTo>
                    <a:pt x="1" y="25135"/>
                    <a:pt x="34" y="25436"/>
                    <a:pt x="67" y="25702"/>
                  </a:cubicBezTo>
                  <a:cubicBezTo>
                    <a:pt x="67" y="25802"/>
                    <a:pt x="167" y="25903"/>
                    <a:pt x="267" y="25903"/>
                  </a:cubicBezTo>
                  <a:lnTo>
                    <a:pt x="301" y="25903"/>
                  </a:lnTo>
                  <a:cubicBezTo>
                    <a:pt x="401" y="25869"/>
                    <a:pt x="468" y="25769"/>
                    <a:pt x="468" y="25669"/>
                  </a:cubicBezTo>
                  <a:cubicBezTo>
                    <a:pt x="434" y="25402"/>
                    <a:pt x="434" y="25102"/>
                    <a:pt x="434" y="24835"/>
                  </a:cubicBezTo>
                  <a:cubicBezTo>
                    <a:pt x="434" y="24735"/>
                    <a:pt x="334" y="24635"/>
                    <a:pt x="201" y="24635"/>
                  </a:cubicBezTo>
                  <a:close/>
                  <a:moveTo>
                    <a:pt x="400" y="26294"/>
                  </a:moveTo>
                  <a:cubicBezTo>
                    <a:pt x="379" y="26294"/>
                    <a:pt x="357" y="26297"/>
                    <a:pt x="334" y="26303"/>
                  </a:cubicBezTo>
                  <a:cubicBezTo>
                    <a:pt x="234" y="26336"/>
                    <a:pt x="167" y="26436"/>
                    <a:pt x="201" y="26536"/>
                  </a:cubicBezTo>
                  <a:cubicBezTo>
                    <a:pt x="234" y="26837"/>
                    <a:pt x="301" y="27103"/>
                    <a:pt x="401" y="27370"/>
                  </a:cubicBezTo>
                  <a:cubicBezTo>
                    <a:pt x="434" y="27470"/>
                    <a:pt x="501" y="27537"/>
                    <a:pt x="601" y="27537"/>
                  </a:cubicBezTo>
                  <a:cubicBezTo>
                    <a:pt x="601" y="27537"/>
                    <a:pt x="634" y="27537"/>
                    <a:pt x="668" y="27504"/>
                  </a:cubicBezTo>
                  <a:cubicBezTo>
                    <a:pt x="768" y="27470"/>
                    <a:pt x="834" y="27370"/>
                    <a:pt x="801" y="27270"/>
                  </a:cubicBezTo>
                  <a:cubicBezTo>
                    <a:pt x="701" y="27003"/>
                    <a:pt x="634" y="26736"/>
                    <a:pt x="601" y="26470"/>
                  </a:cubicBezTo>
                  <a:cubicBezTo>
                    <a:pt x="573" y="26359"/>
                    <a:pt x="500" y="26294"/>
                    <a:pt x="400" y="26294"/>
                  </a:cubicBezTo>
                  <a:close/>
                  <a:moveTo>
                    <a:pt x="876" y="27892"/>
                  </a:moveTo>
                  <a:cubicBezTo>
                    <a:pt x="850" y="27892"/>
                    <a:pt x="825" y="27896"/>
                    <a:pt x="801" y="27904"/>
                  </a:cubicBezTo>
                  <a:cubicBezTo>
                    <a:pt x="701" y="27937"/>
                    <a:pt x="634" y="28071"/>
                    <a:pt x="668" y="28171"/>
                  </a:cubicBezTo>
                  <a:cubicBezTo>
                    <a:pt x="801" y="28438"/>
                    <a:pt x="901" y="28705"/>
                    <a:pt x="1035" y="28971"/>
                  </a:cubicBezTo>
                  <a:cubicBezTo>
                    <a:pt x="1068" y="29038"/>
                    <a:pt x="1135" y="29071"/>
                    <a:pt x="1235" y="29071"/>
                  </a:cubicBezTo>
                  <a:cubicBezTo>
                    <a:pt x="1235" y="29071"/>
                    <a:pt x="1268" y="29071"/>
                    <a:pt x="1301" y="29038"/>
                  </a:cubicBezTo>
                  <a:cubicBezTo>
                    <a:pt x="1402" y="29005"/>
                    <a:pt x="1468" y="28871"/>
                    <a:pt x="1402" y="28771"/>
                  </a:cubicBezTo>
                  <a:cubicBezTo>
                    <a:pt x="1268" y="28538"/>
                    <a:pt x="1168" y="28271"/>
                    <a:pt x="1068" y="28037"/>
                  </a:cubicBezTo>
                  <a:cubicBezTo>
                    <a:pt x="1042" y="27935"/>
                    <a:pt x="959" y="27892"/>
                    <a:pt x="876" y="27892"/>
                  </a:cubicBezTo>
                  <a:close/>
                  <a:moveTo>
                    <a:pt x="1625" y="29370"/>
                  </a:moveTo>
                  <a:cubicBezTo>
                    <a:pt x="1591" y="29370"/>
                    <a:pt x="1559" y="29381"/>
                    <a:pt x="1535" y="29405"/>
                  </a:cubicBezTo>
                  <a:cubicBezTo>
                    <a:pt x="1435" y="29472"/>
                    <a:pt x="1402" y="29605"/>
                    <a:pt x="1468" y="29705"/>
                  </a:cubicBezTo>
                  <a:cubicBezTo>
                    <a:pt x="1602" y="29939"/>
                    <a:pt x="1768" y="30172"/>
                    <a:pt x="1935" y="30406"/>
                  </a:cubicBezTo>
                  <a:cubicBezTo>
                    <a:pt x="2002" y="30439"/>
                    <a:pt x="2035" y="30472"/>
                    <a:pt x="2102" y="30472"/>
                  </a:cubicBezTo>
                  <a:cubicBezTo>
                    <a:pt x="2169" y="30472"/>
                    <a:pt x="2202" y="30472"/>
                    <a:pt x="2235" y="30439"/>
                  </a:cubicBezTo>
                  <a:cubicBezTo>
                    <a:pt x="2336" y="30372"/>
                    <a:pt x="2336" y="30239"/>
                    <a:pt x="2269" y="30139"/>
                  </a:cubicBezTo>
                  <a:cubicBezTo>
                    <a:pt x="2102" y="29939"/>
                    <a:pt x="1969" y="29705"/>
                    <a:pt x="1802" y="29472"/>
                  </a:cubicBezTo>
                  <a:cubicBezTo>
                    <a:pt x="1759" y="29407"/>
                    <a:pt x="1688" y="29370"/>
                    <a:pt x="1625" y="29370"/>
                  </a:cubicBezTo>
                  <a:close/>
                  <a:moveTo>
                    <a:pt x="2665" y="30689"/>
                  </a:moveTo>
                  <a:cubicBezTo>
                    <a:pt x="2611" y="30689"/>
                    <a:pt x="2552" y="30706"/>
                    <a:pt x="2502" y="30739"/>
                  </a:cubicBezTo>
                  <a:cubicBezTo>
                    <a:pt x="2436" y="30839"/>
                    <a:pt x="2436" y="30973"/>
                    <a:pt x="2536" y="31040"/>
                  </a:cubicBezTo>
                  <a:cubicBezTo>
                    <a:pt x="2736" y="31273"/>
                    <a:pt x="2969" y="31440"/>
                    <a:pt x="3203" y="31607"/>
                  </a:cubicBezTo>
                  <a:cubicBezTo>
                    <a:pt x="3236" y="31607"/>
                    <a:pt x="3270" y="31640"/>
                    <a:pt x="3303" y="31640"/>
                  </a:cubicBezTo>
                  <a:cubicBezTo>
                    <a:pt x="3370" y="31640"/>
                    <a:pt x="3436" y="31607"/>
                    <a:pt x="3470" y="31540"/>
                  </a:cubicBezTo>
                  <a:cubicBezTo>
                    <a:pt x="3536" y="31440"/>
                    <a:pt x="3536" y="31306"/>
                    <a:pt x="3436" y="31240"/>
                  </a:cubicBezTo>
                  <a:cubicBezTo>
                    <a:pt x="3236" y="31106"/>
                    <a:pt x="3036" y="30939"/>
                    <a:pt x="2803" y="30739"/>
                  </a:cubicBezTo>
                  <a:cubicBezTo>
                    <a:pt x="2769" y="30706"/>
                    <a:pt x="2719" y="30689"/>
                    <a:pt x="2665" y="30689"/>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 name="Google Shape;6074;p64">
              <a:extLst>
                <a:ext uri="{FF2B5EF4-FFF2-40B4-BE49-F238E27FC236}">
                  <a16:creationId xmlns:a16="http://schemas.microsoft.com/office/drawing/2014/main" id="{7C1C1A5D-6FA2-5079-8C19-F8255ABDEBD9}"/>
                </a:ext>
              </a:extLst>
            </p:cNvPr>
            <p:cNvSpPr/>
            <p:nvPr/>
          </p:nvSpPr>
          <p:spPr>
            <a:xfrm rot="-1221573" flipH="1">
              <a:off x="517379" y="1776516"/>
              <a:ext cx="326915" cy="327740"/>
            </a:xfrm>
            <a:custGeom>
              <a:avLst/>
              <a:gdLst/>
              <a:ahLst/>
              <a:cxnLst/>
              <a:rect l="l" t="t" r="r" b="b"/>
              <a:pathLst>
                <a:path w="13077" h="13110" extrusionOk="0">
                  <a:moveTo>
                    <a:pt x="6372" y="0"/>
                  </a:moveTo>
                  <a:cubicBezTo>
                    <a:pt x="6071" y="0"/>
                    <a:pt x="5805" y="67"/>
                    <a:pt x="5471" y="167"/>
                  </a:cubicBezTo>
                  <a:cubicBezTo>
                    <a:pt x="5171" y="267"/>
                    <a:pt x="4237" y="667"/>
                    <a:pt x="3570" y="1701"/>
                  </a:cubicBezTo>
                  <a:cubicBezTo>
                    <a:pt x="3169" y="1735"/>
                    <a:pt x="2769" y="1801"/>
                    <a:pt x="2402" y="1901"/>
                  </a:cubicBezTo>
                  <a:cubicBezTo>
                    <a:pt x="1702" y="2102"/>
                    <a:pt x="1135" y="2569"/>
                    <a:pt x="801" y="3202"/>
                  </a:cubicBezTo>
                  <a:cubicBezTo>
                    <a:pt x="467" y="3836"/>
                    <a:pt x="367" y="4570"/>
                    <a:pt x="601" y="5271"/>
                  </a:cubicBezTo>
                  <a:cubicBezTo>
                    <a:pt x="601" y="5304"/>
                    <a:pt x="601" y="5337"/>
                    <a:pt x="634" y="5371"/>
                  </a:cubicBezTo>
                  <a:cubicBezTo>
                    <a:pt x="567" y="5471"/>
                    <a:pt x="501" y="5571"/>
                    <a:pt x="467" y="5671"/>
                  </a:cubicBezTo>
                  <a:cubicBezTo>
                    <a:pt x="0" y="6805"/>
                    <a:pt x="134" y="8039"/>
                    <a:pt x="768" y="8973"/>
                  </a:cubicBezTo>
                  <a:cubicBezTo>
                    <a:pt x="1201" y="9607"/>
                    <a:pt x="1802" y="10041"/>
                    <a:pt x="2436" y="10341"/>
                  </a:cubicBezTo>
                  <a:cubicBezTo>
                    <a:pt x="2502" y="10841"/>
                    <a:pt x="2702" y="11342"/>
                    <a:pt x="3036" y="11809"/>
                  </a:cubicBezTo>
                  <a:cubicBezTo>
                    <a:pt x="3603" y="12642"/>
                    <a:pt x="4537" y="13109"/>
                    <a:pt x="5571" y="13109"/>
                  </a:cubicBezTo>
                  <a:cubicBezTo>
                    <a:pt x="7005" y="13109"/>
                    <a:pt x="8373" y="12242"/>
                    <a:pt x="9107" y="10941"/>
                  </a:cubicBezTo>
                  <a:cubicBezTo>
                    <a:pt x="10475" y="10875"/>
                    <a:pt x="11742" y="10141"/>
                    <a:pt x="12409" y="9040"/>
                  </a:cubicBezTo>
                  <a:cubicBezTo>
                    <a:pt x="13010" y="8106"/>
                    <a:pt x="13076" y="6972"/>
                    <a:pt x="12576" y="6004"/>
                  </a:cubicBezTo>
                  <a:cubicBezTo>
                    <a:pt x="12343" y="5504"/>
                    <a:pt x="12009" y="5104"/>
                    <a:pt x="11575" y="4770"/>
                  </a:cubicBezTo>
                  <a:cubicBezTo>
                    <a:pt x="11609" y="4070"/>
                    <a:pt x="11509" y="3369"/>
                    <a:pt x="11175" y="2702"/>
                  </a:cubicBezTo>
                  <a:cubicBezTo>
                    <a:pt x="10641" y="1668"/>
                    <a:pt x="9641" y="967"/>
                    <a:pt x="8406" y="834"/>
                  </a:cubicBezTo>
                  <a:lnTo>
                    <a:pt x="8306" y="834"/>
                  </a:lnTo>
                  <a:cubicBezTo>
                    <a:pt x="7806" y="334"/>
                    <a:pt x="7106" y="0"/>
                    <a:pt x="6372"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 name="Google Shape;6075;p64">
              <a:extLst>
                <a:ext uri="{FF2B5EF4-FFF2-40B4-BE49-F238E27FC236}">
                  <a16:creationId xmlns:a16="http://schemas.microsoft.com/office/drawing/2014/main" id="{85269702-21D7-89E5-D0F9-66657A9A8915}"/>
                </a:ext>
              </a:extLst>
            </p:cNvPr>
            <p:cNvSpPr/>
            <p:nvPr/>
          </p:nvSpPr>
          <p:spPr>
            <a:xfrm rot="-1221573" flipH="1">
              <a:off x="644784" y="1900912"/>
              <a:ext cx="156495" cy="122196"/>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 name="Google Shape;6076;p64">
              <a:extLst>
                <a:ext uri="{FF2B5EF4-FFF2-40B4-BE49-F238E27FC236}">
                  <a16:creationId xmlns:a16="http://schemas.microsoft.com/office/drawing/2014/main" id="{F9142BFE-4E92-21C4-A314-A3A95408AFCD}"/>
                </a:ext>
              </a:extLst>
            </p:cNvPr>
            <p:cNvSpPr/>
            <p:nvPr/>
          </p:nvSpPr>
          <p:spPr>
            <a:xfrm rot="-1221573" flipH="1">
              <a:off x="573226" y="1872178"/>
              <a:ext cx="112622" cy="128846"/>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 name="Google Shape;6077;p64">
              <a:extLst>
                <a:ext uri="{FF2B5EF4-FFF2-40B4-BE49-F238E27FC236}">
                  <a16:creationId xmlns:a16="http://schemas.microsoft.com/office/drawing/2014/main" id="{08603CA6-C6C2-FD52-633B-C9BD736C7357}"/>
                </a:ext>
              </a:extLst>
            </p:cNvPr>
            <p:cNvSpPr/>
            <p:nvPr/>
          </p:nvSpPr>
          <p:spPr>
            <a:xfrm rot="-1221573" flipH="1">
              <a:off x="678365" y="1860935"/>
              <a:ext cx="71748" cy="36924"/>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 name="Google Shape;6078;p64">
              <a:extLst>
                <a:ext uri="{FF2B5EF4-FFF2-40B4-BE49-F238E27FC236}">
                  <a16:creationId xmlns:a16="http://schemas.microsoft.com/office/drawing/2014/main" id="{84ED066C-D391-A041-D70F-68C6075D526F}"/>
                </a:ext>
              </a:extLst>
            </p:cNvPr>
            <p:cNvSpPr/>
            <p:nvPr/>
          </p:nvSpPr>
          <p:spPr>
            <a:xfrm rot="-1221573" flipH="1">
              <a:off x="653248" y="1834529"/>
              <a:ext cx="30874" cy="71948"/>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11" name="Rectangle 10">
            <a:extLst>
              <a:ext uri="{FF2B5EF4-FFF2-40B4-BE49-F238E27FC236}">
                <a16:creationId xmlns:a16="http://schemas.microsoft.com/office/drawing/2014/main" id="{B669CDB7-E8A5-09D6-8D09-BDDA80207742}"/>
              </a:ext>
            </a:extLst>
          </p:cNvPr>
          <p:cNvSpPr/>
          <p:nvPr/>
        </p:nvSpPr>
        <p:spPr>
          <a:xfrm>
            <a:off x="1285752" y="2242995"/>
            <a:ext cx="8730118" cy="3008196"/>
          </a:xfrm>
          <a:prstGeom prst="rect">
            <a:avLst/>
          </a:prstGeom>
        </p:spPr>
        <p:txBody>
          <a:bodyPr wrap="square">
            <a:spAutoFit/>
          </a:bodyPr>
          <a:lstStyle/>
          <a:p>
            <a:pPr algn="just">
              <a:lnSpc>
                <a:spcPct val="150000"/>
              </a:lnSpc>
            </a:pPr>
            <a:r>
              <a:rPr lang="en-US" sz="2600" dirty="0">
                <a:latin typeface="UTM Avo" panose="02040603050506020204" pitchFamily="18" charset="0"/>
              </a:rPr>
              <a:t>Trong </a:t>
            </a:r>
            <a:r>
              <a:rPr lang="en-US" sz="2600" dirty="0" err="1">
                <a:latin typeface="UTM Avo" panose="02040603050506020204" pitchFamily="18" charset="0"/>
              </a:rPr>
              <a:t>gia</a:t>
            </a:r>
            <a:r>
              <a:rPr lang="en-US" sz="2600" dirty="0">
                <a:latin typeface="UTM Avo" panose="02040603050506020204" pitchFamily="18" charset="0"/>
              </a:rPr>
              <a:t> </a:t>
            </a:r>
            <a:r>
              <a:rPr lang="en-US" sz="2600" dirty="0" err="1">
                <a:latin typeface="UTM Avo" panose="02040603050506020204" pitchFamily="18" charset="0"/>
              </a:rPr>
              <a:t>đình</a:t>
            </a:r>
            <a:r>
              <a:rPr lang="en-US" sz="2600" dirty="0">
                <a:latin typeface="UTM Avo" panose="02040603050506020204" pitchFamily="18" charset="0"/>
              </a:rPr>
              <a:t> có </a:t>
            </a:r>
            <a:r>
              <a:rPr lang="en-US" sz="2600" dirty="0" err="1">
                <a:latin typeface="UTM Avo" panose="02040603050506020204" pitchFamily="18" charset="0"/>
              </a:rPr>
              <a:t>rất</a:t>
            </a:r>
            <a:r>
              <a:rPr lang="en-US" sz="2600" dirty="0">
                <a:latin typeface="UTM Avo" panose="02040603050506020204" pitchFamily="18" charset="0"/>
              </a:rPr>
              <a:t> </a:t>
            </a:r>
            <a:r>
              <a:rPr lang="en-US" sz="2600" dirty="0" err="1">
                <a:latin typeface="UTM Avo" panose="02040603050506020204" pitchFamily="18" charset="0"/>
              </a:rPr>
              <a:t>nhiều</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nghệ</a:t>
            </a:r>
            <a:r>
              <a:rPr lang="en-US" sz="2600" dirty="0">
                <a:latin typeface="UTM Avo" panose="02040603050506020204" pitchFamily="18" charset="0"/>
              </a:rPr>
              <a:t>. </a:t>
            </a:r>
            <a:r>
              <a:rPr lang="en-US" sz="2600" dirty="0" err="1">
                <a:latin typeface="UTM Avo" panose="02040603050506020204" pitchFamily="18" charset="0"/>
              </a:rPr>
              <a:t>Mỗi</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có </a:t>
            </a:r>
            <a:r>
              <a:rPr lang="en-US" sz="2600" dirty="0" err="1">
                <a:latin typeface="UTM Avo" panose="02040603050506020204" pitchFamily="18" charset="0"/>
              </a:rPr>
              <a:t>một</a:t>
            </a:r>
            <a:r>
              <a:rPr lang="en-US" sz="2600" dirty="0">
                <a:latin typeface="UTM Avo" panose="02040603050506020204" pitchFamily="18" charset="0"/>
              </a:rPr>
              <a:t> </a:t>
            </a:r>
            <a:r>
              <a:rPr lang="en-US" sz="2600" dirty="0" err="1">
                <a:latin typeface="UTM Avo" panose="02040603050506020204" pitchFamily="18" charset="0"/>
              </a:rPr>
              <a:t>chức</a:t>
            </a:r>
            <a:r>
              <a:rPr lang="en-US" sz="2600" dirty="0">
                <a:latin typeface="UTM Avo" panose="02040603050506020204" pitchFamily="18" charset="0"/>
              </a:rPr>
              <a:t> </a:t>
            </a:r>
            <a:r>
              <a:rPr lang="en-US" sz="2600" dirty="0" err="1">
                <a:latin typeface="UTM Avo" panose="02040603050506020204" pitchFamily="18" charset="0"/>
              </a:rPr>
              <a:t>năng</a:t>
            </a:r>
            <a:r>
              <a:rPr lang="en-US" sz="2600" dirty="0">
                <a:latin typeface="UTM Avo" panose="02040603050506020204" pitchFamily="18" charset="0"/>
              </a:rPr>
              <a:t> </a:t>
            </a:r>
            <a:r>
              <a:rPr lang="en-US" sz="2600" dirty="0" err="1">
                <a:latin typeface="UTM Avo" panose="02040603050506020204" pitchFamily="18" charset="0"/>
              </a:rPr>
              <a:t>khác</a:t>
            </a:r>
            <a:r>
              <a:rPr lang="en-US" sz="2600" dirty="0">
                <a:latin typeface="UTM Avo" panose="02040603050506020204" pitchFamily="18" charset="0"/>
              </a:rPr>
              <a:t> </a:t>
            </a:r>
            <a:r>
              <a:rPr lang="en-US" sz="2600" dirty="0" err="1">
                <a:latin typeface="UTM Avo" panose="02040603050506020204" pitchFamily="18" charset="0"/>
              </a:rPr>
              <a:t>nhau</a:t>
            </a:r>
            <a:r>
              <a:rPr lang="en-US" sz="2600" dirty="0">
                <a:latin typeface="UTM Avo" panose="02040603050506020204" pitchFamily="18" charset="0"/>
              </a:rPr>
              <a:t>. </a:t>
            </a:r>
          </a:p>
          <a:p>
            <a:pPr algn="just">
              <a:lnSpc>
                <a:spcPct val="150000"/>
              </a:lnSpc>
            </a:pPr>
            <a:r>
              <a:rPr lang="en-US" sz="2600" dirty="0" err="1">
                <a:latin typeface="UTM Avo" panose="02040603050506020204" pitchFamily="18" charset="0"/>
              </a:rPr>
              <a:t>Chúng</a:t>
            </a:r>
            <a:r>
              <a:rPr lang="en-US" sz="2600" dirty="0">
                <a:latin typeface="UTM Avo" panose="02040603050506020204" pitchFamily="18" charset="0"/>
              </a:rPr>
              <a:t> ta </a:t>
            </a:r>
            <a:r>
              <a:rPr lang="en-US" sz="2600" dirty="0" err="1">
                <a:latin typeface="UTM Avo" panose="02040603050506020204" pitchFamily="18" charset="0"/>
              </a:rPr>
              <a:t>cần</a:t>
            </a:r>
            <a:r>
              <a:rPr lang="en-US" sz="2600" dirty="0">
                <a:latin typeface="UTM Avo" panose="02040603050506020204" pitchFamily="18" charset="0"/>
              </a:rPr>
              <a:t> </a:t>
            </a:r>
            <a:r>
              <a:rPr lang="en-US" sz="2600" dirty="0" err="1">
                <a:latin typeface="UTM Avo" panose="02040603050506020204" pitchFamily="18" charset="0"/>
              </a:rPr>
              <a:t>phải</a:t>
            </a:r>
            <a:r>
              <a:rPr lang="en-US" sz="2600" dirty="0">
                <a:latin typeface="UTM Avo" panose="02040603050506020204" pitchFamily="18" charset="0"/>
              </a:rPr>
              <a:t> có ý </a:t>
            </a:r>
            <a:r>
              <a:rPr lang="en-US" sz="2600" dirty="0" err="1">
                <a:latin typeface="UTM Avo" panose="02040603050506020204" pitchFamily="18" charset="0"/>
              </a:rPr>
              <a:t>thức</a:t>
            </a:r>
            <a:r>
              <a:rPr lang="en-US" sz="2600" dirty="0">
                <a:latin typeface="UTM Avo" panose="02040603050506020204" pitchFamily="18" charset="0"/>
              </a:rPr>
              <a:t> </a:t>
            </a:r>
            <a:r>
              <a:rPr lang="en-US" sz="2600" dirty="0" err="1">
                <a:latin typeface="UTM Avo" panose="02040603050506020204" pitchFamily="18" charset="0"/>
              </a:rPr>
              <a:t>giữ</a:t>
            </a:r>
            <a:r>
              <a:rPr lang="en-US" sz="2600" dirty="0">
                <a:latin typeface="UTM Avo" panose="02040603050506020204" pitchFamily="18" charset="0"/>
              </a:rPr>
              <a:t> </a:t>
            </a:r>
            <a:r>
              <a:rPr lang="en-US" sz="2600" dirty="0" err="1">
                <a:latin typeface="UTM Avo" panose="02040603050506020204" pitchFamily="18" charset="0"/>
              </a:rPr>
              <a:t>gìn</a:t>
            </a:r>
            <a:r>
              <a:rPr lang="en-US" sz="2600" dirty="0">
                <a:latin typeface="UTM Avo" panose="02040603050506020204" pitchFamily="18" charset="0"/>
              </a:rPr>
              <a:t> </a:t>
            </a:r>
            <a:r>
              <a:rPr lang="en-US" sz="2600" dirty="0" err="1">
                <a:latin typeface="UTM Avo" panose="02040603050506020204" pitchFamily="18" charset="0"/>
              </a:rPr>
              <a:t>và</a:t>
            </a:r>
            <a:r>
              <a:rPr lang="en-US" sz="2600" dirty="0">
                <a:latin typeface="UTM Avo" panose="02040603050506020204" pitchFamily="18" charset="0"/>
              </a:rPr>
              <a:t> </a:t>
            </a:r>
            <a:r>
              <a:rPr lang="en-US" sz="2600" dirty="0" err="1">
                <a:latin typeface="UTM Avo" panose="02040603050506020204" pitchFamily="18" charset="0"/>
              </a:rPr>
              <a:t>bảo</a:t>
            </a:r>
            <a:r>
              <a:rPr lang="en-US" sz="2600" dirty="0">
                <a:latin typeface="UTM Avo" panose="02040603050506020204" pitchFamily="18" charset="0"/>
              </a:rPr>
              <a:t> </a:t>
            </a:r>
            <a:r>
              <a:rPr lang="en-US" sz="2600" dirty="0" err="1">
                <a:latin typeface="UTM Avo" panose="02040603050506020204" pitchFamily="18" charset="0"/>
              </a:rPr>
              <a:t>vệ</a:t>
            </a:r>
            <a:r>
              <a:rPr lang="en-US" sz="2600" dirty="0">
                <a:latin typeface="UTM Avo" panose="02040603050506020204" pitchFamily="18" charset="0"/>
              </a:rPr>
              <a:t> </a:t>
            </a:r>
            <a:r>
              <a:rPr lang="en-US" sz="2600" dirty="0" err="1">
                <a:latin typeface="UTM Avo" panose="02040603050506020204" pitchFamily="18" charset="0"/>
              </a:rPr>
              <a:t>chúng</a:t>
            </a:r>
            <a:r>
              <a:rPr lang="en-US" sz="2600" dirty="0">
                <a:latin typeface="UTM Avo" panose="02040603050506020204" pitchFamily="18" charset="0"/>
              </a:rPr>
              <a:t>.</a:t>
            </a:r>
          </a:p>
          <a:p>
            <a:pPr algn="just">
              <a:lnSpc>
                <a:spcPct val="150000"/>
              </a:lnSpc>
            </a:pPr>
            <a:endParaRPr lang="en-US" sz="2600" dirty="0">
              <a:latin typeface="UTM Avo" panose="02040603050506020204" pitchFamily="18" charset="0"/>
            </a:endParaRPr>
          </a:p>
        </p:txBody>
      </p:sp>
      <p:pic>
        <p:nvPicPr>
          <p:cNvPr id="12" name="Picture 11">
            <a:extLst>
              <a:ext uri="{FF2B5EF4-FFF2-40B4-BE49-F238E27FC236}">
                <a16:creationId xmlns:a16="http://schemas.microsoft.com/office/drawing/2014/main" id="{D7B61592-2E30-5EA5-5C0B-DF7DF33940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785" y="4798471"/>
            <a:ext cx="7906801" cy="1851975"/>
          </a:xfrm>
          <a:prstGeom prst="rect">
            <a:avLst/>
          </a:prstGeom>
        </p:spPr>
      </p:pic>
    </p:spTree>
    <p:extLst>
      <p:ext uri="{BB962C8B-B14F-4D97-AF65-F5344CB8AC3E}">
        <p14:creationId xmlns:p14="http://schemas.microsoft.com/office/powerpoint/2010/main" val="376470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0" y="2905821"/>
            <a:ext cx="12192000" cy="3952179"/>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sp>
        <p:nvSpPr>
          <p:cNvPr id="4" name="Rectangle 3">
            <a:extLst>
              <a:ext uri="{FF2B5EF4-FFF2-40B4-BE49-F238E27FC236}">
                <a16:creationId xmlns:a16="http://schemas.microsoft.com/office/drawing/2014/main" id="{20D04A0A-33F9-4E82-8CBB-DCAD53483EE3}"/>
              </a:ext>
            </a:extLst>
          </p:cNvPr>
          <p:cNvSpPr/>
          <p:nvPr/>
        </p:nvSpPr>
        <p:spPr>
          <a:xfrm>
            <a:off x="2056377" y="1476735"/>
            <a:ext cx="3581429" cy="913007"/>
          </a:xfrm>
          <a:prstGeom prst="rect">
            <a:avLst/>
          </a:prstGeom>
          <a:noFill/>
        </p:spPr>
        <p:txBody>
          <a:bodyPr wrap="none" lIns="91440" tIns="45720" rIns="91440" bIns="45720">
            <a:spAutoFit/>
          </a:bodyPr>
          <a:lstStyle/>
          <a:p>
            <a:pPr algn="ctr">
              <a:buClrTx/>
              <a:buFontTx/>
              <a:buNone/>
            </a:pPr>
            <a:r>
              <a:rPr lang="en-US" sz="5333" b="1" kern="1200" dirty="0">
                <a:solidFill>
                  <a:srgbClr val="FF0000"/>
                </a:solidFill>
                <a:latin typeface="UTM Avo" panose="02040603050506020204" pitchFamily="18" charset="0"/>
                <a:cs typeface="Arial" panose="020B0604020202020204" pitchFamily="34" charset="0"/>
              </a:rPr>
              <a:t>TRÒ CHƠI</a:t>
            </a:r>
          </a:p>
        </p:txBody>
      </p:sp>
      <p:sp>
        <p:nvSpPr>
          <p:cNvPr id="5" name="Rectangle 4">
            <a:extLst>
              <a:ext uri="{FF2B5EF4-FFF2-40B4-BE49-F238E27FC236}">
                <a16:creationId xmlns:a16="http://schemas.microsoft.com/office/drawing/2014/main" id="{CA8E2B11-008F-4FD6-AA97-94C6727D3823}"/>
              </a:ext>
            </a:extLst>
          </p:cNvPr>
          <p:cNvSpPr/>
          <p:nvPr/>
        </p:nvSpPr>
        <p:spPr>
          <a:xfrm>
            <a:off x="5512660" y="2536811"/>
            <a:ext cx="3629520" cy="913007"/>
          </a:xfrm>
          <a:prstGeom prst="rect">
            <a:avLst/>
          </a:prstGeom>
        </p:spPr>
        <p:txBody>
          <a:bodyPr wrap="none">
            <a:spAutoFit/>
          </a:bodyPr>
          <a:lstStyle/>
          <a:p>
            <a:pPr>
              <a:buClrTx/>
              <a:buFontTx/>
              <a:buNone/>
            </a:pPr>
            <a:r>
              <a:rPr lang="en-US" sz="5333" b="1" kern="1200" dirty="0">
                <a:solidFill>
                  <a:srgbClr val="7030A0"/>
                </a:solidFill>
                <a:latin typeface="UTM Avo" panose="02040603050506020204" pitchFamily="18" charset="0"/>
                <a:cs typeface="Arial" panose="020B0604020202020204" pitchFamily="34" charset="0"/>
              </a:rPr>
              <a:t>BẮT BƯỚM</a:t>
            </a: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364331" y="1222206"/>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552" y="317057"/>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125" y="2321087"/>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89135" y="163255"/>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0" y="5372102"/>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251661" y="4783708"/>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795003" y="4496225"/>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7106" y="2265174"/>
            <a:ext cx="3905263"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737" y="1845034"/>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1096" y="4502163"/>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91734" y="4359897"/>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5761"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37" y="4682675"/>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57925"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7969392" y="113230"/>
            <a:ext cx="4602977" cy="2009540"/>
          </a:xfrm>
          <a:prstGeom prst="rect">
            <a:avLst/>
          </a:prstGeom>
        </p:spPr>
      </p:pic>
      <p:pic>
        <p:nvPicPr>
          <p:cNvPr id="2" name="Picture 1">
            <a:extLst>
              <a:ext uri="{FF2B5EF4-FFF2-40B4-BE49-F238E27FC236}">
                <a16:creationId xmlns:a16="http://schemas.microsoft.com/office/drawing/2014/main" id="{D3798423-C897-0F08-D788-A086AEB219F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286961608"/>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grpId="0" nodeType="withEffect">
                                  <p:stCondLst>
                                    <p:cond delay="10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0-#ppt_w/2"/>
                                          </p:val>
                                        </p:tav>
                                        <p:tav tm="100000">
                                          <p:val>
                                            <p:strVal val="#ppt_x"/>
                                          </p:val>
                                        </p:tav>
                                      </p:tavLst>
                                    </p:anim>
                                    <p:anim calcmode="lin" valueType="num">
                                      <p:cBhvr additive="base">
                                        <p:cTn id="10" dur="500" fill="hold"/>
                                        <p:tgtEl>
                                          <p:spTgt spid="4"/>
                                        </p:tgtEl>
                                        <p:attrNameLst>
                                          <p:attrName>ppt_y</p:attrName>
                                        </p:attrNameLst>
                                      </p:cBhvr>
                                      <p:tavLst>
                                        <p:tav tm="0">
                                          <p:val>
                                            <p:strVal val="#ppt_y"/>
                                          </p:val>
                                        </p:tav>
                                        <p:tav tm="100000">
                                          <p:val>
                                            <p:strVal val="#ppt_y"/>
                                          </p:val>
                                        </p:tav>
                                      </p:tavLst>
                                    </p:anim>
                                  </p:childTnLst>
                                </p:cTn>
                              </p:par>
                            </p:childTnLst>
                          </p:cTn>
                        </p:par>
                        <p:par>
                          <p:cTn id="11" fill="hold">
                            <p:stCondLst>
                              <p:cond delay="1500"/>
                            </p:stCondLst>
                            <p:childTnLst>
                              <p:par>
                                <p:cTn id="12" presetID="2" presetClass="entr" presetSubtype="2"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250"/>
                            </p:stCondLst>
                            <p:childTnLst>
                              <p:par>
                                <p:cTn id="22" presetID="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750" fill="hold"/>
                                        <p:tgtEl>
                                          <p:spTgt spid="19"/>
                                        </p:tgtEl>
                                        <p:attrNameLst>
                                          <p:attrName>ppt_x</p:attrName>
                                        </p:attrNameLst>
                                      </p:cBhvr>
                                      <p:tavLst>
                                        <p:tav tm="0">
                                          <p:val>
                                            <p:strVal val="#ppt_x"/>
                                          </p:val>
                                        </p:tav>
                                        <p:tav tm="100000">
                                          <p:val>
                                            <p:strVal val="#ppt_x"/>
                                          </p:val>
                                        </p:tav>
                                      </p:tavLst>
                                    </p:anim>
                                    <p:anim calcmode="lin" valueType="num">
                                      <p:cBhvr additive="base">
                                        <p:cTn id="25" dur="1750" fill="hold"/>
                                        <p:tgtEl>
                                          <p:spTgt spid="19"/>
                                        </p:tgtEl>
                                        <p:attrNameLst>
                                          <p:attrName>ppt_y</p:attrName>
                                        </p:attrNameLst>
                                      </p:cBhvr>
                                      <p:tavLst>
                                        <p:tav tm="0">
                                          <p:val>
                                            <p:strVal val="0-#ppt_h/2"/>
                                          </p:val>
                                        </p:tav>
                                        <p:tav tm="100000">
                                          <p:val>
                                            <p:strVal val="#ppt_y"/>
                                          </p:val>
                                        </p:tav>
                                      </p:tavLst>
                                    </p:anim>
                                  </p:childTnLst>
                                </p:cTn>
                              </p:par>
                            </p:childTnLst>
                          </p:cTn>
                        </p:par>
                        <p:par>
                          <p:cTn id="26" fill="hold">
                            <p:stCondLst>
                              <p:cond delay="5000"/>
                            </p:stCondLst>
                            <p:childTnLst>
                              <p:par>
                                <p:cTn id="27" presetID="2" presetClass="entr" presetSubtype="2"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3000" fill="hold"/>
                                        <p:tgtEl>
                                          <p:spTgt spid="23"/>
                                        </p:tgtEl>
                                        <p:attrNameLst>
                                          <p:attrName>ppt_x</p:attrName>
                                        </p:attrNameLst>
                                      </p:cBhvr>
                                      <p:tavLst>
                                        <p:tav tm="0">
                                          <p:val>
                                            <p:strVal val="1+#ppt_w/2"/>
                                          </p:val>
                                        </p:tav>
                                        <p:tav tm="100000">
                                          <p:val>
                                            <p:strVal val="#ppt_x"/>
                                          </p:val>
                                        </p:tav>
                                      </p:tavLst>
                                    </p:anim>
                                    <p:anim calcmode="lin" valueType="num">
                                      <p:cBhvr additive="base">
                                        <p:cTn id="30" dur="3000" fill="hold"/>
                                        <p:tgtEl>
                                          <p:spTgt spid="23"/>
                                        </p:tgtEl>
                                        <p:attrNameLst>
                                          <p:attrName>ppt_y</p:attrName>
                                        </p:attrNameLst>
                                      </p:cBhvr>
                                      <p:tavLst>
                                        <p:tav tm="0">
                                          <p:val>
                                            <p:strVal val="#ppt_y"/>
                                          </p:val>
                                        </p:tav>
                                        <p:tav tm="100000">
                                          <p:val>
                                            <p:strVal val="#ppt_y"/>
                                          </p:val>
                                        </p:tav>
                                      </p:tavLst>
                                    </p:anim>
                                  </p:childTnLst>
                                </p:cTn>
                              </p:par>
                              <p:par>
                                <p:cTn id="31" presetID="2" presetClass="exit" presetSubtype="8" repeatCount="indefinite" fill="hold" nodeType="withEffect">
                                  <p:stCondLst>
                                    <p:cond delay="0"/>
                                  </p:stCondLst>
                                  <p:childTnLst>
                                    <p:anim calcmode="lin" valueType="num">
                                      <p:cBhvr additive="base">
                                        <p:cTn id="32" dur="5000"/>
                                        <p:tgtEl>
                                          <p:spTgt spid="77"/>
                                        </p:tgtEl>
                                        <p:attrNameLst>
                                          <p:attrName>ppt_x</p:attrName>
                                        </p:attrNameLst>
                                      </p:cBhvr>
                                      <p:tavLst>
                                        <p:tav tm="0">
                                          <p:val>
                                            <p:strVal val="ppt_x"/>
                                          </p:val>
                                        </p:tav>
                                        <p:tav tm="100000">
                                          <p:val>
                                            <p:strVal val="0-ppt_w/2"/>
                                          </p:val>
                                        </p:tav>
                                      </p:tavLst>
                                    </p:anim>
                                    <p:anim calcmode="lin" valueType="num">
                                      <p:cBhvr additive="base">
                                        <p:cTn id="33" dur="5000"/>
                                        <p:tgtEl>
                                          <p:spTgt spid="77"/>
                                        </p:tgtEl>
                                        <p:attrNameLst>
                                          <p:attrName>ppt_y</p:attrName>
                                        </p:attrNameLst>
                                      </p:cBhvr>
                                      <p:tavLst>
                                        <p:tav tm="0">
                                          <p:val>
                                            <p:strVal val="ppt_y"/>
                                          </p:val>
                                        </p:tav>
                                        <p:tav tm="100000">
                                          <p:val>
                                            <p:strVal val="ppt_y"/>
                                          </p:val>
                                        </p:tav>
                                      </p:tavLst>
                                    </p:anim>
                                    <p:set>
                                      <p:cBhvr>
                                        <p:cTn id="34"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81"/>
                </p:tgtEl>
              </p:cMediaNode>
            </p:audio>
          </p:childTnLst>
        </p:cTn>
      </p:par>
    </p:tnLst>
    <p:bldLst>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AM A">
            <a:extLst>
              <a:ext uri="{FF2B5EF4-FFF2-40B4-BE49-F238E27FC236}">
                <a16:creationId xmlns:a16="http://schemas.microsoft.com/office/drawing/2014/main" id="{9E446D1E-2077-4201-A52A-247B179F568F}"/>
              </a:ext>
            </a:extLst>
          </p:cNvPr>
          <p:cNvSpPr/>
          <p:nvPr/>
        </p:nvSpPr>
        <p:spPr>
          <a:xfrm>
            <a:off x="147282" y="5556031"/>
            <a:ext cx="4596997" cy="113458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sp>
        <p:nvSpPr>
          <p:cNvPr id="40" name="Rectangle: Rounded Corners 39">
            <a:extLst>
              <a:ext uri="{FF2B5EF4-FFF2-40B4-BE49-F238E27FC236}">
                <a16:creationId xmlns:a16="http://schemas.microsoft.com/office/drawing/2014/main" id="{695F2CD9-5337-45AC-9131-76B643135782}"/>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6600" b="1" kern="1200">
              <a:solidFill>
                <a:prstClr val="white"/>
              </a:solidFill>
              <a:latin typeface="UTM Avo" panose="02040603050506020204" pitchFamily="18" charset="0"/>
              <a:cs typeface="Times New Roman" panose="02020603050405020304" pitchFamily="18" charset="0"/>
            </a:endParaRPr>
          </a:p>
        </p:txBody>
      </p:sp>
      <p:sp>
        <p:nvSpPr>
          <p:cNvPr id="27" name="Rectangle: Rounded Corners 26">
            <a:extLst>
              <a:ext uri="{FF2B5EF4-FFF2-40B4-BE49-F238E27FC236}">
                <a16:creationId xmlns:a16="http://schemas.microsoft.com/office/drawing/2014/main" id="{C460FEC5-6A86-4A26-AF05-00DEC8883F13}"/>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1</a:t>
            </a:r>
          </a:p>
        </p:txBody>
      </p:sp>
      <p:sp>
        <p:nvSpPr>
          <p:cNvPr id="30" name="Rectangle 29">
            <a:extLst>
              <a:ext uri="{FF2B5EF4-FFF2-40B4-BE49-F238E27FC236}">
                <a16:creationId xmlns:a16="http://schemas.microsoft.com/office/drawing/2014/main" id="{A4C5C41E-5105-4CDF-95B0-4CD67F72B833}"/>
              </a:ext>
            </a:extLst>
          </p:cNvPr>
          <p:cNvSpPr/>
          <p:nvPr/>
        </p:nvSpPr>
        <p:spPr>
          <a:xfrm>
            <a:off x="72268" y="5742169"/>
            <a:ext cx="2241319" cy="769441"/>
          </a:xfrm>
          <a:prstGeom prst="rect">
            <a:avLst/>
          </a:prstGeom>
          <a:noFill/>
        </p:spPr>
        <p:txBody>
          <a:bodyPr wrap="none" lIns="91440" tIns="45720" rIns="91440" bIns="45720">
            <a:spAutoFit/>
          </a:bodyPr>
          <a:lstStyle/>
          <a:p>
            <a:pPr algn="ctr">
              <a:buClrTx/>
              <a:buFontTx/>
              <a:buNone/>
            </a:pPr>
            <a:r>
              <a:rPr lang="en-US" sz="4400" b="1" kern="120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charset="0"/>
              </a:rPr>
              <a:t>TEAM A</a:t>
            </a:r>
          </a:p>
        </p:txBody>
      </p:sp>
      <p:sp>
        <p:nvSpPr>
          <p:cNvPr id="28" name="Plus Sign 27">
            <a:extLst>
              <a:ext uri="{FF2B5EF4-FFF2-40B4-BE49-F238E27FC236}">
                <a16:creationId xmlns:a16="http://schemas.microsoft.com/office/drawing/2014/main" id="{C0ADA48E-FF62-4D6C-AEC7-76FE2BB22265}"/>
              </a:ext>
            </a:extLst>
          </p:cNvPr>
          <p:cNvSpPr/>
          <p:nvPr/>
        </p:nvSpPr>
        <p:spPr>
          <a:xfrm>
            <a:off x="3609697" y="5556031"/>
            <a:ext cx="1134583" cy="1134583"/>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sp>
        <p:nvSpPr>
          <p:cNvPr id="31" name="Rectangle: Rounded Corners 30">
            <a:extLst>
              <a:ext uri="{FF2B5EF4-FFF2-40B4-BE49-F238E27FC236}">
                <a16:creationId xmlns:a16="http://schemas.microsoft.com/office/drawing/2014/main" id="{85F35C3C-A9B7-4D52-8BD9-7FC35D3B10CE}"/>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2</a:t>
            </a:r>
          </a:p>
        </p:txBody>
      </p:sp>
      <p:sp>
        <p:nvSpPr>
          <p:cNvPr id="32" name="Rectangle: Rounded Corners 31">
            <a:extLst>
              <a:ext uri="{FF2B5EF4-FFF2-40B4-BE49-F238E27FC236}">
                <a16:creationId xmlns:a16="http://schemas.microsoft.com/office/drawing/2014/main" id="{FE22CBCF-3661-4BE4-9E00-A356CF6DA704}"/>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3</a:t>
            </a:r>
          </a:p>
        </p:txBody>
      </p:sp>
      <p:sp>
        <p:nvSpPr>
          <p:cNvPr id="33" name="Rectangle: Rounded Corners 32">
            <a:extLst>
              <a:ext uri="{FF2B5EF4-FFF2-40B4-BE49-F238E27FC236}">
                <a16:creationId xmlns:a16="http://schemas.microsoft.com/office/drawing/2014/main" id="{0EC34A96-6D54-458C-A63A-5EC536E6A8B6}"/>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4</a:t>
            </a:r>
          </a:p>
        </p:txBody>
      </p:sp>
      <p:sp>
        <p:nvSpPr>
          <p:cNvPr id="34" name="Rectangle: Rounded Corners 33">
            <a:extLst>
              <a:ext uri="{FF2B5EF4-FFF2-40B4-BE49-F238E27FC236}">
                <a16:creationId xmlns:a16="http://schemas.microsoft.com/office/drawing/2014/main" id="{30F75734-8CFE-4DD9-AFD1-44D9617C5BEC}"/>
              </a:ext>
            </a:extLst>
          </p:cNvPr>
          <p:cNvSpPr/>
          <p:nvPr/>
        </p:nvSpPr>
        <p:spPr>
          <a:xfrm>
            <a:off x="2347696" y="5556031"/>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5</a:t>
            </a:r>
          </a:p>
        </p:txBody>
      </p:sp>
      <p:sp>
        <p:nvSpPr>
          <p:cNvPr id="64" name="Oval 63">
            <a:extLst>
              <a:ext uri="{FF2B5EF4-FFF2-40B4-BE49-F238E27FC236}">
                <a16:creationId xmlns:a16="http://schemas.microsoft.com/office/drawing/2014/main" id="{61852BE2-B519-4B78-BA71-C363745633C6}"/>
              </a:ext>
            </a:extLst>
          </p:cNvPr>
          <p:cNvSpPr/>
          <p:nvPr/>
        </p:nvSpPr>
        <p:spPr>
          <a:xfrm>
            <a:off x="9995285" y="1768201"/>
            <a:ext cx="615967" cy="615967"/>
          </a:xfrm>
          <a:prstGeom prst="ellipse">
            <a:avLst/>
          </a:prstGeom>
          <a:solidFill>
            <a:srgbClr val="9F79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667" b="1" kern="1200" dirty="0">
                <a:solidFill>
                  <a:prstClr val="white"/>
                </a:solidFill>
                <a:latin typeface="UTM Avo" panose="02040603050506020204" pitchFamily="18" charset="0"/>
                <a:cs typeface="Arial" panose="020B0604020202020204" pitchFamily="34" charset="0"/>
              </a:rPr>
              <a:t>5</a:t>
            </a:r>
          </a:p>
        </p:txBody>
      </p:sp>
      <p:pic>
        <p:nvPicPr>
          <p:cNvPr id="5" name="5">
            <a:hlinkClick r:id="rId6" action="ppaction://hlinksldjump"/>
            <a:extLst>
              <a:ext uri="{FF2B5EF4-FFF2-40B4-BE49-F238E27FC236}">
                <a16:creationId xmlns:a16="http://schemas.microsoft.com/office/drawing/2014/main" id="{B3B67745-CAA1-4450-A9CB-61847E3166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95284" y="1169400"/>
            <a:ext cx="1606379" cy="1545336"/>
          </a:xfrm>
          <a:prstGeom prst="rect">
            <a:avLst/>
          </a:prstGeom>
        </p:spPr>
      </p:pic>
      <p:sp>
        <p:nvSpPr>
          <p:cNvPr id="63" name="Oval 62">
            <a:extLst>
              <a:ext uri="{FF2B5EF4-FFF2-40B4-BE49-F238E27FC236}">
                <a16:creationId xmlns:a16="http://schemas.microsoft.com/office/drawing/2014/main" id="{A9D48011-2F4F-407F-BC95-04A9F8CF1D22}"/>
              </a:ext>
            </a:extLst>
          </p:cNvPr>
          <p:cNvSpPr/>
          <p:nvPr/>
        </p:nvSpPr>
        <p:spPr>
          <a:xfrm>
            <a:off x="6206092" y="1482173"/>
            <a:ext cx="594011" cy="5940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667" b="1" kern="1200">
                <a:solidFill>
                  <a:prstClr val="white"/>
                </a:solidFill>
                <a:latin typeface="UTM Avo" panose="02040603050506020204" pitchFamily="18" charset="0"/>
                <a:cs typeface="Arial" panose="020B0604020202020204" pitchFamily="34" charset="0"/>
              </a:rPr>
              <a:t>4</a:t>
            </a:r>
          </a:p>
        </p:txBody>
      </p:sp>
      <p:pic>
        <p:nvPicPr>
          <p:cNvPr id="9" name="4">
            <a:hlinkClick r:id="rId8"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1527" y="559043"/>
            <a:ext cx="1749437" cy="1545336"/>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6342902" y="3913025"/>
            <a:ext cx="602428" cy="602428"/>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667" b="1" kern="1200">
                <a:solidFill>
                  <a:prstClr val="white"/>
                </a:solidFill>
                <a:latin typeface="UTM Avo" panose="02040603050506020204" pitchFamily="18" charset="0"/>
                <a:cs typeface="Arial" panose="020B0604020202020204" pitchFamily="34" charset="0"/>
              </a:rPr>
              <a:t>3</a:t>
            </a:r>
          </a:p>
        </p:txBody>
      </p:sp>
      <p:pic>
        <p:nvPicPr>
          <p:cNvPr id="17" name="3">
            <a:hlinkClick r:id="rId10"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60849" y="2970116"/>
            <a:ext cx="1564105" cy="1545336"/>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1996880" y="926115"/>
            <a:ext cx="606715" cy="606715"/>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667" b="1" kern="1200">
                <a:solidFill>
                  <a:prstClr val="white"/>
                </a:solidFill>
                <a:latin typeface="UTM Avo" panose="02040603050506020204" pitchFamily="18" charset="0"/>
                <a:cs typeface="Arial" panose="020B0604020202020204" pitchFamily="34" charset="0"/>
              </a:rPr>
              <a:t>1</a:t>
            </a:r>
          </a:p>
        </p:txBody>
      </p:sp>
      <p:pic>
        <p:nvPicPr>
          <p:cNvPr id="21" name="1">
            <a:hlinkClick r:id="rId12"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9594" y="396732"/>
            <a:ext cx="1589852" cy="1545336"/>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3406753" y="3329269"/>
            <a:ext cx="609193" cy="609193"/>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667" b="1" kern="1200">
                <a:solidFill>
                  <a:prstClr val="white"/>
                </a:solidFill>
                <a:latin typeface="UTM Avo" panose="02040603050506020204" pitchFamily="18" charset="0"/>
                <a:cs typeface="Arial" panose="020B0604020202020204" pitchFamily="34" charset="0"/>
              </a:rPr>
              <a:t>2</a:t>
            </a:r>
          </a:p>
        </p:txBody>
      </p:sp>
      <p:pic>
        <p:nvPicPr>
          <p:cNvPr id="25" name="2">
            <a:hlinkClick r:id="rId14"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18383" y="2309507"/>
            <a:ext cx="2091295" cy="1673075"/>
          </a:xfrm>
          <a:prstGeom prst="rect">
            <a:avLst/>
          </a:prstGeom>
        </p:spPr>
      </p:pic>
      <p:sp>
        <p:nvSpPr>
          <p:cNvPr id="45" name="TEAM B">
            <a:extLst>
              <a:ext uri="{FF2B5EF4-FFF2-40B4-BE49-F238E27FC236}">
                <a16:creationId xmlns:a16="http://schemas.microsoft.com/office/drawing/2014/main" id="{3BABE20B-65A7-417B-90CD-AF05A98C5065}"/>
              </a:ext>
            </a:extLst>
          </p:cNvPr>
          <p:cNvSpPr/>
          <p:nvPr/>
        </p:nvSpPr>
        <p:spPr>
          <a:xfrm>
            <a:off x="7447723" y="5559919"/>
            <a:ext cx="4596997" cy="113458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sp>
        <p:nvSpPr>
          <p:cNvPr id="46" name="Rectangle: Rounded Corners 45">
            <a:extLst>
              <a:ext uri="{FF2B5EF4-FFF2-40B4-BE49-F238E27FC236}">
                <a16:creationId xmlns:a16="http://schemas.microsoft.com/office/drawing/2014/main" id="{3A418AAB-14C4-43B9-A0B3-EB8B63CAD425}"/>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6600" b="1" kern="1200">
              <a:solidFill>
                <a:prstClr val="white"/>
              </a:solidFill>
              <a:latin typeface="UTM Avo" panose="02040603050506020204" pitchFamily="18" charset="0"/>
              <a:cs typeface="Times New Roman" panose="02020603050405020304" pitchFamily="18" charset="0"/>
            </a:endParaRPr>
          </a:p>
        </p:txBody>
      </p:sp>
      <p:sp>
        <p:nvSpPr>
          <p:cNvPr id="47" name="Rectangle: Rounded Corners 46">
            <a:extLst>
              <a:ext uri="{FF2B5EF4-FFF2-40B4-BE49-F238E27FC236}">
                <a16:creationId xmlns:a16="http://schemas.microsoft.com/office/drawing/2014/main" id="{E8926347-DC9E-4C00-ABDA-80769182014A}"/>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1</a:t>
            </a:r>
          </a:p>
        </p:txBody>
      </p:sp>
      <p:sp>
        <p:nvSpPr>
          <p:cNvPr id="48" name="Rectangle 47">
            <a:extLst>
              <a:ext uri="{FF2B5EF4-FFF2-40B4-BE49-F238E27FC236}">
                <a16:creationId xmlns:a16="http://schemas.microsoft.com/office/drawing/2014/main" id="{52CE2229-2B52-46F5-8794-CD28FD83C87A}"/>
              </a:ext>
            </a:extLst>
          </p:cNvPr>
          <p:cNvSpPr/>
          <p:nvPr/>
        </p:nvSpPr>
        <p:spPr>
          <a:xfrm>
            <a:off x="7419998" y="5746057"/>
            <a:ext cx="2146742" cy="769441"/>
          </a:xfrm>
          <a:prstGeom prst="rect">
            <a:avLst/>
          </a:prstGeom>
          <a:noFill/>
        </p:spPr>
        <p:txBody>
          <a:bodyPr wrap="none" lIns="91440" tIns="45720" rIns="91440" bIns="45720">
            <a:spAutoFit/>
          </a:bodyPr>
          <a:lstStyle/>
          <a:p>
            <a:pPr algn="ctr">
              <a:buClrTx/>
              <a:buFontTx/>
              <a:buNone/>
            </a:pPr>
            <a:r>
              <a:rPr lang="en-US" sz="4400" b="1" kern="120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charset="0"/>
              </a:rPr>
              <a:t>TEAM B</a:t>
            </a:r>
          </a:p>
        </p:txBody>
      </p:sp>
      <p:sp>
        <p:nvSpPr>
          <p:cNvPr id="49" name="Plus Sign 48">
            <a:extLst>
              <a:ext uri="{FF2B5EF4-FFF2-40B4-BE49-F238E27FC236}">
                <a16:creationId xmlns:a16="http://schemas.microsoft.com/office/drawing/2014/main" id="{B4844364-978A-40EA-BDCF-251586E48617}"/>
              </a:ext>
            </a:extLst>
          </p:cNvPr>
          <p:cNvSpPr/>
          <p:nvPr/>
        </p:nvSpPr>
        <p:spPr>
          <a:xfrm>
            <a:off x="10910138" y="5559919"/>
            <a:ext cx="1134583" cy="1134583"/>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endParaRPr lang="en-US" sz="1800" kern="1200">
              <a:solidFill>
                <a:prstClr val="white"/>
              </a:solidFill>
              <a:latin typeface="UTM Avo" panose="02040603050506020204" pitchFamily="18" charset="0"/>
            </a:endParaRPr>
          </a:p>
        </p:txBody>
      </p:sp>
      <p:sp>
        <p:nvSpPr>
          <p:cNvPr id="50" name="Rectangle: Rounded Corners 49">
            <a:extLst>
              <a:ext uri="{FF2B5EF4-FFF2-40B4-BE49-F238E27FC236}">
                <a16:creationId xmlns:a16="http://schemas.microsoft.com/office/drawing/2014/main" id="{B3EA558D-D123-4A63-962D-3D14C80FE4AC}"/>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2</a:t>
            </a:r>
          </a:p>
        </p:txBody>
      </p:sp>
      <p:sp>
        <p:nvSpPr>
          <p:cNvPr id="51" name="Rectangle: Rounded Corners 50">
            <a:extLst>
              <a:ext uri="{FF2B5EF4-FFF2-40B4-BE49-F238E27FC236}">
                <a16:creationId xmlns:a16="http://schemas.microsoft.com/office/drawing/2014/main" id="{391CB609-471D-4B72-8336-FEE182D3A2BF}"/>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3</a:t>
            </a:r>
          </a:p>
        </p:txBody>
      </p:sp>
      <p:sp>
        <p:nvSpPr>
          <p:cNvPr id="52" name="Rectangle: Rounded Corners 51">
            <a:extLst>
              <a:ext uri="{FF2B5EF4-FFF2-40B4-BE49-F238E27FC236}">
                <a16:creationId xmlns:a16="http://schemas.microsoft.com/office/drawing/2014/main" id="{5EF116F2-D354-4679-AF4B-3BBD1DF0FA2F}"/>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4</a:t>
            </a:r>
          </a:p>
        </p:txBody>
      </p:sp>
      <p:sp>
        <p:nvSpPr>
          <p:cNvPr id="53" name="Rectangle: Rounded Corners 52">
            <a:extLst>
              <a:ext uri="{FF2B5EF4-FFF2-40B4-BE49-F238E27FC236}">
                <a16:creationId xmlns:a16="http://schemas.microsoft.com/office/drawing/2014/main" id="{CD306276-6EC5-4B73-99AB-84B71B077E9B}"/>
              </a:ext>
            </a:extLst>
          </p:cNvPr>
          <p:cNvSpPr/>
          <p:nvPr/>
        </p:nvSpPr>
        <p:spPr>
          <a:xfrm>
            <a:off x="9648137" y="5559919"/>
            <a:ext cx="1310265" cy="1134583"/>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6600" b="1" kern="1200">
                <a:solidFill>
                  <a:prstClr val="white"/>
                </a:solidFill>
                <a:latin typeface="UTM Avo" panose="02040603050506020204" pitchFamily="18" charset="0"/>
                <a:cs typeface="Times New Roman" panose="02020603050405020304" pitchFamily="18" charset="0"/>
              </a:rPr>
              <a:t>5</a:t>
            </a:r>
          </a:p>
        </p:txBody>
      </p:sp>
      <p:sp>
        <p:nvSpPr>
          <p:cNvPr id="8" name="Rectangle 7">
            <a:extLst>
              <a:ext uri="{FF2B5EF4-FFF2-40B4-BE49-F238E27FC236}">
                <a16:creationId xmlns:a16="http://schemas.microsoft.com/office/drawing/2014/main" id="{0DDC2A37-E953-4F38-95BF-78B9FF9FB939}"/>
              </a:ext>
            </a:extLst>
          </p:cNvPr>
          <p:cNvSpPr/>
          <p:nvPr/>
        </p:nvSpPr>
        <p:spPr>
          <a:xfrm>
            <a:off x="1161632" y="4104594"/>
            <a:ext cx="3626314" cy="1323439"/>
          </a:xfrm>
          <a:prstGeom prst="rect">
            <a:avLst/>
          </a:prstGeom>
          <a:noFill/>
        </p:spPr>
        <p:txBody>
          <a:bodyPr wrap="none" lIns="91440" tIns="45720" rIns="91440" bIns="45720">
            <a:spAutoFit/>
          </a:bodyPr>
          <a:lstStyle/>
          <a:p>
            <a:pPr algn="ctr">
              <a:buClrTx/>
              <a:buFontTx/>
              <a:buNone/>
            </a:pPr>
            <a:r>
              <a:rPr lang="en-US" sz="4000" b="1" kern="1200" dirty="0">
                <a:ln w="6600">
                  <a:solidFill>
                    <a:srgbClr val="ED7D31"/>
                  </a:solidFill>
                  <a:prstDash val="solid"/>
                </a:ln>
                <a:solidFill>
                  <a:srgbClr val="FFFF00"/>
                </a:solidFill>
                <a:effectLst>
                  <a:outerShdw dist="38100" dir="2700000" algn="tl" rotWithShape="0">
                    <a:srgbClr val="ED7D31"/>
                  </a:outerShdw>
                </a:effectLst>
                <a:latin typeface="UTM Avo" panose="02040603050506020204" pitchFamily="18" charset="0"/>
                <a:cs typeface="Arial" panose="020B0604020202020204" pitchFamily="34" charset="0"/>
              </a:rPr>
              <a:t>CHÚC MỪNG </a:t>
            </a:r>
          </a:p>
          <a:p>
            <a:pPr algn="ctr">
              <a:buClrTx/>
              <a:buFontTx/>
              <a:buNone/>
            </a:pPr>
            <a:r>
              <a:rPr lang="en-US" sz="4000" b="1" kern="1200" dirty="0">
                <a:ln w="6600">
                  <a:solidFill>
                    <a:srgbClr val="ED7D31"/>
                  </a:solidFill>
                  <a:prstDash val="solid"/>
                </a:ln>
                <a:solidFill>
                  <a:srgbClr val="FFFF00"/>
                </a:solidFill>
                <a:effectLst>
                  <a:outerShdw dist="38100" dir="2700000" algn="tl" rotWithShape="0">
                    <a:srgbClr val="ED7D31"/>
                  </a:outerShdw>
                </a:effectLst>
                <a:latin typeface="UTM Avo" panose="02040603050506020204" pitchFamily="18" charset="0"/>
                <a:cs typeface="Arial" panose="020B0604020202020204" pitchFamily="34" charset="0"/>
              </a:rPr>
              <a:t>ĐỘI A</a:t>
            </a:r>
          </a:p>
        </p:txBody>
      </p:sp>
      <p:pic>
        <p:nvPicPr>
          <p:cNvPr id="12" name="Picture 11">
            <a:extLst>
              <a:ext uri="{FF2B5EF4-FFF2-40B4-BE49-F238E27FC236}">
                <a16:creationId xmlns:a16="http://schemas.microsoft.com/office/drawing/2014/main" id="{EE547C58-E03C-454C-8EB6-B1D4AB3122E2}"/>
              </a:ext>
            </a:extLst>
          </p:cNvPr>
          <p:cNvPicPr>
            <a:picLocks noChangeAspect="1"/>
          </p:cNvPicPr>
          <p:nvPr/>
        </p:nvPicPr>
        <p:blipFill>
          <a:blip r:embed="rId16" cstate="hq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142119" y="4621149"/>
            <a:ext cx="1333987" cy="1333987"/>
          </a:xfrm>
          <a:prstGeom prst="rect">
            <a:avLst/>
          </a:prstGeom>
        </p:spPr>
      </p:pic>
      <p:pic>
        <p:nvPicPr>
          <p:cNvPr id="59" name="Picture 58">
            <a:extLst>
              <a:ext uri="{FF2B5EF4-FFF2-40B4-BE49-F238E27FC236}">
                <a16:creationId xmlns:a16="http://schemas.microsoft.com/office/drawing/2014/main" id="{AF431C90-0AEC-4B64-8486-EDE1AE305C51}"/>
              </a:ext>
            </a:extLst>
          </p:cNvPr>
          <p:cNvPicPr>
            <a:picLocks noChangeAspect="1"/>
          </p:cNvPicPr>
          <p:nvPr/>
        </p:nvPicPr>
        <p:blipFill>
          <a:blip r:embed="rId16" cstate="hq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flipH="1">
            <a:off x="7447293" y="4621149"/>
            <a:ext cx="1333987" cy="1333987"/>
          </a:xfrm>
          <a:prstGeom prst="rect">
            <a:avLst/>
          </a:prstGeom>
        </p:spPr>
      </p:pic>
      <p:sp>
        <p:nvSpPr>
          <p:cNvPr id="70" name="Rectangle 69">
            <a:extLst>
              <a:ext uri="{FF2B5EF4-FFF2-40B4-BE49-F238E27FC236}">
                <a16:creationId xmlns:a16="http://schemas.microsoft.com/office/drawing/2014/main" id="{F7990285-D234-409A-A366-B0B4CE51FFC4}"/>
              </a:ext>
            </a:extLst>
          </p:cNvPr>
          <p:cNvSpPr/>
          <p:nvPr/>
        </p:nvSpPr>
        <p:spPr>
          <a:xfrm>
            <a:off x="8823769" y="4214239"/>
            <a:ext cx="3281668" cy="1200329"/>
          </a:xfrm>
          <a:prstGeom prst="rect">
            <a:avLst/>
          </a:prstGeom>
          <a:noFill/>
        </p:spPr>
        <p:txBody>
          <a:bodyPr wrap="none" lIns="91440" tIns="45720" rIns="91440" bIns="45720">
            <a:spAutoFit/>
          </a:bodyPr>
          <a:lstStyle/>
          <a:p>
            <a:pPr algn="ctr">
              <a:buClrTx/>
              <a:buFontTx/>
              <a:buNone/>
            </a:pPr>
            <a:r>
              <a:rPr lang="en-US" sz="3600" b="1" kern="1200" dirty="0">
                <a:ln w="6600">
                  <a:solidFill>
                    <a:srgbClr val="ED7D31"/>
                  </a:solidFill>
                  <a:prstDash val="solid"/>
                </a:ln>
                <a:solidFill>
                  <a:srgbClr val="FFFF00"/>
                </a:solidFill>
                <a:effectLst>
                  <a:outerShdw dist="38100" dir="2700000" algn="tl" rotWithShape="0">
                    <a:srgbClr val="ED7D31"/>
                  </a:outerShdw>
                </a:effectLst>
                <a:latin typeface="UTM Avo" panose="02040603050506020204" pitchFamily="18" charset="0"/>
                <a:cs typeface="Arial" panose="020B0604020202020204" pitchFamily="34" charset="0"/>
              </a:rPr>
              <a:t>CHÚC MỪNG </a:t>
            </a:r>
          </a:p>
          <a:p>
            <a:pPr algn="ctr">
              <a:buClrTx/>
              <a:buFontTx/>
              <a:buNone/>
            </a:pPr>
            <a:r>
              <a:rPr lang="en-US" sz="3600" b="1" kern="1200" dirty="0">
                <a:ln w="6600">
                  <a:solidFill>
                    <a:srgbClr val="ED7D31"/>
                  </a:solidFill>
                  <a:prstDash val="solid"/>
                </a:ln>
                <a:solidFill>
                  <a:srgbClr val="FFFF00"/>
                </a:solidFill>
                <a:effectLst>
                  <a:outerShdw dist="38100" dir="2700000" algn="tl" rotWithShape="0">
                    <a:srgbClr val="ED7D31"/>
                  </a:outerShdw>
                </a:effectLst>
                <a:latin typeface="UTM Avo" panose="02040603050506020204" pitchFamily="18" charset="0"/>
                <a:cs typeface="Arial" panose="020B0604020202020204" pitchFamily="34" charset="0"/>
              </a:rPr>
              <a:t>ĐỘI B</a:t>
            </a:r>
          </a:p>
        </p:txBody>
      </p:sp>
      <p:sp>
        <p:nvSpPr>
          <p:cNvPr id="16" name="Heart 15">
            <a:hlinkClick r:id="rId17" action="ppaction://hlinksldjump"/>
            <a:extLst>
              <a:ext uri="{FF2B5EF4-FFF2-40B4-BE49-F238E27FC236}">
                <a16:creationId xmlns:a16="http://schemas.microsoft.com/office/drawing/2014/main" id="{DA69900A-F0DA-4B13-B9A0-C0120A855BBF}"/>
              </a:ext>
            </a:extLst>
          </p:cNvPr>
          <p:cNvSpPr/>
          <p:nvPr/>
        </p:nvSpPr>
        <p:spPr>
          <a:xfrm>
            <a:off x="5353028" y="5299519"/>
            <a:ext cx="1564105" cy="1333986"/>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000" b="1" kern="1200" dirty="0">
                <a:solidFill>
                  <a:prstClr val="white"/>
                </a:solidFill>
                <a:latin typeface="UTM Avo" panose="02040603050506020204" pitchFamily="18" charset="0"/>
                <a:cs typeface="Arial" panose="020B0604020202020204" pitchFamily="34" charset="0"/>
              </a:rPr>
              <a:t>Hoàn </a:t>
            </a:r>
            <a:r>
              <a:rPr lang="en-US" sz="2000" b="1" kern="1200" dirty="0" err="1">
                <a:solidFill>
                  <a:prstClr val="white"/>
                </a:solidFill>
                <a:latin typeface="UTM Avo" panose="02040603050506020204" pitchFamily="18" charset="0"/>
                <a:cs typeface="Arial" panose="020B0604020202020204" pitchFamily="34" charset="0"/>
              </a:rPr>
              <a:t>thành</a:t>
            </a:r>
            <a:endParaRPr lang="en-US" sz="2000" b="1" kern="1200" dirty="0">
              <a:solidFill>
                <a:prstClr val="white"/>
              </a:solidFill>
              <a:latin typeface="UTM Avo" panose="02040603050506020204" pitchFamily="18" charset="0"/>
              <a:cs typeface="Arial" panose="020B0604020202020204" pitchFamily="34" charset="0"/>
            </a:endParaRPr>
          </a:p>
        </p:txBody>
      </p:sp>
      <p:pic>
        <p:nvPicPr>
          <p:cNvPr id="2" name="Picture 1">
            <a:extLst>
              <a:ext uri="{FF2B5EF4-FFF2-40B4-BE49-F238E27FC236}">
                <a16:creationId xmlns:a16="http://schemas.microsoft.com/office/drawing/2014/main" id="{80146274-8A2E-145F-683E-6CCBC2B4CC7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53235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Am-thanh-tra-loi-dung-www_nhacchuongvui_com.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8"/>
                    </p:tgtEl>
                  </p:cond>
                </p:stCondLst>
                <p:endSync evt="end" delay="0">
                  <p:rtn val="all"/>
                </p:endSync>
                <p:childTnLst>
                  <p:par>
                    <p:cTn id="11" fill="hold">
                      <p:stCondLst>
                        <p:cond delay="0"/>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subTnLst>
                                    <p:audio>
                                      <p:cMediaNode>
                                        <p:cTn display="0" masterRel="sameClick">
                                          <p:stCondLst>
                                            <p:cond evt="begin" delay="0">
                                              <p:tn val="13"/>
                                            </p:cond>
                                          </p:stCondLst>
                                          <p:endCondLst>
                                            <p:cond evt="onStopAudio" delay="0">
                                              <p:tgtEl>
                                                <p:sldTgt/>
                                              </p:tgtEl>
                                            </p:cond>
                                          </p:endCondLst>
                                        </p:cTn>
                                        <p:tgtEl>
                                          <p:sndTgt r:embed="rId4" name="laser.wav"/>
                                        </p:tgtEl>
                                      </p:cMediaNode>
                                    </p:audio>
                                  </p:sub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subTnLst>
                                    <p:audio>
                                      <p:cMediaNode>
                                        <p:cTn display="0" masterRel="sameClick">
                                          <p:stCondLst>
                                            <p:cond evt="begin" delay="0">
                                              <p:tn val="18"/>
                                            </p:cond>
                                          </p:stCondLst>
                                          <p:endCondLst>
                                            <p:cond evt="onStopAudio" delay="0">
                                              <p:tgtEl>
                                                <p:sldTgt/>
                                              </p:tgtEl>
                                            </p:cond>
                                          </p:endCondLst>
                                        </p:cTn>
                                        <p:tgtEl>
                                          <p:sndTgt r:embed="rId4" name="laser.wav"/>
                                        </p:tgtEl>
                                      </p:cMediaNode>
                                    </p:audio>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subTnLst>
                                    <p:audio>
                                      <p:cMediaNode>
                                        <p:cTn display="0" masterRel="sameClick">
                                          <p:stCondLst>
                                            <p:cond evt="begin" delay="0">
                                              <p:tn val="23"/>
                                            </p:cond>
                                          </p:stCondLst>
                                          <p:endCondLst>
                                            <p:cond evt="onStopAudio" delay="0">
                                              <p:tgtEl>
                                                <p:sldTgt/>
                                              </p:tgtEl>
                                            </p:cond>
                                          </p:endCondLst>
                                        </p:cTn>
                                        <p:tgtEl>
                                          <p:sndTgt r:embed="rId4" name="laser.wav"/>
                                        </p:tgtEl>
                                      </p:cMediaNode>
                                    </p:audio>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subTnLst>
                                    <p:audio>
                                      <p:cMediaNode>
                                        <p:cTn display="0" masterRel="sameClick">
                                          <p:stCondLst>
                                            <p:cond evt="begin" delay="0">
                                              <p:tn val="28"/>
                                            </p:cond>
                                          </p:stCondLst>
                                          <p:endCondLst>
                                            <p:cond evt="onStopAudio" delay="0">
                                              <p:tgtEl>
                                                <p:sldTgt/>
                                              </p:tgtEl>
                                            </p:cond>
                                          </p:endCondLst>
                                        </p:cTn>
                                        <p:tgtEl>
                                          <p:sndTgt r:embed="rId4" name="laser.wav"/>
                                        </p:tgtEl>
                                      </p:cMediaNode>
                                    </p:audio>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subTnLst>
                                    <p:audio>
                                      <p:cMediaNode>
                                        <p:cTn display="0" masterRel="sameClick">
                                          <p:stCondLst>
                                            <p:cond evt="begin" delay="0">
                                              <p:tn val="33"/>
                                            </p:cond>
                                          </p:stCondLst>
                                          <p:endCondLst>
                                            <p:cond evt="onStopAudio" delay="0">
                                              <p:tgtEl>
                                                <p:sldTgt/>
                                              </p:tgtEl>
                                            </p:cond>
                                          </p:endCondLst>
                                        </p:cTn>
                                        <p:tgtEl>
                                          <p:sndTgt r:embed="rId4" name="laser.wav"/>
                                        </p:tgtEl>
                                      </p:cMediaNode>
                                    </p:audio>
                                  </p:subTnLst>
                                </p:cTn>
                              </p:par>
                            </p:childTnLst>
                          </p:cTn>
                        </p:par>
                      </p:childTnLst>
                    </p:cTn>
                  </p:par>
                </p:childTnLst>
              </p:cTn>
              <p:nextCondLst>
                <p:cond evt="onClick" delay="0">
                  <p:tgtEl>
                    <p:spTgt spid="28"/>
                  </p:tgtEl>
                </p:cond>
              </p:nextCondLst>
            </p:seq>
            <p:seq concurrent="1" nextAc="seek">
              <p:cTn id="36" restart="whenNotActive" fill="hold" evtFilter="cancelBubble" nodeType="interactiveSeq">
                <p:stCondLst>
                  <p:cond evt="onClick" delay="0">
                    <p:tgtEl>
                      <p:spTgt spid="49"/>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subTnLst>
                                    <p:audio>
                                      <p:cMediaNode>
                                        <p:cTn display="0" masterRel="sameClick">
                                          <p:stCondLst>
                                            <p:cond evt="begin" delay="0">
                                              <p:tn val="39"/>
                                            </p:cond>
                                          </p:stCondLst>
                                          <p:endCondLst>
                                            <p:cond evt="onStopAudio" delay="0">
                                              <p:tgtEl>
                                                <p:sldTgt/>
                                              </p:tgtEl>
                                            </p:cond>
                                          </p:endCondLst>
                                        </p:cTn>
                                        <p:tgtEl>
                                          <p:sndTgt r:embed="rId4" name="laser.wav"/>
                                        </p:tgtEl>
                                      </p:cMediaNode>
                                    </p:audio>
                                  </p:sub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subTnLst>
                                    <p:audio>
                                      <p:cMediaNode>
                                        <p:cTn display="0" masterRel="sameClick">
                                          <p:stCondLst>
                                            <p:cond evt="begin" delay="0">
                                              <p:tn val="44"/>
                                            </p:cond>
                                          </p:stCondLst>
                                          <p:endCondLst>
                                            <p:cond evt="onStopAudio" delay="0">
                                              <p:tgtEl>
                                                <p:sldTgt/>
                                              </p:tgtEl>
                                            </p:cond>
                                          </p:endCondLst>
                                        </p:cTn>
                                        <p:tgtEl>
                                          <p:sndTgt r:embed="rId4" name="laser.wav"/>
                                        </p:tgtEl>
                                      </p:cMediaNode>
                                    </p:audio>
                                  </p:sub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subTnLst>
                                    <p:audio>
                                      <p:cMediaNode>
                                        <p:cTn display="0" masterRel="sameClick">
                                          <p:stCondLst>
                                            <p:cond evt="begin" delay="0">
                                              <p:tn val="49"/>
                                            </p:cond>
                                          </p:stCondLst>
                                          <p:endCondLst>
                                            <p:cond evt="onStopAudio" delay="0">
                                              <p:tgtEl>
                                                <p:sldTgt/>
                                              </p:tgtEl>
                                            </p:cond>
                                          </p:endCondLst>
                                        </p:cTn>
                                        <p:tgtEl>
                                          <p:sndTgt r:embed="rId4" name="laser.wav"/>
                                        </p:tgtEl>
                                      </p:cMediaNode>
                                    </p:audio>
                                  </p:sub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subTnLst>
                                    <p:audio>
                                      <p:cMediaNode>
                                        <p:cTn display="0" masterRel="sameClick">
                                          <p:stCondLst>
                                            <p:cond evt="begin" delay="0">
                                              <p:tn val="54"/>
                                            </p:cond>
                                          </p:stCondLst>
                                          <p:endCondLst>
                                            <p:cond evt="onStopAudio" delay="0">
                                              <p:tgtEl>
                                                <p:sldTgt/>
                                              </p:tgtEl>
                                            </p:cond>
                                          </p:endCondLst>
                                        </p:cTn>
                                        <p:tgtEl>
                                          <p:sndTgt r:embed="rId4" name="laser.wav"/>
                                        </p:tgtEl>
                                      </p:cMediaNode>
                                    </p:audio>
                                  </p:sub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subTnLst>
                                    <p:audio>
                                      <p:cMediaNode>
                                        <p:cTn display="0" masterRel="sameClick">
                                          <p:stCondLst>
                                            <p:cond evt="begin" delay="0">
                                              <p:tn val="59"/>
                                            </p:cond>
                                          </p:stCondLst>
                                          <p:endCondLst>
                                            <p:cond evt="onStopAudio" delay="0">
                                              <p:tgtEl>
                                                <p:sldTgt/>
                                              </p:tgtEl>
                                            </p:cond>
                                          </p:endCondLst>
                                        </p:cTn>
                                        <p:tgtEl>
                                          <p:sndTgt r:embed="rId4" name="laser.wav"/>
                                        </p:tgtEl>
                                      </p:cMediaNode>
                                    </p:audio>
                                  </p:subTnLst>
                                </p:cTn>
                              </p:par>
                            </p:childTnLst>
                          </p:cTn>
                        </p:par>
                      </p:childTnLst>
                    </p:cTn>
                  </p:par>
                </p:childTnLst>
              </p:cTn>
              <p:nextCondLst>
                <p:cond evt="onClick" delay="0">
                  <p:tgtEl>
                    <p:spTgt spid="49"/>
                  </p:tgtEl>
                </p:cond>
              </p:nextCondLst>
            </p:seq>
            <p:seq concurrent="1" nextAc="seek">
              <p:cTn id="62" restart="whenNotActive" fill="hold" evtFilter="cancelBubble" nodeType="interactiveSeq">
                <p:stCondLst>
                  <p:cond evt="onClick" delay="0">
                    <p:tgtEl>
                      <p:spTgt spid="5"/>
                    </p:tgtEl>
                  </p:cond>
                </p:stCondLst>
                <p:endSync evt="end" delay="0">
                  <p:rtn val="all"/>
                </p:endSync>
                <p:childTnLst>
                  <p:par>
                    <p:cTn id="63" fill="hold">
                      <p:stCondLst>
                        <p:cond delay="0"/>
                      </p:stCondLst>
                      <p:childTnLst>
                        <p:par>
                          <p:cTn id="64" fill="hold">
                            <p:stCondLst>
                              <p:cond delay="0"/>
                            </p:stCondLst>
                            <p:childTnLst>
                              <p:par>
                                <p:cTn id="65" presetID="50" presetClass="exit" presetSubtype="0" accel="100000" fill="hold" grpId="0" nodeType="clickEffect">
                                  <p:stCondLst>
                                    <p:cond delay="0"/>
                                  </p:stCondLst>
                                  <p:childTnLst>
                                    <p:anim calcmode="lin" valueType="num">
                                      <p:cBhvr>
                                        <p:cTn id="66" dur="1000"/>
                                        <p:tgtEl>
                                          <p:spTgt spid="64"/>
                                        </p:tgtEl>
                                        <p:attrNameLst>
                                          <p:attrName>ppt_w</p:attrName>
                                        </p:attrNameLst>
                                      </p:cBhvr>
                                      <p:tavLst>
                                        <p:tav tm="0">
                                          <p:val>
                                            <p:strVal val="ppt_w"/>
                                          </p:val>
                                        </p:tav>
                                        <p:tav tm="100000">
                                          <p:val>
                                            <p:strVal val="ppt_w+.3"/>
                                          </p:val>
                                        </p:tav>
                                      </p:tavLst>
                                    </p:anim>
                                    <p:anim calcmode="lin" valueType="num">
                                      <p:cBhvr>
                                        <p:cTn id="67" dur="1000"/>
                                        <p:tgtEl>
                                          <p:spTgt spid="64"/>
                                        </p:tgtEl>
                                        <p:attrNameLst>
                                          <p:attrName>ppt_h</p:attrName>
                                        </p:attrNameLst>
                                      </p:cBhvr>
                                      <p:tavLst>
                                        <p:tav tm="0">
                                          <p:val>
                                            <p:strVal val="ppt_h"/>
                                          </p:val>
                                        </p:tav>
                                        <p:tav tm="100000">
                                          <p:val>
                                            <p:strVal val="ppt_h"/>
                                          </p:val>
                                        </p:tav>
                                      </p:tavLst>
                                    </p:anim>
                                    <p:animEffect transition="out" filter="fade">
                                      <p:cBhvr>
                                        <p:cTn id="68" dur="1000"/>
                                        <p:tgtEl>
                                          <p:spTgt spid="64"/>
                                        </p:tgtEl>
                                      </p:cBhvr>
                                    </p:animEffect>
                                    <p:set>
                                      <p:cBhvr>
                                        <p:cTn id="69"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0" restart="whenNotActive" fill="hold" evtFilter="cancelBubble" nodeType="interactiveSeq">
                <p:stCondLst>
                  <p:cond evt="onClick" delay="0">
                    <p:tgtEl>
                      <p:spTgt spid="9"/>
                    </p:tgtEl>
                  </p:cond>
                </p:stCondLst>
                <p:endSync evt="end" delay="0">
                  <p:rtn val="all"/>
                </p:endSync>
                <p:childTnLst>
                  <p:par>
                    <p:cTn id="71" fill="hold">
                      <p:stCondLst>
                        <p:cond delay="0"/>
                      </p:stCondLst>
                      <p:childTnLst>
                        <p:par>
                          <p:cTn id="72" fill="hold">
                            <p:stCondLst>
                              <p:cond delay="0"/>
                            </p:stCondLst>
                            <p:childTnLst>
                              <p:par>
                                <p:cTn id="73" presetID="50" presetClass="exit" presetSubtype="0" accel="100000" fill="hold" grpId="0" nodeType="clickEffect">
                                  <p:stCondLst>
                                    <p:cond delay="0"/>
                                  </p:stCondLst>
                                  <p:childTnLst>
                                    <p:anim calcmode="lin" valueType="num">
                                      <p:cBhvr>
                                        <p:cTn id="74" dur="1000"/>
                                        <p:tgtEl>
                                          <p:spTgt spid="63"/>
                                        </p:tgtEl>
                                        <p:attrNameLst>
                                          <p:attrName>ppt_w</p:attrName>
                                        </p:attrNameLst>
                                      </p:cBhvr>
                                      <p:tavLst>
                                        <p:tav tm="0">
                                          <p:val>
                                            <p:strVal val="ppt_w"/>
                                          </p:val>
                                        </p:tav>
                                        <p:tav tm="100000">
                                          <p:val>
                                            <p:strVal val="ppt_w+.3"/>
                                          </p:val>
                                        </p:tav>
                                      </p:tavLst>
                                    </p:anim>
                                    <p:anim calcmode="lin" valueType="num">
                                      <p:cBhvr>
                                        <p:cTn id="75" dur="1000"/>
                                        <p:tgtEl>
                                          <p:spTgt spid="63"/>
                                        </p:tgtEl>
                                        <p:attrNameLst>
                                          <p:attrName>ppt_h</p:attrName>
                                        </p:attrNameLst>
                                      </p:cBhvr>
                                      <p:tavLst>
                                        <p:tav tm="0">
                                          <p:val>
                                            <p:strVal val="ppt_h"/>
                                          </p:val>
                                        </p:tav>
                                        <p:tav tm="100000">
                                          <p:val>
                                            <p:strVal val="ppt_h"/>
                                          </p:val>
                                        </p:tav>
                                      </p:tavLst>
                                    </p:anim>
                                    <p:animEffect transition="out" filter="fade">
                                      <p:cBhvr>
                                        <p:cTn id="76" dur="1000"/>
                                        <p:tgtEl>
                                          <p:spTgt spid="63"/>
                                        </p:tgtEl>
                                      </p:cBhvr>
                                    </p:animEffect>
                                    <p:set>
                                      <p:cBhvr>
                                        <p:cTn id="77"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8" restart="whenNotActive" fill="hold" evtFilter="cancelBubble" nodeType="interactiveSeq">
                <p:stCondLst>
                  <p:cond evt="onClick" delay="0">
                    <p:tgtEl>
                      <p:spTgt spid="17"/>
                    </p:tgtEl>
                  </p:cond>
                </p:stCondLst>
                <p:endSync evt="end" delay="0">
                  <p:rtn val="all"/>
                </p:endSync>
                <p:childTnLst>
                  <p:par>
                    <p:cTn id="79" fill="hold">
                      <p:stCondLst>
                        <p:cond delay="0"/>
                      </p:stCondLst>
                      <p:childTnLst>
                        <p:par>
                          <p:cTn id="80" fill="hold">
                            <p:stCondLst>
                              <p:cond delay="0"/>
                            </p:stCondLst>
                            <p:childTnLst>
                              <p:par>
                                <p:cTn id="81" presetID="50" presetClass="exit" presetSubtype="0" accel="100000" fill="hold" grpId="0" nodeType="clickEffect">
                                  <p:stCondLst>
                                    <p:cond delay="0"/>
                                  </p:stCondLst>
                                  <p:childTnLst>
                                    <p:anim calcmode="lin" valueType="num">
                                      <p:cBhvr>
                                        <p:cTn id="82" dur="1000"/>
                                        <p:tgtEl>
                                          <p:spTgt spid="62"/>
                                        </p:tgtEl>
                                        <p:attrNameLst>
                                          <p:attrName>ppt_w</p:attrName>
                                        </p:attrNameLst>
                                      </p:cBhvr>
                                      <p:tavLst>
                                        <p:tav tm="0">
                                          <p:val>
                                            <p:strVal val="ppt_w"/>
                                          </p:val>
                                        </p:tav>
                                        <p:tav tm="100000">
                                          <p:val>
                                            <p:strVal val="ppt_w+.3"/>
                                          </p:val>
                                        </p:tav>
                                      </p:tavLst>
                                    </p:anim>
                                    <p:anim calcmode="lin" valueType="num">
                                      <p:cBhvr>
                                        <p:cTn id="83" dur="1000"/>
                                        <p:tgtEl>
                                          <p:spTgt spid="62"/>
                                        </p:tgtEl>
                                        <p:attrNameLst>
                                          <p:attrName>ppt_h</p:attrName>
                                        </p:attrNameLst>
                                      </p:cBhvr>
                                      <p:tavLst>
                                        <p:tav tm="0">
                                          <p:val>
                                            <p:strVal val="ppt_h"/>
                                          </p:val>
                                        </p:tav>
                                        <p:tav tm="100000">
                                          <p:val>
                                            <p:strVal val="ppt_h"/>
                                          </p:val>
                                        </p:tav>
                                      </p:tavLst>
                                    </p:anim>
                                    <p:animEffect transition="out" filter="fade">
                                      <p:cBhvr>
                                        <p:cTn id="84" dur="1000"/>
                                        <p:tgtEl>
                                          <p:spTgt spid="62"/>
                                        </p:tgtEl>
                                      </p:cBhvr>
                                    </p:animEffect>
                                    <p:set>
                                      <p:cBhvr>
                                        <p:cTn id="85"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86" restart="whenNotActive" fill="hold" evtFilter="cancelBubble" nodeType="interactiveSeq">
                <p:stCondLst>
                  <p:cond evt="onClick" delay="0">
                    <p:tgtEl>
                      <p:spTgt spid="25"/>
                    </p:tgtEl>
                  </p:cond>
                </p:stCondLst>
                <p:endSync evt="end" delay="0">
                  <p:rtn val="all"/>
                </p:endSync>
                <p:childTnLst>
                  <p:par>
                    <p:cTn id="87" fill="hold">
                      <p:stCondLst>
                        <p:cond delay="0"/>
                      </p:stCondLst>
                      <p:childTnLst>
                        <p:par>
                          <p:cTn id="88" fill="hold">
                            <p:stCondLst>
                              <p:cond delay="0"/>
                            </p:stCondLst>
                            <p:childTnLst>
                              <p:par>
                                <p:cTn id="89" presetID="50" presetClass="exit" presetSubtype="0" accel="100000" fill="hold" grpId="0" nodeType="clickEffect">
                                  <p:stCondLst>
                                    <p:cond delay="0"/>
                                  </p:stCondLst>
                                  <p:childTnLst>
                                    <p:anim calcmode="lin" valueType="num">
                                      <p:cBhvr>
                                        <p:cTn id="90" dur="1000"/>
                                        <p:tgtEl>
                                          <p:spTgt spid="61"/>
                                        </p:tgtEl>
                                        <p:attrNameLst>
                                          <p:attrName>ppt_w</p:attrName>
                                        </p:attrNameLst>
                                      </p:cBhvr>
                                      <p:tavLst>
                                        <p:tav tm="0">
                                          <p:val>
                                            <p:strVal val="ppt_w"/>
                                          </p:val>
                                        </p:tav>
                                        <p:tav tm="100000">
                                          <p:val>
                                            <p:strVal val="ppt_w+.3"/>
                                          </p:val>
                                        </p:tav>
                                      </p:tavLst>
                                    </p:anim>
                                    <p:anim calcmode="lin" valueType="num">
                                      <p:cBhvr>
                                        <p:cTn id="91" dur="1000"/>
                                        <p:tgtEl>
                                          <p:spTgt spid="61"/>
                                        </p:tgtEl>
                                        <p:attrNameLst>
                                          <p:attrName>ppt_h</p:attrName>
                                        </p:attrNameLst>
                                      </p:cBhvr>
                                      <p:tavLst>
                                        <p:tav tm="0">
                                          <p:val>
                                            <p:strVal val="ppt_h"/>
                                          </p:val>
                                        </p:tav>
                                        <p:tav tm="100000">
                                          <p:val>
                                            <p:strVal val="ppt_h"/>
                                          </p:val>
                                        </p:tav>
                                      </p:tavLst>
                                    </p:anim>
                                    <p:animEffect transition="out" filter="fade">
                                      <p:cBhvr>
                                        <p:cTn id="92" dur="1000"/>
                                        <p:tgtEl>
                                          <p:spTgt spid="61"/>
                                        </p:tgtEl>
                                      </p:cBhvr>
                                    </p:animEffect>
                                    <p:set>
                                      <p:cBhvr>
                                        <p:cTn id="93"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94" restart="whenNotActive" fill="hold" evtFilter="cancelBubble" nodeType="interactiveSeq">
                <p:stCondLst>
                  <p:cond evt="onClick" delay="0">
                    <p:tgtEl>
                      <p:spTgt spid="21"/>
                    </p:tgtEl>
                  </p:cond>
                </p:stCondLst>
                <p:endSync evt="end" delay="0">
                  <p:rtn val="all"/>
                </p:endSync>
                <p:childTnLst>
                  <p:par>
                    <p:cTn id="95" fill="hold">
                      <p:stCondLst>
                        <p:cond delay="0"/>
                      </p:stCondLst>
                      <p:childTnLst>
                        <p:par>
                          <p:cTn id="96" fill="hold">
                            <p:stCondLst>
                              <p:cond delay="0"/>
                            </p:stCondLst>
                            <p:childTnLst>
                              <p:par>
                                <p:cTn id="97" presetID="50" presetClass="exit" presetSubtype="0" accel="100000" fill="hold" grpId="0" nodeType="clickEffect">
                                  <p:stCondLst>
                                    <p:cond delay="0"/>
                                  </p:stCondLst>
                                  <p:childTnLst>
                                    <p:anim calcmode="lin" valueType="num">
                                      <p:cBhvr>
                                        <p:cTn id="98" dur="1000"/>
                                        <p:tgtEl>
                                          <p:spTgt spid="60"/>
                                        </p:tgtEl>
                                        <p:attrNameLst>
                                          <p:attrName>ppt_w</p:attrName>
                                        </p:attrNameLst>
                                      </p:cBhvr>
                                      <p:tavLst>
                                        <p:tav tm="0">
                                          <p:val>
                                            <p:strVal val="ppt_w"/>
                                          </p:val>
                                        </p:tav>
                                        <p:tav tm="100000">
                                          <p:val>
                                            <p:strVal val="ppt_w+.3"/>
                                          </p:val>
                                        </p:tav>
                                      </p:tavLst>
                                    </p:anim>
                                    <p:anim calcmode="lin" valueType="num">
                                      <p:cBhvr>
                                        <p:cTn id="99" dur="1000"/>
                                        <p:tgtEl>
                                          <p:spTgt spid="60"/>
                                        </p:tgtEl>
                                        <p:attrNameLst>
                                          <p:attrName>ppt_h</p:attrName>
                                        </p:attrNameLst>
                                      </p:cBhvr>
                                      <p:tavLst>
                                        <p:tav tm="0">
                                          <p:val>
                                            <p:strVal val="ppt_h"/>
                                          </p:val>
                                        </p:tav>
                                        <p:tav tm="100000">
                                          <p:val>
                                            <p:strVal val="ppt_h"/>
                                          </p:val>
                                        </p:tav>
                                      </p:tavLst>
                                    </p:anim>
                                    <p:animEffect transition="out" filter="fade">
                                      <p:cBhvr>
                                        <p:cTn id="100" dur="1000"/>
                                        <p:tgtEl>
                                          <p:spTgt spid="60"/>
                                        </p:tgtEl>
                                      </p:cBhvr>
                                    </p:animEffect>
                                    <p:set>
                                      <p:cBhvr>
                                        <p:cTn id="101"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02" restart="whenNotActive" fill="hold" evtFilter="cancelBubble" nodeType="interactiveSeq">
                <p:stCondLst>
                  <p:cond evt="onClick" delay="0">
                    <p:tgtEl>
                      <p:spTgt spid="12"/>
                    </p:tgtEl>
                  </p:cond>
                </p:stCondLst>
                <p:endSync evt="end" delay="0">
                  <p:rtn val="all"/>
                </p:endSync>
                <p:childTnLst>
                  <p:par>
                    <p:cTn id="103" fill="hold">
                      <p:stCondLst>
                        <p:cond delay="0"/>
                      </p:stCondLst>
                      <p:childTnLst>
                        <p:par>
                          <p:cTn id="104" fill="hold">
                            <p:stCondLst>
                              <p:cond delay="0"/>
                            </p:stCondLst>
                            <p:childTnLst>
                              <p:par>
                                <p:cTn id="105" presetID="26" presetClass="emph" presetSubtype="0" fill="hold" nodeType="clickEffect">
                                  <p:stCondLst>
                                    <p:cond delay="0"/>
                                  </p:stCondLst>
                                  <p:childTnLst>
                                    <p:animEffect transition="out" filter="fade">
                                      <p:cBhvr>
                                        <p:cTn id="106" dur="500" tmFilter="0, 0; .2, .5; .8, .5; 1, 0"/>
                                        <p:tgtEl>
                                          <p:spTgt spid="12"/>
                                        </p:tgtEl>
                                      </p:cBhvr>
                                    </p:animEffect>
                                    <p:animScale>
                                      <p:cBhvr>
                                        <p:cTn id="107" dur="250" autoRev="1" fill="hold"/>
                                        <p:tgtEl>
                                          <p:spTgt spid="12"/>
                                        </p:tgtEl>
                                      </p:cBhvr>
                                      <p:by x="105000" y="105000"/>
                                    </p:animScale>
                                  </p:childTnLst>
                                </p:cTn>
                              </p:par>
                              <p:par>
                                <p:cTn id="108" presetID="23" presetClass="entr" presetSubtype="32" fill="hold" grpId="0" nodeType="withEffect">
                                  <p:stCondLst>
                                    <p:cond delay="0"/>
                                  </p:stCondLst>
                                  <p:childTnLst>
                                    <p:set>
                                      <p:cBhvr>
                                        <p:cTn id="109" dur="1" fill="hold">
                                          <p:stCondLst>
                                            <p:cond delay="0"/>
                                          </p:stCondLst>
                                        </p:cTn>
                                        <p:tgtEl>
                                          <p:spTgt spid="8"/>
                                        </p:tgtEl>
                                        <p:attrNameLst>
                                          <p:attrName>style.visibility</p:attrName>
                                        </p:attrNameLst>
                                      </p:cBhvr>
                                      <p:to>
                                        <p:strVal val="visible"/>
                                      </p:to>
                                    </p:set>
                                    <p:anim calcmode="lin" valueType="num">
                                      <p:cBhvr>
                                        <p:cTn id="110" dur="500" fill="hold"/>
                                        <p:tgtEl>
                                          <p:spTgt spid="8"/>
                                        </p:tgtEl>
                                        <p:attrNameLst>
                                          <p:attrName>ppt_w</p:attrName>
                                        </p:attrNameLst>
                                      </p:cBhvr>
                                      <p:tavLst>
                                        <p:tav tm="0">
                                          <p:val>
                                            <p:strVal val="4*#ppt_w"/>
                                          </p:val>
                                        </p:tav>
                                        <p:tav tm="100000">
                                          <p:val>
                                            <p:strVal val="#ppt_w"/>
                                          </p:val>
                                        </p:tav>
                                      </p:tavLst>
                                    </p:anim>
                                    <p:anim calcmode="lin" valueType="num">
                                      <p:cBhvr>
                                        <p:cTn id="111" dur="50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8"/>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12"/>
                  </p:tgtEl>
                </p:cond>
              </p:nextCondLst>
            </p:seq>
            <p:seq concurrent="1" nextAc="seek">
              <p:cTn id="112" restart="whenNotActive" fill="hold" evtFilter="cancelBubble" nodeType="interactiveSeq">
                <p:stCondLst>
                  <p:cond evt="onClick" delay="0">
                    <p:tgtEl>
                      <p:spTgt spid="59"/>
                    </p:tgtEl>
                  </p:cond>
                </p:stCondLst>
                <p:endSync evt="end" delay="0">
                  <p:rtn val="all"/>
                </p:endSync>
                <p:childTnLst>
                  <p:par>
                    <p:cTn id="113" fill="hold">
                      <p:stCondLst>
                        <p:cond delay="0"/>
                      </p:stCondLst>
                      <p:childTnLst>
                        <p:par>
                          <p:cTn id="114" fill="hold">
                            <p:stCondLst>
                              <p:cond delay="0"/>
                            </p:stCondLst>
                            <p:childTnLst>
                              <p:par>
                                <p:cTn id="115" presetID="26" presetClass="emph" presetSubtype="0" fill="hold" nodeType="clickEffect">
                                  <p:stCondLst>
                                    <p:cond delay="0"/>
                                  </p:stCondLst>
                                  <p:childTnLst>
                                    <p:animEffect transition="out" filter="fade">
                                      <p:cBhvr>
                                        <p:cTn id="116" dur="500" tmFilter="0, 0; .2, .5; .8, .5; 1, 0"/>
                                        <p:tgtEl>
                                          <p:spTgt spid="59"/>
                                        </p:tgtEl>
                                      </p:cBhvr>
                                    </p:animEffect>
                                    <p:animScale>
                                      <p:cBhvr>
                                        <p:cTn id="117" dur="250" autoRev="1" fill="hold"/>
                                        <p:tgtEl>
                                          <p:spTgt spid="59"/>
                                        </p:tgtEl>
                                      </p:cBhvr>
                                      <p:by x="105000" y="105000"/>
                                    </p:animScale>
                                  </p:childTnLst>
                                </p:cTn>
                              </p:par>
                              <p:par>
                                <p:cTn id="118" presetID="23" presetClass="entr" presetSubtype="32" fill="hold" nodeType="withEffect">
                                  <p:stCondLst>
                                    <p:cond delay="0"/>
                                  </p:stCondLst>
                                  <p:childTnLst>
                                    <p:set>
                                      <p:cBhvr>
                                        <p:cTn id="119" dur="1" fill="hold">
                                          <p:stCondLst>
                                            <p:cond delay="0"/>
                                          </p:stCondLst>
                                        </p:cTn>
                                        <p:tgtEl>
                                          <p:spTgt spid="70"/>
                                        </p:tgtEl>
                                        <p:attrNameLst>
                                          <p:attrName>style.visibility</p:attrName>
                                        </p:attrNameLst>
                                      </p:cBhvr>
                                      <p:to>
                                        <p:strVal val="visible"/>
                                      </p:to>
                                    </p:set>
                                    <p:anim calcmode="lin" valueType="num">
                                      <p:cBhvr>
                                        <p:cTn id="120" dur="500" fill="hold"/>
                                        <p:tgtEl>
                                          <p:spTgt spid="70"/>
                                        </p:tgtEl>
                                        <p:attrNameLst>
                                          <p:attrName>ppt_w</p:attrName>
                                        </p:attrNameLst>
                                      </p:cBhvr>
                                      <p:tavLst>
                                        <p:tav tm="0">
                                          <p:val>
                                            <p:strVal val="4*#ppt_w"/>
                                          </p:val>
                                        </p:tav>
                                        <p:tav tm="100000">
                                          <p:val>
                                            <p:strVal val="#ppt_w"/>
                                          </p:val>
                                        </p:tav>
                                      </p:tavLst>
                                    </p:anim>
                                    <p:anim calcmode="lin" valueType="num">
                                      <p:cBhvr>
                                        <p:cTn id="121" dur="500" fill="hold"/>
                                        <p:tgtEl>
                                          <p:spTgt spid="7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18"/>
                                            </p:cond>
                                          </p:stCondLst>
                                          <p:endCondLst>
                                            <p:cond evt="onStopAudio" delay="0">
                                              <p:tgtEl>
                                                <p:sldTgt/>
                                              </p:tgtEl>
                                            </p:cond>
                                          </p:endCondLst>
                                        </p:cTn>
                                        <p:tgtEl>
                                          <p:sndTgt r:embed="rId5" name="applause.wav"/>
                                        </p:tgtEl>
                                      </p:cMediaNode>
                                    </p:audio>
                                  </p:subTnLst>
                                </p:cTn>
                              </p:par>
                            </p:childTnLst>
                          </p:cTn>
                        </p:par>
                      </p:childTnLst>
                    </p:cTn>
                  </p:par>
                </p:childTnLst>
              </p:cTn>
              <p:nextCondLst>
                <p:cond evt="onClick" delay="0">
                  <p:tgtEl>
                    <p:spTgt spid="59"/>
                  </p:tgtEl>
                </p:cond>
              </p:nextCondLst>
            </p:seq>
          </p:childTnLst>
        </p:cTn>
      </p:par>
    </p:tnLst>
    <p:bldLst>
      <p:bldP spid="27" grpId="0" animBg="1"/>
      <p:bldP spid="31" grpId="0" animBg="1"/>
      <p:bldP spid="32" grpId="0" animBg="1"/>
      <p:bldP spid="33" grpId="0" animBg="1"/>
      <p:bldP spid="34" grpId="0" animBg="1"/>
      <p:bldP spid="64" grpId="0" animBg="1"/>
      <p:bldP spid="63" grpId="0" animBg="1"/>
      <p:bldP spid="62" grpId="0" animBg="1"/>
      <p:bldP spid="60" grpId="0" animBg="1"/>
      <p:bldP spid="61" grpId="0" animBg="1"/>
      <p:bldP spid="47" grpId="0" animBg="1"/>
      <p:bldP spid="50" grpId="0" animBg="1"/>
      <p:bldP spid="51" grpId="0" animBg="1"/>
      <p:bldP spid="52" grpId="0" animBg="1"/>
      <p:bldP spid="53" grpId="0" animBg="1"/>
      <p:bldP spid="8" grpId="0"/>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4" y="2497522"/>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A. </a:t>
            </a:r>
            <a:r>
              <a:rPr lang="en-US" sz="2667" b="1" kern="1200" dirty="0" err="1">
                <a:solidFill>
                  <a:prstClr val="white"/>
                </a:solidFill>
                <a:latin typeface="UTM Avo" panose="02040603050506020204" pitchFamily="18" charset="0"/>
                <a:cs typeface="Arial" panose="020B0604020202020204" pitchFamily="34" charset="0"/>
              </a:rPr>
              <a:t>Ngôi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nhà</a:t>
            </a:r>
            <a:endParaRPr lang="en-US" sz="2667" b="1" kern="1200" dirty="0">
              <a:solidFill>
                <a:prstClr val="white"/>
              </a:solidFill>
              <a:latin typeface="UTM Avo" panose="02040603050506020204" pitchFamily="18" charset="0"/>
              <a:cs typeface="Arial" panose="020B0604020202020204" pitchFamily="34" charset="0"/>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344558" y="30480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err="1">
                <a:solidFill>
                  <a:srgbClr val="002060"/>
                </a:solidFill>
                <a:latin typeface="UTM Avo" panose="02040603050506020204" pitchFamily="18" charset="0"/>
                <a:cs typeface="Arial" panose="020B0604020202020204" pitchFamily="34" charset="0"/>
              </a:rPr>
              <a:t>Câu</a:t>
            </a:r>
            <a:r>
              <a:rPr lang="en-US" sz="2667" b="1" kern="1200" dirty="0">
                <a:solidFill>
                  <a:srgbClr val="002060"/>
                </a:solidFill>
                <a:latin typeface="UTM Avo" panose="02040603050506020204" pitchFamily="18" charset="0"/>
                <a:cs typeface="Arial" panose="020B0604020202020204" pitchFamily="34" charset="0"/>
              </a:rPr>
              <a:t> 1: </a:t>
            </a:r>
            <a:r>
              <a:rPr lang="en-US" sz="2667" b="1" kern="1200" dirty="0" err="1">
                <a:solidFill>
                  <a:srgbClr val="002060"/>
                </a:solidFill>
                <a:latin typeface="UTM Avo" panose="02040603050506020204" pitchFamily="18" charset="0"/>
                <a:cs typeface="Arial" panose="020B0604020202020204" pitchFamily="34" charset="0"/>
              </a:rPr>
              <a:t>Đâu</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không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phải</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đối</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tượng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thiên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nhiên</a:t>
            </a:r>
            <a:r>
              <a:rPr lang="en-US" sz="2667" b="1" kern="1200" dirty="0">
                <a:solidFill>
                  <a:srgbClr val="002060"/>
                </a:solidFill>
                <a:latin typeface="UTM Avo" panose="02040603050506020204" pitchFamily="18" charset="0"/>
                <a:cs typeface="Arial" panose="020B0604020202020204" pitchFamily="34" charset="0"/>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4" y="3567638"/>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B. </a:t>
            </a:r>
            <a:r>
              <a:rPr lang="en-US" sz="2667" b="1" kern="1200" dirty="0" err="1">
                <a:solidFill>
                  <a:prstClr val="white"/>
                </a:solidFill>
                <a:latin typeface="UTM Avo" panose="02040603050506020204" pitchFamily="18" charset="0"/>
                <a:cs typeface="Arial" panose="020B0604020202020204" pitchFamily="34" charset="0"/>
              </a:rPr>
              <a:t>Dòng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sông</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4" y="4637753"/>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C. </a:t>
            </a:r>
            <a:r>
              <a:rPr lang="en-US" sz="2667" b="1" kern="1200" dirty="0" err="1">
                <a:solidFill>
                  <a:prstClr val="white"/>
                </a:solidFill>
                <a:latin typeface="UTM Avo" panose="02040603050506020204" pitchFamily="18" charset="0"/>
                <a:cs typeface="Arial" panose="020B0604020202020204" pitchFamily="34" charset="0"/>
              </a:rPr>
              <a:t>Rừng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cây</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4" y="5707867"/>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D. Hang </a:t>
            </a:r>
            <a:r>
              <a:rPr lang="en-US" sz="2667" b="1" kern="1200" dirty="0" err="1">
                <a:solidFill>
                  <a:prstClr val="white"/>
                </a:solidFill>
                <a:latin typeface="UTM Avo" panose="02040603050506020204" pitchFamily="18" charset="0"/>
                <a:cs typeface="Arial" panose="020B0604020202020204" pitchFamily="34" charset="0"/>
              </a:rPr>
              <a:t>động</a:t>
            </a:r>
            <a:endParaRPr lang="en-US" sz="4267" b="1" kern="1200" dirty="0">
              <a:solidFill>
                <a:prstClr val="white"/>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257591" y="807445"/>
            <a:ext cx="1589852" cy="1545336"/>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5"/>
            <a:ext cx="2400300" cy="918223"/>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pPr>
            <a:r>
              <a:rPr lang="en-US" sz="2800" b="1" kern="1200" dirty="0">
                <a:solidFill>
                  <a:srgbClr val="7030A0"/>
                </a:solidFill>
                <a:latin typeface="UTM Avo" panose="02040603050506020204" pitchFamily="18" charset="0"/>
                <a:cs typeface="Arial" panose="020B0604020202020204" pitchFamily="34" charset="0"/>
              </a:rPr>
              <a:t>GO HOME</a:t>
            </a:r>
          </a:p>
        </p:txBody>
      </p:sp>
      <p:pic>
        <p:nvPicPr>
          <p:cNvPr id="2" name="Picture 1">
            <a:extLst>
              <a:ext uri="{FF2B5EF4-FFF2-40B4-BE49-F238E27FC236}">
                <a16:creationId xmlns:a16="http://schemas.microsoft.com/office/drawing/2014/main" id="{F01EED6A-8D7B-D16B-8481-BCFBA75785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24892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5"/>
                                        </p:tgtEl>
                                        <p:attrNameLst>
                                          <p:attrName>fillcolor</p:attrName>
                                        </p:attrNameLst>
                                      </p:cBhvr>
                                      <p:to>
                                        <a:srgbClr val="92D050"/>
                                      </p:to>
                                    </p:animClr>
                                    <p:set>
                                      <p:cBhvr>
                                        <p:cTn id="38" dur="500" fill="hold"/>
                                        <p:tgtEl>
                                          <p:spTgt spid="5"/>
                                        </p:tgtEl>
                                        <p:attrNameLst>
                                          <p:attrName>fill.type</p:attrName>
                                        </p:attrNameLst>
                                      </p:cBhvr>
                                      <p:to>
                                        <p:strVal val="solid"/>
                                      </p:to>
                                    </p:set>
                                    <p:set>
                                      <p:cBhvr>
                                        <p:cTn id="39" dur="500" fill="hold"/>
                                        <p:tgtEl>
                                          <p:spTgt spid="5"/>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7"/>
                                        </p:tgtEl>
                                        <p:attrNameLst>
                                          <p:attrName>fillcolor</p:attrName>
                                        </p:attrNameLst>
                                      </p:cBhvr>
                                      <p:to>
                                        <a:srgbClr val="FF0000"/>
                                      </p:to>
                                    </p:animClr>
                                    <p:set>
                                      <p:cBhvr>
                                        <p:cTn id="45" dur="500" fill="hold"/>
                                        <p:tgtEl>
                                          <p:spTgt spid="7"/>
                                        </p:tgtEl>
                                        <p:attrNameLst>
                                          <p:attrName>fill.type</p:attrName>
                                        </p:attrNameLst>
                                      </p:cBhvr>
                                      <p:to>
                                        <p:strVal val="solid"/>
                                      </p:to>
                                    </p:set>
                                    <p:set>
                                      <p:cBhvr>
                                        <p:cTn id="46" dur="50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FF0000"/>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9"/>
                                        </p:tgtEl>
                                        <p:attrNameLst>
                                          <p:attrName>fillcolor</p:attrName>
                                        </p:attrNameLst>
                                      </p:cBhvr>
                                      <p:to>
                                        <a:srgbClr val="FF0000"/>
                                      </p:to>
                                    </p:animClr>
                                    <p:set>
                                      <p:cBhvr>
                                        <p:cTn id="59" dur="500" fill="hold"/>
                                        <p:tgtEl>
                                          <p:spTgt spid="9"/>
                                        </p:tgtEl>
                                        <p:attrNameLst>
                                          <p:attrName>fill.type</p:attrName>
                                        </p:attrNameLst>
                                      </p:cBhvr>
                                      <p:to>
                                        <p:strVal val="solid"/>
                                      </p:to>
                                    </p:set>
                                    <p:set>
                                      <p:cBhvr>
                                        <p:cTn id="60" dur="500" fill="hold"/>
                                        <p:tgtEl>
                                          <p:spTgt spid="9"/>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0"/>
                                        </p:tgtEl>
                                      </p:cBhvr>
                                    </p:animEffect>
                                    <p:animScale>
                                      <p:cBhvr>
                                        <p:cTn id="66" dur="250" autoRev="1" fill="hold"/>
                                        <p:tgtEl>
                                          <p:spTgt spid="10"/>
                                        </p:tgtEl>
                                      </p:cBhvr>
                                      <p:by x="105000" y="105000"/>
                                    </p:animScale>
                                  </p:childTnLst>
                                </p:cTn>
                              </p:par>
                            </p:childTnLst>
                          </p:cTn>
                        </p:par>
                        <p:par>
                          <p:cTn id="67" fill="hold">
                            <p:stCondLst>
                              <p:cond delay="500"/>
                            </p:stCondLst>
                            <p:childTnLst>
                              <p:par>
                                <p:cTn id="68" presetID="35" presetClass="path" presetSubtype="0" accel="50000" decel="50000" fill="hold" nodeType="afterEffect">
                                  <p:stCondLst>
                                    <p:cond delay="0"/>
                                  </p:stCondLst>
                                  <p:childTnLst>
                                    <p:animMotion origin="layout" path="M -4.16667E-7 -4.07407E-6 L -0.45417 0.16968 " pathEditMode="relative" rAng="0" ptsTypes="AA">
                                      <p:cBhvr>
                                        <p:cTn id="69" dur="2000" fill="hold"/>
                                        <p:tgtEl>
                                          <p:spTgt spid="10"/>
                                        </p:tgtEl>
                                        <p:attrNameLst>
                                          <p:attrName>ppt_x</p:attrName>
                                          <p:attrName>ppt_y</p:attrName>
                                        </p:attrNameLst>
                                      </p:cBhvr>
                                      <p:rCtr x="-22708" y="8472"/>
                                    </p:animMotion>
                                  </p:childTnLst>
                                </p:cTn>
                              </p:par>
                            </p:childTnLst>
                          </p:cTn>
                        </p:par>
                        <p:par>
                          <p:cTn id="70" fill="hold">
                            <p:stCondLst>
                              <p:cond delay="2500"/>
                            </p:stCondLst>
                            <p:childTnLst>
                              <p:par>
                                <p:cTn id="71" presetID="1" presetClass="emph" presetSubtype="2" fill="hold" nodeType="afterEffect">
                                  <p:stCondLst>
                                    <p:cond delay="0"/>
                                  </p:stCondLst>
                                  <p:childTnLst>
                                    <p:animClr clrSpc="rgb" dir="cw">
                                      <p:cBhvr>
                                        <p:cTn id="72" dur="500" fill="hold"/>
                                        <p:tgtEl>
                                          <p:spTgt spid="5"/>
                                        </p:tgtEl>
                                        <p:attrNameLst>
                                          <p:attrName>fillcolor</p:attrName>
                                        </p:attrNameLst>
                                      </p:cBhvr>
                                      <p:to>
                                        <a:srgbClr val="92D050"/>
                                      </p:to>
                                    </p:animClr>
                                    <p:set>
                                      <p:cBhvr>
                                        <p:cTn id="73" dur="500" fill="hold"/>
                                        <p:tgtEl>
                                          <p:spTgt spid="5"/>
                                        </p:tgtEl>
                                        <p:attrNameLst>
                                          <p:attrName>fill.type</p:attrName>
                                        </p:attrNameLst>
                                      </p:cBhvr>
                                      <p:to>
                                        <p:strVal val="solid"/>
                                      </p:to>
                                    </p:set>
                                    <p:set>
                                      <p:cBhvr>
                                        <p:cTn id="74" dur="500" fill="hold"/>
                                        <p:tgtEl>
                                          <p:spTgt spid="5"/>
                                        </p:tgtEl>
                                        <p:attrNameLst>
                                          <p:attrName>fill.on</p:attrName>
                                        </p:attrNameLst>
                                      </p:cBhvr>
                                      <p:to>
                                        <p:strVal val="true"/>
                                      </p:to>
                                    </p:set>
                                  </p:childTnLst>
                                  <p:subTnLst>
                                    <p:audio>
                                      <p:cMediaNode>
                                        <p:cTn display="0" masterRel="sameClick">
                                          <p:stCondLst>
                                            <p:cond evt="begin" delay="0">
                                              <p:tn val="71"/>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10"/>
                  </p:tgtEl>
                </p:cond>
              </p:nextCondLst>
            </p:seq>
          </p:childTnLst>
        </p:cTn>
      </p:par>
    </p:tnLst>
    <p:bldLst>
      <p:bldP spid="5" grpId="0" animBg="1"/>
      <p:bldP spid="6"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4" y="2497522"/>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A. </a:t>
            </a:r>
            <a:r>
              <a:rPr lang="en-US" sz="2667" b="1" kern="1200" dirty="0" err="1">
                <a:solidFill>
                  <a:prstClr val="white"/>
                </a:solidFill>
                <a:latin typeface="UTM Avo" panose="02040603050506020204" pitchFamily="18" charset="0"/>
                <a:cs typeface="Arial" panose="020B0604020202020204" pitchFamily="34" charset="0"/>
              </a:rPr>
              <a:t>Bãi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biển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nhân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tạo</a:t>
            </a:r>
            <a:endParaRPr lang="en-US" sz="2667" b="1" kern="1200" dirty="0">
              <a:solidFill>
                <a:prstClr val="white"/>
              </a:solidFill>
              <a:latin typeface="UTM Avo" panose="02040603050506020204" pitchFamily="18" charset="0"/>
              <a:cs typeface="Arial" panose="020B0604020202020204" pitchFamily="34" charset="0"/>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344558" y="30480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err="1">
                <a:solidFill>
                  <a:srgbClr val="002060"/>
                </a:solidFill>
                <a:latin typeface="UTM Avo" panose="02040603050506020204" pitchFamily="18" charset="0"/>
                <a:cs typeface="Arial" panose="020B0604020202020204" pitchFamily="34" charset="0"/>
              </a:rPr>
              <a:t>Câu</a:t>
            </a:r>
            <a:r>
              <a:rPr lang="en-US" sz="2667" b="1" kern="1200" dirty="0">
                <a:solidFill>
                  <a:srgbClr val="002060"/>
                </a:solidFill>
                <a:latin typeface="UTM Avo" panose="02040603050506020204" pitchFamily="18" charset="0"/>
                <a:cs typeface="Arial" panose="020B0604020202020204" pitchFamily="34" charset="0"/>
              </a:rPr>
              <a:t> 2: </a:t>
            </a:r>
            <a:r>
              <a:rPr lang="en-US" sz="2667" b="1" kern="1200" dirty="0" err="1">
                <a:solidFill>
                  <a:srgbClr val="002060"/>
                </a:solidFill>
                <a:latin typeface="UTM Avo" panose="02040603050506020204" pitchFamily="18" charset="0"/>
                <a:cs typeface="Arial" panose="020B0604020202020204" pitchFamily="34" charset="0"/>
              </a:rPr>
              <a:t>Đâu</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đối</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tượng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thiên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nhiên</a:t>
            </a:r>
            <a:r>
              <a:rPr lang="en-US" sz="2667" b="1" kern="1200" dirty="0">
                <a:solidFill>
                  <a:srgbClr val="002060"/>
                </a:solidFill>
                <a:latin typeface="UTM Avo" panose="02040603050506020204" pitchFamily="18" charset="0"/>
                <a:cs typeface="Arial" panose="020B0604020202020204" pitchFamily="34" charset="0"/>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4" y="3567638"/>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B. </a:t>
            </a:r>
            <a:r>
              <a:rPr lang="en-US" sz="2667" b="1" kern="1200" dirty="0" err="1">
                <a:solidFill>
                  <a:prstClr val="white"/>
                </a:solidFill>
                <a:latin typeface="UTM Avo" panose="02040603050506020204" pitchFamily="18" charset="0"/>
                <a:cs typeface="Arial" panose="020B0604020202020204" pitchFamily="34" charset="0"/>
              </a:rPr>
              <a:t>Bể</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bơi</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4" y="4637753"/>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C. </a:t>
            </a:r>
            <a:r>
              <a:rPr lang="en-US" sz="2667" b="1" kern="1200" dirty="0" err="1">
                <a:solidFill>
                  <a:prstClr val="white"/>
                </a:solidFill>
                <a:latin typeface="UTM Avo" panose="02040603050506020204" pitchFamily="18" charset="0"/>
                <a:cs typeface="Arial" panose="020B0604020202020204" pitchFamily="34" charset="0"/>
              </a:rPr>
              <a:t>Đồng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hồ</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4" y="5707867"/>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D. </a:t>
            </a:r>
            <a:r>
              <a:rPr lang="en-US" sz="2667" b="1" kern="1200" dirty="0" err="1">
                <a:solidFill>
                  <a:prstClr val="white"/>
                </a:solidFill>
                <a:latin typeface="UTM Avo" panose="02040603050506020204" pitchFamily="18" charset="0"/>
                <a:cs typeface="Arial" panose="020B0604020202020204" pitchFamily="34" charset="0"/>
              </a:rPr>
              <a:t>Đại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dương</a:t>
            </a:r>
            <a:endParaRPr lang="en-US" sz="4267" b="1" kern="1200" dirty="0">
              <a:solidFill>
                <a:prstClr val="white"/>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464556" flipH="1">
            <a:off x="10257591" y="992712"/>
            <a:ext cx="1589852" cy="1174803"/>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5"/>
            <a:ext cx="2400300" cy="918223"/>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defRPr/>
            </a:pPr>
            <a:r>
              <a:rPr lang="en-US" sz="2800" b="1" kern="1200">
                <a:solidFill>
                  <a:srgbClr val="7030A0"/>
                </a:solidFill>
                <a:latin typeface="UTM Avo" panose="02040603050506020204" pitchFamily="18" charset="0"/>
                <a:cs typeface="Arial" panose="020B0604020202020204" pitchFamily="34" charset="0"/>
              </a:rPr>
              <a:t>GO HOME</a:t>
            </a:r>
          </a:p>
        </p:txBody>
      </p:sp>
      <p:pic>
        <p:nvPicPr>
          <p:cNvPr id="2" name="Picture 1">
            <a:extLst>
              <a:ext uri="{FF2B5EF4-FFF2-40B4-BE49-F238E27FC236}">
                <a16:creationId xmlns:a16="http://schemas.microsoft.com/office/drawing/2014/main" id="{EE444CB7-0000-33F2-0BA0-CAD471B3AC1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03976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5"/>
                                        </p:tgtEl>
                                        <p:attrNameLst>
                                          <p:attrName>fillcolor</p:attrName>
                                        </p:attrNameLst>
                                      </p:cBhvr>
                                      <p:to>
                                        <a:srgbClr val="FF0000"/>
                                      </p:to>
                                    </p:animClr>
                                    <p:set>
                                      <p:cBhvr>
                                        <p:cTn id="38" dur="500" fill="hold"/>
                                        <p:tgtEl>
                                          <p:spTgt spid="5"/>
                                        </p:tgtEl>
                                        <p:attrNameLst>
                                          <p:attrName>fill.type</p:attrName>
                                        </p:attrNameLst>
                                      </p:cBhvr>
                                      <p:to>
                                        <p:strVal val="solid"/>
                                      </p:to>
                                    </p:set>
                                    <p:set>
                                      <p:cBhvr>
                                        <p:cTn id="39" dur="500" fill="hold"/>
                                        <p:tgtEl>
                                          <p:spTgt spid="5"/>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7"/>
                                        </p:tgtEl>
                                        <p:attrNameLst>
                                          <p:attrName>fillcolor</p:attrName>
                                        </p:attrNameLst>
                                      </p:cBhvr>
                                      <p:to>
                                        <a:srgbClr val="FF0000"/>
                                      </p:to>
                                    </p:animClr>
                                    <p:set>
                                      <p:cBhvr>
                                        <p:cTn id="45" dur="500" fill="hold"/>
                                        <p:tgtEl>
                                          <p:spTgt spid="7"/>
                                        </p:tgtEl>
                                        <p:attrNameLst>
                                          <p:attrName>fill.type</p:attrName>
                                        </p:attrNameLst>
                                      </p:cBhvr>
                                      <p:to>
                                        <p:strVal val="solid"/>
                                      </p:to>
                                    </p:set>
                                    <p:set>
                                      <p:cBhvr>
                                        <p:cTn id="46" dur="50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FF0000"/>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9"/>
                                        </p:tgtEl>
                                        <p:attrNameLst>
                                          <p:attrName>fillcolor</p:attrName>
                                        </p:attrNameLst>
                                      </p:cBhvr>
                                      <p:to>
                                        <a:srgbClr val="92D050"/>
                                      </p:to>
                                    </p:animClr>
                                    <p:set>
                                      <p:cBhvr>
                                        <p:cTn id="59" dur="500" fill="hold"/>
                                        <p:tgtEl>
                                          <p:spTgt spid="9"/>
                                        </p:tgtEl>
                                        <p:attrNameLst>
                                          <p:attrName>fill.type</p:attrName>
                                        </p:attrNameLst>
                                      </p:cBhvr>
                                      <p:to>
                                        <p:strVal val="solid"/>
                                      </p:to>
                                    </p:set>
                                    <p:set>
                                      <p:cBhvr>
                                        <p:cTn id="60" dur="500" fill="hold"/>
                                        <p:tgtEl>
                                          <p:spTgt spid="9"/>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0"/>
                                        </p:tgtEl>
                                      </p:cBhvr>
                                    </p:animEffect>
                                    <p:animScale>
                                      <p:cBhvr>
                                        <p:cTn id="66" dur="250" autoRev="1" fill="hold"/>
                                        <p:tgtEl>
                                          <p:spTgt spid="10"/>
                                        </p:tgtEl>
                                      </p:cBhvr>
                                      <p:by x="105000" y="105000"/>
                                    </p:animScale>
                                  </p:childTnLst>
                                </p:cTn>
                              </p:par>
                            </p:childTnLst>
                          </p:cTn>
                        </p:par>
                        <p:par>
                          <p:cTn id="67" fill="hold">
                            <p:stCondLst>
                              <p:cond delay="500"/>
                            </p:stCondLst>
                            <p:childTnLst>
                              <p:par>
                                <p:cTn id="68" presetID="35" presetClass="path" presetSubtype="0" accel="50000" decel="50000" fill="hold" nodeType="afterEffect">
                                  <p:stCondLst>
                                    <p:cond delay="0"/>
                                  </p:stCondLst>
                                  <p:childTnLst>
                                    <p:animMotion origin="layout" path="M -4.16667E-7 -4.07407E-6 L -0.39792 0.65301 " pathEditMode="relative" rAng="0" ptsTypes="AA">
                                      <p:cBhvr>
                                        <p:cTn id="69" dur="2000" fill="hold"/>
                                        <p:tgtEl>
                                          <p:spTgt spid="10"/>
                                        </p:tgtEl>
                                        <p:attrNameLst>
                                          <p:attrName>ppt_x</p:attrName>
                                          <p:attrName>ppt_y</p:attrName>
                                        </p:attrNameLst>
                                      </p:cBhvr>
                                      <p:rCtr x="-19896" y="32639"/>
                                    </p:animMotion>
                                  </p:childTnLst>
                                </p:cTn>
                              </p:par>
                            </p:childTnLst>
                          </p:cTn>
                        </p:par>
                        <p:par>
                          <p:cTn id="70" fill="hold">
                            <p:stCondLst>
                              <p:cond delay="2500"/>
                            </p:stCondLst>
                            <p:childTnLst>
                              <p:par>
                                <p:cTn id="71" presetID="1" presetClass="emph" presetSubtype="2" fill="hold" nodeType="afterEffect">
                                  <p:stCondLst>
                                    <p:cond delay="0"/>
                                  </p:stCondLst>
                                  <p:childTnLst>
                                    <p:animClr clrSpc="rgb" dir="cw">
                                      <p:cBhvr>
                                        <p:cTn id="72" dur="500" fill="hold"/>
                                        <p:tgtEl>
                                          <p:spTgt spid="9"/>
                                        </p:tgtEl>
                                        <p:attrNameLst>
                                          <p:attrName>fillcolor</p:attrName>
                                        </p:attrNameLst>
                                      </p:cBhvr>
                                      <p:to>
                                        <a:srgbClr val="92D050"/>
                                      </p:to>
                                    </p:animClr>
                                    <p:set>
                                      <p:cBhvr>
                                        <p:cTn id="73" dur="500" fill="hold"/>
                                        <p:tgtEl>
                                          <p:spTgt spid="9"/>
                                        </p:tgtEl>
                                        <p:attrNameLst>
                                          <p:attrName>fill.type</p:attrName>
                                        </p:attrNameLst>
                                      </p:cBhvr>
                                      <p:to>
                                        <p:strVal val="solid"/>
                                      </p:to>
                                    </p:set>
                                    <p:set>
                                      <p:cBhvr>
                                        <p:cTn id="74" dur="500" fill="hold"/>
                                        <p:tgtEl>
                                          <p:spTgt spid="9"/>
                                        </p:tgtEl>
                                        <p:attrNameLst>
                                          <p:attrName>fill.on</p:attrName>
                                        </p:attrNameLst>
                                      </p:cBhvr>
                                      <p:to>
                                        <p:strVal val="true"/>
                                      </p:to>
                                    </p:set>
                                  </p:childTnLst>
                                  <p:subTnLst>
                                    <p:audio>
                                      <p:cMediaNode>
                                        <p:cTn display="0" masterRel="sameClick">
                                          <p:stCondLst>
                                            <p:cond evt="begin" delay="0">
                                              <p:tn val="71"/>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10"/>
                  </p:tgtEl>
                </p:cond>
              </p:nextCondLst>
            </p:seq>
          </p:childTnLst>
        </p:cTn>
      </p:par>
    </p:tnLst>
    <p:bldLst>
      <p:bldP spid="5" grpId="0" animBg="1"/>
      <p:bldP spid="6"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4" y="2497522"/>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A. </a:t>
            </a:r>
            <a:r>
              <a:rPr lang="en-US" sz="2667" b="1" kern="1200" dirty="0" err="1">
                <a:solidFill>
                  <a:prstClr val="white"/>
                </a:solidFill>
                <a:latin typeface="UTM Avo" panose="02040603050506020204" pitchFamily="18" charset="0"/>
                <a:cs typeface="Arial" panose="020B0604020202020204" pitchFamily="34" charset="0"/>
              </a:rPr>
              <a:t>Máy</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sấy</a:t>
            </a:r>
            <a:endParaRPr lang="en-US" sz="2667" b="1" kern="1200" dirty="0">
              <a:solidFill>
                <a:prstClr val="white"/>
              </a:solidFill>
              <a:latin typeface="UTM Avo" panose="02040603050506020204" pitchFamily="18" charset="0"/>
              <a:cs typeface="Arial" panose="020B0604020202020204" pitchFamily="34" charset="0"/>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344558" y="30480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err="1">
                <a:solidFill>
                  <a:srgbClr val="002060"/>
                </a:solidFill>
                <a:latin typeface="UTM Avo" panose="02040603050506020204" pitchFamily="18" charset="0"/>
                <a:cs typeface="Arial" panose="020B0604020202020204" pitchFamily="34" charset="0"/>
              </a:rPr>
              <a:t>Câu</a:t>
            </a:r>
            <a:r>
              <a:rPr lang="en-US" sz="2667" b="1" kern="1200" dirty="0">
                <a:solidFill>
                  <a:srgbClr val="002060"/>
                </a:solidFill>
                <a:latin typeface="UTM Avo" panose="02040603050506020204" pitchFamily="18" charset="0"/>
                <a:cs typeface="Arial" panose="020B0604020202020204" pitchFamily="34" charset="0"/>
              </a:rPr>
              <a:t> 3: </a:t>
            </a:r>
            <a:r>
              <a:rPr lang="en-US" sz="2667" b="1" kern="1200" dirty="0" err="1">
                <a:solidFill>
                  <a:srgbClr val="002060"/>
                </a:solidFill>
                <a:latin typeface="UTM Avo" panose="02040603050506020204" pitchFamily="18" charset="0"/>
                <a:cs typeface="Arial" panose="020B0604020202020204" pitchFamily="34" charset="0"/>
              </a:rPr>
              <a:t>Đâu</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sản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phẩm</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công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nghệ</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nhà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bếp</a:t>
            </a:r>
            <a:r>
              <a:rPr lang="en-US" sz="2667" b="1" kern="1200" dirty="0">
                <a:solidFill>
                  <a:srgbClr val="002060"/>
                </a:solidFill>
                <a:latin typeface="UTM Avo" panose="02040603050506020204" pitchFamily="18" charset="0"/>
                <a:cs typeface="Arial" panose="020B0604020202020204" pitchFamily="34" charset="0"/>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4" y="3567638"/>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B. </a:t>
            </a:r>
            <a:r>
              <a:rPr lang="en-US" sz="2667" b="1" kern="1200" dirty="0" err="1">
                <a:solidFill>
                  <a:prstClr val="white"/>
                </a:solidFill>
                <a:latin typeface="UTM Avo" panose="02040603050506020204" pitchFamily="18" charset="0"/>
                <a:cs typeface="Arial" panose="020B0604020202020204" pitchFamily="34" charset="0"/>
              </a:rPr>
              <a:t>Tủ</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lạnh</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4" y="4637753"/>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C. </a:t>
            </a:r>
            <a:r>
              <a:rPr lang="en-US" sz="2667" b="1" kern="1200" dirty="0" err="1">
                <a:solidFill>
                  <a:prstClr val="white"/>
                </a:solidFill>
                <a:latin typeface="UTM Avo" panose="02040603050506020204" pitchFamily="18" charset="0"/>
                <a:cs typeface="Arial" panose="020B0604020202020204" pitchFamily="34" charset="0"/>
              </a:rPr>
              <a:t>Máy</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giặt</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4" y="5707867"/>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D. </a:t>
            </a:r>
            <a:r>
              <a:rPr lang="en-US" sz="2667" b="1" kern="1200" dirty="0" err="1">
                <a:solidFill>
                  <a:prstClr val="white"/>
                </a:solidFill>
                <a:latin typeface="UTM Avo" panose="02040603050506020204" pitchFamily="18" charset="0"/>
                <a:cs typeface="Arial" panose="020B0604020202020204" pitchFamily="34" charset="0"/>
              </a:rPr>
              <a:t>Đồng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hồ</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báo</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thức</a:t>
            </a:r>
            <a:endParaRPr lang="en-US" sz="4267" b="1" kern="1200" dirty="0">
              <a:solidFill>
                <a:prstClr val="white"/>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270465" y="807445"/>
            <a:ext cx="1564105" cy="1545336"/>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5"/>
            <a:ext cx="2400300" cy="918223"/>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defRPr/>
            </a:pPr>
            <a:r>
              <a:rPr lang="en-US" sz="2800" b="1" kern="1200">
                <a:solidFill>
                  <a:srgbClr val="7030A0"/>
                </a:solidFill>
                <a:latin typeface="UTM Avo" panose="02040603050506020204" pitchFamily="18" charset="0"/>
                <a:cs typeface="Arial" panose="020B0604020202020204" pitchFamily="34" charset="0"/>
              </a:rPr>
              <a:t>GO HOME</a:t>
            </a:r>
          </a:p>
        </p:txBody>
      </p:sp>
      <p:pic>
        <p:nvPicPr>
          <p:cNvPr id="2" name="Picture 1">
            <a:extLst>
              <a:ext uri="{FF2B5EF4-FFF2-40B4-BE49-F238E27FC236}">
                <a16:creationId xmlns:a16="http://schemas.microsoft.com/office/drawing/2014/main" id="{1E6C97B2-15B0-5E0B-9D54-892E09654E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0516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5"/>
                                        </p:tgtEl>
                                        <p:attrNameLst>
                                          <p:attrName>fillcolor</p:attrName>
                                        </p:attrNameLst>
                                      </p:cBhvr>
                                      <p:to>
                                        <a:srgbClr val="FF0000"/>
                                      </p:to>
                                    </p:animClr>
                                    <p:set>
                                      <p:cBhvr>
                                        <p:cTn id="38" dur="500" fill="hold"/>
                                        <p:tgtEl>
                                          <p:spTgt spid="5"/>
                                        </p:tgtEl>
                                        <p:attrNameLst>
                                          <p:attrName>fill.type</p:attrName>
                                        </p:attrNameLst>
                                      </p:cBhvr>
                                      <p:to>
                                        <p:strVal val="solid"/>
                                      </p:to>
                                    </p:set>
                                    <p:set>
                                      <p:cBhvr>
                                        <p:cTn id="39" dur="500" fill="hold"/>
                                        <p:tgtEl>
                                          <p:spTgt spid="5"/>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7"/>
                                        </p:tgtEl>
                                        <p:attrNameLst>
                                          <p:attrName>fillcolor</p:attrName>
                                        </p:attrNameLst>
                                      </p:cBhvr>
                                      <p:to>
                                        <a:srgbClr val="92D050"/>
                                      </p:to>
                                    </p:animClr>
                                    <p:set>
                                      <p:cBhvr>
                                        <p:cTn id="45" dur="500" fill="hold"/>
                                        <p:tgtEl>
                                          <p:spTgt spid="7"/>
                                        </p:tgtEl>
                                        <p:attrNameLst>
                                          <p:attrName>fill.type</p:attrName>
                                        </p:attrNameLst>
                                      </p:cBhvr>
                                      <p:to>
                                        <p:strVal val="solid"/>
                                      </p:to>
                                    </p:set>
                                    <p:set>
                                      <p:cBhvr>
                                        <p:cTn id="46" dur="50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FF0000"/>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9"/>
                                        </p:tgtEl>
                                        <p:attrNameLst>
                                          <p:attrName>fillcolor</p:attrName>
                                        </p:attrNameLst>
                                      </p:cBhvr>
                                      <p:to>
                                        <a:srgbClr val="FF0000"/>
                                      </p:to>
                                    </p:animClr>
                                    <p:set>
                                      <p:cBhvr>
                                        <p:cTn id="59" dur="500" fill="hold"/>
                                        <p:tgtEl>
                                          <p:spTgt spid="9"/>
                                        </p:tgtEl>
                                        <p:attrNameLst>
                                          <p:attrName>fill.type</p:attrName>
                                        </p:attrNameLst>
                                      </p:cBhvr>
                                      <p:to>
                                        <p:strVal val="solid"/>
                                      </p:to>
                                    </p:set>
                                    <p:set>
                                      <p:cBhvr>
                                        <p:cTn id="60" dur="500" fill="hold"/>
                                        <p:tgtEl>
                                          <p:spTgt spid="9"/>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0"/>
                                        </p:tgtEl>
                                      </p:cBhvr>
                                    </p:animEffect>
                                    <p:animScale>
                                      <p:cBhvr>
                                        <p:cTn id="66" dur="250" autoRev="1" fill="hold"/>
                                        <p:tgtEl>
                                          <p:spTgt spid="10"/>
                                        </p:tgtEl>
                                      </p:cBhvr>
                                      <p:by x="105000" y="105000"/>
                                    </p:animScale>
                                  </p:childTnLst>
                                </p:cTn>
                              </p:par>
                            </p:childTnLst>
                          </p:cTn>
                        </p:par>
                        <p:par>
                          <p:cTn id="67" fill="hold">
                            <p:stCondLst>
                              <p:cond delay="500"/>
                            </p:stCondLst>
                            <p:childTnLst>
                              <p:par>
                                <p:cTn id="68" presetID="35" presetClass="path" presetSubtype="0" accel="50000" decel="50000" fill="hold" nodeType="afterEffect">
                                  <p:stCondLst>
                                    <p:cond delay="0"/>
                                  </p:stCondLst>
                                  <p:childTnLst>
                                    <p:animMotion origin="layout" path="M -4.16667E-7 -4.07407E-6 L -0.40651 0.32431 " pathEditMode="relative" rAng="0" ptsTypes="AA">
                                      <p:cBhvr>
                                        <p:cTn id="69" dur="2000" fill="hold"/>
                                        <p:tgtEl>
                                          <p:spTgt spid="10"/>
                                        </p:tgtEl>
                                        <p:attrNameLst>
                                          <p:attrName>ppt_x</p:attrName>
                                          <p:attrName>ppt_y</p:attrName>
                                        </p:attrNameLst>
                                      </p:cBhvr>
                                      <p:rCtr x="-20326" y="16204"/>
                                    </p:animMotion>
                                  </p:childTnLst>
                                </p:cTn>
                              </p:par>
                            </p:childTnLst>
                          </p:cTn>
                        </p:par>
                        <p:par>
                          <p:cTn id="70" fill="hold">
                            <p:stCondLst>
                              <p:cond delay="2500"/>
                            </p:stCondLst>
                            <p:childTnLst>
                              <p:par>
                                <p:cTn id="71" presetID="1" presetClass="emph" presetSubtype="2" fill="hold" nodeType="afterEffect">
                                  <p:stCondLst>
                                    <p:cond delay="0"/>
                                  </p:stCondLst>
                                  <p:childTnLst>
                                    <p:animClr clrSpc="rgb" dir="cw">
                                      <p:cBhvr>
                                        <p:cTn id="72" dur="500" fill="hold"/>
                                        <p:tgtEl>
                                          <p:spTgt spid="7"/>
                                        </p:tgtEl>
                                        <p:attrNameLst>
                                          <p:attrName>fillcolor</p:attrName>
                                        </p:attrNameLst>
                                      </p:cBhvr>
                                      <p:to>
                                        <a:srgbClr val="92D050"/>
                                      </p:to>
                                    </p:animClr>
                                    <p:set>
                                      <p:cBhvr>
                                        <p:cTn id="73" dur="500" fill="hold"/>
                                        <p:tgtEl>
                                          <p:spTgt spid="7"/>
                                        </p:tgtEl>
                                        <p:attrNameLst>
                                          <p:attrName>fill.type</p:attrName>
                                        </p:attrNameLst>
                                      </p:cBhvr>
                                      <p:to>
                                        <p:strVal val="solid"/>
                                      </p:to>
                                    </p:set>
                                    <p:set>
                                      <p:cBhvr>
                                        <p:cTn id="74" dur="500" fill="hold"/>
                                        <p:tgtEl>
                                          <p:spTgt spid="7"/>
                                        </p:tgtEl>
                                        <p:attrNameLst>
                                          <p:attrName>fill.on</p:attrName>
                                        </p:attrNameLst>
                                      </p:cBhvr>
                                      <p:to>
                                        <p:strVal val="true"/>
                                      </p:to>
                                    </p:set>
                                  </p:childTnLst>
                                  <p:subTnLst>
                                    <p:audio>
                                      <p:cMediaNode>
                                        <p:cTn display="0" masterRel="sameClick">
                                          <p:stCondLst>
                                            <p:cond evt="begin" delay="0">
                                              <p:tn val="71"/>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10"/>
                  </p:tgtEl>
                </p:cond>
              </p:nextCondLst>
            </p:seq>
          </p:childTnLst>
        </p:cTn>
      </p:par>
    </p:tnLst>
    <p:bldLst>
      <p:bldP spid="5" grpId="0" animBg="1"/>
      <p:bldP spid="6" grpId="0" animBg="1"/>
      <p:bldP spid="7"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4" y="2497522"/>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A. </a:t>
            </a:r>
            <a:r>
              <a:rPr lang="en-US" sz="2667" b="1" kern="1200" dirty="0" err="1">
                <a:solidFill>
                  <a:prstClr val="white"/>
                </a:solidFill>
                <a:latin typeface="UTM Avo" panose="02040603050506020204" pitchFamily="18" charset="0"/>
                <a:cs typeface="Arial" panose="020B0604020202020204" pitchFamily="34" charset="0"/>
              </a:rPr>
              <a:t>Làm</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phẳng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quần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áo</a:t>
            </a:r>
            <a:endParaRPr lang="en-US" sz="2667" b="1" kern="1200" dirty="0">
              <a:solidFill>
                <a:prstClr val="white"/>
              </a:solidFill>
              <a:latin typeface="UTM Avo" panose="02040603050506020204" pitchFamily="18" charset="0"/>
              <a:cs typeface="Arial" panose="020B0604020202020204" pitchFamily="34" charset="0"/>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344558" y="30480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err="1">
                <a:solidFill>
                  <a:srgbClr val="002060"/>
                </a:solidFill>
                <a:latin typeface="UTM Avo" panose="02040603050506020204" pitchFamily="18" charset="0"/>
                <a:cs typeface="Arial" panose="020B0604020202020204" pitchFamily="34" charset="0"/>
              </a:rPr>
              <a:t>Câu</a:t>
            </a:r>
            <a:r>
              <a:rPr lang="en-US" sz="2667" b="1" kern="1200" dirty="0">
                <a:solidFill>
                  <a:srgbClr val="002060"/>
                </a:solidFill>
                <a:latin typeface="UTM Avo" panose="02040603050506020204" pitchFamily="18" charset="0"/>
                <a:cs typeface="Arial" panose="020B0604020202020204" pitchFamily="34" charset="0"/>
              </a:rPr>
              <a:t> 4: </a:t>
            </a:r>
            <a:r>
              <a:rPr lang="en-US" sz="2667" b="1" kern="1200" dirty="0" err="1">
                <a:solidFill>
                  <a:srgbClr val="002060"/>
                </a:solidFill>
                <a:latin typeface="UTM Avo" panose="02040603050506020204" pitchFamily="18" charset="0"/>
                <a:cs typeface="Arial" panose="020B0604020202020204" pitchFamily="34" charset="0"/>
              </a:rPr>
              <a:t>Tác</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dụng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của</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bàn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gì</a:t>
            </a:r>
            <a:r>
              <a:rPr lang="en-US" sz="2667" b="1" kern="1200" dirty="0">
                <a:solidFill>
                  <a:srgbClr val="002060"/>
                </a:solidFill>
                <a:latin typeface="UTM Avo" panose="02040603050506020204" pitchFamily="18" charset="0"/>
                <a:cs typeface="Arial" panose="020B0604020202020204" pitchFamily="34" charset="0"/>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4" y="3567638"/>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B. </a:t>
            </a:r>
            <a:r>
              <a:rPr lang="en-US" sz="2667" b="1" kern="1200" dirty="0" err="1">
                <a:solidFill>
                  <a:prstClr val="white"/>
                </a:solidFill>
                <a:latin typeface="UTM Avo" panose="02040603050506020204" pitchFamily="18" charset="0"/>
                <a:cs typeface="Arial" panose="020B0604020202020204" pitchFamily="34" charset="0"/>
              </a:rPr>
              <a:t>Làm</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khô</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quần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áo</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4" y="4637753"/>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C. </a:t>
            </a:r>
            <a:r>
              <a:rPr lang="en-US" sz="2667" b="1" kern="1200" dirty="0" err="1">
                <a:solidFill>
                  <a:prstClr val="white"/>
                </a:solidFill>
                <a:latin typeface="UTM Avo" panose="02040603050506020204" pitchFamily="18" charset="0"/>
                <a:cs typeface="Arial" panose="020B0604020202020204" pitchFamily="34" charset="0"/>
              </a:rPr>
              <a:t>Giặt</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quần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áo</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4" y="5707867"/>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D. </a:t>
            </a:r>
            <a:r>
              <a:rPr lang="en-US" sz="2667" b="1" kern="1200" dirty="0" err="1">
                <a:solidFill>
                  <a:prstClr val="white"/>
                </a:solidFill>
                <a:latin typeface="UTM Avo" panose="02040603050506020204" pitchFamily="18" charset="0"/>
                <a:cs typeface="Arial" panose="020B0604020202020204" pitchFamily="34" charset="0"/>
              </a:rPr>
              <a:t>Tạo</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mùi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thơm</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cho</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quần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áo</a:t>
            </a:r>
            <a:endParaRPr lang="en-US" sz="4267" b="1" kern="1200" dirty="0">
              <a:solidFill>
                <a:prstClr val="white"/>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57591" y="877929"/>
            <a:ext cx="1589852" cy="1404369"/>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5"/>
            <a:ext cx="2400300" cy="918223"/>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defRPr/>
            </a:pPr>
            <a:r>
              <a:rPr lang="en-US" sz="2800" b="1" kern="1200">
                <a:solidFill>
                  <a:srgbClr val="7030A0"/>
                </a:solidFill>
                <a:latin typeface="UTM Avo" panose="02040603050506020204" pitchFamily="18" charset="0"/>
                <a:cs typeface="Arial" panose="020B0604020202020204" pitchFamily="34" charset="0"/>
              </a:rPr>
              <a:t>GO HOME</a:t>
            </a:r>
          </a:p>
        </p:txBody>
      </p:sp>
      <p:pic>
        <p:nvPicPr>
          <p:cNvPr id="2" name="Picture 1">
            <a:extLst>
              <a:ext uri="{FF2B5EF4-FFF2-40B4-BE49-F238E27FC236}">
                <a16:creationId xmlns:a16="http://schemas.microsoft.com/office/drawing/2014/main" id="{2760B8D7-631D-D3B5-7C91-C3C18D79B8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6570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5"/>
                                        </p:tgtEl>
                                        <p:attrNameLst>
                                          <p:attrName>fillcolor</p:attrName>
                                        </p:attrNameLst>
                                      </p:cBhvr>
                                      <p:to>
                                        <a:srgbClr val="92D050"/>
                                      </p:to>
                                    </p:animClr>
                                    <p:set>
                                      <p:cBhvr>
                                        <p:cTn id="38" dur="500" fill="hold"/>
                                        <p:tgtEl>
                                          <p:spTgt spid="5"/>
                                        </p:tgtEl>
                                        <p:attrNameLst>
                                          <p:attrName>fill.type</p:attrName>
                                        </p:attrNameLst>
                                      </p:cBhvr>
                                      <p:to>
                                        <p:strVal val="solid"/>
                                      </p:to>
                                    </p:set>
                                    <p:set>
                                      <p:cBhvr>
                                        <p:cTn id="39" dur="500" fill="hold"/>
                                        <p:tgtEl>
                                          <p:spTgt spid="5"/>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7"/>
                                        </p:tgtEl>
                                        <p:attrNameLst>
                                          <p:attrName>fillcolor</p:attrName>
                                        </p:attrNameLst>
                                      </p:cBhvr>
                                      <p:to>
                                        <a:srgbClr val="FF0000"/>
                                      </p:to>
                                    </p:animClr>
                                    <p:set>
                                      <p:cBhvr>
                                        <p:cTn id="45" dur="500" fill="hold"/>
                                        <p:tgtEl>
                                          <p:spTgt spid="7"/>
                                        </p:tgtEl>
                                        <p:attrNameLst>
                                          <p:attrName>fill.type</p:attrName>
                                        </p:attrNameLst>
                                      </p:cBhvr>
                                      <p:to>
                                        <p:strVal val="solid"/>
                                      </p:to>
                                    </p:set>
                                    <p:set>
                                      <p:cBhvr>
                                        <p:cTn id="46" dur="50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FF0000"/>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9"/>
                                        </p:tgtEl>
                                        <p:attrNameLst>
                                          <p:attrName>fillcolor</p:attrName>
                                        </p:attrNameLst>
                                      </p:cBhvr>
                                      <p:to>
                                        <a:srgbClr val="FF0000"/>
                                      </p:to>
                                    </p:animClr>
                                    <p:set>
                                      <p:cBhvr>
                                        <p:cTn id="59" dur="500" fill="hold"/>
                                        <p:tgtEl>
                                          <p:spTgt spid="9"/>
                                        </p:tgtEl>
                                        <p:attrNameLst>
                                          <p:attrName>fill.type</p:attrName>
                                        </p:attrNameLst>
                                      </p:cBhvr>
                                      <p:to>
                                        <p:strVal val="solid"/>
                                      </p:to>
                                    </p:set>
                                    <p:set>
                                      <p:cBhvr>
                                        <p:cTn id="60" dur="500" fill="hold"/>
                                        <p:tgtEl>
                                          <p:spTgt spid="9"/>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0"/>
                                        </p:tgtEl>
                                      </p:cBhvr>
                                    </p:animEffect>
                                    <p:animScale>
                                      <p:cBhvr>
                                        <p:cTn id="66" dur="250" autoRev="1" fill="hold"/>
                                        <p:tgtEl>
                                          <p:spTgt spid="10"/>
                                        </p:tgtEl>
                                      </p:cBhvr>
                                      <p:by x="105000" y="105000"/>
                                    </p:animScale>
                                  </p:childTnLst>
                                </p:cTn>
                              </p:par>
                            </p:childTnLst>
                          </p:cTn>
                        </p:par>
                        <p:par>
                          <p:cTn id="67" fill="hold">
                            <p:stCondLst>
                              <p:cond delay="500"/>
                            </p:stCondLst>
                            <p:childTnLst>
                              <p:par>
                                <p:cTn id="68" presetID="35" presetClass="path" presetSubtype="0" accel="50000" decel="50000" fill="hold" nodeType="afterEffect">
                                  <p:stCondLst>
                                    <p:cond delay="0"/>
                                  </p:stCondLst>
                                  <p:childTnLst>
                                    <p:animMotion origin="layout" path="M -4.16667E-7 -4.07407E-6 L -0.45417 0.16968 " pathEditMode="relative" rAng="0" ptsTypes="AA">
                                      <p:cBhvr>
                                        <p:cTn id="69" dur="2000" fill="hold"/>
                                        <p:tgtEl>
                                          <p:spTgt spid="10"/>
                                        </p:tgtEl>
                                        <p:attrNameLst>
                                          <p:attrName>ppt_x</p:attrName>
                                          <p:attrName>ppt_y</p:attrName>
                                        </p:attrNameLst>
                                      </p:cBhvr>
                                      <p:rCtr x="-22708" y="8472"/>
                                    </p:animMotion>
                                  </p:childTnLst>
                                </p:cTn>
                              </p:par>
                            </p:childTnLst>
                          </p:cTn>
                        </p:par>
                        <p:par>
                          <p:cTn id="70" fill="hold">
                            <p:stCondLst>
                              <p:cond delay="2500"/>
                            </p:stCondLst>
                            <p:childTnLst>
                              <p:par>
                                <p:cTn id="71" presetID="1" presetClass="emph" presetSubtype="2" fill="hold" nodeType="afterEffect">
                                  <p:stCondLst>
                                    <p:cond delay="0"/>
                                  </p:stCondLst>
                                  <p:childTnLst>
                                    <p:animClr clrSpc="rgb" dir="cw">
                                      <p:cBhvr>
                                        <p:cTn id="72" dur="500" fill="hold"/>
                                        <p:tgtEl>
                                          <p:spTgt spid="5"/>
                                        </p:tgtEl>
                                        <p:attrNameLst>
                                          <p:attrName>fillcolor</p:attrName>
                                        </p:attrNameLst>
                                      </p:cBhvr>
                                      <p:to>
                                        <a:srgbClr val="92D050"/>
                                      </p:to>
                                    </p:animClr>
                                    <p:set>
                                      <p:cBhvr>
                                        <p:cTn id="73" dur="500" fill="hold"/>
                                        <p:tgtEl>
                                          <p:spTgt spid="5"/>
                                        </p:tgtEl>
                                        <p:attrNameLst>
                                          <p:attrName>fill.type</p:attrName>
                                        </p:attrNameLst>
                                      </p:cBhvr>
                                      <p:to>
                                        <p:strVal val="solid"/>
                                      </p:to>
                                    </p:set>
                                    <p:set>
                                      <p:cBhvr>
                                        <p:cTn id="74" dur="500" fill="hold"/>
                                        <p:tgtEl>
                                          <p:spTgt spid="5"/>
                                        </p:tgtEl>
                                        <p:attrNameLst>
                                          <p:attrName>fill.on</p:attrName>
                                        </p:attrNameLst>
                                      </p:cBhvr>
                                      <p:to>
                                        <p:strVal val="true"/>
                                      </p:to>
                                    </p:set>
                                  </p:childTnLst>
                                  <p:subTnLst>
                                    <p:audio>
                                      <p:cMediaNode>
                                        <p:cTn display="0" masterRel="sameClick">
                                          <p:stCondLst>
                                            <p:cond evt="begin" delay="0">
                                              <p:tn val="71"/>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10"/>
                  </p:tgtEl>
                </p:cond>
              </p:nextCondLst>
            </p:seq>
          </p:childTnLst>
        </p:cTn>
      </p:par>
    </p:tnLst>
    <p:bldLst>
      <p:bldP spid="5" grpId="0" animBg="1"/>
      <p:bldP spid="6" grpId="0" animBg="1"/>
      <p:bldP spid="7" grpId="0" animBg="1"/>
      <p:bldP spid="8"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Diagonal Corners Snipped 4">
            <a:extLst>
              <a:ext uri="{FF2B5EF4-FFF2-40B4-BE49-F238E27FC236}">
                <a16:creationId xmlns:a16="http://schemas.microsoft.com/office/drawing/2014/main" id="{27A7DB0D-F52E-4EA8-8B57-CE9C319290FB}"/>
              </a:ext>
            </a:extLst>
          </p:cNvPr>
          <p:cNvSpPr/>
          <p:nvPr/>
        </p:nvSpPr>
        <p:spPr>
          <a:xfrm>
            <a:off x="689114" y="2497522"/>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A. </a:t>
            </a:r>
            <a:r>
              <a:rPr lang="en-US" sz="2667" b="1" kern="1200" dirty="0" err="1">
                <a:solidFill>
                  <a:prstClr val="white"/>
                </a:solidFill>
                <a:latin typeface="UTM Avo" panose="02040603050506020204" pitchFamily="18" charset="0"/>
                <a:cs typeface="Arial" panose="020B0604020202020204" pitchFamily="34" charset="0"/>
              </a:rPr>
              <a:t>Sử</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dụng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đúng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chức</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năng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của</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sản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phẩm</a:t>
            </a:r>
            <a:endParaRPr lang="en-US" sz="2667" b="1" kern="1200" dirty="0">
              <a:solidFill>
                <a:prstClr val="white"/>
              </a:solidFill>
              <a:latin typeface="UTM Avo" panose="02040603050506020204" pitchFamily="18" charset="0"/>
              <a:cs typeface="Arial" panose="020B0604020202020204" pitchFamily="34" charset="0"/>
            </a:endParaRPr>
          </a:p>
        </p:txBody>
      </p:sp>
      <p:sp>
        <p:nvSpPr>
          <p:cNvPr id="6" name="Rectangle: Diagonal Corners Snipped 5">
            <a:extLst>
              <a:ext uri="{FF2B5EF4-FFF2-40B4-BE49-F238E27FC236}">
                <a16:creationId xmlns:a16="http://schemas.microsoft.com/office/drawing/2014/main" id="{DAFF3985-B70E-4F29-9B2B-8E74D965A386}"/>
              </a:ext>
            </a:extLst>
          </p:cNvPr>
          <p:cNvSpPr/>
          <p:nvPr/>
        </p:nvSpPr>
        <p:spPr>
          <a:xfrm>
            <a:off x="344558" y="304801"/>
            <a:ext cx="11502887"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buClrTx/>
              <a:buFontTx/>
              <a:buNone/>
              <a:defRPr/>
            </a:pPr>
            <a:r>
              <a:rPr lang="en-US" sz="2667" b="1" kern="1200" dirty="0" err="1">
                <a:solidFill>
                  <a:srgbClr val="002060"/>
                </a:solidFill>
                <a:latin typeface="UTM Avo" panose="02040603050506020204" pitchFamily="18" charset="0"/>
                <a:cs typeface="Arial" panose="020B0604020202020204" pitchFamily="34" charset="0"/>
              </a:rPr>
              <a:t>Câu</a:t>
            </a:r>
            <a:r>
              <a:rPr lang="en-US" sz="2667" b="1" kern="1200" dirty="0">
                <a:solidFill>
                  <a:srgbClr val="002060"/>
                </a:solidFill>
                <a:latin typeface="UTM Avo" panose="02040603050506020204" pitchFamily="18" charset="0"/>
                <a:cs typeface="Arial" panose="020B0604020202020204" pitchFamily="34" charset="0"/>
              </a:rPr>
              <a:t> 5: </a:t>
            </a:r>
            <a:r>
              <a:rPr lang="en-US" sz="2667" b="1" kern="1200" dirty="0" err="1">
                <a:solidFill>
                  <a:srgbClr val="002060"/>
                </a:solidFill>
                <a:latin typeface="UTM Avo" panose="02040603050506020204" pitchFamily="18" charset="0"/>
                <a:cs typeface="Arial" panose="020B0604020202020204" pitchFamily="34" charset="0"/>
              </a:rPr>
              <a:t>Đâu</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không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phải</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là</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cách</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giữ</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gìn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sản</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phẩm</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công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nghệ</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trong</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gia</a:t>
            </a:r>
            <a:r>
              <a:rPr lang="en-US" sz="2667" b="1" kern="1200" dirty="0">
                <a:solidFill>
                  <a:srgbClr val="002060"/>
                </a:solidFill>
                <a:latin typeface="UTM Avo" panose="02040603050506020204" pitchFamily="18" charset="0"/>
                <a:cs typeface="Arial" panose="020B0604020202020204" pitchFamily="34" charset="0"/>
              </a:rPr>
              <a:t> </a:t>
            </a:r>
            <a:r>
              <a:rPr lang="en-US" sz="2667" b="1" kern="1200" dirty="0" err="1">
                <a:solidFill>
                  <a:srgbClr val="002060"/>
                </a:solidFill>
                <a:latin typeface="UTM Avo" panose="02040603050506020204" pitchFamily="18" charset="0"/>
                <a:cs typeface="Arial" panose="020B0604020202020204" pitchFamily="34" charset="0"/>
              </a:rPr>
              <a:t>đình</a:t>
            </a:r>
            <a:r>
              <a:rPr lang="en-US" sz="2667" b="1" kern="1200" dirty="0">
                <a:solidFill>
                  <a:srgbClr val="002060"/>
                </a:solidFill>
                <a:latin typeface="UTM Avo" panose="02040603050506020204" pitchFamily="18" charset="0"/>
                <a:cs typeface="Arial" panose="020B0604020202020204" pitchFamily="34" charset="0"/>
              </a:rPr>
              <a:t>?</a:t>
            </a:r>
          </a:p>
        </p:txBody>
      </p:sp>
      <p:sp>
        <p:nvSpPr>
          <p:cNvPr id="7" name="Rectangle: Diagonal Corners Snipped 6">
            <a:extLst>
              <a:ext uri="{FF2B5EF4-FFF2-40B4-BE49-F238E27FC236}">
                <a16:creationId xmlns:a16="http://schemas.microsoft.com/office/drawing/2014/main" id="{BFF5F334-52F9-41E7-8D2E-5AA806EBEF5C}"/>
              </a:ext>
            </a:extLst>
          </p:cNvPr>
          <p:cNvSpPr/>
          <p:nvPr/>
        </p:nvSpPr>
        <p:spPr>
          <a:xfrm>
            <a:off x="689114" y="3567638"/>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B. </a:t>
            </a:r>
            <a:r>
              <a:rPr lang="en-US" sz="2667" b="1" kern="1200" dirty="0" err="1">
                <a:solidFill>
                  <a:prstClr val="white"/>
                </a:solidFill>
                <a:latin typeface="UTM Avo" panose="02040603050506020204" pitchFamily="18" charset="0"/>
                <a:cs typeface="Arial" panose="020B0604020202020204" pitchFamily="34" charset="0"/>
              </a:rPr>
              <a:t>Sử</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dụng</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sản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phẩm</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khi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cần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thiết</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8" name="Rectangle: Diagonal Corners Snipped 7">
            <a:extLst>
              <a:ext uri="{FF2B5EF4-FFF2-40B4-BE49-F238E27FC236}">
                <a16:creationId xmlns:a16="http://schemas.microsoft.com/office/drawing/2014/main" id="{D7C9E28D-FFE1-46F3-9A9D-A80244A0129F}"/>
              </a:ext>
            </a:extLst>
          </p:cNvPr>
          <p:cNvSpPr/>
          <p:nvPr/>
        </p:nvSpPr>
        <p:spPr>
          <a:xfrm>
            <a:off x="689114" y="4637753"/>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pPr>
            <a:r>
              <a:rPr lang="en-US" sz="2667" b="1" kern="1200" dirty="0">
                <a:solidFill>
                  <a:prstClr val="white"/>
                </a:solidFill>
                <a:latin typeface="UTM Avo" panose="02040603050506020204" pitchFamily="18" charset="0"/>
                <a:cs typeface="Arial" panose="020B0604020202020204" pitchFamily="34" charset="0"/>
              </a:rPr>
              <a:t>C. </a:t>
            </a:r>
            <a:r>
              <a:rPr lang="en-US" sz="2667" b="1" kern="1200" dirty="0" err="1">
                <a:solidFill>
                  <a:prstClr val="white"/>
                </a:solidFill>
                <a:latin typeface="UTM Avo" panose="02040603050506020204" pitchFamily="18" charset="0"/>
                <a:cs typeface="Arial" panose="020B0604020202020204" pitchFamily="34" charset="0"/>
              </a:rPr>
              <a:t>Mỗi</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năm</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vệ</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sinh</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một</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lần</a:t>
            </a:r>
            <a:endParaRPr lang="en-US" sz="4267" b="1" kern="1200" dirty="0">
              <a:solidFill>
                <a:prstClr val="white"/>
              </a:solidFill>
              <a:latin typeface="UTM Avo" panose="02040603050506020204" pitchFamily="18" charset="0"/>
              <a:cs typeface="Arial" panose="020B0604020202020204" pitchFamily="34" charset="0"/>
            </a:endParaRPr>
          </a:p>
        </p:txBody>
      </p:sp>
      <p:sp>
        <p:nvSpPr>
          <p:cNvPr id="9" name="Rectangle: Diagonal Corners Snipped 8">
            <a:extLst>
              <a:ext uri="{FF2B5EF4-FFF2-40B4-BE49-F238E27FC236}">
                <a16:creationId xmlns:a16="http://schemas.microsoft.com/office/drawing/2014/main" id="{4CF9D1E6-1179-4E48-A495-91304BFFE195}"/>
              </a:ext>
            </a:extLst>
          </p:cNvPr>
          <p:cNvSpPr/>
          <p:nvPr/>
        </p:nvSpPr>
        <p:spPr>
          <a:xfrm>
            <a:off x="689114" y="5707867"/>
            <a:ext cx="7354957" cy="918223"/>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Tx/>
              <a:buFontTx/>
              <a:buNone/>
              <a:defRPr/>
            </a:pPr>
            <a:r>
              <a:rPr lang="en-US" sz="2667" b="1" kern="1200" dirty="0">
                <a:solidFill>
                  <a:prstClr val="white"/>
                </a:solidFill>
                <a:latin typeface="UTM Avo" panose="02040603050506020204" pitchFamily="18" charset="0"/>
                <a:cs typeface="Arial" panose="020B0604020202020204" pitchFamily="34" charset="0"/>
              </a:rPr>
              <a:t>D. </a:t>
            </a:r>
            <a:r>
              <a:rPr lang="en-US" sz="2667" b="1" kern="1200" dirty="0" err="1">
                <a:solidFill>
                  <a:prstClr val="white"/>
                </a:solidFill>
                <a:latin typeface="UTM Avo" panose="02040603050506020204" pitchFamily="18" charset="0"/>
                <a:cs typeface="Arial" panose="020B0604020202020204" pitchFamily="34" charset="0"/>
              </a:rPr>
              <a:t>Tất</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cả</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đáp</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án</a:t>
            </a:r>
            <a:r>
              <a:rPr lang="en-US" sz="2667" b="1" kern="1200" dirty="0">
                <a:solidFill>
                  <a:prstClr val="white"/>
                </a:solidFill>
                <a:latin typeface="UTM Avo" panose="02040603050506020204" pitchFamily="18" charset="0"/>
                <a:cs typeface="Arial" panose="020B0604020202020204" pitchFamily="34" charset="0"/>
              </a:rPr>
              <a:t> </a:t>
            </a:r>
            <a:r>
              <a:rPr lang="en-US" sz="2667" b="1" kern="1200" dirty="0" err="1">
                <a:solidFill>
                  <a:prstClr val="white"/>
                </a:solidFill>
                <a:latin typeface="UTM Avo" panose="02040603050506020204" pitchFamily="18" charset="0"/>
                <a:cs typeface="Arial" panose="020B0604020202020204" pitchFamily="34" charset="0"/>
              </a:rPr>
              <a:t>trên</a:t>
            </a:r>
            <a:endParaRPr lang="en-US" sz="4267" b="1" kern="1200" dirty="0">
              <a:solidFill>
                <a:prstClr val="white"/>
              </a:solidFill>
              <a:latin typeface="UTM Avo" panose="02040603050506020204" pitchFamily="18" charset="0"/>
              <a:cs typeface="Arial" panose="020B0604020202020204" pitchFamily="34" charset="0"/>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flipH="1">
            <a:off x="10439364" y="992712"/>
            <a:ext cx="1226307" cy="1174803"/>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5"/>
            <a:ext cx="2400300" cy="918223"/>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FontTx/>
              <a:buNone/>
              <a:defRPr/>
            </a:pPr>
            <a:r>
              <a:rPr lang="en-US" sz="2800" b="1" kern="1200">
                <a:solidFill>
                  <a:srgbClr val="7030A0"/>
                </a:solidFill>
                <a:latin typeface="UTM Avo" panose="02040603050506020204" pitchFamily="18" charset="0"/>
                <a:cs typeface="Arial" panose="020B0604020202020204" pitchFamily="34" charset="0"/>
              </a:rPr>
              <a:t>GO HOME</a:t>
            </a:r>
          </a:p>
        </p:txBody>
      </p:sp>
      <p:pic>
        <p:nvPicPr>
          <p:cNvPr id="2" name="Picture 1">
            <a:extLst>
              <a:ext uri="{FF2B5EF4-FFF2-40B4-BE49-F238E27FC236}">
                <a16:creationId xmlns:a16="http://schemas.microsoft.com/office/drawing/2014/main" id="{51B69F7B-351F-AAA6-16D9-DFDE250CE2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290952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5"/>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500" fill="hold"/>
                                        <p:tgtEl>
                                          <p:spTgt spid="5"/>
                                        </p:tgtEl>
                                        <p:attrNameLst>
                                          <p:attrName>fillcolor</p:attrName>
                                        </p:attrNameLst>
                                      </p:cBhvr>
                                      <p:to>
                                        <a:srgbClr val="FF0000"/>
                                      </p:to>
                                    </p:animClr>
                                    <p:set>
                                      <p:cBhvr>
                                        <p:cTn id="38" dur="500" fill="hold"/>
                                        <p:tgtEl>
                                          <p:spTgt spid="5"/>
                                        </p:tgtEl>
                                        <p:attrNameLst>
                                          <p:attrName>fill.type</p:attrName>
                                        </p:attrNameLst>
                                      </p:cBhvr>
                                      <p:to>
                                        <p:strVal val="solid"/>
                                      </p:to>
                                    </p:set>
                                    <p:set>
                                      <p:cBhvr>
                                        <p:cTn id="39" dur="500" fill="hold"/>
                                        <p:tgtEl>
                                          <p:spTgt spid="5"/>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7"/>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500" fill="hold"/>
                                        <p:tgtEl>
                                          <p:spTgt spid="7"/>
                                        </p:tgtEl>
                                        <p:attrNameLst>
                                          <p:attrName>fillcolor</p:attrName>
                                        </p:attrNameLst>
                                      </p:cBhvr>
                                      <p:to>
                                        <a:srgbClr val="FF0000"/>
                                      </p:to>
                                    </p:animClr>
                                    <p:set>
                                      <p:cBhvr>
                                        <p:cTn id="45" dur="500" fill="hold"/>
                                        <p:tgtEl>
                                          <p:spTgt spid="7"/>
                                        </p:tgtEl>
                                        <p:attrNameLst>
                                          <p:attrName>fill.type</p:attrName>
                                        </p:attrNameLst>
                                      </p:cBhvr>
                                      <p:to>
                                        <p:strVal val="solid"/>
                                      </p:to>
                                    </p:set>
                                    <p:set>
                                      <p:cBhvr>
                                        <p:cTn id="46" dur="500" fill="hold"/>
                                        <p:tgtEl>
                                          <p:spTgt spid="7"/>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8"/>
                                        </p:tgtEl>
                                        <p:attrNameLst>
                                          <p:attrName>fillcolor</p:attrName>
                                        </p:attrNameLst>
                                      </p:cBhvr>
                                      <p:to>
                                        <a:srgbClr val="92D050"/>
                                      </p:to>
                                    </p:animClr>
                                    <p:set>
                                      <p:cBhvr>
                                        <p:cTn id="52" dur="500" fill="hold"/>
                                        <p:tgtEl>
                                          <p:spTgt spid="8"/>
                                        </p:tgtEl>
                                        <p:attrNameLst>
                                          <p:attrName>fill.type</p:attrName>
                                        </p:attrNameLst>
                                      </p:cBhvr>
                                      <p:to>
                                        <p:strVal val="solid"/>
                                      </p:to>
                                    </p:set>
                                    <p:set>
                                      <p:cBhvr>
                                        <p:cTn id="53" dur="500" fill="hold"/>
                                        <p:tgtEl>
                                          <p:spTgt spid="8"/>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8"/>
                  </p:tgtEl>
                </p:cond>
              </p:nextCondLst>
            </p:seq>
            <p:seq concurrent="1" nextAc="seek">
              <p:cTn id="54" restart="whenNotActive" fill="hold" evtFilter="cancelBubble" nodeType="interactiveSeq">
                <p:stCondLst>
                  <p:cond evt="onClick" delay="0">
                    <p:tgtEl>
                      <p:spTgt spid="9"/>
                    </p:tgtEl>
                  </p:cond>
                </p:stCondLst>
                <p:endSync evt="end" delay="0">
                  <p:rtn val="all"/>
                </p:endSync>
                <p:childTnLst>
                  <p:par>
                    <p:cTn id="55" fill="hold">
                      <p:stCondLst>
                        <p:cond delay="0"/>
                      </p:stCondLst>
                      <p:childTnLst>
                        <p:par>
                          <p:cTn id="56" fill="hold">
                            <p:stCondLst>
                              <p:cond delay="0"/>
                            </p:stCondLst>
                            <p:childTnLst>
                              <p:par>
                                <p:cTn id="57" presetID="1" presetClass="emph" presetSubtype="2" fill="hold" nodeType="clickEffect">
                                  <p:stCondLst>
                                    <p:cond delay="0"/>
                                  </p:stCondLst>
                                  <p:childTnLst>
                                    <p:animClr clrSpc="rgb" dir="cw">
                                      <p:cBhvr>
                                        <p:cTn id="58" dur="500" fill="hold"/>
                                        <p:tgtEl>
                                          <p:spTgt spid="9"/>
                                        </p:tgtEl>
                                        <p:attrNameLst>
                                          <p:attrName>fillcolor</p:attrName>
                                        </p:attrNameLst>
                                      </p:cBhvr>
                                      <p:to>
                                        <a:srgbClr val="FF0000"/>
                                      </p:to>
                                    </p:animClr>
                                    <p:set>
                                      <p:cBhvr>
                                        <p:cTn id="59" dur="500" fill="hold"/>
                                        <p:tgtEl>
                                          <p:spTgt spid="9"/>
                                        </p:tgtEl>
                                        <p:attrNameLst>
                                          <p:attrName>fill.type</p:attrName>
                                        </p:attrNameLst>
                                      </p:cBhvr>
                                      <p:to>
                                        <p:strVal val="solid"/>
                                      </p:to>
                                    </p:set>
                                    <p:set>
                                      <p:cBhvr>
                                        <p:cTn id="60" dur="500" fill="hold"/>
                                        <p:tgtEl>
                                          <p:spTgt spid="9"/>
                                        </p:tgtEl>
                                        <p:attrNameLst>
                                          <p:attrName>fill.on</p:attrName>
                                        </p:attrNameLst>
                                      </p:cBhvr>
                                      <p:to>
                                        <p:strVal val="true"/>
                                      </p:to>
                                    </p:set>
                                  </p:childTnLst>
                                  <p:subTnLst>
                                    <p:audio>
                                      <p:cMediaNode>
                                        <p:cTn display="0" masterRel="sameClick">
                                          <p:stCondLst>
                                            <p:cond evt="begin" delay="0">
                                              <p:tn val="57"/>
                                            </p:cond>
                                          </p:stCondLst>
                                          <p:endCondLst>
                                            <p:cond evt="onStopAudio" delay="0">
                                              <p:tgtEl>
                                                <p:sldTgt/>
                                              </p:tgtEl>
                                            </p:cond>
                                          </p:endCondLst>
                                        </p:cTn>
                                        <p:tgtEl>
                                          <p:sndTgt r:embed="rId3" name="Wrong Buzzer.wav"/>
                                        </p:tgtEl>
                                      </p:cMediaNode>
                                    </p:audio>
                                  </p:subTnLst>
                                </p:cTn>
                              </p:par>
                            </p:childTnLst>
                          </p:cTn>
                        </p:par>
                      </p:childTnLst>
                    </p:cTn>
                  </p:par>
                </p:childTnLst>
              </p:cTn>
              <p:nextCondLst>
                <p:cond evt="onClick" delay="0">
                  <p:tgtEl>
                    <p:spTgt spid="9"/>
                  </p:tgtEl>
                </p:cond>
              </p:nextCondLst>
            </p:seq>
            <p:seq concurrent="1" nextAc="seek">
              <p:cTn id="61" restart="whenNotActive" fill="hold" evtFilter="cancelBubble" nodeType="interactiveSeq">
                <p:stCondLst>
                  <p:cond evt="onClick" delay="0">
                    <p:tgtEl>
                      <p:spTgt spid="10"/>
                    </p:tgtEl>
                  </p:cond>
                </p:stCondLst>
                <p:endSync evt="end" delay="0">
                  <p:rtn val="all"/>
                </p:endSync>
                <p:childTnLst>
                  <p:par>
                    <p:cTn id="62" fill="hold">
                      <p:stCondLst>
                        <p:cond delay="0"/>
                      </p:stCondLst>
                      <p:childTnLst>
                        <p:par>
                          <p:cTn id="63" fill="hold">
                            <p:stCondLst>
                              <p:cond delay="0"/>
                            </p:stCondLst>
                            <p:childTnLst>
                              <p:par>
                                <p:cTn id="64" presetID="26" presetClass="emph" presetSubtype="0" fill="hold" nodeType="clickEffect">
                                  <p:stCondLst>
                                    <p:cond delay="0"/>
                                  </p:stCondLst>
                                  <p:childTnLst>
                                    <p:animEffect transition="out" filter="fade">
                                      <p:cBhvr>
                                        <p:cTn id="65" dur="500" tmFilter="0, 0; .2, .5; .8, .5; 1, 0"/>
                                        <p:tgtEl>
                                          <p:spTgt spid="10"/>
                                        </p:tgtEl>
                                      </p:cBhvr>
                                    </p:animEffect>
                                    <p:animScale>
                                      <p:cBhvr>
                                        <p:cTn id="66" dur="250" autoRev="1" fill="hold"/>
                                        <p:tgtEl>
                                          <p:spTgt spid="10"/>
                                        </p:tgtEl>
                                      </p:cBhvr>
                                      <p:by x="105000" y="105000"/>
                                    </p:animScale>
                                  </p:childTnLst>
                                </p:cTn>
                              </p:par>
                            </p:childTnLst>
                          </p:cTn>
                        </p:par>
                        <p:par>
                          <p:cTn id="67" fill="hold">
                            <p:stCondLst>
                              <p:cond delay="500"/>
                            </p:stCondLst>
                            <p:childTnLst>
                              <p:par>
                                <p:cTn id="68" presetID="35" presetClass="path" presetSubtype="0" accel="50000" decel="50000" fill="hold" nodeType="afterEffect">
                                  <p:stCondLst>
                                    <p:cond delay="0"/>
                                  </p:stCondLst>
                                  <p:childTnLst>
                                    <p:animMotion origin="layout" path="M -4.16667E-7 -4.07407E-6 L -0.40651 0.50926 " pathEditMode="relative" rAng="0" ptsTypes="AA">
                                      <p:cBhvr>
                                        <p:cTn id="69" dur="2000" fill="hold"/>
                                        <p:tgtEl>
                                          <p:spTgt spid="10"/>
                                        </p:tgtEl>
                                        <p:attrNameLst>
                                          <p:attrName>ppt_x</p:attrName>
                                          <p:attrName>ppt_y</p:attrName>
                                        </p:attrNameLst>
                                      </p:cBhvr>
                                      <p:rCtr x="-20326" y="25463"/>
                                    </p:animMotion>
                                  </p:childTnLst>
                                </p:cTn>
                              </p:par>
                            </p:childTnLst>
                          </p:cTn>
                        </p:par>
                        <p:par>
                          <p:cTn id="70" fill="hold">
                            <p:stCondLst>
                              <p:cond delay="2500"/>
                            </p:stCondLst>
                            <p:childTnLst>
                              <p:par>
                                <p:cTn id="71" presetID="1" presetClass="emph" presetSubtype="2" fill="hold" nodeType="afterEffect">
                                  <p:stCondLst>
                                    <p:cond delay="0"/>
                                  </p:stCondLst>
                                  <p:childTnLst>
                                    <p:animClr clrSpc="rgb" dir="cw">
                                      <p:cBhvr>
                                        <p:cTn id="72" dur="500" fill="hold"/>
                                        <p:tgtEl>
                                          <p:spTgt spid="8"/>
                                        </p:tgtEl>
                                        <p:attrNameLst>
                                          <p:attrName>fillcolor</p:attrName>
                                        </p:attrNameLst>
                                      </p:cBhvr>
                                      <p:to>
                                        <a:srgbClr val="92D050"/>
                                      </p:to>
                                    </p:animClr>
                                    <p:set>
                                      <p:cBhvr>
                                        <p:cTn id="73" dur="500" fill="hold"/>
                                        <p:tgtEl>
                                          <p:spTgt spid="8"/>
                                        </p:tgtEl>
                                        <p:attrNameLst>
                                          <p:attrName>fill.type</p:attrName>
                                        </p:attrNameLst>
                                      </p:cBhvr>
                                      <p:to>
                                        <p:strVal val="solid"/>
                                      </p:to>
                                    </p:set>
                                    <p:set>
                                      <p:cBhvr>
                                        <p:cTn id="74" dur="500" fill="hold"/>
                                        <p:tgtEl>
                                          <p:spTgt spid="8"/>
                                        </p:tgtEl>
                                        <p:attrNameLst>
                                          <p:attrName>fill.on</p:attrName>
                                        </p:attrNameLst>
                                      </p:cBhvr>
                                      <p:to>
                                        <p:strVal val="true"/>
                                      </p:to>
                                    </p:set>
                                  </p:childTnLst>
                                  <p:subTnLst>
                                    <p:audio>
                                      <p:cMediaNode>
                                        <p:cTn display="0" masterRel="sameClick">
                                          <p:stCondLst>
                                            <p:cond evt="begin" delay="0">
                                              <p:tn val="71"/>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10"/>
                  </p:tgtEl>
                </p:cond>
              </p:nextCondLst>
            </p:seq>
          </p:childTnLst>
        </p:cTn>
      </p:par>
    </p:tnLst>
    <p:bldLst>
      <p:bldP spid="5" grpId="0" animBg="1"/>
      <p:bldP spid="6" grpId="0" animBg="1"/>
      <p:bldP spid="7" grpId="0" animBg="1"/>
      <p:bldP spid="8"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432;p49">
            <a:extLst>
              <a:ext uri="{FF2B5EF4-FFF2-40B4-BE49-F238E27FC236}">
                <a16:creationId xmlns:a16="http://schemas.microsoft.com/office/drawing/2014/main" id="{3FE63E11-8AE8-401A-CD54-4E2A671AC149}"/>
              </a:ext>
            </a:extLst>
          </p:cNvPr>
          <p:cNvSpPr/>
          <p:nvPr/>
        </p:nvSpPr>
        <p:spPr>
          <a:xfrm>
            <a:off x="4546007" y="2522033"/>
            <a:ext cx="1275600" cy="1275600"/>
          </a:xfrm>
          <a:prstGeom prst="ellipse">
            <a:avLst/>
          </a:prstGeom>
          <a:solidFill>
            <a:schemeClr val="accent2">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 name="Google Shape;4433;p49">
            <a:extLst>
              <a:ext uri="{FF2B5EF4-FFF2-40B4-BE49-F238E27FC236}">
                <a16:creationId xmlns:a16="http://schemas.microsoft.com/office/drawing/2014/main" id="{F0D75734-4091-E3AD-9A1B-ECCC574EBADC}"/>
              </a:ext>
            </a:extLst>
          </p:cNvPr>
          <p:cNvSpPr/>
          <p:nvPr/>
        </p:nvSpPr>
        <p:spPr>
          <a:xfrm>
            <a:off x="6184673" y="2522033"/>
            <a:ext cx="1275600" cy="1275600"/>
          </a:xfrm>
          <a:prstGeom prst="ellipse">
            <a:avLst/>
          </a:prstGeom>
          <a:solidFill>
            <a:schemeClr val="bg2"/>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cxnSp>
        <p:nvCxnSpPr>
          <p:cNvPr id="5" name="Google Shape;4436;p49">
            <a:extLst>
              <a:ext uri="{FF2B5EF4-FFF2-40B4-BE49-F238E27FC236}">
                <a16:creationId xmlns:a16="http://schemas.microsoft.com/office/drawing/2014/main" id="{CEA0F19F-0325-C680-C5BC-807F4B0574E9}"/>
              </a:ext>
            </a:extLst>
          </p:cNvPr>
          <p:cNvCxnSpPr/>
          <p:nvPr/>
        </p:nvCxnSpPr>
        <p:spPr>
          <a:xfrm>
            <a:off x="3914149" y="3141264"/>
            <a:ext cx="628800" cy="0"/>
          </a:xfrm>
          <a:prstGeom prst="straightConnector1">
            <a:avLst/>
          </a:prstGeom>
          <a:noFill/>
          <a:ln w="19050" cap="flat" cmpd="sng">
            <a:solidFill>
              <a:schemeClr val="lt1"/>
            </a:solidFill>
            <a:prstDash val="solid"/>
            <a:round/>
            <a:headEnd type="triangle" w="med" len="med"/>
            <a:tailEnd type="none" w="med" len="med"/>
          </a:ln>
        </p:spPr>
      </p:cxnSp>
      <p:cxnSp>
        <p:nvCxnSpPr>
          <p:cNvPr id="6" name="Google Shape;4439;p49">
            <a:extLst>
              <a:ext uri="{FF2B5EF4-FFF2-40B4-BE49-F238E27FC236}">
                <a16:creationId xmlns:a16="http://schemas.microsoft.com/office/drawing/2014/main" id="{84B7C05C-DC19-09D2-D0DF-342A494F8596}"/>
              </a:ext>
            </a:extLst>
          </p:cNvPr>
          <p:cNvCxnSpPr/>
          <p:nvPr/>
        </p:nvCxnSpPr>
        <p:spPr>
          <a:xfrm rot="10800000">
            <a:off x="7445875" y="3141264"/>
            <a:ext cx="650400" cy="0"/>
          </a:xfrm>
          <a:prstGeom prst="straightConnector1">
            <a:avLst/>
          </a:prstGeom>
          <a:noFill/>
          <a:ln w="19050" cap="flat" cmpd="sng">
            <a:solidFill>
              <a:schemeClr val="lt1"/>
            </a:solidFill>
            <a:prstDash val="solid"/>
            <a:round/>
            <a:headEnd type="triangle" w="med" len="med"/>
            <a:tailEnd type="none" w="med" len="med"/>
          </a:ln>
        </p:spPr>
      </p:cxnSp>
      <p:sp>
        <p:nvSpPr>
          <p:cNvPr id="7" name="Google Shape;4447;p49">
            <a:extLst>
              <a:ext uri="{FF2B5EF4-FFF2-40B4-BE49-F238E27FC236}">
                <a16:creationId xmlns:a16="http://schemas.microsoft.com/office/drawing/2014/main" id="{D086BFCA-86D5-686F-15C3-C4D83BD1D87E}"/>
              </a:ext>
            </a:extLst>
          </p:cNvPr>
          <p:cNvSpPr txBox="1"/>
          <p:nvPr/>
        </p:nvSpPr>
        <p:spPr>
          <a:xfrm>
            <a:off x="4766909" y="2759463"/>
            <a:ext cx="846809" cy="763600"/>
          </a:xfrm>
          <a:prstGeom prst="rect">
            <a:avLst/>
          </a:prstGeom>
          <a:noFill/>
          <a:ln>
            <a:noFill/>
          </a:ln>
        </p:spPr>
        <p:txBody>
          <a:bodyPr spcFirstLastPara="1" wrap="square" lIns="121900" tIns="121900" rIns="121900" bIns="121900" anchor="ctr" anchorCtr="0">
            <a:noAutofit/>
          </a:bodyPr>
          <a:lstStyle/>
          <a:p>
            <a:pPr algn="ctr"/>
            <a:r>
              <a:rPr lang="en" sz="2600" b="1" dirty="0">
                <a:solidFill>
                  <a:schemeClr val="dk1"/>
                </a:solidFill>
                <a:latin typeface="UTM Avo" panose="02040603050506020204" pitchFamily="18" charset="0"/>
                <a:ea typeface="Changa One"/>
                <a:cs typeface="Arial" panose="020B0604020202020204" pitchFamily="34" charset="0"/>
                <a:sym typeface="Changa One"/>
              </a:rPr>
              <a:t>01</a:t>
            </a:r>
            <a:endParaRPr sz="2600" b="1" dirty="0">
              <a:solidFill>
                <a:schemeClr val="dk1"/>
              </a:solidFill>
              <a:latin typeface="UTM Avo" panose="02040603050506020204" pitchFamily="18" charset="0"/>
              <a:ea typeface="Changa One"/>
              <a:cs typeface="Arial" panose="020B0604020202020204" pitchFamily="34" charset="0"/>
              <a:sym typeface="Changa One"/>
            </a:endParaRPr>
          </a:p>
        </p:txBody>
      </p:sp>
      <p:sp>
        <p:nvSpPr>
          <p:cNvPr id="8" name="Google Shape;4449;p49">
            <a:extLst>
              <a:ext uri="{FF2B5EF4-FFF2-40B4-BE49-F238E27FC236}">
                <a16:creationId xmlns:a16="http://schemas.microsoft.com/office/drawing/2014/main" id="{13623D2A-8822-75E0-6C2D-E3F9CC66412A}"/>
              </a:ext>
            </a:extLst>
          </p:cNvPr>
          <p:cNvSpPr txBox="1"/>
          <p:nvPr/>
        </p:nvSpPr>
        <p:spPr>
          <a:xfrm>
            <a:off x="6408632" y="2778033"/>
            <a:ext cx="827683" cy="763600"/>
          </a:xfrm>
          <a:prstGeom prst="rect">
            <a:avLst/>
          </a:prstGeom>
          <a:noFill/>
          <a:ln>
            <a:noFill/>
          </a:ln>
        </p:spPr>
        <p:txBody>
          <a:bodyPr spcFirstLastPara="1" wrap="square" lIns="121900" tIns="121900" rIns="121900" bIns="121900" anchor="ctr" anchorCtr="0">
            <a:noAutofit/>
          </a:bodyPr>
          <a:lstStyle/>
          <a:p>
            <a:pPr algn="ctr"/>
            <a:r>
              <a:rPr lang="en-US" sz="2600" b="1" dirty="0">
                <a:solidFill>
                  <a:schemeClr val="dk1"/>
                </a:solidFill>
                <a:latin typeface="UTM Avo" panose="02040603050506020204" pitchFamily="18" charset="0"/>
                <a:ea typeface="Changa One"/>
                <a:cs typeface="Arial" panose="020B0604020202020204" pitchFamily="34" charset="0"/>
                <a:sym typeface="Changa One"/>
              </a:rPr>
              <a:t>02</a:t>
            </a:r>
            <a:endParaRPr sz="2600" b="1" dirty="0">
              <a:solidFill>
                <a:schemeClr val="dk1"/>
              </a:solidFill>
              <a:latin typeface="UTM Avo" panose="02040603050506020204" pitchFamily="18" charset="0"/>
              <a:ea typeface="Changa One"/>
              <a:cs typeface="Arial" panose="020B0604020202020204" pitchFamily="34" charset="0"/>
              <a:sym typeface="Changa One"/>
            </a:endParaRPr>
          </a:p>
        </p:txBody>
      </p:sp>
      <p:grpSp>
        <p:nvGrpSpPr>
          <p:cNvPr id="9" name="Google Shape;4450;p49">
            <a:extLst>
              <a:ext uri="{FF2B5EF4-FFF2-40B4-BE49-F238E27FC236}">
                <a16:creationId xmlns:a16="http://schemas.microsoft.com/office/drawing/2014/main" id="{A82F50CB-7A00-0BFE-AA22-960A00DFDB1E}"/>
              </a:ext>
            </a:extLst>
          </p:cNvPr>
          <p:cNvGrpSpPr/>
          <p:nvPr/>
        </p:nvGrpSpPr>
        <p:grpSpPr>
          <a:xfrm flipH="1">
            <a:off x="9566901" y="4836067"/>
            <a:ext cx="2143767" cy="1789100"/>
            <a:chOff x="7387125" y="8489850"/>
            <a:chExt cx="1607825" cy="1341825"/>
          </a:xfrm>
        </p:grpSpPr>
        <p:sp>
          <p:nvSpPr>
            <p:cNvPr id="10" name="Google Shape;4451;p49">
              <a:extLst>
                <a:ext uri="{FF2B5EF4-FFF2-40B4-BE49-F238E27FC236}">
                  <a16:creationId xmlns:a16="http://schemas.microsoft.com/office/drawing/2014/main" id="{5167F85D-E2F4-FDA0-B30A-7BE0CB04D0D6}"/>
                </a:ext>
              </a:extLst>
            </p:cNvPr>
            <p:cNvSpPr/>
            <p:nvPr/>
          </p:nvSpPr>
          <p:spPr>
            <a:xfrm>
              <a:off x="7387125" y="8489850"/>
              <a:ext cx="1607825" cy="1341825"/>
            </a:xfrm>
            <a:custGeom>
              <a:avLst/>
              <a:gdLst/>
              <a:ahLst/>
              <a:cxnLst/>
              <a:rect l="l" t="t" r="r" b="b"/>
              <a:pathLst>
                <a:path w="64313" h="53673" extrusionOk="0">
                  <a:moveTo>
                    <a:pt x="5737" y="1"/>
                  </a:moveTo>
                  <a:cubicBezTo>
                    <a:pt x="4136" y="1"/>
                    <a:pt x="3436" y="1568"/>
                    <a:pt x="2502" y="7272"/>
                  </a:cubicBezTo>
                  <a:cubicBezTo>
                    <a:pt x="1968" y="10275"/>
                    <a:pt x="1635" y="13243"/>
                    <a:pt x="1635" y="13377"/>
                  </a:cubicBezTo>
                  <a:cubicBezTo>
                    <a:pt x="1601" y="13477"/>
                    <a:pt x="1601" y="13544"/>
                    <a:pt x="1601" y="13644"/>
                  </a:cubicBezTo>
                  <a:cubicBezTo>
                    <a:pt x="1268" y="16546"/>
                    <a:pt x="1434" y="18881"/>
                    <a:pt x="2135" y="20582"/>
                  </a:cubicBezTo>
                  <a:cubicBezTo>
                    <a:pt x="3603" y="24185"/>
                    <a:pt x="7939" y="26620"/>
                    <a:pt x="11408" y="28554"/>
                  </a:cubicBezTo>
                  <a:cubicBezTo>
                    <a:pt x="11742" y="28755"/>
                    <a:pt x="12075" y="28921"/>
                    <a:pt x="12376" y="29088"/>
                  </a:cubicBezTo>
                  <a:cubicBezTo>
                    <a:pt x="10841" y="30789"/>
                    <a:pt x="9807" y="33158"/>
                    <a:pt x="9540" y="35693"/>
                  </a:cubicBezTo>
                  <a:cubicBezTo>
                    <a:pt x="3936" y="39529"/>
                    <a:pt x="801" y="42498"/>
                    <a:pt x="234" y="44566"/>
                  </a:cubicBezTo>
                  <a:cubicBezTo>
                    <a:pt x="0" y="45500"/>
                    <a:pt x="267" y="46100"/>
                    <a:pt x="534" y="46467"/>
                  </a:cubicBezTo>
                  <a:cubicBezTo>
                    <a:pt x="767" y="46734"/>
                    <a:pt x="1268" y="47234"/>
                    <a:pt x="2235" y="47234"/>
                  </a:cubicBezTo>
                  <a:cubicBezTo>
                    <a:pt x="3669" y="47234"/>
                    <a:pt x="5838" y="46200"/>
                    <a:pt x="9240" y="44532"/>
                  </a:cubicBezTo>
                  <a:cubicBezTo>
                    <a:pt x="10041" y="44166"/>
                    <a:pt x="10841" y="43765"/>
                    <a:pt x="11575" y="43432"/>
                  </a:cubicBezTo>
                  <a:cubicBezTo>
                    <a:pt x="11742" y="43565"/>
                    <a:pt x="11942" y="43699"/>
                    <a:pt x="12142" y="43832"/>
                  </a:cubicBezTo>
                  <a:cubicBezTo>
                    <a:pt x="8640" y="48502"/>
                    <a:pt x="8206" y="50470"/>
                    <a:pt x="8239" y="51571"/>
                  </a:cubicBezTo>
                  <a:cubicBezTo>
                    <a:pt x="8239" y="53005"/>
                    <a:pt x="9273" y="53672"/>
                    <a:pt x="10207" y="53672"/>
                  </a:cubicBezTo>
                  <a:cubicBezTo>
                    <a:pt x="11608" y="53672"/>
                    <a:pt x="13243" y="52338"/>
                    <a:pt x="16879" y="49102"/>
                  </a:cubicBezTo>
                  <a:cubicBezTo>
                    <a:pt x="18613" y="47535"/>
                    <a:pt x="20782" y="45633"/>
                    <a:pt x="21682" y="45266"/>
                  </a:cubicBezTo>
                  <a:cubicBezTo>
                    <a:pt x="21949" y="45166"/>
                    <a:pt x="22183" y="45033"/>
                    <a:pt x="22416" y="44866"/>
                  </a:cubicBezTo>
                  <a:cubicBezTo>
                    <a:pt x="23584" y="44733"/>
                    <a:pt x="24551" y="44599"/>
                    <a:pt x="25018" y="44532"/>
                  </a:cubicBezTo>
                  <a:cubicBezTo>
                    <a:pt x="25585" y="44432"/>
                    <a:pt x="26152" y="44366"/>
                    <a:pt x="26586" y="44166"/>
                  </a:cubicBezTo>
                  <a:lnTo>
                    <a:pt x="28420" y="44166"/>
                  </a:lnTo>
                  <a:cubicBezTo>
                    <a:pt x="29821" y="44166"/>
                    <a:pt x="31289" y="44166"/>
                    <a:pt x="32790" y="44232"/>
                  </a:cubicBezTo>
                  <a:cubicBezTo>
                    <a:pt x="33024" y="44332"/>
                    <a:pt x="33257" y="44432"/>
                    <a:pt x="33557" y="44499"/>
                  </a:cubicBezTo>
                  <a:cubicBezTo>
                    <a:pt x="34525" y="44733"/>
                    <a:pt x="37026" y="46367"/>
                    <a:pt x="39061" y="47701"/>
                  </a:cubicBezTo>
                  <a:cubicBezTo>
                    <a:pt x="42697" y="50036"/>
                    <a:pt x="44999" y="51504"/>
                    <a:pt x="46500" y="51504"/>
                  </a:cubicBezTo>
                  <a:cubicBezTo>
                    <a:pt x="47100" y="51504"/>
                    <a:pt x="47667" y="51271"/>
                    <a:pt x="48034" y="50837"/>
                  </a:cubicBezTo>
                  <a:cubicBezTo>
                    <a:pt x="48301" y="50537"/>
                    <a:pt x="48601" y="49970"/>
                    <a:pt x="48468" y="49102"/>
                  </a:cubicBezTo>
                  <a:cubicBezTo>
                    <a:pt x="48368" y="48168"/>
                    <a:pt x="47801" y="46601"/>
                    <a:pt x="44765" y="43332"/>
                  </a:cubicBezTo>
                  <a:cubicBezTo>
                    <a:pt x="45299" y="42898"/>
                    <a:pt x="45766" y="42364"/>
                    <a:pt x="46133" y="41764"/>
                  </a:cubicBezTo>
                  <a:cubicBezTo>
                    <a:pt x="47100" y="42064"/>
                    <a:pt x="48201" y="42398"/>
                    <a:pt x="49269" y="42731"/>
                  </a:cubicBezTo>
                  <a:cubicBezTo>
                    <a:pt x="51970" y="43598"/>
                    <a:pt x="54539" y="44399"/>
                    <a:pt x="56040" y="44399"/>
                  </a:cubicBezTo>
                  <a:cubicBezTo>
                    <a:pt x="56974" y="44399"/>
                    <a:pt x="57675" y="44099"/>
                    <a:pt x="58075" y="43465"/>
                  </a:cubicBezTo>
                  <a:cubicBezTo>
                    <a:pt x="58308" y="43131"/>
                    <a:pt x="58609" y="42431"/>
                    <a:pt x="58175" y="41430"/>
                  </a:cubicBezTo>
                  <a:cubicBezTo>
                    <a:pt x="57107" y="38995"/>
                    <a:pt x="51870" y="36026"/>
                    <a:pt x="47334" y="33858"/>
                  </a:cubicBezTo>
                  <a:cubicBezTo>
                    <a:pt x="47334" y="33358"/>
                    <a:pt x="47267" y="32891"/>
                    <a:pt x="47234" y="32524"/>
                  </a:cubicBezTo>
                  <a:lnTo>
                    <a:pt x="47234" y="32524"/>
                  </a:lnTo>
                  <a:cubicBezTo>
                    <a:pt x="48001" y="32624"/>
                    <a:pt x="48968" y="32724"/>
                    <a:pt x="50002" y="32724"/>
                  </a:cubicBezTo>
                  <a:cubicBezTo>
                    <a:pt x="52137" y="32724"/>
                    <a:pt x="54139" y="32357"/>
                    <a:pt x="55907" y="31623"/>
                  </a:cubicBezTo>
                  <a:cubicBezTo>
                    <a:pt x="57107" y="31156"/>
                    <a:pt x="58375" y="30356"/>
                    <a:pt x="59409" y="29455"/>
                  </a:cubicBezTo>
                  <a:cubicBezTo>
                    <a:pt x="60577" y="28388"/>
                    <a:pt x="61411" y="27220"/>
                    <a:pt x="61844" y="26019"/>
                  </a:cubicBezTo>
                  <a:cubicBezTo>
                    <a:pt x="61978" y="25919"/>
                    <a:pt x="62078" y="25786"/>
                    <a:pt x="62178" y="25652"/>
                  </a:cubicBezTo>
                  <a:cubicBezTo>
                    <a:pt x="64313" y="22784"/>
                    <a:pt x="63212" y="20782"/>
                    <a:pt x="62611" y="20015"/>
                  </a:cubicBezTo>
                  <a:cubicBezTo>
                    <a:pt x="62378" y="19615"/>
                    <a:pt x="62011" y="19314"/>
                    <a:pt x="61544" y="19214"/>
                  </a:cubicBezTo>
                  <a:cubicBezTo>
                    <a:pt x="61411" y="19181"/>
                    <a:pt x="61277" y="19148"/>
                    <a:pt x="61144" y="19148"/>
                  </a:cubicBezTo>
                  <a:lnTo>
                    <a:pt x="61110" y="19148"/>
                  </a:lnTo>
                  <a:cubicBezTo>
                    <a:pt x="60810" y="19148"/>
                    <a:pt x="60543" y="19214"/>
                    <a:pt x="60243" y="19381"/>
                  </a:cubicBezTo>
                  <a:cubicBezTo>
                    <a:pt x="59676" y="19548"/>
                    <a:pt x="58575" y="19882"/>
                    <a:pt x="57941" y="20082"/>
                  </a:cubicBezTo>
                  <a:lnTo>
                    <a:pt x="57808" y="20082"/>
                  </a:lnTo>
                  <a:cubicBezTo>
                    <a:pt x="55840" y="20082"/>
                    <a:pt x="54205" y="18447"/>
                    <a:pt x="52471" y="16713"/>
                  </a:cubicBezTo>
                  <a:cubicBezTo>
                    <a:pt x="50870" y="15111"/>
                    <a:pt x="49269" y="13477"/>
                    <a:pt x="47167" y="12943"/>
                  </a:cubicBezTo>
                  <a:cubicBezTo>
                    <a:pt x="43131" y="7639"/>
                    <a:pt x="41930" y="7639"/>
                    <a:pt x="41363" y="7639"/>
                  </a:cubicBezTo>
                  <a:cubicBezTo>
                    <a:pt x="40829" y="7639"/>
                    <a:pt x="40362" y="7873"/>
                    <a:pt x="40029" y="8273"/>
                  </a:cubicBezTo>
                  <a:cubicBezTo>
                    <a:pt x="39095" y="9341"/>
                    <a:pt x="38995" y="13077"/>
                    <a:pt x="39261" y="15445"/>
                  </a:cubicBezTo>
                  <a:cubicBezTo>
                    <a:pt x="37260" y="14711"/>
                    <a:pt x="35025" y="13977"/>
                    <a:pt x="33824" y="13977"/>
                  </a:cubicBezTo>
                  <a:cubicBezTo>
                    <a:pt x="32123" y="13977"/>
                    <a:pt x="31823" y="15212"/>
                    <a:pt x="31789" y="15478"/>
                  </a:cubicBezTo>
                  <a:cubicBezTo>
                    <a:pt x="31523" y="16946"/>
                    <a:pt x="33524" y="20449"/>
                    <a:pt x="34958" y="22283"/>
                  </a:cubicBezTo>
                  <a:cubicBezTo>
                    <a:pt x="34825" y="23317"/>
                    <a:pt x="35158" y="24385"/>
                    <a:pt x="35859" y="25452"/>
                  </a:cubicBezTo>
                  <a:cubicBezTo>
                    <a:pt x="32757" y="28688"/>
                    <a:pt x="31789" y="29455"/>
                    <a:pt x="30288" y="29455"/>
                  </a:cubicBezTo>
                  <a:cubicBezTo>
                    <a:pt x="29054" y="29455"/>
                    <a:pt x="27186" y="28888"/>
                    <a:pt x="24384" y="27987"/>
                  </a:cubicBezTo>
                  <a:cubicBezTo>
                    <a:pt x="23317" y="27654"/>
                    <a:pt x="22082" y="27253"/>
                    <a:pt x="20681" y="26853"/>
                  </a:cubicBezTo>
                  <a:cubicBezTo>
                    <a:pt x="20348" y="26753"/>
                    <a:pt x="20014" y="26653"/>
                    <a:pt x="19714" y="26586"/>
                  </a:cubicBezTo>
                  <a:cubicBezTo>
                    <a:pt x="20648" y="22984"/>
                    <a:pt x="21549" y="16112"/>
                    <a:pt x="17346" y="9808"/>
                  </a:cubicBezTo>
                  <a:cubicBezTo>
                    <a:pt x="17046" y="9274"/>
                    <a:pt x="16545" y="8640"/>
                    <a:pt x="15845" y="7840"/>
                  </a:cubicBezTo>
                  <a:cubicBezTo>
                    <a:pt x="15311" y="7206"/>
                    <a:pt x="14677" y="6605"/>
                    <a:pt x="14043" y="6005"/>
                  </a:cubicBezTo>
                  <a:cubicBezTo>
                    <a:pt x="12776" y="4804"/>
                    <a:pt x="7772" y="334"/>
                    <a:pt x="6038" y="34"/>
                  </a:cubicBezTo>
                  <a:cubicBezTo>
                    <a:pt x="5938" y="34"/>
                    <a:pt x="5838" y="1"/>
                    <a:pt x="5737"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 name="Google Shape;4452;p49">
              <a:extLst>
                <a:ext uri="{FF2B5EF4-FFF2-40B4-BE49-F238E27FC236}">
                  <a16:creationId xmlns:a16="http://schemas.microsoft.com/office/drawing/2014/main" id="{3CE0BDCE-4FA4-DB10-26B1-650E447D9CDB}"/>
                </a:ext>
              </a:extLst>
            </p:cNvPr>
            <p:cNvSpPr/>
            <p:nvPr/>
          </p:nvSpPr>
          <p:spPr>
            <a:xfrm>
              <a:off x="8213650" y="8876275"/>
              <a:ext cx="195875" cy="180100"/>
            </a:xfrm>
            <a:custGeom>
              <a:avLst/>
              <a:gdLst/>
              <a:ahLst/>
              <a:cxnLst/>
              <a:rect l="l" t="t" r="r" b="b"/>
              <a:pathLst>
                <a:path w="7835" h="7204" extrusionOk="0">
                  <a:moveTo>
                    <a:pt x="748" y="1"/>
                  </a:moveTo>
                  <a:cubicBezTo>
                    <a:pt x="427" y="1"/>
                    <a:pt x="223" y="76"/>
                    <a:pt x="196" y="255"/>
                  </a:cubicBezTo>
                  <a:cubicBezTo>
                    <a:pt x="1" y="1329"/>
                    <a:pt x="3270" y="7204"/>
                    <a:pt x="4698" y="7204"/>
                  </a:cubicBezTo>
                  <a:cubicBezTo>
                    <a:pt x="4733" y="7204"/>
                    <a:pt x="4767" y="7200"/>
                    <a:pt x="4799" y="7193"/>
                  </a:cubicBezTo>
                  <a:cubicBezTo>
                    <a:pt x="6134" y="6893"/>
                    <a:pt x="7835" y="2990"/>
                    <a:pt x="7201" y="1989"/>
                  </a:cubicBezTo>
                  <a:cubicBezTo>
                    <a:pt x="7201" y="1989"/>
                    <a:pt x="2405" y="1"/>
                    <a:pt x="748"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 name="Google Shape;4453;p49">
              <a:extLst>
                <a:ext uri="{FF2B5EF4-FFF2-40B4-BE49-F238E27FC236}">
                  <a16:creationId xmlns:a16="http://schemas.microsoft.com/office/drawing/2014/main" id="{8E444658-6795-E9FA-2D37-9F36E40D8E53}"/>
                </a:ext>
              </a:extLst>
            </p:cNvPr>
            <p:cNvSpPr/>
            <p:nvPr/>
          </p:nvSpPr>
          <p:spPr>
            <a:xfrm>
              <a:off x="8393675" y="8718000"/>
              <a:ext cx="151725" cy="211775"/>
            </a:xfrm>
            <a:custGeom>
              <a:avLst/>
              <a:gdLst/>
              <a:ahLst/>
              <a:cxnLst/>
              <a:rect l="l" t="t" r="r" b="b"/>
              <a:pathLst>
                <a:path w="6069" h="8471" extrusionOk="0">
                  <a:moveTo>
                    <a:pt x="1092" y="1"/>
                  </a:moveTo>
                  <a:cubicBezTo>
                    <a:pt x="1014" y="1"/>
                    <a:pt x="949" y="26"/>
                    <a:pt x="901" y="81"/>
                  </a:cubicBezTo>
                  <a:cubicBezTo>
                    <a:pt x="167" y="948"/>
                    <a:pt x="0" y="7954"/>
                    <a:pt x="1301" y="8421"/>
                  </a:cubicBezTo>
                  <a:cubicBezTo>
                    <a:pt x="1405" y="8454"/>
                    <a:pt x="1523" y="8470"/>
                    <a:pt x="1650" y="8470"/>
                  </a:cubicBezTo>
                  <a:cubicBezTo>
                    <a:pt x="3152" y="8470"/>
                    <a:pt x="6069" y="6258"/>
                    <a:pt x="6038" y="5152"/>
                  </a:cubicBezTo>
                  <a:cubicBezTo>
                    <a:pt x="6038" y="5152"/>
                    <a:pt x="2196" y="1"/>
                    <a:pt x="1092"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 name="Google Shape;4454;p49">
              <a:extLst>
                <a:ext uri="{FF2B5EF4-FFF2-40B4-BE49-F238E27FC236}">
                  <a16:creationId xmlns:a16="http://schemas.microsoft.com/office/drawing/2014/main" id="{4145E76C-7F09-2268-B2A3-26F25ADBA2DE}"/>
                </a:ext>
              </a:extLst>
            </p:cNvPr>
            <p:cNvSpPr/>
            <p:nvPr/>
          </p:nvSpPr>
          <p:spPr>
            <a:xfrm>
              <a:off x="8396075" y="9349200"/>
              <a:ext cx="418075" cy="213400"/>
            </a:xfrm>
            <a:custGeom>
              <a:avLst/>
              <a:gdLst/>
              <a:ahLst/>
              <a:cxnLst/>
              <a:rect l="l" t="t" r="r" b="b"/>
              <a:pathLst>
                <a:path w="16723" h="8536" extrusionOk="0">
                  <a:moveTo>
                    <a:pt x="4436" y="0"/>
                  </a:moveTo>
                  <a:cubicBezTo>
                    <a:pt x="2915" y="0"/>
                    <a:pt x="1" y="5357"/>
                    <a:pt x="2807" y="5357"/>
                  </a:cubicBezTo>
                  <a:cubicBezTo>
                    <a:pt x="2839" y="5357"/>
                    <a:pt x="2872" y="5357"/>
                    <a:pt x="2906" y="5355"/>
                  </a:cubicBezTo>
                  <a:cubicBezTo>
                    <a:pt x="2945" y="5353"/>
                    <a:pt x="2985" y="5353"/>
                    <a:pt x="3026" y="5353"/>
                  </a:cubicBezTo>
                  <a:cubicBezTo>
                    <a:pt x="5608" y="5353"/>
                    <a:pt x="13128" y="8535"/>
                    <a:pt x="15683" y="8535"/>
                  </a:cubicBezTo>
                  <a:cubicBezTo>
                    <a:pt x="16395" y="8535"/>
                    <a:pt x="16722" y="8288"/>
                    <a:pt x="16449" y="7657"/>
                  </a:cubicBezTo>
                  <a:cubicBezTo>
                    <a:pt x="15182" y="4721"/>
                    <a:pt x="4674" y="51"/>
                    <a:pt x="4674" y="51"/>
                  </a:cubicBezTo>
                  <a:cubicBezTo>
                    <a:pt x="4600" y="17"/>
                    <a:pt x="4520" y="0"/>
                    <a:pt x="4436" y="0"/>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 name="Google Shape;4455;p49">
              <a:extLst>
                <a:ext uri="{FF2B5EF4-FFF2-40B4-BE49-F238E27FC236}">
                  <a16:creationId xmlns:a16="http://schemas.microsoft.com/office/drawing/2014/main" id="{41085A64-1738-D443-DC0C-FB27027986BA}"/>
                </a:ext>
              </a:extLst>
            </p:cNvPr>
            <p:cNvSpPr/>
            <p:nvPr/>
          </p:nvSpPr>
          <p:spPr>
            <a:xfrm>
              <a:off x="7628950" y="9479325"/>
              <a:ext cx="350400" cy="315100"/>
            </a:xfrm>
            <a:custGeom>
              <a:avLst/>
              <a:gdLst/>
              <a:ahLst/>
              <a:cxnLst/>
              <a:rect l="l" t="t" r="r" b="b"/>
              <a:pathLst>
                <a:path w="14016" h="12604" extrusionOk="0">
                  <a:moveTo>
                    <a:pt x="8250" y="0"/>
                  </a:moveTo>
                  <a:cubicBezTo>
                    <a:pt x="8002" y="0"/>
                    <a:pt x="7802" y="67"/>
                    <a:pt x="7673" y="217"/>
                  </a:cubicBezTo>
                  <a:cubicBezTo>
                    <a:pt x="7673" y="217"/>
                    <a:pt x="1" y="8756"/>
                    <a:pt x="34" y="11959"/>
                  </a:cubicBezTo>
                  <a:cubicBezTo>
                    <a:pt x="43" y="12408"/>
                    <a:pt x="218" y="12603"/>
                    <a:pt x="521" y="12603"/>
                  </a:cubicBezTo>
                  <a:cubicBezTo>
                    <a:pt x="2371" y="12603"/>
                    <a:pt x="8981" y="5295"/>
                    <a:pt x="11475" y="4320"/>
                  </a:cubicBezTo>
                  <a:cubicBezTo>
                    <a:pt x="14016" y="3298"/>
                    <a:pt x="9987" y="0"/>
                    <a:pt x="8250" y="0"/>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 name="Google Shape;4456;p49">
              <a:extLst>
                <a:ext uri="{FF2B5EF4-FFF2-40B4-BE49-F238E27FC236}">
                  <a16:creationId xmlns:a16="http://schemas.microsoft.com/office/drawing/2014/main" id="{B062B393-AEE7-AC7E-88C0-5446A80E300A}"/>
                </a:ext>
              </a:extLst>
            </p:cNvPr>
            <p:cNvSpPr/>
            <p:nvPr/>
          </p:nvSpPr>
          <p:spPr>
            <a:xfrm>
              <a:off x="7425200" y="9380675"/>
              <a:ext cx="402450" cy="253025"/>
            </a:xfrm>
            <a:custGeom>
              <a:avLst/>
              <a:gdLst/>
              <a:ahLst/>
              <a:cxnLst/>
              <a:rect l="l" t="t" r="r" b="b"/>
              <a:pathLst>
                <a:path w="16098" h="10121" extrusionOk="0">
                  <a:moveTo>
                    <a:pt x="11021" y="1"/>
                  </a:moveTo>
                  <a:cubicBezTo>
                    <a:pt x="10896" y="1"/>
                    <a:pt x="10783" y="30"/>
                    <a:pt x="10686" y="93"/>
                  </a:cubicBezTo>
                  <a:cubicBezTo>
                    <a:pt x="10686" y="93"/>
                    <a:pt x="979" y="6231"/>
                    <a:pt x="145" y="9333"/>
                  </a:cubicBezTo>
                  <a:cubicBezTo>
                    <a:pt x="1" y="9891"/>
                    <a:pt x="231" y="10121"/>
                    <a:pt x="724" y="10121"/>
                  </a:cubicBezTo>
                  <a:cubicBezTo>
                    <a:pt x="2971" y="10121"/>
                    <a:pt x="10677" y="5337"/>
                    <a:pt x="13221" y="5063"/>
                  </a:cubicBezTo>
                  <a:cubicBezTo>
                    <a:pt x="16097" y="4754"/>
                    <a:pt x="12608" y="1"/>
                    <a:pt x="11021"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 name="Google Shape;4457;p49">
              <a:extLst>
                <a:ext uri="{FF2B5EF4-FFF2-40B4-BE49-F238E27FC236}">
                  <a16:creationId xmlns:a16="http://schemas.microsoft.com/office/drawing/2014/main" id="{C9CD49BD-C69E-BDF2-D305-4213658422B4}"/>
                </a:ext>
              </a:extLst>
            </p:cNvPr>
            <p:cNvSpPr/>
            <p:nvPr/>
          </p:nvSpPr>
          <p:spPr>
            <a:xfrm>
              <a:off x="8264375" y="8845700"/>
              <a:ext cx="679600" cy="389000"/>
            </a:xfrm>
            <a:custGeom>
              <a:avLst/>
              <a:gdLst/>
              <a:ahLst/>
              <a:cxnLst/>
              <a:rect l="l" t="t" r="r" b="b"/>
              <a:pathLst>
                <a:path w="27184" h="15560" extrusionOk="0">
                  <a:moveTo>
                    <a:pt x="10618" y="0"/>
                  </a:moveTo>
                  <a:cubicBezTo>
                    <a:pt x="9922" y="0"/>
                    <a:pt x="9179" y="175"/>
                    <a:pt x="8374" y="577"/>
                  </a:cubicBezTo>
                  <a:cubicBezTo>
                    <a:pt x="2971" y="3246"/>
                    <a:pt x="1570" y="7449"/>
                    <a:pt x="1570" y="7449"/>
                  </a:cubicBezTo>
                  <a:cubicBezTo>
                    <a:pt x="1" y="10732"/>
                    <a:pt x="6682" y="15559"/>
                    <a:pt x="15023" y="15559"/>
                  </a:cubicBezTo>
                  <a:cubicBezTo>
                    <a:pt x="16258" y="15559"/>
                    <a:pt x="17529" y="15453"/>
                    <a:pt x="18815" y="15221"/>
                  </a:cubicBezTo>
                  <a:cubicBezTo>
                    <a:pt x="25625" y="13980"/>
                    <a:pt x="27183" y="6394"/>
                    <a:pt x="26009" y="6394"/>
                  </a:cubicBezTo>
                  <a:cubicBezTo>
                    <a:pt x="25952" y="6394"/>
                    <a:pt x="25889" y="6411"/>
                    <a:pt x="25820" y="6448"/>
                  </a:cubicBezTo>
                  <a:cubicBezTo>
                    <a:pt x="24674" y="7066"/>
                    <a:pt x="23643" y="7326"/>
                    <a:pt x="22700" y="7326"/>
                  </a:cubicBezTo>
                  <a:cubicBezTo>
                    <a:pt x="17691" y="7326"/>
                    <a:pt x="15129" y="0"/>
                    <a:pt x="10618"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 name="Google Shape;4458;p49">
              <a:extLst>
                <a:ext uri="{FF2B5EF4-FFF2-40B4-BE49-F238E27FC236}">
                  <a16:creationId xmlns:a16="http://schemas.microsoft.com/office/drawing/2014/main" id="{1610724C-5375-D00B-2E40-C5D2B2191769}"/>
                </a:ext>
              </a:extLst>
            </p:cNvPr>
            <p:cNvSpPr/>
            <p:nvPr/>
          </p:nvSpPr>
          <p:spPr>
            <a:xfrm>
              <a:off x="7584025" y="9053775"/>
              <a:ext cx="990700" cy="515825"/>
            </a:xfrm>
            <a:custGeom>
              <a:avLst/>
              <a:gdLst/>
              <a:ahLst/>
              <a:cxnLst/>
              <a:rect l="l" t="t" r="r" b="b"/>
              <a:pathLst>
                <a:path w="39628" h="20633" extrusionOk="0">
                  <a:moveTo>
                    <a:pt x="34444" y="1"/>
                  </a:moveTo>
                  <a:cubicBezTo>
                    <a:pt x="33512" y="1"/>
                    <a:pt x="32013" y="876"/>
                    <a:pt x="29617" y="3362"/>
                  </a:cubicBezTo>
                  <a:cubicBezTo>
                    <a:pt x="26132" y="6989"/>
                    <a:pt x="24714" y="8399"/>
                    <a:pt x="22416" y="8399"/>
                  </a:cubicBezTo>
                  <a:cubicBezTo>
                    <a:pt x="20402" y="8399"/>
                    <a:pt x="17715" y="7317"/>
                    <a:pt x="12372" y="5697"/>
                  </a:cubicBezTo>
                  <a:cubicBezTo>
                    <a:pt x="11632" y="5474"/>
                    <a:pt x="10930" y="5371"/>
                    <a:pt x="10267" y="5371"/>
                  </a:cubicBezTo>
                  <a:cubicBezTo>
                    <a:pt x="2205" y="5371"/>
                    <a:pt x="1" y="20633"/>
                    <a:pt x="8495" y="20633"/>
                  </a:cubicBezTo>
                  <a:cubicBezTo>
                    <a:pt x="8692" y="20633"/>
                    <a:pt x="8894" y="20625"/>
                    <a:pt x="9103" y="20608"/>
                  </a:cubicBezTo>
                  <a:cubicBezTo>
                    <a:pt x="12235" y="20365"/>
                    <a:pt x="15869" y="20111"/>
                    <a:pt x="20628" y="20111"/>
                  </a:cubicBezTo>
                  <a:cubicBezTo>
                    <a:pt x="23725" y="20111"/>
                    <a:pt x="27298" y="20218"/>
                    <a:pt x="31519" y="20508"/>
                  </a:cubicBezTo>
                  <a:cubicBezTo>
                    <a:pt x="31657" y="20517"/>
                    <a:pt x="31792" y="20522"/>
                    <a:pt x="31924" y="20522"/>
                  </a:cubicBezTo>
                  <a:cubicBezTo>
                    <a:pt x="39628" y="20522"/>
                    <a:pt x="35855" y="4496"/>
                    <a:pt x="35855" y="4496"/>
                  </a:cubicBezTo>
                  <a:cubicBezTo>
                    <a:pt x="35921" y="3286"/>
                    <a:pt x="36249" y="1"/>
                    <a:pt x="34444"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8" name="Google Shape;4459;p49">
              <a:extLst>
                <a:ext uri="{FF2B5EF4-FFF2-40B4-BE49-F238E27FC236}">
                  <a16:creationId xmlns:a16="http://schemas.microsoft.com/office/drawing/2014/main" id="{15DD53C5-68BC-28C2-B849-758FE9AA6748}"/>
                </a:ext>
              </a:extLst>
            </p:cNvPr>
            <p:cNvSpPr/>
            <p:nvPr/>
          </p:nvSpPr>
          <p:spPr>
            <a:xfrm>
              <a:off x="7419625" y="8556575"/>
              <a:ext cx="598800" cy="693025"/>
            </a:xfrm>
            <a:custGeom>
              <a:avLst/>
              <a:gdLst/>
              <a:ahLst/>
              <a:cxnLst/>
              <a:rect l="l" t="t" r="r" b="b"/>
              <a:pathLst>
                <a:path w="23952" h="27721" extrusionOk="0">
                  <a:moveTo>
                    <a:pt x="4704" y="0"/>
                  </a:moveTo>
                  <a:cubicBezTo>
                    <a:pt x="4704" y="0"/>
                    <a:pt x="1" y="11975"/>
                    <a:pt x="2203" y="17379"/>
                  </a:cubicBezTo>
                  <a:cubicBezTo>
                    <a:pt x="4404" y="22750"/>
                    <a:pt x="15245" y="25752"/>
                    <a:pt x="14778" y="27720"/>
                  </a:cubicBezTo>
                  <a:lnTo>
                    <a:pt x="16146" y="25985"/>
                  </a:lnTo>
                  <a:cubicBezTo>
                    <a:pt x="16146" y="25985"/>
                    <a:pt x="23951" y="8573"/>
                    <a:pt x="4704"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9" name="Google Shape;4460;p49">
              <a:extLst>
                <a:ext uri="{FF2B5EF4-FFF2-40B4-BE49-F238E27FC236}">
                  <a16:creationId xmlns:a16="http://schemas.microsoft.com/office/drawing/2014/main" id="{1FEFB270-FA4A-E8A0-59CC-578EBD282BD3}"/>
                </a:ext>
              </a:extLst>
            </p:cNvPr>
            <p:cNvSpPr/>
            <p:nvPr/>
          </p:nvSpPr>
          <p:spPr>
            <a:xfrm>
              <a:off x="8257725" y="9026900"/>
              <a:ext cx="699700" cy="549900"/>
            </a:xfrm>
            <a:custGeom>
              <a:avLst/>
              <a:gdLst/>
              <a:ahLst/>
              <a:cxnLst/>
              <a:rect l="l" t="t" r="r" b="b"/>
              <a:pathLst>
                <a:path w="27988" h="21996" extrusionOk="0">
                  <a:moveTo>
                    <a:pt x="24785" y="1"/>
                  </a:moveTo>
                  <a:cubicBezTo>
                    <a:pt x="24785" y="1"/>
                    <a:pt x="22107" y="5082"/>
                    <a:pt x="17510" y="5082"/>
                  </a:cubicBezTo>
                  <a:cubicBezTo>
                    <a:pt x="16557" y="5082"/>
                    <a:pt x="15522" y="4864"/>
                    <a:pt x="14411" y="4337"/>
                  </a:cubicBezTo>
                  <a:cubicBezTo>
                    <a:pt x="12877" y="3616"/>
                    <a:pt x="11623" y="3299"/>
                    <a:pt x="10591" y="3299"/>
                  </a:cubicBezTo>
                  <a:cubicBezTo>
                    <a:pt x="6416" y="3299"/>
                    <a:pt x="5860" y="8483"/>
                    <a:pt x="5004" y="13110"/>
                  </a:cubicBezTo>
                  <a:cubicBezTo>
                    <a:pt x="3937" y="18881"/>
                    <a:pt x="1" y="21349"/>
                    <a:pt x="1" y="21349"/>
                  </a:cubicBezTo>
                  <a:cubicBezTo>
                    <a:pt x="1" y="21349"/>
                    <a:pt x="2124" y="21996"/>
                    <a:pt x="4485" y="21996"/>
                  </a:cubicBezTo>
                  <a:cubicBezTo>
                    <a:pt x="7154" y="21996"/>
                    <a:pt x="10126" y="21169"/>
                    <a:pt x="10675" y="17647"/>
                  </a:cubicBezTo>
                  <a:cubicBezTo>
                    <a:pt x="11692" y="11089"/>
                    <a:pt x="10259" y="9172"/>
                    <a:pt x="10621" y="9172"/>
                  </a:cubicBezTo>
                  <a:cubicBezTo>
                    <a:pt x="10628" y="9172"/>
                    <a:pt x="10634" y="9173"/>
                    <a:pt x="10642" y="9174"/>
                  </a:cubicBezTo>
                  <a:cubicBezTo>
                    <a:pt x="10883" y="9214"/>
                    <a:pt x="12742" y="9741"/>
                    <a:pt x="15198" y="9741"/>
                  </a:cubicBezTo>
                  <a:cubicBezTo>
                    <a:pt x="16809" y="9741"/>
                    <a:pt x="18678" y="9514"/>
                    <a:pt x="20516" y="8774"/>
                  </a:cubicBezTo>
                  <a:cubicBezTo>
                    <a:pt x="23117" y="7706"/>
                    <a:pt x="27988" y="4070"/>
                    <a:pt x="24785"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0" name="Google Shape;4461;p49">
              <a:extLst>
                <a:ext uri="{FF2B5EF4-FFF2-40B4-BE49-F238E27FC236}">
                  <a16:creationId xmlns:a16="http://schemas.microsoft.com/office/drawing/2014/main" id="{891EC60D-BD55-0A46-F3A8-9E2248358A4A}"/>
                </a:ext>
              </a:extLst>
            </p:cNvPr>
            <p:cNvSpPr/>
            <p:nvPr/>
          </p:nvSpPr>
          <p:spPr>
            <a:xfrm>
              <a:off x="8841475" y="9006050"/>
              <a:ext cx="121775" cy="112100"/>
            </a:xfrm>
            <a:custGeom>
              <a:avLst/>
              <a:gdLst/>
              <a:ahLst/>
              <a:cxnLst/>
              <a:rect l="l" t="t" r="r" b="b"/>
              <a:pathLst>
                <a:path w="4871" h="4484" extrusionOk="0">
                  <a:moveTo>
                    <a:pt x="2970" y="1"/>
                  </a:moveTo>
                  <a:cubicBezTo>
                    <a:pt x="2969" y="1"/>
                    <a:pt x="868" y="668"/>
                    <a:pt x="1" y="901"/>
                  </a:cubicBezTo>
                  <a:cubicBezTo>
                    <a:pt x="1" y="901"/>
                    <a:pt x="1107" y="4484"/>
                    <a:pt x="2217" y="4484"/>
                  </a:cubicBezTo>
                  <a:cubicBezTo>
                    <a:pt x="2414" y="4484"/>
                    <a:pt x="2612" y="4371"/>
                    <a:pt x="2803" y="4104"/>
                  </a:cubicBezTo>
                  <a:cubicBezTo>
                    <a:pt x="4871" y="1368"/>
                    <a:pt x="2970" y="1"/>
                    <a:pt x="2970"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1" name="Google Shape;4462;p49">
              <a:extLst>
                <a:ext uri="{FF2B5EF4-FFF2-40B4-BE49-F238E27FC236}">
                  <a16:creationId xmlns:a16="http://schemas.microsoft.com/office/drawing/2014/main" id="{07432CB0-7557-2E14-0B31-F4A373EA9B59}"/>
                </a:ext>
              </a:extLst>
            </p:cNvPr>
            <p:cNvSpPr/>
            <p:nvPr/>
          </p:nvSpPr>
          <p:spPr>
            <a:xfrm>
              <a:off x="7675675" y="9390700"/>
              <a:ext cx="372875" cy="188925"/>
            </a:xfrm>
            <a:custGeom>
              <a:avLst/>
              <a:gdLst/>
              <a:ahLst/>
              <a:cxnLst/>
              <a:rect l="l" t="t" r="r" b="b"/>
              <a:pathLst>
                <a:path w="14915" h="7557" extrusionOk="0">
                  <a:moveTo>
                    <a:pt x="5049" y="1"/>
                  </a:moveTo>
                  <a:cubicBezTo>
                    <a:pt x="1426" y="1"/>
                    <a:pt x="367" y="4462"/>
                    <a:pt x="367" y="4462"/>
                  </a:cubicBezTo>
                  <a:cubicBezTo>
                    <a:pt x="1" y="6912"/>
                    <a:pt x="3390" y="7556"/>
                    <a:pt x="6939" y="7556"/>
                  </a:cubicBezTo>
                  <a:cubicBezTo>
                    <a:pt x="10831" y="7556"/>
                    <a:pt x="14914" y="6781"/>
                    <a:pt x="14443" y="6764"/>
                  </a:cubicBezTo>
                  <a:cubicBezTo>
                    <a:pt x="13543" y="6764"/>
                    <a:pt x="10641" y="1127"/>
                    <a:pt x="6137" y="126"/>
                  </a:cubicBezTo>
                  <a:cubicBezTo>
                    <a:pt x="5751" y="40"/>
                    <a:pt x="5389" y="1"/>
                    <a:pt x="5049"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2" name="Google Shape;4463;p49">
              <a:extLst>
                <a:ext uri="{FF2B5EF4-FFF2-40B4-BE49-F238E27FC236}">
                  <a16:creationId xmlns:a16="http://schemas.microsoft.com/office/drawing/2014/main" id="{118E5F1C-1FAD-626C-B84B-BF607DC1FCC7}"/>
                </a:ext>
              </a:extLst>
            </p:cNvPr>
            <p:cNvSpPr/>
            <p:nvPr/>
          </p:nvSpPr>
          <p:spPr>
            <a:xfrm>
              <a:off x="8738075" y="9153125"/>
              <a:ext cx="57575" cy="75625"/>
            </a:xfrm>
            <a:custGeom>
              <a:avLst/>
              <a:gdLst/>
              <a:ahLst/>
              <a:cxnLst/>
              <a:rect l="l" t="t" r="r" b="b"/>
              <a:pathLst>
                <a:path w="2303" h="3025" extrusionOk="0">
                  <a:moveTo>
                    <a:pt x="1352" y="0"/>
                  </a:moveTo>
                  <a:cubicBezTo>
                    <a:pt x="1313" y="0"/>
                    <a:pt x="1274" y="16"/>
                    <a:pt x="1235" y="55"/>
                  </a:cubicBezTo>
                  <a:cubicBezTo>
                    <a:pt x="1201" y="89"/>
                    <a:pt x="1" y="1523"/>
                    <a:pt x="434" y="2424"/>
                  </a:cubicBezTo>
                  <a:cubicBezTo>
                    <a:pt x="634" y="2824"/>
                    <a:pt x="1135" y="3024"/>
                    <a:pt x="1935" y="3024"/>
                  </a:cubicBezTo>
                  <a:lnTo>
                    <a:pt x="2169" y="3024"/>
                  </a:lnTo>
                  <a:cubicBezTo>
                    <a:pt x="2236" y="3024"/>
                    <a:pt x="2302" y="2957"/>
                    <a:pt x="2302" y="2891"/>
                  </a:cubicBezTo>
                  <a:cubicBezTo>
                    <a:pt x="2269" y="2824"/>
                    <a:pt x="2236" y="2791"/>
                    <a:pt x="2169" y="2757"/>
                  </a:cubicBezTo>
                  <a:cubicBezTo>
                    <a:pt x="2048" y="2767"/>
                    <a:pt x="1935" y="2772"/>
                    <a:pt x="1828" y="2772"/>
                  </a:cubicBezTo>
                  <a:cubicBezTo>
                    <a:pt x="1197" y="2772"/>
                    <a:pt x="806" y="2604"/>
                    <a:pt x="634" y="2290"/>
                  </a:cubicBezTo>
                  <a:cubicBezTo>
                    <a:pt x="368" y="1690"/>
                    <a:pt x="1101" y="589"/>
                    <a:pt x="1435" y="189"/>
                  </a:cubicBezTo>
                  <a:cubicBezTo>
                    <a:pt x="1468" y="155"/>
                    <a:pt x="1468" y="55"/>
                    <a:pt x="1435" y="22"/>
                  </a:cubicBezTo>
                  <a:cubicBezTo>
                    <a:pt x="1407" y="8"/>
                    <a:pt x="1380" y="0"/>
                    <a:pt x="1352"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3" name="Google Shape;4464;p49">
              <a:extLst>
                <a:ext uri="{FF2B5EF4-FFF2-40B4-BE49-F238E27FC236}">
                  <a16:creationId xmlns:a16="http://schemas.microsoft.com/office/drawing/2014/main" id="{AF6CA613-085D-72DD-25B6-477D37B58BFA}"/>
                </a:ext>
              </a:extLst>
            </p:cNvPr>
            <p:cNvSpPr/>
            <p:nvPr/>
          </p:nvSpPr>
          <p:spPr>
            <a:xfrm>
              <a:off x="8494575" y="9358800"/>
              <a:ext cx="12525" cy="45900"/>
            </a:xfrm>
            <a:custGeom>
              <a:avLst/>
              <a:gdLst/>
              <a:ahLst/>
              <a:cxnLst/>
              <a:rect l="l" t="t" r="r" b="b"/>
              <a:pathLst>
                <a:path w="501" h="1836" extrusionOk="0">
                  <a:moveTo>
                    <a:pt x="401" y="1"/>
                  </a:moveTo>
                  <a:cubicBezTo>
                    <a:pt x="334" y="1"/>
                    <a:pt x="267" y="34"/>
                    <a:pt x="267" y="101"/>
                  </a:cubicBezTo>
                  <a:cubicBezTo>
                    <a:pt x="267" y="468"/>
                    <a:pt x="234" y="1402"/>
                    <a:pt x="34" y="1669"/>
                  </a:cubicBezTo>
                  <a:cubicBezTo>
                    <a:pt x="0" y="1702"/>
                    <a:pt x="0" y="1802"/>
                    <a:pt x="67" y="1835"/>
                  </a:cubicBezTo>
                  <a:lnTo>
                    <a:pt x="134" y="1835"/>
                  </a:lnTo>
                  <a:cubicBezTo>
                    <a:pt x="167" y="1835"/>
                    <a:pt x="200" y="1835"/>
                    <a:pt x="234" y="1802"/>
                  </a:cubicBezTo>
                  <a:cubicBezTo>
                    <a:pt x="501" y="1435"/>
                    <a:pt x="501" y="234"/>
                    <a:pt x="501" y="101"/>
                  </a:cubicBezTo>
                  <a:cubicBezTo>
                    <a:pt x="501" y="34"/>
                    <a:pt x="467" y="1"/>
                    <a:pt x="40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4" name="Google Shape;4465;p49">
              <a:extLst>
                <a:ext uri="{FF2B5EF4-FFF2-40B4-BE49-F238E27FC236}">
                  <a16:creationId xmlns:a16="http://schemas.microsoft.com/office/drawing/2014/main" id="{27F827A9-E080-CEA7-6576-B6EF222494DA}"/>
                </a:ext>
              </a:extLst>
            </p:cNvPr>
            <p:cNvSpPr/>
            <p:nvPr/>
          </p:nvSpPr>
          <p:spPr>
            <a:xfrm>
              <a:off x="8448700" y="9380500"/>
              <a:ext cx="13375" cy="46725"/>
            </a:xfrm>
            <a:custGeom>
              <a:avLst/>
              <a:gdLst/>
              <a:ahLst/>
              <a:cxnLst/>
              <a:rect l="l" t="t" r="r" b="b"/>
              <a:pathLst>
                <a:path w="535" h="1869" extrusionOk="0">
                  <a:moveTo>
                    <a:pt x="401" y="0"/>
                  </a:moveTo>
                  <a:cubicBezTo>
                    <a:pt x="334" y="0"/>
                    <a:pt x="268" y="67"/>
                    <a:pt x="268" y="134"/>
                  </a:cubicBezTo>
                  <a:cubicBezTo>
                    <a:pt x="268" y="467"/>
                    <a:pt x="234" y="1401"/>
                    <a:pt x="34" y="1668"/>
                  </a:cubicBezTo>
                  <a:cubicBezTo>
                    <a:pt x="1" y="1701"/>
                    <a:pt x="1" y="1801"/>
                    <a:pt x="67" y="1835"/>
                  </a:cubicBezTo>
                  <a:cubicBezTo>
                    <a:pt x="101" y="1835"/>
                    <a:pt x="134" y="1868"/>
                    <a:pt x="134" y="1868"/>
                  </a:cubicBezTo>
                  <a:cubicBezTo>
                    <a:pt x="167" y="1868"/>
                    <a:pt x="234" y="1835"/>
                    <a:pt x="234" y="1801"/>
                  </a:cubicBezTo>
                  <a:cubicBezTo>
                    <a:pt x="501" y="1434"/>
                    <a:pt x="534" y="267"/>
                    <a:pt x="534" y="134"/>
                  </a:cubicBezTo>
                  <a:cubicBezTo>
                    <a:pt x="534" y="67"/>
                    <a:pt x="468" y="0"/>
                    <a:pt x="40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5" name="Google Shape;4466;p49">
              <a:extLst>
                <a:ext uri="{FF2B5EF4-FFF2-40B4-BE49-F238E27FC236}">
                  <a16:creationId xmlns:a16="http://schemas.microsoft.com/office/drawing/2014/main" id="{41FD8240-C265-84E7-CD23-4F26B28E926A}"/>
                </a:ext>
              </a:extLst>
            </p:cNvPr>
            <p:cNvSpPr/>
            <p:nvPr/>
          </p:nvSpPr>
          <p:spPr>
            <a:xfrm>
              <a:off x="8116800" y="9304600"/>
              <a:ext cx="47550" cy="9200"/>
            </a:xfrm>
            <a:custGeom>
              <a:avLst/>
              <a:gdLst/>
              <a:ahLst/>
              <a:cxnLst/>
              <a:rect l="l" t="t" r="r" b="b"/>
              <a:pathLst>
                <a:path w="1902" h="368" extrusionOk="0">
                  <a:moveTo>
                    <a:pt x="1768" y="1"/>
                  </a:moveTo>
                  <a:cubicBezTo>
                    <a:pt x="1538" y="47"/>
                    <a:pt x="1022" y="124"/>
                    <a:pt x="626" y="124"/>
                  </a:cubicBezTo>
                  <a:cubicBezTo>
                    <a:pt x="448" y="124"/>
                    <a:pt x="294" y="109"/>
                    <a:pt x="201" y="67"/>
                  </a:cubicBezTo>
                  <a:cubicBezTo>
                    <a:pt x="183" y="58"/>
                    <a:pt x="165" y="54"/>
                    <a:pt x="148" y="54"/>
                  </a:cubicBezTo>
                  <a:cubicBezTo>
                    <a:pt x="101" y="54"/>
                    <a:pt x="58" y="85"/>
                    <a:pt x="34" y="134"/>
                  </a:cubicBezTo>
                  <a:cubicBezTo>
                    <a:pt x="1" y="201"/>
                    <a:pt x="34" y="267"/>
                    <a:pt x="101" y="301"/>
                  </a:cubicBezTo>
                  <a:cubicBezTo>
                    <a:pt x="234" y="334"/>
                    <a:pt x="434" y="368"/>
                    <a:pt x="634" y="368"/>
                  </a:cubicBezTo>
                  <a:cubicBezTo>
                    <a:pt x="1135" y="368"/>
                    <a:pt x="1702" y="267"/>
                    <a:pt x="1802" y="234"/>
                  </a:cubicBezTo>
                  <a:cubicBezTo>
                    <a:pt x="1869" y="234"/>
                    <a:pt x="1902" y="167"/>
                    <a:pt x="1902" y="101"/>
                  </a:cubicBezTo>
                  <a:cubicBezTo>
                    <a:pt x="1902" y="34"/>
                    <a:pt x="1835" y="1"/>
                    <a:pt x="1768"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6" name="Google Shape;4467;p49">
              <a:extLst>
                <a:ext uri="{FF2B5EF4-FFF2-40B4-BE49-F238E27FC236}">
                  <a16:creationId xmlns:a16="http://schemas.microsoft.com/office/drawing/2014/main" id="{CC3ACE2A-287A-EBD8-20E0-BE3B5277E83E}"/>
                </a:ext>
              </a:extLst>
            </p:cNvPr>
            <p:cNvSpPr/>
            <p:nvPr/>
          </p:nvSpPr>
          <p:spPr>
            <a:xfrm>
              <a:off x="8063425" y="9337125"/>
              <a:ext cx="47575" cy="9200"/>
            </a:xfrm>
            <a:custGeom>
              <a:avLst/>
              <a:gdLst/>
              <a:ahLst/>
              <a:cxnLst/>
              <a:rect l="l" t="t" r="r" b="b"/>
              <a:pathLst>
                <a:path w="1903" h="368" extrusionOk="0">
                  <a:moveTo>
                    <a:pt x="1769" y="1"/>
                  </a:moveTo>
                  <a:cubicBezTo>
                    <a:pt x="1538" y="47"/>
                    <a:pt x="1023" y="124"/>
                    <a:pt x="626" y="124"/>
                  </a:cubicBezTo>
                  <a:cubicBezTo>
                    <a:pt x="448" y="124"/>
                    <a:pt x="294" y="109"/>
                    <a:pt x="201" y="67"/>
                  </a:cubicBezTo>
                  <a:cubicBezTo>
                    <a:pt x="181" y="57"/>
                    <a:pt x="162" y="53"/>
                    <a:pt x="143" y="53"/>
                  </a:cubicBezTo>
                  <a:cubicBezTo>
                    <a:pt x="98" y="53"/>
                    <a:pt x="58" y="77"/>
                    <a:pt x="34" y="101"/>
                  </a:cubicBezTo>
                  <a:cubicBezTo>
                    <a:pt x="1" y="167"/>
                    <a:pt x="34" y="234"/>
                    <a:pt x="101" y="267"/>
                  </a:cubicBezTo>
                  <a:cubicBezTo>
                    <a:pt x="234" y="334"/>
                    <a:pt x="434" y="367"/>
                    <a:pt x="668" y="367"/>
                  </a:cubicBezTo>
                  <a:cubicBezTo>
                    <a:pt x="1135" y="367"/>
                    <a:pt x="1702" y="267"/>
                    <a:pt x="1802" y="234"/>
                  </a:cubicBezTo>
                  <a:cubicBezTo>
                    <a:pt x="1869" y="234"/>
                    <a:pt x="1902" y="167"/>
                    <a:pt x="1902" y="101"/>
                  </a:cubicBezTo>
                  <a:cubicBezTo>
                    <a:pt x="1902" y="34"/>
                    <a:pt x="1835" y="1"/>
                    <a:pt x="1769"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7" name="Google Shape;4468;p49">
              <a:extLst>
                <a:ext uri="{FF2B5EF4-FFF2-40B4-BE49-F238E27FC236}">
                  <a16:creationId xmlns:a16="http://schemas.microsoft.com/office/drawing/2014/main" id="{6EF6FDE9-782C-2828-796A-E2B9A9F531DB}"/>
                </a:ext>
              </a:extLst>
            </p:cNvPr>
            <p:cNvSpPr/>
            <p:nvPr/>
          </p:nvSpPr>
          <p:spPr>
            <a:xfrm>
              <a:off x="8024225" y="9307100"/>
              <a:ext cx="47575" cy="9200"/>
            </a:xfrm>
            <a:custGeom>
              <a:avLst/>
              <a:gdLst/>
              <a:ahLst/>
              <a:cxnLst/>
              <a:rect l="l" t="t" r="r" b="b"/>
              <a:pathLst>
                <a:path w="1903" h="368" extrusionOk="0">
                  <a:moveTo>
                    <a:pt x="1735" y="1"/>
                  </a:moveTo>
                  <a:cubicBezTo>
                    <a:pt x="1505" y="47"/>
                    <a:pt x="989" y="124"/>
                    <a:pt x="593" y="124"/>
                  </a:cubicBezTo>
                  <a:cubicBezTo>
                    <a:pt x="415" y="124"/>
                    <a:pt x="261" y="109"/>
                    <a:pt x="168" y="67"/>
                  </a:cubicBezTo>
                  <a:cubicBezTo>
                    <a:pt x="159" y="58"/>
                    <a:pt x="145" y="54"/>
                    <a:pt x="129" y="54"/>
                  </a:cubicBezTo>
                  <a:cubicBezTo>
                    <a:pt x="85" y="54"/>
                    <a:pt x="25" y="85"/>
                    <a:pt x="1" y="134"/>
                  </a:cubicBezTo>
                  <a:cubicBezTo>
                    <a:pt x="1" y="201"/>
                    <a:pt x="1" y="268"/>
                    <a:pt x="68" y="301"/>
                  </a:cubicBezTo>
                  <a:cubicBezTo>
                    <a:pt x="201" y="368"/>
                    <a:pt x="401" y="368"/>
                    <a:pt x="635" y="368"/>
                  </a:cubicBezTo>
                  <a:cubicBezTo>
                    <a:pt x="1135" y="368"/>
                    <a:pt x="1702" y="268"/>
                    <a:pt x="1769" y="268"/>
                  </a:cubicBezTo>
                  <a:cubicBezTo>
                    <a:pt x="1836" y="234"/>
                    <a:pt x="1902" y="167"/>
                    <a:pt x="1869" y="101"/>
                  </a:cubicBezTo>
                  <a:cubicBezTo>
                    <a:pt x="1869" y="34"/>
                    <a:pt x="1802" y="1"/>
                    <a:pt x="173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8" name="Google Shape;4469;p49">
              <a:extLst>
                <a:ext uri="{FF2B5EF4-FFF2-40B4-BE49-F238E27FC236}">
                  <a16:creationId xmlns:a16="http://schemas.microsoft.com/office/drawing/2014/main" id="{7729C87B-839F-7990-A3F8-A816347D2CC7}"/>
                </a:ext>
              </a:extLst>
            </p:cNvPr>
            <p:cNvSpPr/>
            <p:nvPr/>
          </p:nvSpPr>
          <p:spPr>
            <a:xfrm>
              <a:off x="7962525" y="9323550"/>
              <a:ext cx="48400" cy="8600"/>
            </a:xfrm>
            <a:custGeom>
              <a:avLst/>
              <a:gdLst/>
              <a:ahLst/>
              <a:cxnLst/>
              <a:rect l="l" t="t" r="r" b="b"/>
              <a:pathLst>
                <a:path w="1936" h="344" extrusionOk="0">
                  <a:moveTo>
                    <a:pt x="1805" y="1"/>
                  </a:moveTo>
                  <a:cubicBezTo>
                    <a:pt x="1793" y="1"/>
                    <a:pt x="1781" y="4"/>
                    <a:pt x="1768" y="10"/>
                  </a:cubicBezTo>
                  <a:cubicBezTo>
                    <a:pt x="1542" y="32"/>
                    <a:pt x="1038" y="101"/>
                    <a:pt x="644" y="101"/>
                  </a:cubicBezTo>
                  <a:cubicBezTo>
                    <a:pt x="458" y="101"/>
                    <a:pt x="297" y="86"/>
                    <a:pt x="201" y="43"/>
                  </a:cubicBezTo>
                  <a:cubicBezTo>
                    <a:pt x="183" y="34"/>
                    <a:pt x="165" y="30"/>
                    <a:pt x="148" y="30"/>
                  </a:cubicBezTo>
                  <a:cubicBezTo>
                    <a:pt x="101" y="30"/>
                    <a:pt x="58" y="61"/>
                    <a:pt x="34" y="110"/>
                  </a:cubicBezTo>
                  <a:cubicBezTo>
                    <a:pt x="0" y="177"/>
                    <a:pt x="34" y="243"/>
                    <a:pt x="101" y="277"/>
                  </a:cubicBezTo>
                  <a:cubicBezTo>
                    <a:pt x="234" y="343"/>
                    <a:pt x="434" y="343"/>
                    <a:pt x="668" y="343"/>
                  </a:cubicBezTo>
                  <a:cubicBezTo>
                    <a:pt x="1135" y="343"/>
                    <a:pt x="1735" y="243"/>
                    <a:pt x="1802" y="243"/>
                  </a:cubicBezTo>
                  <a:cubicBezTo>
                    <a:pt x="1868" y="210"/>
                    <a:pt x="1935" y="177"/>
                    <a:pt x="1902" y="110"/>
                  </a:cubicBezTo>
                  <a:cubicBezTo>
                    <a:pt x="1902" y="55"/>
                    <a:pt x="1857" y="1"/>
                    <a:pt x="180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9" name="Google Shape;4470;p49">
              <a:extLst>
                <a:ext uri="{FF2B5EF4-FFF2-40B4-BE49-F238E27FC236}">
                  <a16:creationId xmlns:a16="http://schemas.microsoft.com/office/drawing/2014/main" id="{A3C1CB92-1352-E571-8C1E-14FA2151B8BB}"/>
                </a:ext>
              </a:extLst>
            </p:cNvPr>
            <p:cNvSpPr/>
            <p:nvPr/>
          </p:nvSpPr>
          <p:spPr>
            <a:xfrm>
              <a:off x="7940850" y="9286025"/>
              <a:ext cx="47550" cy="9425"/>
            </a:xfrm>
            <a:custGeom>
              <a:avLst/>
              <a:gdLst/>
              <a:ahLst/>
              <a:cxnLst/>
              <a:rect l="l" t="t" r="r" b="b"/>
              <a:pathLst>
                <a:path w="1902" h="377" extrusionOk="0">
                  <a:moveTo>
                    <a:pt x="1802" y="1"/>
                  </a:moveTo>
                  <a:cubicBezTo>
                    <a:pt x="1791" y="1"/>
                    <a:pt x="1780" y="4"/>
                    <a:pt x="1768" y="10"/>
                  </a:cubicBezTo>
                  <a:cubicBezTo>
                    <a:pt x="1538" y="56"/>
                    <a:pt x="1022" y="134"/>
                    <a:pt x="626" y="134"/>
                  </a:cubicBezTo>
                  <a:cubicBezTo>
                    <a:pt x="447" y="134"/>
                    <a:pt x="293" y="118"/>
                    <a:pt x="200" y="76"/>
                  </a:cubicBezTo>
                  <a:cubicBezTo>
                    <a:pt x="173" y="63"/>
                    <a:pt x="145" y="55"/>
                    <a:pt x="120" y="55"/>
                  </a:cubicBezTo>
                  <a:cubicBezTo>
                    <a:pt x="84" y="55"/>
                    <a:pt x="53" y="71"/>
                    <a:pt x="34" y="110"/>
                  </a:cubicBezTo>
                  <a:cubicBezTo>
                    <a:pt x="0" y="177"/>
                    <a:pt x="34" y="243"/>
                    <a:pt x="100" y="277"/>
                  </a:cubicBezTo>
                  <a:cubicBezTo>
                    <a:pt x="234" y="343"/>
                    <a:pt x="434" y="377"/>
                    <a:pt x="634" y="377"/>
                  </a:cubicBezTo>
                  <a:cubicBezTo>
                    <a:pt x="1134" y="377"/>
                    <a:pt x="1701" y="277"/>
                    <a:pt x="1801" y="243"/>
                  </a:cubicBezTo>
                  <a:cubicBezTo>
                    <a:pt x="1868" y="243"/>
                    <a:pt x="1902" y="177"/>
                    <a:pt x="1902" y="110"/>
                  </a:cubicBezTo>
                  <a:cubicBezTo>
                    <a:pt x="1874" y="55"/>
                    <a:pt x="1847" y="1"/>
                    <a:pt x="1802"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0" name="Google Shape;4471;p49">
              <a:extLst>
                <a:ext uri="{FF2B5EF4-FFF2-40B4-BE49-F238E27FC236}">
                  <a16:creationId xmlns:a16="http://schemas.microsoft.com/office/drawing/2014/main" id="{E0B4EC73-61ED-03FD-0D68-3097E8C6B59B}"/>
                </a:ext>
              </a:extLst>
            </p:cNvPr>
            <p:cNvSpPr/>
            <p:nvPr/>
          </p:nvSpPr>
          <p:spPr>
            <a:xfrm>
              <a:off x="8138475" y="9335225"/>
              <a:ext cx="47575" cy="9425"/>
            </a:xfrm>
            <a:custGeom>
              <a:avLst/>
              <a:gdLst/>
              <a:ahLst/>
              <a:cxnLst/>
              <a:rect l="l" t="t" r="r" b="b"/>
              <a:pathLst>
                <a:path w="1903" h="377" extrusionOk="0">
                  <a:moveTo>
                    <a:pt x="1805" y="1"/>
                  </a:moveTo>
                  <a:cubicBezTo>
                    <a:pt x="1793" y="1"/>
                    <a:pt x="1781" y="4"/>
                    <a:pt x="1769" y="10"/>
                  </a:cubicBezTo>
                  <a:cubicBezTo>
                    <a:pt x="1555" y="53"/>
                    <a:pt x="1095" y="109"/>
                    <a:pt x="713" y="109"/>
                  </a:cubicBezTo>
                  <a:cubicBezTo>
                    <a:pt x="499" y="109"/>
                    <a:pt x="309" y="91"/>
                    <a:pt x="201" y="43"/>
                  </a:cubicBezTo>
                  <a:cubicBezTo>
                    <a:pt x="183" y="34"/>
                    <a:pt x="165" y="30"/>
                    <a:pt x="148" y="30"/>
                  </a:cubicBezTo>
                  <a:cubicBezTo>
                    <a:pt x="101" y="30"/>
                    <a:pt x="59" y="61"/>
                    <a:pt x="34" y="110"/>
                  </a:cubicBezTo>
                  <a:cubicBezTo>
                    <a:pt x="1" y="177"/>
                    <a:pt x="34" y="243"/>
                    <a:pt x="101" y="277"/>
                  </a:cubicBezTo>
                  <a:cubicBezTo>
                    <a:pt x="234" y="343"/>
                    <a:pt x="434" y="377"/>
                    <a:pt x="635" y="377"/>
                  </a:cubicBezTo>
                  <a:cubicBezTo>
                    <a:pt x="1135" y="377"/>
                    <a:pt x="1702" y="243"/>
                    <a:pt x="1802" y="243"/>
                  </a:cubicBezTo>
                  <a:cubicBezTo>
                    <a:pt x="1869" y="243"/>
                    <a:pt x="1902" y="177"/>
                    <a:pt x="1902" y="110"/>
                  </a:cubicBezTo>
                  <a:cubicBezTo>
                    <a:pt x="1902" y="55"/>
                    <a:pt x="1858" y="1"/>
                    <a:pt x="180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1" name="Google Shape;4472;p49">
              <a:extLst>
                <a:ext uri="{FF2B5EF4-FFF2-40B4-BE49-F238E27FC236}">
                  <a16:creationId xmlns:a16="http://schemas.microsoft.com/office/drawing/2014/main" id="{C3930485-1684-14C0-3B1E-0C2B4E6B6F60}"/>
                </a:ext>
              </a:extLst>
            </p:cNvPr>
            <p:cNvSpPr/>
            <p:nvPr/>
          </p:nvSpPr>
          <p:spPr>
            <a:xfrm>
              <a:off x="8196025" y="9299275"/>
              <a:ext cx="47550" cy="14525"/>
            </a:xfrm>
            <a:custGeom>
              <a:avLst/>
              <a:gdLst/>
              <a:ahLst/>
              <a:cxnLst/>
              <a:rect l="l" t="t" r="r" b="b"/>
              <a:pathLst>
                <a:path w="1902" h="581" extrusionOk="0">
                  <a:moveTo>
                    <a:pt x="1755" y="0"/>
                  </a:moveTo>
                  <a:cubicBezTo>
                    <a:pt x="1737" y="0"/>
                    <a:pt x="1720" y="5"/>
                    <a:pt x="1702" y="13"/>
                  </a:cubicBezTo>
                  <a:cubicBezTo>
                    <a:pt x="1443" y="100"/>
                    <a:pt x="741" y="334"/>
                    <a:pt x="358" y="334"/>
                  </a:cubicBezTo>
                  <a:cubicBezTo>
                    <a:pt x="296" y="334"/>
                    <a:pt x="243" y="328"/>
                    <a:pt x="201" y="314"/>
                  </a:cubicBezTo>
                  <a:cubicBezTo>
                    <a:pt x="188" y="308"/>
                    <a:pt x="175" y="305"/>
                    <a:pt x="161" y="305"/>
                  </a:cubicBezTo>
                  <a:cubicBezTo>
                    <a:pt x="101" y="305"/>
                    <a:pt x="34" y="359"/>
                    <a:pt x="34" y="414"/>
                  </a:cubicBezTo>
                  <a:cubicBezTo>
                    <a:pt x="0" y="447"/>
                    <a:pt x="34" y="547"/>
                    <a:pt x="101" y="547"/>
                  </a:cubicBezTo>
                  <a:cubicBezTo>
                    <a:pt x="167" y="581"/>
                    <a:pt x="267" y="581"/>
                    <a:pt x="334" y="581"/>
                  </a:cubicBezTo>
                  <a:cubicBezTo>
                    <a:pt x="868" y="581"/>
                    <a:pt x="1702" y="280"/>
                    <a:pt x="1802" y="247"/>
                  </a:cubicBezTo>
                  <a:cubicBezTo>
                    <a:pt x="1868" y="214"/>
                    <a:pt x="1902" y="147"/>
                    <a:pt x="1868" y="80"/>
                  </a:cubicBezTo>
                  <a:cubicBezTo>
                    <a:pt x="1844" y="31"/>
                    <a:pt x="1802" y="0"/>
                    <a:pt x="175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2" name="Google Shape;4473;p49">
              <a:extLst>
                <a:ext uri="{FF2B5EF4-FFF2-40B4-BE49-F238E27FC236}">
                  <a16:creationId xmlns:a16="http://schemas.microsoft.com/office/drawing/2014/main" id="{5195E316-14DA-8574-7CFC-F7A9A8588CFF}"/>
                </a:ext>
              </a:extLst>
            </p:cNvPr>
            <p:cNvSpPr/>
            <p:nvPr/>
          </p:nvSpPr>
          <p:spPr>
            <a:xfrm>
              <a:off x="8492900" y="9428850"/>
              <a:ext cx="13375" cy="45900"/>
            </a:xfrm>
            <a:custGeom>
              <a:avLst/>
              <a:gdLst/>
              <a:ahLst/>
              <a:cxnLst/>
              <a:rect l="l" t="t" r="r" b="b"/>
              <a:pathLst>
                <a:path w="535" h="1836" extrusionOk="0">
                  <a:moveTo>
                    <a:pt x="401" y="1"/>
                  </a:moveTo>
                  <a:cubicBezTo>
                    <a:pt x="334" y="1"/>
                    <a:pt x="267" y="34"/>
                    <a:pt x="267" y="101"/>
                  </a:cubicBezTo>
                  <a:cubicBezTo>
                    <a:pt x="267" y="468"/>
                    <a:pt x="234" y="1402"/>
                    <a:pt x="34" y="1669"/>
                  </a:cubicBezTo>
                  <a:cubicBezTo>
                    <a:pt x="1" y="1702"/>
                    <a:pt x="34" y="1802"/>
                    <a:pt x="67" y="1835"/>
                  </a:cubicBezTo>
                  <a:lnTo>
                    <a:pt x="134" y="1835"/>
                  </a:lnTo>
                  <a:cubicBezTo>
                    <a:pt x="201" y="1835"/>
                    <a:pt x="234" y="1835"/>
                    <a:pt x="267" y="1802"/>
                  </a:cubicBezTo>
                  <a:cubicBezTo>
                    <a:pt x="534" y="1435"/>
                    <a:pt x="534" y="234"/>
                    <a:pt x="534" y="101"/>
                  </a:cubicBezTo>
                  <a:cubicBezTo>
                    <a:pt x="534" y="34"/>
                    <a:pt x="468" y="1"/>
                    <a:pt x="40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3" name="Google Shape;4474;p49">
              <a:extLst>
                <a:ext uri="{FF2B5EF4-FFF2-40B4-BE49-F238E27FC236}">
                  <a16:creationId xmlns:a16="http://schemas.microsoft.com/office/drawing/2014/main" id="{6693AD02-9982-8664-0828-B9D0DAC9C349}"/>
                </a:ext>
              </a:extLst>
            </p:cNvPr>
            <p:cNvSpPr/>
            <p:nvPr/>
          </p:nvSpPr>
          <p:spPr>
            <a:xfrm>
              <a:off x="8408675" y="9492225"/>
              <a:ext cx="12525" cy="46725"/>
            </a:xfrm>
            <a:custGeom>
              <a:avLst/>
              <a:gdLst/>
              <a:ahLst/>
              <a:cxnLst/>
              <a:rect l="l" t="t" r="r" b="b"/>
              <a:pathLst>
                <a:path w="501" h="1869" extrusionOk="0">
                  <a:moveTo>
                    <a:pt x="367" y="1"/>
                  </a:moveTo>
                  <a:cubicBezTo>
                    <a:pt x="301" y="1"/>
                    <a:pt x="267" y="68"/>
                    <a:pt x="267" y="134"/>
                  </a:cubicBezTo>
                  <a:cubicBezTo>
                    <a:pt x="267" y="468"/>
                    <a:pt x="201" y="1402"/>
                    <a:pt x="34" y="1669"/>
                  </a:cubicBezTo>
                  <a:cubicBezTo>
                    <a:pt x="1" y="1702"/>
                    <a:pt x="1" y="1802"/>
                    <a:pt x="67" y="1836"/>
                  </a:cubicBezTo>
                  <a:cubicBezTo>
                    <a:pt x="67" y="1836"/>
                    <a:pt x="101" y="1869"/>
                    <a:pt x="134" y="1869"/>
                  </a:cubicBezTo>
                  <a:cubicBezTo>
                    <a:pt x="167" y="1869"/>
                    <a:pt x="201" y="1836"/>
                    <a:pt x="234" y="1802"/>
                  </a:cubicBezTo>
                  <a:cubicBezTo>
                    <a:pt x="501" y="1435"/>
                    <a:pt x="501" y="268"/>
                    <a:pt x="501" y="134"/>
                  </a:cubicBezTo>
                  <a:cubicBezTo>
                    <a:pt x="501" y="68"/>
                    <a:pt x="468" y="1"/>
                    <a:pt x="40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4" name="Google Shape;4475;p49">
              <a:extLst>
                <a:ext uri="{FF2B5EF4-FFF2-40B4-BE49-F238E27FC236}">
                  <a16:creationId xmlns:a16="http://schemas.microsoft.com/office/drawing/2014/main" id="{1D31C2BC-6781-E9D8-5422-EF8B851EB044}"/>
                </a:ext>
              </a:extLst>
            </p:cNvPr>
            <p:cNvSpPr/>
            <p:nvPr/>
          </p:nvSpPr>
          <p:spPr>
            <a:xfrm>
              <a:off x="7858275" y="9542775"/>
              <a:ext cx="47575" cy="12025"/>
            </a:xfrm>
            <a:custGeom>
              <a:avLst/>
              <a:gdLst/>
              <a:ahLst/>
              <a:cxnLst/>
              <a:rect l="l" t="t" r="r" b="b"/>
              <a:pathLst>
                <a:path w="1903" h="481" extrusionOk="0">
                  <a:moveTo>
                    <a:pt x="1788" y="1"/>
                  </a:moveTo>
                  <a:cubicBezTo>
                    <a:pt x="1771" y="1"/>
                    <a:pt x="1753" y="5"/>
                    <a:pt x="1735" y="14"/>
                  </a:cubicBezTo>
                  <a:cubicBezTo>
                    <a:pt x="1474" y="66"/>
                    <a:pt x="863" y="221"/>
                    <a:pt x="467" y="221"/>
                  </a:cubicBezTo>
                  <a:cubicBezTo>
                    <a:pt x="358" y="221"/>
                    <a:pt x="266" y="209"/>
                    <a:pt x="201" y="181"/>
                  </a:cubicBezTo>
                  <a:cubicBezTo>
                    <a:pt x="134" y="181"/>
                    <a:pt x="68" y="214"/>
                    <a:pt x="34" y="247"/>
                  </a:cubicBezTo>
                  <a:cubicBezTo>
                    <a:pt x="1" y="314"/>
                    <a:pt x="34" y="414"/>
                    <a:pt x="101" y="414"/>
                  </a:cubicBezTo>
                  <a:cubicBezTo>
                    <a:pt x="201" y="447"/>
                    <a:pt x="334" y="481"/>
                    <a:pt x="468" y="481"/>
                  </a:cubicBezTo>
                  <a:cubicBezTo>
                    <a:pt x="968" y="481"/>
                    <a:pt x="1702" y="281"/>
                    <a:pt x="1802" y="247"/>
                  </a:cubicBezTo>
                  <a:cubicBezTo>
                    <a:pt x="1869" y="214"/>
                    <a:pt x="1902" y="147"/>
                    <a:pt x="1902" y="80"/>
                  </a:cubicBezTo>
                  <a:cubicBezTo>
                    <a:pt x="1878" y="32"/>
                    <a:pt x="1835" y="1"/>
                    <a:pt x="1788"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5" name="Google Shape;4476;p49">
              <a:extLst>
                <a:ext uri="{FF2B5EF4-FFF2-40B4-BE49-F238E27FC236}">
                  <a16:creationId xmlns:a16="http://schemas.microsoft.com/office/drawing/2014/main" id="{F5E932DA-5E10-051B-D25E-9C3B990E808C}"/>
                </a:ext>
              </a:extLst>
            </p:cNvPr>
            <p:cNvSpPr/>
            <p:nvPr/>
          </p:nvSpPr>
          <p:spPr>
            <a:xfrm>
              <a:off x="7805750" y="9515575"/>
              <a:ext cx="47550" cy="9200"/>
            </a:xfrm>
            <a:custGeom>
              <a:avLst/>
              <a:gdLst/>
              <a:ahLst/>
              <a:cxnLst/>
              <a:rect l="l" t="t" r="r" b="b"/>
              <a:pathLst>
                <a:path w="1902" h="368" extrusionOk="0">
                  <a:moveTo>
                    <a:pt x="1735" y="1"/>
                  </a:moveTo>
                  <a:cubicBezTo>
                    <a:pt x="1505" y="47"/>
                    <a:pt x="1005" y="125"/>
                    <a:pt x="618" y="125"/>
                  </a:cubicBezTo>
                  <a:cubicBezTo>
                    <a:pt x="444" y="125"/>
                    <a:pt x="294" y="109"/>
                    <a:pt x="200" y="68"/>
                  </a:cubicBezTo>
                  <a:cubicBezTo>
                    <a:pt x="183" y="59"/>
                    <a:pt x="165" y="55"/>
                    <a:pt x="147" y="55"/>
                  </a:cubicBezTo>
                  <a:cubicBezTo>
                    <a:pt x="100" y="55"/>
                    <a:pt x="58" y="86"/>
                    <a:pt x="34" y="134"/>
                  </a:cubicBezTo>
                  <a:cubicBezTo>
                    <a:pt x="0" y="201"/>
                    <a:pt x="34" y="268"/>
                    <a:pt x="100" y="301"/>
                  </a:cubicBezTo>
                  <a:cubicBezTo>
                    <a:pt x="234" y="335"/>
                    <a:pt x="401" y="368"/>
                    <a:pt x="634" y="368"/>
                  </a:cubicBezTo>
                  <a:cubicBezTo>
                    <a:pt x="1134" y="368"/>
                    <a:pt x="1702" y="268"/>
                    <a:pt x="1802" y="234"/>
                  </a:cubicBezTo>
                  <a:cubicBezTo>
                    <a:pt x="1868" y="234"/>
                    <a:pt x="1902" y="168"/>
                    <a:pt x="1902" y="101"/>
                  </a:cubicBezTo>
                  <a:cubicBezTo>
                    <a:pt x="1868" y="34"/>
                    <a:pt x="1835" y="1"/>
                    <a:pt x="173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6" name="Google Shape;4477;p49">
              <a:extLst>
                <a:ext uri="{FF2B5EF4-FFF2-40B4-BE49-F238E27FC236}">
                  <a16:creationId xmlns:a16="http://schemas.microsoft.com/office/drawing/2014/main" id="{46427F7C-2D17-4CD2-7D50-57F771F03A37}"/>
                </a:ext>
              </a:extLst>
            </p:cNvPr>
            <p:cNvSpPr/>
            <p:nvPr/>
          </p:nvSpPr>
          <p:spPr>
            <a:xfrm>
              <a:off x="7721525" y="9517875"/>
              <a:ext cx="47550" cy="9400"/>
            </a:xfrm>
            <a:custGeom>
              <a:avLst/>
              <a:gdLst/>
              <a:ahLst/>
              <a:cxnLst/>
              <a:rect l="l" t="t" r="r" b="b"/>
              <a:pathLst>
                <a:path w="1902" h="376" extrusionOk="0">
                  <a:moveTo>
                    <a:pt x="1771" y="0"/>
                  </a:moveTo>
                  <a:cubicBezTo>
                    <a:pt x="1759" y="0"/>
                    <a:pt x="1747" y="3"/>
                    <a:pt x="1735" y="9"/>
                  </a:cubicBezTo>
                  <a:cubicBezTo>
                    <a:pt x="1505" y="55"/>
                    <a:pt x="1005" y="133"/>
                    <a:pt x="618" y="133"/>
                  </a:cubicBezTo>
                  <a:cubicBezTo>
                    <a:pt x="444" y="133"/>
                    <a:pt x="293" y="117"/>
                    <a:pt x="200" y="76"/>
                  </a:cubicBezTo>
                  <a:cubicBezTo>
                    <a:pt x="181" y="66"/>
                    <a:pt x="161" y="62"/>
                    <a:pt x="143" y="62"/>
                  </a:cubicBezTo>
                  <a:cubicBezTo>
                    <a:pt x="97" y="62"/>
                    <a:pt x="57" y="86"/>
                    <a:pt x="34" y="109"/>
                  </a:cubicBezTo>
                  <a:cubicBezTo>
                    <a:pt x="0" y="176"/>
                    <a:pt x="34" y="276"/>
                    <a:pt x="100" y="276"/>
                  </a:cubicBezTo>
                  <a:cubicBezTo>
                    <a:pt x="200" y="343"/>
                    <a:pt x="401" y="376"/>
                    <a:pt x="634" y="376"/>
                  </a:cubicBezTo>
                  <a:cubicBezTo>
                    <a:pt x="1134" y="376"/>
                    <a:pt x="1701" y="276"/>
                    <a:pt x="1802" y="243"/>
                  </a:cubicBezTo>
                  <a:cubicBezTo>
                    <a:pt x="1868" y="243"/>
                    <a:pt x="1902" y="176"/>
                    <a:pt x="1902" y="109"/>
                  </a:cubicBezTo>
                  <a:cubicBezTo>
                    <a:pt x="1874" y="55"/>
                    <a:pt x="1825" y="0"/>
                    <a:pt x="177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7" name="Google Shape;4478;p49">
              <a:extLst>
                <a:ext uri="{FF2B5EF4-FFF2-40B4-BE49-F238E27FC236}">
                  <a16:creationId xmlns:a16="http://schemas.microsoft.com/office/drawing/2014/main" id="{9E9F9DBB-AC2C-A461-5991-963201036162}"/>
                </a:ext>
              </a:extLst>
            </p:cNvPr>
            <p:cNvSpPr/>
            <p:nvPr/>
          </p:nvSpPr>
          <p:spPr>
            <a:xfrm>
              <a:off x="7889975" y="9512250"/>
              <a:ext cx="47550" cy="9200"/>
            </a:xfrm>
            <a:custGeom>
              <a:avLst/>
              <a:gdLst/>
              <a:ahLst/>
              <a:cxnLst/>
              <a:rect l="l" t="t" r="r" b="b"/>
              <a:pathLst>
                <a:path w="1902" h="368" extrusionOk="0">
                  <a:moveTo>
                    <a:pt x="1735" y="1"/>
                  </a:moveTo>
                  <a:cubicBezTo>
                    <a:pt x="1505" y="47"/>
                    <a:pt x="989" y="124"/>
                    <a:pt x="603" y="124"/>
                  </a:cubicBezTo>
                  <a:cubicBezTo>
                    <a:pt x="430" y="124"/>
                    <a:pt x="283" y="109"/>
                    <a:pt x="201" y="67"/>
                  </a:cubicBezTo>
                  <a:cubicBezTo>
                    <a:pt x="183" y="58"/>
                    <a:pt x="162" y="54"/>
                    <a:pt x="142" y="54"/>
                  </a:cubicBezTo>
                  <a:cubicBezTo>
                    <a:pt x="87" y="54"/>
                    <a:pt x="34" y="85"/>
                    <a:pt x="34" y="134"/>
                  </a:cubicBezTo>
                  <a:cubicBezTo>
                    <a:pt x="0" y="167"/>
                    <a:pt x="34" y="267"/>
                    <a:pt x="67" y="301"/>
                  </a:cubicBezTo>
                  <a:cubicBezTo>
                    <a:pt x="201" y="334"/>
                    <a:pt x="401" y="367"/>
                    <a:pt x="634" y="367"/>
                  </a:cubicBezTo>
                  <a:cubicBezTo>
                    <a:pt x="1101" y="367"/>
                    <a:pt x="1702" y="267"/>
                    <a:pt x="1802" y="234"/>
                  </a:cubicBezTo>
                  <a:cubicBezTo>
                    <a:pt x="1868" y="234"/>
                    <a:pt x="1902" y="167"/>
                    <a:pt x="1902" y="101"/>
                  </a:cubicBezTo>
                  <a:cubicBezTo>
                    <a:pt x="1868" y="34"/>
                    <a:pt x="1802" y="1"/>
                    <a:pt x="173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8" name="Google Shape;4479;p49">
              <a:extLst>
                <a:ext uri="{FF2B5EF4-FFF2-40B4-BE49-F238E27FC236}">
                  <a16:creationId xmlns:a16="http://schemas.microsoft.com/office/drawing/2014/main" id="{477185BF-2926-095B-8ABD-F725CD19D4D6}"/>
                </a:ext>
              </a:extLst>
            </p:cNvPr>
            <p:cNvSpPr/>
            <p:nvPr/>
          </p:nvSpPr>
          <p:spPr>
            <a:xfrm>
              <a:off x="7774050" y="9546450"/>
              <a:ext cx="47575" cy="8350"/>
            </a:xfrm>
            <a:custGeom>
              <a:avLst/>
              <a:gdLst/>
              <a:ahLst/>
              <a:cxnLst/>
              <a:rect l="l" t="t" r="r" b="b"/>
              <a:pathLst>
                <a:path w="1903" h="334" extrusionOk="0">
                  <a:moveTo>
                    <a:pt x="1735" y="0"/>
                  </a:moveTo>
                  <a:cubicBezTo>
                    <a:pt x="1522" y="43"/>
                    <a:pt x="1062" y="99"/>
                    <a:pt x="680" y="99"/>
                  </a:cubicBezTo>
                  <a:cubicBezTo>
                    <a:pt x="465" y="99"/>
                    <a:pt x="275" y="82"/>
                    <a:pt x="168" y="34"/>
                  </a:cubicBezTo>
                  <a:cubicBezTo>
                    <a:pt x="159" y="25"/>
                    <a:pt x="145" y="20"/>
                    <a:pt x="130" y="20"/>
                  </a:cubicBezTo>
                  <a:cubicBezTo>
                    <a:pt x="88" y="20"/>
                    <a:pt x="34" y="51"/>
                    <a:pt x="34" y="100"/>
                  </a:cubicBezTo>
                  <a:cubicBezTo>
                    <a:pt x="1" y="134"/>
                    <a:pt x="1" y="234"/>
                    <a:pt x="67" y="234"/>
                  </a:cubicBezTo>
                  <a:cubicBezTo>
                    <a:pt x="234" y="334"/>
                    <a:pt x="434" y="334"/>
                    <a:pt x="701" y="334"/>
                  </a:cubicBezTo>
                  <a:cubicBezTo>
                    <a:pt x="1168" y="334"/>
                    <a:pt x="1702" y="267"/>
                    <a:pt x="1769" y="234"/>
                  </a:cubicBezTo>
                  <a:cubicBezTo>
                    <a:pt x="1835" y="234"/>
                    <a:pt x="1902" y="167"/>
                    <a:pt x="1869" y="100"/>
                  </a:cubicBezTo>
                  <a:cubicBezTo>
                    <a:pt x="1869" y="34"/>
                    <a:pt x="1802" y="0"/>
                    <a:pt x="173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9" name="Google Shape;4480;p49">
              <a:extLst>
                <a:ext uri="{FF2B5EF4-FFF2-40B4-BE49-F238E27FC236}">
                  <a16:creationId xmlns:a16="http://schemas.microsoft.com/office/drawing/2014/main" id="{B52B9DC2-B300-5666-AFC0-7E2D4C710EFD}"/>
                </a:ext>
              </a:extLst>
            </p:cNvPr>
            <p:cNvSpPr/>
            <p:nvPr/>
          </p:nvSpPr>
          <p:spPr>
            <a:xfrm>
              <a:off x="8459550" y="9492750"/>
              <a:ext cx="28375" cy="40375"/>
            </a:xfrm>
            <a:custGeom>
              <a:avLst/>
              <a:gdLst/>
              <a:ahLst/>
              <a:cxnLst/>
              <a:rect l="l" t="t" r="r" b="b"/>
              <a:pathLst>
                <a:path w="1135" h="1615" extrusionOk="0">
                  <a:moveTo>
                    <a:pt x="981" y="0"/>
                  </a:moveTo>
                  <a:cubicBezTo>
                    <a:pt x="934" y="0"/>
                    <a:pt x="892" y="31"/>
                    <a:pt x="868" y="80"/>
                  </a:cubicBezTo>
                  <a:cubicBezTo>
                    <a:pt x="768" y="380"/>
                    <a:pt x="367" y="1214"/>
                    <a:pt x="67" y="1414"/>
                  </a:cubicBezTo>
                  <a:cubicBezTo>
                    <a:pt x="34" y="1448"/>
                    <a:pt x="0" y="1514"/>
                    <a:pt x="34" y="1581"/>
                  </a:cubicBezTo>
                  <a:cubicBezTo>
                    <a:pt x="67" y="1614"/>
                    <a:pt x="100" y="1614"/>
                    <a:pt x="134" y="1614"/>
                  </a:cubicBezTo>
                  <a:lnTo>
                    <a:pt x="200" y="1614"/>
                  </a:lnTo>
                  <a:cubicBezTo>
                    <a:pt x="601" y="1381"/>
                    <a:pt x="1068" y="280"/>
                    <a:pt x="1101" y="147"/>
                  </a:cubicBezTo>
                  <a:cubicBezTo>
                    <a:pt x="1134" y="113"/>
                    <a:pt x="1101" y="13"/>
                    <a:pt x="1034" y="13"/>
                  </a:cubicBezTo>
                  <a:cubicBezTo>
                    <a:pt x="1017" y="4"/>
                    <a:pt x="999" y="0"/>
                    <a:pt x="98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0" name="Google Shape;4481;p49">
              <a:extLst>
                <a:ext uri="{FF2B5EF4-FFF2-40B4-BE49-F238E27FC236}">
                  <a16:creationId xmlns:a16="http://schemas.microsoft.com/office/drawing/2014/main" id="{19AF61BC-E86F-50B5-3DF9-E98661F7AA77}"/>
                </a:ext>
              </a:extLst>
            </p:cNvPr>
            <p:cNvSpPr/>
            <p:nvPr/>
          </p:nvSpPr>
          <p:spPr>
            <a:xfrm>
              <a:off x="8447875" y="9450550"/>
              <a:ext cx="12525" cy="46725"/>
            </a:xfrm>
            <a:custGeom>
              <a:avLst/>
              <a:gdLst/>
              <a:ahLst/>
              <a:cxnLst/>
              <a:rect l="l" t="t" r="r" b="b"/>
              <a:pathLst>
                <a:path w="501" h="1869" extrusionOk="0">
                  <a:moveTo>
                    <a:pt x="401" y="0"/>
                  </a:moveTo>
                  <a:cubicBezTo>
                    <a:pt x="334" y="0"/>
                    <a:pt x="267" y="67"/>
                    <a:pt x="267" y="134"/>
                  </a:cubicBezTo>
                  <a:cubicBezTo>
                    <a:pt x="267" y="467"/>
                    <a:pt x="234" y="1401"/>
                    <a:pt x="34" y="1668"/>
                  </a:cubicBezTo>
                  <a:cubicBezTo>
                    <a:pt x="0" y="1701"/>
                    <a:pt x="0" y="1801"/>
                    <a:pt x="67" y="1835"/>
                  </a:cubicBezTo>
                  <a:cubicBezTo>
                    <a:pt x="67" y="1835"/>
                    <a:pt x="100" y="1868"/>
                    <a:pt x="134" y="1868"/>
                  </a:cubicBezTo>
                  <a:cubicBezTo>
                    <a:pt x="167" y="1868"/>
                    <a:pt x="200" y="1835"/>
                    <a:pt x="234" y="1801"/>
                  </a:cubicBezTo>
                  <a:cubicBezTo>
                    <a:pt x="501" y="1434"/>
                    <a:pt x="501" y="267"/>
                    <a:pt x="501" y="134"/>
                  </a:cubicBezTo>
                  <a:cubicBezTo>
                    <a:pt x="501" y="67"/>
                    <a:pt x="467" y="0"/>
                    <a:pt x="40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1" name="Google Shape;4482;p49">
              <a:extLst>
                <a:ext uri="{FF2B5EF4-FFF2-40B4-BE49-F238E27FC236}">
                  <a16:creationId xmlns:a16="http://schemas.microsoft.com/office/drawing/2014/main" id="{08C60823-2282-6E19-B786-72E19A91B008}"/>
                </a:ext>
              </a:extLst>
            </p:cNvPr>
            <p:cNvSpPr/>
            <p:nvPr/>
          </p:nvSpPr>
          <p:spPr>
            <a:xfrm>
              <a:off x="8512075" y="8977375"/>
              <a:ext cx="73425" cy="82075"/>
            </a:xfrm>
            <a:custGeom>
              <a:avLst/>
              <a:gdLst/>
              <a:ahLst/>
              <a:cxnLst/>
              <a:rect l="l" t="t" r="r" b="b"/>
              <a:pathLst>
                <a:path w="2937" h="3283" extrusionOk="0">
                  <a:moveTo>
                    <a:pt x="1660" y="1"/>
                  </a:moveTo>
                  <a:cubicBezTo>
                    <a:pt x="1640" y="1"/>
                    <a:pt x="1620" y="5"/>
                    <a:pt x="1602" y="14"/>
                  </a:cubicBezTo>
                  <a:cubicBezTo>
                    <a:pt x="1569" y="47"/>
                    <a:pt x="1535" y="114"/>
                    <a:pt x="1569" y="180"/>
                  </a:cubicBezTo>
                  <a:cubicBezTo>
                    <a:pt x="1869" y="781"/>
                    <a:pt x="2636" y="2482"/>
                    <a:pt x="2336" y="3016"/>
                  </a:cubicBezTo>
                  <a:cubicBezTo>
                    <a:pt x="2302" y="3049"/>
                    <a:pt x="2302" y="3049"/>
                    <a:pt x="2269" y="3049"/>
                  </a:cubicBezTo>
                  <a:cubicBezTo>
                    <a:pt x="1902" y="3049"/>
                    <a:pt x="868" y="1748"/>
                    <a:pt x="234" y="814"/>
                  </a:cubicBezTo>
                  <a:cubicBezTo>
                    <a:pt x="215" y="775"/>
                    <a:pt x="184" y="759"/>
                    <a:pt x="148" y="759"/>
                  </a:cubicBezTo>
                  <a:cubicBezTo>
                    <a:pt x="123" y="759"/>
                    <a:pt x="95" y="767"/>
                    <a:pt x="68" y="781"/>
                  </a:cubicBezTo>
                  <a:cubicBezTo>
                    <a:pt x="1" y="814"/>
                    <a:pt x="1" y="914"/>
                    <a:pt x="34" y="948"/>
                  </a:cubicBezTo>
                  <a:cubicBezTo>
                    <a:pt x="301" y="1348"/>
                    <a:pt x="1635" y="3283"/>
                    <a:pt x="2269" y="3283"/>
                  </a:cubicBezTo>
                  <a:cubicBezTo>
                    <a:pt x="2369" y="3283"/>
                    <a:pt x="2469" y="3249"/>
                    <a:pt x="2536" y="3116"/>
                  </a:cubicBezTo>
                  <a:cubicBezTo>
                    <a:pt x="2936" y="2382"/>
                    <a:pt x="1902" y="314"/>
                    <a:pt x="1769" y="80"/>
                  </a:cubicBezTo>
                  <a:cubicBezTo>
                    <a:pt x="1769" y="31"/>
                    <a:pt x="1715" y="1"/>
                    <a:pt x="1660"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2" name="Google Shape;4483;p49">
              <a:extLst>
                <a:ext uri="{FF2B5EF4-FFF2-40B4-BE49-F238E27FC236}">
                  <a16:creationId xmlns:a16="http://schemas.microsoft.com/office/drawing/2014/main" id="{89C765BC-9B5A-0BFF-7F28-F5ECEC497B88}"/>
                </a:ext>
              </a:extLst>
            </p:cNvPr>
            <p:cNvSpPr/>
            <p:nvPr/>
          </p:nvSpPr>
          <p:spPr>
            <a:xfrm>
              <a:off x="8601325" y="8939825"/>
              <a:ext cx="73400" cy="82100"/>
            </a:xfrm>
            <a:custGeom>
              <a:avLst/>
              <a:gdLst/>
              <a:ahLst/>
              <a:cxnLst/>
              <a:rect l="l" t="t" r="r" b="b"/>
              <a:pathLst>
                <a:path w="2936" h="3284" extrusionOk="0">
                  <a:moveTo>
                    <a:pt x="1659" y="1"/>
                  </a:moveTo>
                  <a:cubicBezTo>
                    <a:pt x="1640" y="1"/>
                    <a:pt x="1621" y="5"/>
                    <a:pt x="1601" y="15"/>
                  </a:cubicBezTo>
                  <a:cubicBezTo>
                    <a:pt x="1534" y="48"/>
                    <a:pt x="1501" y="115"/>
                    <a:pt x="1534" y="181"/>
                  </a:cubicBezTo>
                  <a:cubicBezTo>
                    <a:pt x="1868" y="782"/>
                    <a:pt x="2602" y="2450"/>
                    <a:pt x="2302" y="2983"/>
                  </a:cubicBezTo>
                  <a:cubicBezTo>
                    <a:pt x="2302" y="3017"/>
                    <a:pt x="2268" y="3017"/>
                    <a:pt x="2268" y="3017"/>
                  </a:cubicBezTo>
                  <a:cubicBezTo>
                    <a:pt x="2264" y="3017"/>
                    <a:pt x="2259" y="3017"/>
                    <a:pt x="2254" y="3017"/>
                  </a:cubicBezTo>
                  <a:cubicBezTo>
                    <a:pt x="1875" y="3017"/>
                    <a:pt x="859" y="1737"/>
                    <a:pt x="234" y="815"/>
                  </a:cubicBezTo>
                  <a:cubicBezTo>
                    <a:pt x="213" y="774"/>
                    <a:pt x="167" y="745"/>
                    <a:pt x="127" y="745"/>
                  </a:cubicBezTo>
                  <a:cubicBezTo>
                    <a:pt x="102" y="745"/>
                    <a:pt x="80" y="756"/>
                    <a:pt x="67" y="782"/>
                  </a:cubicBezTo>
                  <a:cubicBezTo>
                    <a:pt x="0" y="815"/>
                    <a:pt x="0" y="882"/>
                    <a:pt x="33" y="949"/>
                  </a:cubicBezTo>
                  <a:cubicBezTo>
                    <a:pt x="300" y="1349"/>
                    <a:pt x="1601" y="3284"/>
                    <a:pt x="2268" y="3284"/>
                  </a:cubicBezTo>
                  <a:cubicBezTo>
                    <a:pt x="2335" y="3284"/>
                    <a:pt x="2468" y="3250"/>
                    <a:pt x="2535" y="3117"/>
                  </a:cubicBezTo>
                  <a:cubicBezTo>
                    <a:pt x="2935" y="2350"/>
                    <a:pt x="1901" y="281"/>
                    <a:pt x="1768" y="48"/>
                  </a:cubicBezTo>
                  <a:cubicBezTo>
                    <a:pt x="1744" y="24"/>
                    <a:pt x="1704" y="1"/>
                    <a:pt x="1659"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3" name="Google Shape;4484;p49">
              <a:extLst>
                <a:ext uri="{FF2B5EF4-FFF2-40B4-BE49-F238E27FC236}">
                  <a16:creationId xmlns:a16="http://schemas.microsoft.com/office/drawing/2014/main" id="{C0E6DD78-910F-D716-ED85-72DEE9F45806}"/>
                </a:ext>
              </a:extLst>
            </p:cNvPr>
            <p:cNvSpPr/>
            <p:nvPr/>
          </p:nvSpPr>
          <p:spPr>
            <a:xfrm>
              <a:off x="8444525" y="9040250"/>
              <a:ext cx="63425" cy="62575"/>
            </a:xfrm>
            <a:custGeom>
              <a:avLst/>
              <a:gdLst/>
              <a:ahLst/>
              <a:cxnLst/>
              <a:rect l="l" t="t" r="r" b="b"/>
              <a:pathLst>
                <a:path w="2537" h="2503" extrusionOk="0">
                  <a:moveTo>
                    <a:pt x="1268" y="0"/>
                  </a:moveTo>
                  <a:cubicBezTo>
                    <a:pt x="568" y="0"/>
                    <a:pt x="1" y="567"/>
                    <a:pt x="1" y="1268"/>
                  </a:cubicBezTo>
                  <a:cubicBezTo>
                    <a:pt x="1" y="1935"/>
                    <a:pt x="568" y="2502"/>
                    <a:pt x="1268" y="2502"/>
                  </a:cubicBezTo>
                  <a:cubicBezTo>
                    <a:pt x="1969" y="2502"/>
                    <a:pt x="2536" y="1935"/>
                    <a:pt x="2536" y="1268"/>
                  </a:cubicBezTo>
                  <a:cubicBezTo>
                    <a:pt x="2536" y="567"/>
                    <a:pt x="1969" y="0"/>
                    <a:pt x="1268"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4" name="Google Shape;4485;p49">
              <a:extLst>
                <a:ext uri="{FF2B5EF4-FFF2-40B4-BE49-F238E27FC236}">
                  <a16:creationId xmlns:a16="http://schemas.microsoft.com/office/drawing/2014/main" id="{AD91B2F9-167A-813E-C63D-34F21F565B20}"/>
                </a:ext>
              </a:extLst>
            </p:cNvPr>
            <p:cNvSpPr/>
            <p:nvPr/>
          </p:nvSpPr>
          <p:spPr>
            <a:xfrm>
              <a:off x="8245225" y="8908475"/>
              <a:ext cx="100925" cy="75100"/>
            </a:xfrm>
            <a:custGeom>
              <a:avLst/>
              <a:gdLst/>
              <a:ahLst/>
              <a:cxnLst/>
              <a:rect l="l" t="t" r="r" b="b"/>
              <a:pathLst>
                <a:path w="4037" h="3004" extrusionOk="0">
                  <a:moveTo>
                    <a:pt x="568" y="1"/>
                  </a:moveTo>
                  <a:cubicBezTo>
                    <a:pt x="334" y="1"/>
                    <a:pt x="234" y="68"/>
                    <a:pt x="201" y="168"/>
                  </a:cubicBezTo>
                  <a:cubicBezTo>
                    <a:pt x="1" y="635"/>
                    <a:pt x="1668" y="2303"/>
                    <a:pt x="2402" y="2970"/>
                  </a:cubicBezTo>
                  <a:cubicBezTo>
                    <a:pt x="2436" y="3003"/>
                    <a:pt x="2469" y="3003"/>
                    <a:pt x="2502" y="3003"/>
                  </a:cubicBezTo>
                  <a:cubicBezTo>
                    <a:pt x="2536" y="3003"/>
                    <a:pt x="2569" y="3003"/>
                    <a:pt x="2569" y="2970"/>
                  </a:cubicBezTo>
                  <a:cubicBezTo>
                    <a:pt x="2636" y="2936"/>
                    <a:pt x="2636" y="2836"/>
                    <a:pt x="2569" y="2803"/>
                  </a:cubicBezTo>
                  <a:cubicBezTo>
                    <a:pt x="1335" y="1635"/>
                    <a:pt x="367" y="468"/>
                    <a:pt x="434" y="268"/>
                  </a:cubicBezTo>
                  <a:cubicBezTo>
                    <a:pt x="434" y="268"/>
                    <a:pt x="449" y="253"/>
                    <a:pt x="479" y="253"/>
                  </a:cubicBezTo>
                  <a:cubicBezTo>
                    <a:pt x="493" y="253"/>
                    <a:pt x="512" y="257"/>
                    <a:pt x="534" y="268"/>
                  </a:cubicBezTo>
                  <a:cubicBezTo>
                    <a:pt x="1568" y="335"/>
                    <a:pt x="3870" y="935"/>
                    <a:pt x="3870" y="968"/>
                  </a:cubicBezTo>
                  <a:cubicBezTo>
                    <a:pt x="3937" y="968"/>
                    <a:pt x="4003" y="935"/>
                    <a:pt x="4037" y="868"/>
                  </a:cubicBezTo>
                  <a:cubicBezTo>
                    <a:pt x="4037" y="802"/>
                    <a:pt x="4003" y="735"/>
                    <a:pt x="3937" y="701"/>
                  </a:cubicBezTo>
                  <a:cubicBezTo>
                    <a:pt x="3870" y="701"/>
                    <a:pt x="1635" y="68"/>
                    <a:pt x="568"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5" name="Google Shape;4486;p49">
              <a:extLst>
                <a:ext uri="{FF2B5EF4-FFF2-40B4-BE49-F238E27FC236}">
                  <a16:creationId xmlns:a16="http://schemas.microsoft.com/office/drawing/2014/main" id="{0F560EA5-07D0-7CB5-4148-16891349E94C}"/>
                </a:ext>
              </a:extLst>
            </p:cNvPr>
            <p:cNvSpPr/>
            <p:nvPr/>
          </p:nvSpPr>
          <p:spPr>
            <a:xfrm>
              <a:off x="8429525" y="8741900"/>
              <a:ext cx="71750" cy="121575"/>
            </a:xfrm>
            <a:custGeom>
              <a:avLst/>
              <a:gdLst/>
              <a:ahLst/>
              <a:cxnLst/>
              <a:rect l="l" t="t" r="r" b="b"/>
              <a:pathLst>
                <a:path w="2870" h="4863" extrusionOk="0">
                  <a:moveTo>
                    <a:pt x="330" y="1"/>
                  </a:moveTo>
                  <a:cubicBezTo>
                    <a:pt x="301" y="1"/>
                    <a:pt x="267" y="9"/>
                    <a:pt x="234" y="26"/>
                  </a:cubicBezTo>
                  <a:cubicBezTo>
                    <a:pt x="167" y="59"/>
                    <a:pt x="0" y="159"/>
                    <a:pt x="167" y="4729"/>
                  </a:cubicBezTo>
                  <a:cubicBezTo>
                    <a:pt x="167" y="4796"/>
                    <a:pt x="234" y="4863"/>
                    <a:pt x="301" y="4863"/>
                  </a:cubicBezTo>
                  <a:cubicBezTo>
                    <a:pt x="367" y="4829"/>
                    <a:pt x="434" y="4796"/>
                    <a:pt x="434" y="4729"/>
                  </a:cubicBezTo>
                  <a:cubicBezTo>
                    <a:pt x="367" y="3262"/>
                    <a:pt x="301" y="1027"/>
                    <a:pt x="367" y="359"/>
                  </a:cubicBezTo>
                  <a:lnTo>
                    <a:pt x="367" y="359"/>
                  </a:lnTo>
                  <a:cubicBezTo>
                    <a:pt x="768" y="826"/>
                    <a:pt x="1902" y="2361"/>
                    <a:pt x="2602" y="3362"/>
                  </a:cubicBezTo>
                  <a:cubicBezTo>
                    <a:pt x="2641" y="3381"/>
                    <a:pt x="2679" y="3400"/>
                    <a:pt x="2718" y="3400"/>
                  </a:cubicBezTo>
                  <a:cubicBezTo>
                    <a:pt x="2746" y="3400"/>
                    <a:pt x="2774" y="3390"/>
                    <a:pt x="2802" y="3362"/>
                  </a:cubicBezTo>
                  <a:cubicBezTo>
                    <a:pt x="2836" y="3328"/>
                    <a:pt x="2869" y="3262"/>
                    <a:pt x="2802" y="3195"/>
                  </a:cubicBezTo>
                  <a:cubicBezTo>
                    <a:pt x="2436" y="2694"/>
                    <a:pt x="601" y="193"/>
                    <a:pt x="401" y="26"/>
                  </a:cubicBezTo>
                  <a:cubicBezTo>
                    <a:pt x="384" y="9"/>
                    <a:pt x="359" y="1"/>
                    <a:pt x="330"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6" name="Google Shape;4487;p49">
              <a:extLst>
                <a:ext uri="{FF2B5EF4-FFF2-40B4-BE49-F238E27FC236}">
                  <a16:creationId xmlns:a16="http://schemas.microsoft.com/office/drawing/2014/main" id="{8EA33983-EA87-BCE7-BA23-ABC8DD6066D6}"/>
                </a:ext>
              </a:extLst>
            </p:cNvPr>
            <p:cNvSpPr/>
            <p:nvPr/>
          </p:nvSpPr>
          <p:spPr>
            <a:xfrm>
              <a:off x="8517925" y="8908475"/>
              <a:ext cx="22525" cy="20050"/>
            </a:xfrm>
            <a:custGeom>
              <a:avLst/>
              <a:gdLst/>
              <a:ahLst/>
              <a:cxnLst/>
              <a:rect l="l" t="t" r="r" b="b"/>
              <a:pathLst>
                <a:path w="901" h="802" extrusionOk="0">
                  <a:moveTo>
                    <a:pt x="134" y="1"/>
                  </a:moveTo>
                  <a:cubicBezTo>
                    <a:pt x="67" y="1"/>
                    <a:pt x="34" y="68"/>
                    <a:pt x="0" y="134"/>
                  </a:cubicBezTo>
                  <a:cubicBezTo>
                    <a:pt x="0" y="201"/>
                    <a:pt x="67" y="234"/>
                    <a:pt x="134" y="268"/>
                  </a:cubicBezTo>
                  <a:cubicBezTo>
                    <a:pt x="134" y="268"/>
                    <a:pt x="501" y="301"/>
                    <a:pt x="634" y="701"/>
                  </a:cubicBezTo>
                  <a:cubicBezTo>
                    <a:pt x="634" y="768"/>
                    <a:pt x="701" y="802"/>
                    <a:pt x="734" y="802"/>
                  </a:cubicBezTo>
                  <a:lnTo>
                    <a:pt x="801" y="802"/>
                  </a:lnTo>
                  <a:cubicBezTo>
                    <a:pt x="868" y="768"/>
                    <a:pt x="901" y="701"/>
                    <a:pt x="868" y="635"/>
                  </a:cubicBezTo>
                  <a:cubicBezTo>
                    <a:pt x="701" y="34"/>
                    <a:pt x="167" y="1"/>
                    <a:pt x="13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7" name="Google Shape;4488;p49">
              <a:extLst>
                <a:ext uri="{FF2B5EF4-FFF2-40B4-BE49-F238E27FC236}">
                  <a16:creationId xmlns:a16="http://schemas.microsoft.com/office/drawing/2014/main" id="{A9074F0F-64C2-0913-49AF-C9E75B7EE96F}"/>
                </a:ext>
              </a:extLst>
            </p:cNvPr>
            <p:cNvSpPr/>
            <p:nvPr/>
          </p:nvSpPr>
          <p:spPr>
            <a:xfrm>
              <a:off x="8472900" y="8880125"/>
              <a:ext cx="22525" cy="19200"/>
            </a:xfrm>
            <a:custGeom>
              <a:avLst/>
              <a:gdLst/>
              <a:ahLst/>
              <a:cxnLst/>
              <a:rect l="l" t="t" r="r" b="b"/>
              <a:pathLst>
                <a:path w="901" h="768" extrusionOk="0">
                  <a:moveTo>
                    <a:pt x="133" y="1"/>
                  </a:moveTo>
                  <a:cubicBezTo>
                    <a:pt x="67" y="1"/>
                    <a:pt x="33" y="34"/>
                    <a:pt x="0" y="101"/>
                  </a:cubicBezTo>
                  <a:cubicBezTo>
                    <a:pt x="0" y="168"/>
                    <a:pt x="67" y="234"/>
                    <a:pt x="133" y="234"/>
                  </a:cubicBezTo>
                  <a:cubicBezTo>
                    <a:pt x="133" y="234"/>
                    <a:pt x="500" y="268"/>
                    <a:pt x="634" y="701"/>
                  </a:cubicBezTo>
                  <a:cubicBezTo>
                    <a:pt x="634" y="735"/>
                    <a:pt x="701" y="768"/>
                    <a:pt x="767" y="768"/>
                  </a:cubicBezTo>
                  <a:lnTo>
                    <a:pt x="801" y="768"/>
                  </a:lnTo>
                  <a:cubicBezTo>
                    <a:pt x="867" y="768"/>
                    <a:pt x="901" y="701"/>
                    <a:pt x="867" y="635"/>
                  </a:cubicBezTo>
                  <a:cubicBezTo>
                    <a:pt x="701" y="34"/>
                    <a:pt x="167" y="1"/>
                    <a:pt x="133"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8" name="Google Shape;4489;p49">
              <a:extLst>
                <a:ext uri="{FF2B5EF4-FFF2-40B4-BE49-F238E27FC236}">
                  <a16:creationId xmlns:a16="http://schemas.microsoft.com/office/drawing/2014/main" id="{A06238FD-6E4D-8301-9743-7E27B6C66CCF}"/>
                </a:ext>
              </a:extLst>
            </p:cNvPr>
            <p:cNvSpPr/>
            <p:nvPr/>
          </p:nvSpPr>
          <p:spPr>
            <a:xfrm>
              <a:off x="8442025" y="8895775"/>
              <a:ext cx="26725" cy="12725"/>
            </a:xfrm>
            <a:custGeom>
              <a:avLst/>
              <a:gdLst/>
              <a:ahLst/>
              <a:cxnLst/>
              <a:rect l="l" t="t" r="r" b="b"/>
              <a:pathLst>
                <a:path w="1069" h="509" extrusionOk="0">
                  <a:moveTo>
                    <a:pt x="397" y="0"/>
                  </a:moveTo>
                  <a:cubicBezTo>
                    <a:pt x="218" y="0"/>
                    <a:pt x="84" y="59"/>
                    <a:pt x="68" y="75"/>
                  </a:cubicBezTo>
                  <a:cubicBezTo>
                    <a:pt x="34" y="75"/>
                    <a:pt x="1" y="175"/>
                    <a:pt x="1" y="209"/>
                  </a:cubicBezTo>
                  <a:cubicBezTo>
                    <a:pt x="25" y="258"/>
                    <a:pt x="68" y="289"/>
                    <a:pt x="115" y="289"/>
                  </a:cubicBezTo>
                  <a:cubicBezTo>
                    <a:pt x="132" y="289"/>
                    <a:pt x="150" y="284"/>
                    <a:pt x="168" y="275"/>
                  </a:cubicBezTo>
                  <a:cubicBezTo>
                    <a:pt x="182" y="275"/>
                    <a:pt x="257" y="249"/>
                    <a:pt x="361" y="249"/>
                  </a:cubicBezTo>
                  <a:cubicBezTo>
                    <a:pt x="491" y="249"/>
                    <a:pt x="668" y="290"/>
                    <a:pt x="835" y="476"/>
                  </a:cubicBezTo>
                  <a:cubicBezTo>
                    <a:pt x="868" y="476"/>
                    <a:pt x="901" y="509"/>
                    <a:pt x="935" y="509"/>
                  </a:cubicBezTo>
                  <a:cubicBezTo>
                    <a:pt x="968" y="509"/>
                    <a:pt x="968" y="476"/>
                    <a:pt x="1002" y="476"/>
                  </a:cubicBezTo>
                  <a:cubicBezTo>
                    <a:pt x="1068" y="409"/>
                    <a:pt x="1068" y="342"/>
                    <a:pt x="1002" y="275"/>
                  </a:cubicBezTo>
                  <a:cubicBezTo>
                    <a:pt x="801" y="59"/>
                    <a:pt x="576" y="0"/>
                    <a:pt x="397"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9" name="Google Shape;4490;p49">
              <a:extLst>
                <a:ext uri="{FF2B5EF4-FFF2-40B4-BE49-F238E27FC236}">
                  <a16:creationId xmlns:a16="http://schemas.microsoft.com/office/drawing/2014/main" id="{B224350E-B7B9-1948-20E6-E9941DF5E8AC}"/>
                </a:ext>
              </a:extLst>
            </p:cNvPr>
            <p:cNvSpPr/>
            <p:nvPr/>
          </p:nvSpPr>
          <p:spPr>
            <a:xfrm>
              <a:off x="8484575" y="8914425"/>
              <a:ext cx="25875" cy="13275"/>
            </a:xfrm>
            <a:custGeom>
              <a:avLst/>
              <a:gdLst/>
              <a:ahLst/>
              <a:cxnLst/>
              <a:rect l="l" t="t" r="r" b="b"/>
              <a:pathLst>
                <a:path w="1035" h="531" extrusionOk="0">
                  <a:moveTo>
                    <a:pt x="311" y="1"/>
                  </a:moveTo>
                  <a:cubicBezTo>
                    <a:pt x="176" y="1"/>
                    <a:pt x="81" y="30"/>
                    <a:pt x="67" y="30"/>
                  </a:cubicBezTo>
                  <a:cubicBezTo>
                    <a:pt x="33" y="63"/>
                    <a:pt x="0" y="130"/>
                    <a:pt x="0" y="197"/>
                  </a:cubicBezTo>
                  <a:cubicBezTo>
                    <a:pt x="24" y="245"/>
                    <a:pt x="67" y="276"/>
                    <a:pt x="114" y="276"/>
                  </a:cubicBezTo>
                  <a:cubicBezTo>
                    <a:pt x="131" y="276"/>
                    <a:pt x="149" y="272"/>
                    <a:pt x="167" y="263"/>
                  </a:cubicBezTo>
                  <a:cubicBezTo>
                    <a:pt x="167" y="263"/>
                    <a:pt x="239" y="237"/>
                    <a:pt x="343" y="237"/>
                  </a:cubicBezTo>
                  <a:cubicBezTo>
                    <a:pt x="473" y="237"/>
                    <a:pt x="652" y="278"/>
                    <a:pt x="801" y="463"/>
                  </a:cubicBezTo>
                  <a:cubicBezTo>
                    <a:pt x="834" y="497"/>
                    <a:pt x="867" y="530"/>
                    <a:pt x="901" y="530"/>
                  </a:cubicBezTo>
                  <a:cubicBezTo>
                    <a:pt x="934" y="530"/>
                    <a:pt x="967" y="497"/>
                    <a:pt x="967" y="497"/>
                  </a:cubicBezTo>
                  <a:cubicBezTo>
                    <a:pt x="1034" y="430"/>
                    <a:pt x="1034" y="363"/>
                    <a:pt x="1001" y="330"/>
                  </a:cubicBezTo>
                  <a:cubicBezTo>
                    <a:pt x="767" y="58"/>
                    <a:pt x="500" y="1"/>
                    <a:pt x="31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0" name="Google Shape;4491;p49">
              <a:extLst>
                <a:ext uri="{FF2B5EF4-FFF2-40B4-BE49-F238E27FC236}">
                  <a16:creationId xmlns:a16="http://schemas.microsoft.com/office/drawing/2014/main" id="{E32AE9BD-EB20-8E24-D53E-22A6C0851745}"/>
                </a:ext>
              </a:extLst>
            </p:cNvPr>
            <p:cNvSpPr/>
            <p:nvPr/>
          </p:nvSpPr>
          <p:spPr>
            <a:xfrm>
              <a:off x="8500400" y="8869300"/>
              <a:ext cx="22550" cy="20025"/>
            </a:xfrm>
            <a:custGeom>
              <a:avLst/>
              <a:gdLst/>
              <a:ahLst/>
              <a:cxnLst/>
              <a:rect l="l" t="t" r="r" b="b"/>
              <a:pathLst>
                <a:path w="902" h="801" extrusionOk="0">
                  <a:moveTo>
                    <a:pt x="134" y="0"/>
                  </a:moveTo>
                  <a:cubicBezTo>
                    <a:pt x="68" y="0"/>
                    <a:pt x="1" y="67"/>
                    <a:pt x="1" y="134"/>
                  </a:cubicBezTo>
                  <a:cubicBezTo>
                    <a:pt x="1" y="200"/>
                    <a:pt x="68" y="234"/>
                    <a:pt x="134" y="267"/>
                  </a:cubicBezTo>
                  <a:cubicBezTo>
                    <a:pt x="134" y="267"/>
                    <a:pt x="501" y="267"/>
                    <a:pt x="635" y="701"/>
                  </a:cubicBezTo>
                  <a:cubicBezTo>
                    <a:pt x="635" y="767"/>
                    <a:pt x="701" y="801"/>
                    <a:pt x="735" y="801"/>
                  </a:cubicBezTo>
                  <a:lnTo>
                    <a:pt x="768" y="801"/>
                  </a:lnTo>
                  <a:cubicBezTo>
                    <a:pt x="835" y="767"/>
                    <a:pt x="901" y="701"/>
                    <a:pt x="868" y="634"/>
                  </a:cubicBezTo>
                  <a:cubicBezTo>
                    <a:pt x="701" y="34"/>
                    <a:pt x="168" y="0"/>
                    <a:pt x="134"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1" name="Google Shape;4492;p49">
              <a:extLst>
                <a:ext uri="{FF2B5EF4-FFF2-40B4-BE49-F238E27FC236}">
                  <a16:creationId xmlns:a16="http://schemas.microsoft.com/office/drawing/2014/main" id="{047EA7AB-E043-8049-60D2-B924F00DA833}"/>
                </a:ext>
              </a:extLst>
            </p:cNvPr>
            <p:cNvSpPr/>
            <p:nvPr/>
          </p:nvSpPr>
          <p:spPr>
            <a:xfrm>
              <a:off x="8547100" y="8911000"/>
              <a:ext cx="22550" cy="20025"/>
            </a:xfrm>
            <a:custGeom>
              <a:avLst/>
              <a:gdLst/>
              <a:ahLst/>
              <a:cxnLst/>
              <a:rect l="l" t="t" r="r" b="b"/>
              <a:pathLst>
                <a:path w="902" h="801" extrusionOk="0">
                  <a:moveTo>
                    <a:pt x="134" y="0"/>
                  </a:moveTo>
                  <a:cubicBezTo>
                    <a:pt x="68" y="0"/>
                    <a:pt x="1" y="33"/>
                    <a:pt x="1" y="133"/>
                  </a:cubicBezTo>
                  <a:cubicBezTo>
                    <a:pt x="1" y="200"/>
                    <a:pt x="68" y="234"/>
                    <a:pt x="134" y="234"/>
                  </a:cubicBezTo>
                  <a:cubicBezTo>
                    <a:pt x="134" y="234"/>
                    <a:pt x="501" y="267"/>
                    <a:pt x="635" y="701"/>
                  </a:cubicBezTo>
                  <a:cubicBezTo>
                    <a:pt x="635" y="767"/>
                    <a:pt x="701" y="801"/>
                    <a:pt x="735" y="801"/>
                  </a:cubicBezTo>
                  <a:cubicBezTo>
                    <a:pt x="768" y="801"/>
                    <a:pt x="768" y="801"/>
                    <a:pt x="768" y="767"/>
                  </a:cubicBezTo>
                  <a:cubicBezTo>
                    <a:pt x="835" y="767"/>
                    <a:pt x="901" y="701"/>
                    <a:pt x="868" y="634"/>
                  </a:cubicBezTo>
                  <a:cubicBezTo>
                    <a:pt x="701" y="33"/>
                    <a:pt x="168" y="0"/>
                    <a:pt x="134"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2" name="Google Shape;4493;p49">
              <a:extLst>
                <a:ext uri="{FF2B5EF4-FFF2-40B4-BE49-F238E27FC236}">
                  <a16:creationId xmlns:a16="http://schemas.microsoft.com/office/drawing/2014/main" id="{25CE94CF-5E23-F413-3EFE-2A24EA73C79B}"/>
                </a:ext>
              </a:extLst>
            </p:cNvPr>
            <p:cNvSpPr/>
            <p:nvPr/>
          </p:nvSpPr>
          <p:spPr>
            <a:xfrm>
              <a:off x="8522925" y="8856775"/>
              <a:ext cx="22550" cy="20050"/>
            </a:xfrm>
            <a:custGeom>
              <a:avLst/>
              <a:gdLst/>
              <a:ahLst/>
              <a:cxnLst/>
              <a:rect l="l" t="t" r="r" b="b"/>
              <a:pathLst>
                <a:path w="902" h="802" extrusionOk="0">
                  <a:moveTo>
                    <a:pt x="134" y="1"/>
                  </a:moveTo>
                  <a:cubicBezTo>
                    <a:pt x="67" y="1"/>
                    <a:pt x="34" y="68"/>
                    <a:pt x="0" y="134"/>
                  </a:cubicBezTo>
                  <a:cubicBezTo>
                    <a:pt x="0" y="201"/>
                    <a:pt x="67" y="234"/>
                    <a:pt x="134" y="268"/>
                  </a:cubicBezTo>
                  <a:cubicBezTo>
                    <a:pt x="134" y="268"/>
                    <a:pt x="501" y="301"/>
                    <a:pt x="634" y="701"/>
                  </a:cubicBezTo>
                  <a:cubicBezTo>
                    <a:pt x="634" y="768"/>
                    <a:pt x="701" y="801"/>
                    <a:pt x="768" y="801"/>
                  </a:cubicBezTo>
                  <a:cubicBezTo>
                    <a:pt x="768" y="801"/>
                    <a:pt x="768" y="801"/>
                    <a:pt x="801" y="768"/>
                  </a:cubicBezTo>
                  <a:cubicBezTo>
                    <a:pt x="868" y="768"/>
                    <a:pt x="901" y="701"/>
                    <a:pt x="868" y="635"/>
                  </a:cubicBezTo>
                  <a:cubicBezTo>
                    <a:pt x="701" y="34"/>
                    <a:pt x="167" y="1"/>
                    <a:pt x="13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3" name="Google Shape;4494;p49">
              <a:extLst>
                <a:ext uri="{FF2B5EF4-FFF2-40B4-BE49-F238E27FC236}">
                  <a16:creationId xmlns:a16="http://schemas.microsoft.com/office/drawing/2014/main" id="{B12997E0-B220-75DD-19D4-EC21A81B3191}"/>
                </a:ext>
              </a:extLst>
            </p:cNvPr>
            <p:cNvSpPr/>
            <p:nvPr/>
          </p:nvSpPr>
          <p:spPr>
            <a:xfrm>
              <a:off x="8542950" y="8885125"/>
              <a:ext cx="21700" cy="20050"/>
            </a:xfrm>
            <a:custGeom>
              <a:avLst/>
              <a:gdLst/>
              <a:ahLst/>
              <a:cxnLst/>
              <a:rect l="l" t="t" r="r" b="b"/>
              <a:pathLst>
                <a:path w="868" h="802" extrusionOk="0">
                  <a:moveTo>
                    <a:pt x="133" y="1"/>
                  </a:moveTo>
                  <a:cubicBezTo>
                    <a:pt x="67" y="1"/>
                    <a:pt x="0" y="34"/>
                    <a:pt x="0" y="101"/>
                  </a:cubicBezTo>
                  <a:cubicBezTo>
                    <a:pt x="0" y="201"/>
                    <a:pt x="33" y="234"/>
                    <a:pt x="100" y="234"/>
                  </a:cubicBezTo>
                  <a:cubicBezTo>
                    <a:pt x="100" y="234"/>
                    <a:pt x="500" y="268"/>
                    <a:pt x="600" y="701"/>
                  </a:cubicBezTo>
                  <a:cubicBezTo>
                    <a:pt x="634" y="768"/>
                    <a:pt x="667" y="802"/>
                    <a:pt x="734" y="802"/>
                  </a:cubicBezTo>
                  <a:cubicBezTo>
                    <a:pt x="734" y="802"/>
                    <a:pt x="767" y="768"/>
                    <a:pt x="767" y="768"/>
                  </a:cubicBezTo>
                  <a:cubicBezTo>
                    <a:pt x="834" y="768"/>
                    <a:pt x="867" y="701"/>
                    <a:pt x="867" y="635"/>
                  </a:cubicBezTo>
                  <a:cubicBezTo>
                    <a:pt x="667" y="34"/>
                    <a:pt x="133" y="1"/>
                    <a:pt x="133"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4" name="Google Shape;4495;p49">
              <a:extLst>
                <a:ext uri="{FF2B5EF4-FFF2-40B4-BE49-F238E27FC236}">
                  <a16:creationId xmlns:a16="http://schemas.microsoft.com/office/drawing/2014/main" id="{860FD8A9-55FF-91A4-398B-BEE0F3B6777D}"/>
                </a:ext>
              </a:extLst>
            </p:cNvPr>
            <p:cNvSpPr/>
            <p:nvPr/>
          </p:nvSpPr>
          <p:spPr>
            <a:xfrm>
              <a:off x="8166150" y="9455925"/>
              <a:ext cx="397675" cy="284125"/>
            </a:xfrm>
            <a:custGeom>
              <a:avLst/>
              <a:gdLst/>
              <a:ahLst/>
              <a:cxnLst/>
              <a:rect l="l" t="t" r="r" b="b"/>
              <a:pathLst>
                <a:path w="15907" h="11365" extrusionOk="0">
                  <a:moveTo>
                    <a:pt x="6112" y="1"/>
                  </a:moveTo>
                  <a:cubicBezTo>
                    <a:pt x="4337" y="1"/>
                    <a:pt x="0" y="3762"/>
                    <a:pt x="2730" y="4422"/>
                  </a:cubicBezTo>
                  <a:cubicBezTo>
                    <a:pt x="5325" y="5042"/>
                    <a:pt x="13216" y="11364"/>
                    <a:pt x="15328" y="11364"/>
                  </a:cubicBezTo>
                  <a:cubicBezTo>
                    <a:pt x="15713" y="11364"/>
                    <a:pt x="15906" y="11154"/>
                    <a:pt x="15839" y="10660"/>
                  </a:cubicBezTo>
                  <a:cubicBezTo>
                    <a:pt x="15406" y="7491"/>
                    <a:pt x="6599" y="152"/>
                    <a:pt x="6599" y="152"/>
                  </a:cubicBezTo>
                  <a:cubicBezTo>
                    <a:pt x="6478" y="48"/>
                    <a:pt x="6311" y="1"/>
                    <a:pt x="6112" y="1"/>
                  </a:cubicBezTo>
                  <a:close/>
                </a:path>
              </a:pathLst>
            </a:custGeom>
            <a:solidFill>
              <a:schemeClr val="l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5" name="Google Shape;4496;p49">
              <a:extLst>
                <a:ext uri="{FF2B5EF4-FFF2-40B4-BE49-F238E27FC236}">
                  <a16:creationId xmlns:a16="http://schemas.microsoft.com/office/drawing/2014/main" id="{C1779639-2D05-C2F3-20FC-8F11C70A14D6}"/>
                </a:ext>
              </a:extLst>
            </p:cNvPr>
            <p:cNvSpPr/>
            <p:nvPr/>
          </p:nvSpPr>
          <p:spPr>
            <a:xfrm>
              <a:off x="8743075" y="9532275"/>
              <a:ext cx="50900" cy="26700"/>
            </a:xfrm>
            <a:custGeom>
              <a:avLst/>
              <a:gdLst/>
              <a:ahLst/>
              <a:cxnLst/>
              <a:rect l="l" t="t" r="r" b="b"/>
              <a:pathLst>
                <a:path w="2036" h="1068" extrusionOk="0">
                  <a:moveTo>
                    <a:pt x="168" y="0"/>
                  </a:moveTo>
                  <a:cubicBezTo>
                    <a:pt x="101" y="0"/>
                    <a:pt x="34" y="33"/>
                    <a:pt x="34" y="100"/>
                  </a:cubicBezTo>
                  <a:cubicBezTo>
                    <a:pt x="1" y="167"/>
                    <a:pt x="67" y="234"/>
                    <a:pt x="134" y="267"/>
                  </a:cubicBezTo>
                  <a:cubicBezTo>
                    <a:pt x="134" y="267"/>
                    <a:pt x="1368" y="500"/>
                    <a:pt x="1769" y="1034"/>
                  </a:cubicBezTo>
                  <a:cubicBezTo>
                    <a:pt x="1802" y="1068"/>
                    <a:pt x="1835" y="1068"/>
                    <a:pt x="1869" y="1068"/>
                  </a:cubicBezTo>
                  <a:cubicBezTo>
                    <a:pt x="1902" y="1068"/>
                    <a:pt x="1935" y="1068"/>
                    <a:pt x="1969" y="1034"/>
                  </a:cubicBezTo>
                  <a:cubicBezTo>
                    <a:pt x="2002" y="1001"/>
                    <a:pt x="2036" y="934"/>
                    <a:pt x="1969" y="867"/>
                  </a:cubicBezTo>
                  <a:cubicBezTo>
                    <a:pt x="1502" y="267"/>
                    <a:pt x="234" y="33"/>
                    <a:pt x="168"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6" name="Google Shape;4497;p49">
              <a:extLst>
                <a:ext uri="{FF2B5EF4-FFF2-40B4-BE49-F238E27FC236}">
                  <a16:creationId xmlns:a16="http://schemas.microsoft.com/office/drawing/2014/main" id="{7F1FE39A-CCBA-E547-0FAA-A62941007AB1}"/>
                </a:ext>
              </a:extLst>
            </p:cNvPr>
            <p:cNvSpPr/>
            <p:nvPr/>
          </p:nvSpPr>
          <p:spPr>
            <a:xfrm>
              <a:off x="8755600" y="9520600"/>
              <a:ext cx="46725" cy="28375"/>
            </a:xfrm>
            <a:custGeom>
              <a:avLst/>
              <a:gdLst/>
              <a:ahLst/>
              <a:cxnLst/>
              <a:rect l="l" t="t" r="r" b="b"/>
              <a:pathLst>
                <a:path w="1869" h="1135" extrusionOk="0">
                  <a:moveTo>
                    <a:pt x="134" y="0"/>
                  </a:moveTo>
                  <a:cubicBezTo>
                    <a:pt x="67" y="0"/>
                    <a:pt x="0" y="33"/>
                    <a:pt x="0" y="100"/>
                  </a:cubicBezTo>
                  <a:cubicBezTo>
                    <a:pt x="0" y="167"/>
                    <a:pt x="33" y="234"/>
                    <a:pt x="100" y="234"/>
                  </a:cubicBezTo>
                  <a:cubicBezTo>
                    <a:pt x="134" y="234"/>
                    <a:pt x="1268" y="434"/>
                    <a:pt x="1601" y="1068"/>
                  </a:cubicBezTo>
                  <a:cubicBezTo>
                    <a:pt x="1635" y="1101"/>
                    <a:pt x="1668" y="1134"/>
                    <a:pt x="1735" y="1134"/>
                  </a:cubicBezTo>
                  <a:cubicBezTo>
                    <a:pt x="1735" y="1134"/>
                    <a:pt x="1768" y="1134"/>
                    <a:pt x="1768" y="1101"/>
                  </a:cubicBezTo>
                  <a:cubicBezTo>
                    <a:pt x="1835" y="1101"/>
                    <a:pt x="1868" y="1001"/>
                    <a:pt x="1835" y="934"/>
                  </a:cubicBezTo>
                  <a:cubicBezTo>
                    <a:pt x="1434" y="200"/>
                    <a:pt x="200" y="0"/>
                    <a:pt x="134"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7" name="Google Shape;4498;p49">
              <a:extLst>
                <a:ext uri="{FF2B5EF4-FFF2-40B4-BE49-F238E27FC236}">
                  <a16:creationId xmlns:a16="http://schemas.microsoft.com/office/drawing/2014/main" id="{D235DC3F-E7A2-D59C-501A-5B02CC2B24E4}"/>
                </a:ext>
              </a:extLst>
            </p:cNvPr>
            <p:cNvSpPr/>
            <p:nvPr/>
          </p:nvSpPr>
          <p:spPr>
            <a:xfrm>
              <a:off x="8498750" y="9696225"/>
              <a:ext cx="45875" cy="34550"/>
            </a:xfrm>
            <a:custGeom>
              <a:avLst/>
              <a:gdLst/>
              <a:ahLst/>
              <a:cxnLst/>
              <a:rect l="l" t="t" r="r" b="b"/>
              <a:pathLst>
                <a:path w="1835" h="1382" extrusionOk="0">
                  <a:moveTo>
                    <a:pt x="142" y="0"/>
                  </a:moveTo>
                  <a:cubicBezTo>
                    <a:pt x="87" y="0"/>
                    <a:pt x="33" y="31"/>
                    <a:pt x="33" y="80"/>
                  </a:cubicBezTo>
                  <a:cubicBezTo>
                    <a:pt x="0" y="147"/>
                    <a:pt x="33" y="214"/>
                    <a:pt x="100" y="247"/>
                  </a:cubicBezTo>
                  <a:cubicBezTo>
                    <a:pt x="100" y="247"/>
                    <a:pt x="1268" y="714"/>
                    <a:pt x="1601" y="1314"/>
                  </a:cubicBezTo>
                  <a:cubicBezTo>
                    <a:pt x="1601" y="1348"/>
                    <a:pt x="1668" y="1381"/>
                    <a:pt x="1701" y="1381"/>
                  </a:cubicBezTo>
                  <a:lnTo>
                    <a:pt x="1768" y="1381"/>
                  </a:lnTo>
                  <a:cubicBezTo>
                    <a:pt x="1801" y="1348"/>
                    <a:pt x="1835" y="1248"/>
                    <a:pt x="1801" y="1214"/>
                  </a:cubicBezTo>
                  <a:cubicBezTo>
                    <a:pt x="1434" y="514"/>
                    <a:pt x="234" y="47"/>
                    <a:pt x="200" y="14"/>
                  </a:cubicBezTo>
                  <a:cubicBezTo>
                    <a:pt x="182" y="5"/>
                    <a:pt x="162" y="0"/>
                    <a:pt x="142"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8" name="Google Shape;4499;p49">
              <a:extLst>
                <a:ext uri="{FF2B5EF4-FFF2-40B4-BE49-F238E27FC236}">
                  <a16:creationId xmlns:a16="http://schemas.microsoft.com/office/drawing/2014/main" id="{6ED61E69-0347-6555-C111-4270037E2583}"/>
                </a:ext>
              </a:extLst>
            </p:cNvPr>
            <p:cNvSpPr/>
            <p:nvPr/>
          </p:nvSpPr>
          <p:spPr>
            <a:xfrm>
              <a:off x="8512925" y="9687050"/>
              <a:ext cx="41725" cy="35375"/>
            </a:xfrm>
            <a:custGeom>
              <a:avLst/>
              <a:gdLst/>
              <a:ahLst/>
              <a:cxnLst/>
              <a:rect l="l" t="t" r="r" b="b"/>
              <a:pathLst>
                <a:path w="1669" h="1415" extrusionOk="0">
                  <a:moveTo>
                    <a:pt x="115" y="0"/>
                  </a:moveTo>
                  <a:cubicBezTo>
                    <a:pt x="69" y="0"/>
                    <a:pt x="34" y="31"/>
                    <a:pt x="34" y="80"/>
                  </a:cubicBezTo>
                  <a:cubicBezTo>
                    <a:pt x="0" y="147"/>
                    <a:pt x="34" y="214"/>
                    <a:pt x="100" y="247"/>
                  </a:cubicBezTo>
                  <a:cubicBezTo>
                    <a:pt x="100" y="247"/>
                    <a:pt x="1201" y="614"/>
                    <a:pt x="1435" y="1315"/>
                  </a:cubicBezTo>
                  <a:cubicBezTo>
                    <a:pt x="1435" y="1381"/>
                    <a:pt x="1501" y="1415"/>
                    <a:pt x="1535" y="1415"/>
                  </a:cubicBezTo>
                  <a:lnTo>
                    <a:pt x="1568" y="1415"/>
                  </a:lnTo>
                  <a:cubicBezTo>
                    <a:pt x="1635" y="1381"/>
                    <a:pt x="1668" y="1315"/>
                    <a:pt x="1668" y="1248"/>
                  </a:cubicBezTo>
                  <a:cubicBezTo>
                    <a:pt x="1401" y="414"/>
                    <a:pt x="234" y="14"/>
                    <a:pt x="167" y="14"/>
                  </a:cubicBezTo>
                  <a:cubicBezTo>
                    <a:pt x="149" y="5"/>
                    <a:pt x="131" y="0"/>
                    <a:pt x="115"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9" name="Google Shape;4500;p49">
              <a:extLst>
                <a:ext uri="{FF2B5EF4-FFF2-40B4-BE49-F238E27FC236}">
                  <a16:creationId xmlns:a16="http://schemas.microsoft.com/office/drawing/2014/main" id="{D7BC1EB5-5BA8-3863-8D6B-1B8AE245690E}"/>
                </a:ext>
              </a:extLst>
            </p:cNvPr>
            <p:cNvSpPr/>
            <p:nvPr/>
          </p:nvSpPr>
          <p:spPr>
            <a:xfrm>
              <a:off x="7639800" y="9747925"/>
              <a:ext cx="40050" cy="41225"/>
            </a:xfrm>
            <a:custGeom>
              <a:avLst/>
              <a:gdLst/>
              <a:ahLst/>
              <a:cxnLst/>
              <a:rect l="l" t="t" r="r" b="b"/>
              <a:pathLst>
                <a:path w="1602" h="1649" extrusionOk="0">
                  <a:moveTo>
                    <a:pt x="1487" y="1"/>
                  </a:moveTo>
                  <a:cubicBezTo>
                    <a:pt x="1470" y="1"/>
                    <a:pt x="1452" y="5"/>
                    <a:pt x="1435" y="14"/>
                  </a:cubicBezTo>
                  <a:cubicBezTo>
                    <a:pt x="701" y="281"/>
                    <a:pt x="67" y="1415"/>
                    <a:pt x="34" y="1481"/>
                  </a:cubicBezTo>
                  <a:cubicBezTo>
                    <a:pt x="0" y="1548"/>
                    <a:pt x="34" y="1615"/>
                    <a:pt x="100" y="1648"/>
                  </a:cubicBezTo>
                  <a:lnTo>
                    <a:pt x="167" y="1648"/>
                  </a:lnTo>
                  <a:cubicBezTo>
                    <a:pt x="200" y="1648"/>
                    <a:pt x="234" y="1648"/>
                    <a:pt x="267" y="1581"/>
                  </a:cubicBezTo>
                  <a:cubicBezTo>
                    <a:pt x="267" y="1581"/>
                    <a:pt x="868" y="481"/>
                    <a:pt x="1501" y="247"/>
                  </a:cubicBezTo>
                  <a:cubicBezTo>
                    <a:pt x="1568" y="214"/>
                    <a:pt x="1601" y="147"/>
                    <a:pt x="1568" y="80"/>
                  </a:cubicBezTo>
                  <a:cubicBezTo>
                    <a:pt x="1568" y="32"/>
                    <a:pt x="1532" y="1"/>
                    <a:pt x="1487"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0" name="Google Shape;4501;p49">
              <a:extLst>
                <a:ext uri="{FF2B5EF4-FFF2-40B4-BE49-F238E27FC236}">
                  <a16:creationId xmlns:a16="http://schemas.microsoft.com/office/drawing/2014/main" id="{CE9BED4F-61F3-710F-62AF-4E6E97A3D729}"/>
                </a:ext>
              </a:extLst>
            </p:cNvPr>
            <p:cNvSpPr/>
            <p:nvPr/>
          </p:nvSpPr>
          <p:spPr>
            <a:xfrm>
              <a:off x="7632300" y="9736575"/>
              <a:ext cx="40875" cy="37550"/>
            </a:xfrm>
            <a:custGeom>
              <a:avLst/>
              <a:gdLst/>
              <a:ahLst/>
              <a:cxnLst/>
              <a:rect l="l" t="t" r="r" b="b"/>
              <a:pathLst>
                <a:path w="1635" h="1502" extrusionOk="0">
                  <a:moveTo>
                    <a:pt x="1468" y="1"/>
                  </a:moveTo>
                  <a:cubicBezTo>
                    <a:pt x="634" y="167"/>
                    <a:pt x="67" y="1268"/>
                    <a:pt x="33" y="1335"/>
                  </a:cubicBezTo>
                  <a:cubicBezTo>
                    <a:pt x="0" y="1402"/>
                    <a:pt x="33" y="1468"/>
                    <a:pt x="100" y="1502"/>
                  </a:cubicBezTo>
                  <a:lnTo>
                    <a:pt x="133" y="1502"/>
                  </a:lnTo>
                  <a:cubicBezTo>
                    <a:pt x="200" y="1502"/>
                    <a:pt x="234" y="1468"/>
                    <a:pt x="267" y="1435"/>
                  </a:cubicBezTo>
                  <a:cubicBezTo>
                    <a:pt x="267" y="1435"/>
                    <a:pt x="801" y="401"/>
                    <a:pt x="1501" y="268"/>
                  </a:cubicBezTo>
                  <a:cubicBezTo>
                    <a:pt x="1568" y="234"/>
                    <a:pt x="1635" y="167"/>
                    <a:pt x="1601" y="101"/>
                  </a:cubicBezTo>
                  <a:cubicBezTo>
                    <a:pt x="1601" y="34"/>
                    <a:pt x="1534" y="1"/>
                    <a:pt x="1468"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1" name="Google Shape;4502;p49">
              <a:extLst>
                <a:ext uri="{FF2B5EF4-FFF2-40B4-BE49-F238E27FC236}">
                  <a16:creationId xmlns:a16="http://schemas.microsoft.com/office/drawing/2014/main" id="{F729A4D4-D9BF-3100-DA83-C445AF3749EC}"/>
                </a:ext>
              </a:extLst>
            </p:cNvPr>
            <p:cNvSpPr/>
            <p:nvPr/>
          </p:nvSpPr>
          <p:spPr>
            <a:xfrm>
              <a:off x="7455500" y="9585625"/>
              <a:ext cx="43375" cy="36725"/>
            </a:xfrm>
            <a:custGeom>
              <a:avLst/>
              <a:gdLst/>
              <a:ahLst/>
              <a:cxnLst/>
              <a:rect l="l" t="t" r="r" b="b"/>
              <a:pathLst>
                <a:path w="1735" h="1469" extrusionOk="0">
                  <a:moveTo>
                    <a:pt x="1568" y="1"/>
                  </a:moveTo>
                  <a:cubicBezTo>
                    <a:pt x="801" y="168"/>
                    <a:pt x="67" y="1235"/>
                    <a:pt x="34" y="1302"/>
                  </a:cubicBezTo>
                  <a:cubicBezTo>
                    <a:pt x="0" y="1335"/>
                    <a:pt x="0" y="1435"/>
                    <a:pt x="67" y="1469"/>
                  </a:cubicBezTo>
                  <a:lnTo>
                    <a:pt x="134" y="1469"/>
                  </a:lnTo>
                  <a:cubicBezTo>
                    <a:pt x="167" y="1469"/>
                    <a:pt x="200" y="1469"/>
                    <a:pt x="234" y="1435"/>
                  </a:cubicBezTo>
                  <a:cubicBezTo>
                    <a:pt x="234" y="1435"/>
                    <a:pt x="968" y="401"/>
                    <a:pt x="1635" y="234"/>
                  </a:cubicBezTo>
                  <a:cubicBezTo>
                    <a:pt x="1702" y="234"/>
                    <a:pt x="1735" y="168"/>
                    <a:pt x="1702" y="101"/>
                  </a:cubicBezTo>
                  <a:cubicBezTo>
                    <a:pt x="1702" y="34"/>
                    <a:pt x="1635" y="1"/>
                    <a:pt x="1568"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2" name="Google Shape;4503;p49">
              <a:extLst>
                <a:ext uri="{FF2B5EF4-FFF2-40B4-BE49-F238E27FC236}">
                  <a16:creationId xmlns:a16="http://schemas.microsoft.com/office/drawing/2014/main" id="{AD5B61D8-380E-901C-A2E0-518984213066}"/>
                </a:ext>
              </a:extLst>
            </p:cNvPr>
            <p:cNvSpPr/>
            <p:nvPr/>
          </p:nvSpPr>
          <p:spPr>
            <a:xfrm>
              <a:off x="7448825" y="9573125"/>
              <a:ext cx="44225" cy="33375"/>
            </a:xfrm>
            <a:custGeom>
              <a:avLst/>
              <a:gdLst/>
              <a:ahLst/>
              <a:cxnLst/>
              <a:rect l="l" t="t" r="r" b="b"/>
              <a:pathLst>
                <a:path w="1769" h="1335" extrusionOk="0">
                  <a:moveTo>
                    <a:pt x="1635" y="1"/>
                  </a:moveTo>
                  <a:cubicBezTo>
                    <a:pt x="768" y="67"/>
                    <a:pt x="67" y="1101"/>
                    <a:pt x="67" y="1168"/>
                  </a:cubicBezTo>
                  <a:cubicBezTo>
                    <a:pt x="0" y="1201"/>
                    <a:pt x="34" y="1302"/>
                    <a:pt x="101" y="1335"/>
                  </a:cubicBezTo>
                  <a:lnTo>
                    <a:pt x="167" y="1335"/>
                  </a:lnTo>
                  <a:cubicBezTo>
                    <a:pt x="201" y="1335"/>
                    <a:pt x="234" y="1335"/>
                    <a:pt x="267" y="1302"/>
                  </a:cubicBezTo>
                  <a:cubicBezTo>
                    <a:pt x="267" y="1268"/>
                    <a:pt x="901" y="301"/>
                    <a:pt x="1635" y="267"/>
                  </a:cubicBezTo>
                  <a:cubicBezTo>
                    <a:pt x="1702" y="267"/>
                    <a:pt x="1768" y="201"/>
                    <a:pt x="1768" y="134"/>
                  </a:cubicBezTo>
                  <a:cubicBezTo>
                    <a:pt x="1768" y="67"/>
                    <a:pt x="1702" y="1"/>
                    <a:pt x="1635"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3" name="Google Shape;4504;p49">
              <a:extLst>
                <a:ext uri="{FF2B5EF4-FFF2-40B4-BE49-F238E27FC236}">
                  <a16:creationId xmlns:a16="http://schemas.microsoft.com/office/drawing/2014/main" id="{80AB2421-43D3-1FEC-464A-A572CC97E771}"/>
                </a:ext>
              </a:extLst>
            </p:cNvPr>
            <p:cNvSpPr/>
            <p:nvPr/>
          </p:nvSpPr>
          <p:spPr>
            <a:xfrm>
              <a:off x="7464675" y="8527300"/>
              <a:ext cx="324425" cy="321200"/>
            </a:xfrm>
            <a:custGeom>
              <a:avLst/>
              <a:gdLst/>
              <a:ahLst/>
              <a:cxnLst/>
              <a:rect l="l" t="t" r="r" b="b"/>
              <a:pathLst>
                <a:path w="12977" h="12848" extrusionOk="0">
                  <a:moveTo>
                    <a:pt x="2634" y="0"/>
                  </a:moveTo>
                  <a:cubicBezTo>
                    <a:pt x="1408" y="0"/>
                    <a:pt x="0" y="12046"/>
                    <a:pt x="0" y="12046"/>
                  </a:cubicBezTo>
                  <a:lnTo>
                    <a:pt x="2602" y="9577"/>
                  </a:lnTo>
                  <a:cubicBezTo>
                    <a:pt x="2602" y="9577"/>
                    <a:pt x="4036" y="12746"/>
                    <a:pt x="4637" y="12846"/>
                  </a:cubicBezTo>
                  <a:cubicBezTo>
                    <a:pt x="4644" y="12847"/>
                    <a:pt x="4651" y="12848"/>
                    <a:pt x="4657" y="12848"/>
                  </a:cubicBezTo>
                  <a:cubicBezTo>
                    <a:pt x="5229" y="12848"/>
                    <a:pt x="6271" y="8810"/>
                    <a:pt x="6271" y="8810"/>
                  </a:cubicBezTo>
                  <a:lnTo>
                    <a:pt x="9640" y="11479"/>
                  </a:lnTo>
                  <a:lnTo>
                    <a:pt x="9907" y="7709"/>
                  </a:lnTo>
                  <a:lnTo>
                    <a:pt x="12976" y="9077"/>
                  </a:lnTo>
                  <a:cubicBezTo>
                    <a:pt x="11508" y="6442"/>
                    <a:pt x="3936" y="204"/>
                    <a:pt x="2669" y="4"/>
                  </a:cubicBezTo>
                  <a:cubicBezTo>
                    <a:pt x="2657" y="1"/>
                    <a:pt x="2646" y="0"/>
                    <a:pt x="2634" y="0"/>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4" name="Google Shape;4505;p49">
              <a:extLst>
                <a:ext uri="{FF2B5EF4-FFF2-40B4-BE49-F238E27FC236}">
                  <a16:creationId xmlns:a16="http://schemas.microsoft.com/office/drawing/2014/main" id="{D893FCEF-4499-2AAC-1A8D-BFEDB8EA4C1C}"/>
                </a:ext>
              </a:extLst>
            </p:cNvPr>
            <p:cNvSpPr/>
            <p:nvPr/>
          </p:nvSpPr>
          <p:spPr>
            <a:xfrm>
              <a:off x="7816575" y="8937125"/>
              <a:ext cx="25900" cy="34775"/>
            </a:xfrm>
            <a:custGeom>
              <a:avLst/>
              <a:gdLst/>
              <a:ahLst/>
              <a:cxnLst/>
              <a:rect l="l" t="t" r="r" b="b"/>
              <a:pathLst>
                <a:path w="1036" h="1391" extrusionOk="0">
                  <a:moveTo>
                    <a:pt x="121" y="1"/>
                  </a:moveTo>
                  <a:cubicBezTo>
                    <a:pt x="85" y="1"/>
                    <a:pt x="54" y="17"/>
                    <a:pt x="34" y="56"/>
                  </a:cubicBezTo>
                  <a:cubicBezTo>
                    <a:pt x="1" y="123"/>
                    <a:pt x="1" y="189"/>
                    <a:pt x="68" y="223"/>
                  </a:cubicBezTo>
                  <a:cubicBezTo>
                    <a:pt x="68" y="223"/>
                    <a:pt x="735" y="690"/>
                    <a:pt x="535" y="1223"/>
                  </a:cubicBezTo>
                  <a:cubicBezTo>
                    <a:pt x="501" y="1290"/>
                    <a:pt x="535" y="1357"/>
                    <a:pt x="601" y="1390"/>
                  </a:cubicBezTo>
                  <a:lnTo>
                    <a:pt x="635" y="1390"/>
                  </a:lnTo>
                  <a:cubicBezTo>
                    <a:pt x="701" y="1390"/>
                    <a:pt x="735" y="1357"/>
                    <a:pt x="735" y="1323"/>
                  </a:cubicBezTo>
                  <a:cubicBezTo>
                    <a:pt x="1035" y="590"/>
                    <a:pt x="234" y="56"/>
                    <a:pt x="201" y="22"/>
                  </a:cubicBezTo>
                  <a:cubicBezTo>
                    <a:pt x="173" y="9"/>
                    <a:pt x="146" y="1"/>
                    <a:pt x="12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5" name="Google Shape;4506;p49">
              <a:extLst>
                <a:ext uri="{FF2B5EF4-FFF2-40B4-BE49-F238E27FC236}">
                  <a16:creationId xmlns:a16="http://schemas.microsoft.com/office/drawing/2014/main" id="{7E85F8B7-3751-839A-1512-C9AE08BC2493}"/>
                </a:ext>
              </a:extLst>
            </p:cNvPr>
            <p:cNvSpPr/>
            <p:nvPr/>
          </p:nvSpPr>
          <p:spPr>
            <a:xfrm>
              <a:off x="7807425" y="8882925"/>
              <a:ext cx="25875" cy="33925"/>
            </a:xfrm>
            <a:custGeom>
              <a:avLst/>
              <a:gdLst/>
              <a:ahLst/>
              <a:cxnLst/>
              <a:rect l="l" t="t" r="r" b="b"/>
              <a:pathLst>
                <a:path w="1035" h="1357" extrusionOk="0">
                  <a:moveTo>
                    <a:pt x="151" y="0"/>
                  </a:moveTo>
                  <a:cubicBezTo>
                    <a:pt x="112" y="0"/>
                    <a:pt x="72" y="16"/>
                    <a:pt x="33" y="56"/>
                  </a:cubicBezTo>
                  <a:cubicBezTo>
                    <a:pt x="0" y="89"/>
                    <a:pt x="33" y="189"/>
                    <a:pt x="67" y="222"/>
                  </a:cubicBezTo>
                  <a:cubicBezTo>
                    <a:pt x="100" y="222"/>
                    <a:pt x="734" y="656"/>
                    <a:pt x="534" y="1190"/>
                  </a:cubicBezTo>
                  <a:cubicBezTo>
                    <a:pt x="534" y="1256"/>
                    <a:pt x="567" y="1357"/>
                    <a:pt x="600" y="1357"/>
                  </a:cubicBezTo>
                  <a:lnTo>
                    <a:pt x="667" y="1357"/>
                  </a:lnTo>
                  <a:cubicBezTo>
                    <a:pt x="701" y="1357"/>
                    <a:pt x="767" y="1357"/>
                    <a:pt x="767" y="1290"/>
                  </a:cubicBezTo>
                  <a:cubicBezTo>
                    <a:pt x="1034" y="556"/>
                    <a:pt x="267" y="22"/>
                    <a:pt x="234" y="22"/>
                  </a:cubicBezTo>
                  <a:cubicBezTo>
                    <a:pt x="206" y="8"/>
                    <a:pt x="178" y="0"/>
                    <a:pt x="15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6" name="Google Shape;4507;p49">
              <a:extLst>
                <a:ext uri="{FF2B5EF4-FFF2-40B4-BE49-F238E27FC236}">
                  <a16:creationId xmlns:a16="http://schemas.microsoft.com/office/drawing/2014/main" id="{5DFC73B1-6B5A-8252-6DE7-ED1C945CF5E4}"/>
                </a:ext>
              </a:extLst>
            </p:cNvPr>
            <p:cNvSpPr/>
            <p:nvPr/>
          </p:nvSpPr>
          <p:spPr>
            <a:xfrm>
              <a:off x="7788225" y="8899600"/>
              <a:ext cx="25875" cy="34750"/>
            </a:xfrm>
            <a:custGeom>
              <a:avLst/>
              <a:gdLst/>
              <a:ahLst/>
              <a:cxnLst/>
              <a:rect l="l" t="t" r="r" b="b"/>
              <a:pathLst>
                <a:path w="1035" h="1390" extrusionOk="0">
                  <a:moveTo>
                    <a:pt x="120" y="0"/>
                  </a:moveTo>
                  <a:cubicBezTo>
                    <a:pt x="85" y="0"/>
                    <a:pt x="54" y="17"/>
                    <a:pt x="34" y="56"/>
                  </a:cubicBezTo>
                  <a:cubicBezTo>
                    <a:pt x="1" y="89"/>
                    <a:pt x="1" y="189"/>
                    <a:pt x="68" y="223"/>
                  </a:cubicBezTo>
                  <a:cubicBezTo>
                    <a:pt x="68" y="223"/>
                    <a:pt x="735" y="656"/>
                    <a:pt x="535" y="1223"/>
                  </a:cubicBezTo>
                  <a:cubicBezTo>
                    <a:pt x="501" y="1257"/>
                    <a:pt x="535" y="1357"/>
                    <a:pt x="601" y="1357"/>
                  </a:cubicBezTo>
                  <a:cubicBezTo>
                    <a:pt x="601" y="1357"/>
                    <a:pt x="635" y="1390"/>
                    <a:pt x="635" y="1390"/>
                  </a:cubicBezTo>
                  <a:cubicBezTo>
                    <a:pt x="701" y="1390"/>
                    <a:pt x="735" y="1357"/>
                    <a:pt x="768" y="1290"/>
                  </a:cubicBezTo>
                  <a:cubicBezTo>
                    <a:pt x="1035" y="589"/>
                    <a:pt x="234" y="22"/>
                    <a:pt x="201" y="22"/>
                  </a:cubicBezTo>
                  <a:cubicBezTo>
                    <a:pt x="173" y="9"/>
                    <a:pt x="146" y="0"/>
                    <a:pt x="12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7" name="Google Shape;4508;p49">
              <a:extLst>
                <a:ext uri="{FF2B5EF4-FFF2-40B4-BE49-F238E27FC236}">
                  <a16:creationId xmlns:a16="http://schemas.microsoft.com/office/drawing/2014/main" id="{B688D146-B883-195C-12E8-B4F02CF020E6}"/>
                </a:ext>
              </a:extLst>
            </p:cNvPr>
            <p:cNvSpPr/>
            <p:nvPr/>
          </p:nvSpPr>
          <p:spPr>
            <a:xfrm>
              <a:off x="7769875" y="8860400"/>
              <a:ext cx="25900" cy="33925"/>
            </a:xfrm>
            <a:custGeom>
              <a:avLst/>
              <a:gdLst/>
              <a:ahLst/>
              <a:cxnLst/>
              <a:rect l="l" t="t" r="r" b="b"/>
              <a:pathLst>
                <a:path w="1036" h="1357" extrusionOk="0">
                  <a:moveTo>
                    <a:pt x="154" y="1"/>
                  </a:moveTo>
                  <a:cubicBezTo>
                    <a:pt x="118" y="1"/>
                    <a:pt x="87" y="17"/>
                    <a:pt x="68" y="56"/>
                  </a:cubicBezTo>
                  <a:cubicBezTo>
                    <a:pt x="1" y="89"/>
                    <a:pt x="34" y="189"/>
                    <a:pt x="101" y="223"/>
                  </a:cubicBezTo>
                  <a:cubicBezTo>
                    <a:pt x="101" y="223"/>
                    <a:pt x="735" y="656"/>
                    <a:pt x="535" y="1190"/>
                  </a:cubicBezTo>
                  <a:cubicBezTo>
                    <a:pt x="535" y="1257"/>
                    <a:pt x="568" y="1357"/>
                    <a:pt x="635" y="1357"/>
                  </a:cubicBezTo>
                  <a:lnTo>
                    <a:pt x="668" y="1357"/>
                  </a:lnTo>
                  <a:cubicBezTo>
                    <a:pt x="701" y="1357"/>
                    <a:pt x="768" y="1357"/>
                    <a:pt x="768" y="1290"/>
                  </a:cubicBezTo>
                  <a:cubicBezTo>
                    <a:pt x="1035" y="556"/>
                    <a:pt x="268" y="23"/>
                    <a:pt x="234" y="23"/>
                  </a:cubicBezTo>
                  <a:cubicBezTo>
                    <a:pt x="207" y="9"/>
                    <a:pt x="179" y="1"/>
                    <a:pt x="15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8" name="Google Shape;4509;p49">
              <a:extLst>
                <a:ext uri="{FF2B5EF4-FFF2-40B4-BE49-F238E27FC236}">
                  <a16:creationId xmlns:a16="http://schemas.microsoft.com/office/drawing/2014/main" id="{64FAA260-5AB2-632A-6229-D35AEA199F5B}"/>
                </a:ext>
              </a:extLst>
            </p:cNvPr>
            <p:cNvSpPr/>
            <p:nvPr/>
          </p:nvSpPr>
          <p:spPr>
            <a:xfrm>
              <a:off x="7789900" y="8833925"/>
              <a:ext cx="25875" cy="34550"/>
            </a:xfrm>
            <a:custGeom>
              <a:avLst/>
              <a:gdLst/>
              <a:ahLst/>
              <a:cxnLst/>
              <a:rect l="l" t="t" r="r" b="b"/>
              <a:pathLst>
                <a:path w="1035" h="1382" extrusionOk="0">
                  <a:moveTo>
                    <a:pt x="176" y="0"/>
                  </a:moveTo>
                  <a:cubicBezTo>
                    <a:pt x="131" y="0"/>
                    <a:pt x="91" y="24"/>
                    <a:pt x="67" y="48"/>
                  </a:cubicBezTo>
                  <a:cubicBezTo>
                    <a:pt x="1" y="114"/>
                    <a:pt x="34" y="181"/>
                    <a:pt x="101" y="214"/>
                  </a:cubicBezTo>
                  <a:cubicBezTo>
                    <a:pt x="101" y="248"/>
                    <a:pt x="734" y="681"/>
                    <a:pt x="534" y="1215"/>
                  </a:cubicBezTo>
                  <a:cubicBezTo>
                    <a:pt x="534" y="1282"/>
                    <a:pt x="568" y="1348"/>
                    <a:pt x="634" y="1382"/>
                  </a:cubicBezTo>
                  <a:lnTo>
                    <a:pt x="668" y="1382"/>
                  </a:lnTo>
                  <a:cubicBezTo>
                    <a:pt x="701" y="1382"/>
                    <a:pt x="768" y="1348"/>
                    <a:pt x="768" y="1315"/>
                  </a:cubicBezTo>
                  <a:cubicBezTo>
                    <a:pt x="1035" y="581"/>
                    <a:pt x="267" y="48"/>
                    <a:pt x="234" y="14"/>
                  </a:cubicBezTo>
                  <a:cubicBezTo>
                    <a:pt x="214" y="4"/>
                    <a:pt x="195" y="0"/>
                    <a:pt x="176"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9" name="Google Shape;4510;p49">
              <a:extLst>
                <a:ext uri="{FF2B5EF4-FFF2-40B4-BE49-F238E27FC236}">
                  <a16:creationId xmlns:a16="http://schemas.microsoft.com/office/drawing/2014/main" id="{D4F73FE6-AD2C-D29B-292A-A1DB8E32C97D}"/>
                </a:ext>
              </a:extLst>
            </p:cNvPr>
            <p:cNvSpPr/>
            <p:nvPr/>
          </p:nvSpPr>
          <p:spPr>
            <a:xfrm>
              <a:off x="7785725" y="8957625"/>
              <a:ext cx="25875" cy="34275"/>
            </a:xfrm>
            <a:custGeom>
              <a:avLst/>
              <a:gdLst/>
              <a:ahLst/>
              <a:cxnLst/>
              <a:rect l="l" t="t" r="r" b="b"/>
              <a:pathLst>
                <a:path w="1035" h="1371" extrusionOk="0">
                  <a:moveTo>
                    <a:pt x="141" y="0"/>
                  </a:moveTo>
                  <a:cubicBezTo>
                    <a:pt x="101" y="0"/>
                    <a:pt x="55" y="28"/>
                    <a:pt x="34" y="70"/>
                  </a:cubicBezTo>
                  <a:cubicBezTo>
                    <a:pt x="1" y="103"/>
                    <a:pt x="34" y="203"/>
                    <a:pt x="67" y="237"/>
                  </a:cubicBezTo>
                  <a:cubicBezTo>
                    <a:pt x="101" y="237"/>
                    <a:pt x="735" y="670"/>
                    <a:pt x="534" y="1204"/>
                  </a:cubicBezTo>
                  <a:cubicBezTo>
                    <a:pt x="501" y="1271"/>
                    <a:pt x="534" y="1337"/>
                    <a:pt x="601" y="1371"/>
                  </a:cubicBezTo>
                  <a:lnTo>
                    <a:pt x="668" y="1371"/>
                  </a:lnTo>
                  <a:cubicBezTo>
                    <a:pt x="701" y="1371"/>
                    <a:pt x="768" y="1337"/>
                    <a:pt x="768" y="1304"/>
                  </a:cubicBezTo>
                  <a:cubicBezTo>
                    <a:pt x="1035" y="570"/>
                    <a:pt x="268" y="36"/>
                    <a:pt x="201" y="36"/>
                  </a:cubicBezTo>
                  <a:cubicBezTo>
                    <a:pt x="188" y="11"/>
                    <a:pt x="166" y="0"/>
                    <a:pt x="14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0" name="Google Shape;4511;p49">
              <a:extLst>
                <a:ext uri="{FF2B5EF4-FFF2-40B4-BE49-F238E27FC236}">
                  <a16:creationId xmlns:a16="http://schemas.microsoft.com/office/drawing/2014/main" id="{875A1D68-0444-18C8-2144-6C14291F2C8B}"/>
                </a:ext>
              </a:extLst>
            </p:cNvPr>
            <p:cNvSpPr/>
            <p:nvPr/>
          </p:nvSpPr>
          <p:spPr>
            <a:xfrm>
              <a:off x="7807425" y="9012650"/>
              <a:ext cx="25875" cy="34300"/>
            </a:xfrm>
            <a:custGeom>
              <a:avLst/>
              <a:gdLst/>
              <a:ahLst/>
              <a:cxnLst/>
              <a:rect l="l" t="t" r="r" b="b"/>
              <a:pathLst>
                <a:path w="1035" h="1372" extrusionOk="0">
                  <a:moveTo>
                    <a:pt x="126" y="1"/>
                  </a:moveTo>
                  <a:cubicBezTo>
                    <a:pt x="87" y="1"/>
                    <a:pt x="54" y="29"/>
                    <a:pt x="33" y="70"/>
                  </a:cubicBezTo>
                  <a:cubicBezTo>
                    <a:pt x="0" y="104"/>
                    <a:pt x="0" y="204"/>
                    <a:pt x="67" y="237"/>
                  </a:cubicBezTo>
                  <a:cubicBezTo>
                    <a:pt x="67" y="237"/>
                    <a:pt x="734" y="671"/>
                    <a:pt x="534" y="1204"/>
                  </a:cubicBezTo>
                  <a:cubicBezTo>
                    <a:pt x="500" y="1271"/>
                    <a:pt x="534" y="1338"/>
                    <a:pt x="600" y="1371"/>
                  </a:cubicBezTo>
                  <a:lnTo>
                    <a:pt x="634" y="1371"/>
                  </a:lnTo>
                  <a:cubicBezTo>
                    <a:pt x="701" y="1371"/>
                    <a:pt x="734" y="1338"/>
                    <a:pt x="767" y="1305"/>
                  </a:cubicBezTo>
                  <a:cubicBezTo>
                    <a:pt x="1034" y="571"/>
                    <a:pt x="234" y="37"/>
                    <a:pt x="200" y="37"/>
                  </a:cubicBezTo>
                  <a:cubicBezTo>
                    <a:pt x="175" y="11"/>
                    <a:pt x="149" y="1"/>
                    <a:pt x="126"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1" name="Google Shape;4512;p49">
              <a:extLst>
                <a:ext uri="{FF2B5EF4-FFF2-40B4-BE49-F238E27FC236}">
                  <a16:creationId xmlns:a16="http://schemas.microsoft.com/office/drawing/2014/main" id="{A7153E49-CF6E-1B14-760E-B933BF24A752}"/>
                </a:ext>
              </a:extLst>
            </p:cNvPr>
            <p:cNvSpPr/>
            <p:nvPr/>
          </p:nvSpPr>
          <p:spPr>
            <a:xfrm>
              <a:off x="7827425" y="8984800"/>
              <a:ext cx="23375" cy="36300"/>
            </a:xfrm>
            <a:custGeom>
              <a:avLst/>
              <a:gdLst/>
              <a:ahLst/>
              <a:cxnLst/>
              <a:rect l="l" t="t" r="r" b="b"/>
              <a:pathLst>
                <a:path w="935" h="1452" extrusionOk="0">
                  <a:moveTo>
                    <a:pt x="117" y="0"/>
                  </a:moveTo>
                  <a:cubicBezTo>
                    <a:pt x="84" y="0"/>
                    <a:pt x="51" y="17"/>
                    <a:pt x="34" y="50"/>
                  </a:cubicBezTo>
                  <a:cubicBezTo>
                    <a:pt x="1" y="117"/>
                    <a:pt x="1" y="184"/>
                    <a:pt x="34" y="217"/>
                  </a:cubicBezTo>
                  <a:cubicBezTo>
                    <a:pt x="34" y="217"/>
                    <a:pt x="634" y="751"/>
                    <a:pt x="368" y="1251"/>
                  </a:cubicBezTo>
                  <a:cubicBezTo>
                    <a:pt x="334" y="1318"/>
                    <a:pt x="334" y="1384"/>
                    <a:pt x="401" y="1418"/>
                  </a:cubicBezTo>
                  <a:cubicBezTo>
                    <a:pt x="434" y="1451"/>
                    <a:pt x="434" y="1451"/>
                    <a:pt x="468" y="1451"/>
                  </a:cubicBezTo>
                  <a:cubicBezTo>
                    <a:pt x="501" y="1451"/>
                    <a:pt x="568" y="1418"/>
                    <a:pt x="568" y="1384"/>
                  </a:cubicBezTo>
                  <a:cubicBezTo>
                    <a:pt x="935" y="717"/>
                    <a:pt x="234" y="50"/>
                    <a:pt x="201" y="50"/>
                  </a:cubicBezTo>
                  <a:cubicBezTo>
                    <a:pt x="184" y="17"/>
                    <a:pt x="151" y="0"/>
                    <a:pt x="117"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grpSp>
        <p:nvGrpSpPr>
          <p:cNvPr id="72" name="Google Shape;4513;p49">
            <a:extLst>
              <a:ext uri="{FF2B5EF4-FFF2-40B4-BE49-F238E27FC236}">
                <a16:creationId xmlns:a16="http://schemas.microsoft.com/office/drawing/2014/main" id="{91E29B79-44F2-B207-0DDB-9ED7CA9AE2BE}"/>
              </a:ext>
            </a:extLst>
          </p:cNvPr>
          <p:cNvGrpSpPr/>
          <p:nvPr/>
        </p:nvGrpSpPr>
        <p:grpSpPr>
          <a:xfrm>
            <a:off x="3976090" y="1419057"/>
            <a:ext cx="1101933" cy="1485567"/>
            <a:chOff x="677175" y="682488"/>
            <a:chExt cx="826450" cy="1114175"/>
          </a:xfrm>
        </p:grpSpPr>
        <p:sp>
          <p:nvSpPr>
            <p:cNvPr id="73" name="Google Shape;4514;p49">
              <a:extLst>
                <a:ext uri="{FF2B5EF4-FFF2-40B4-BE49-F238E27FC236}">
                  <a16:creationId xmlns:a16="http://schemas.microsoft.com/office/drawing/2014/main" id="{7E2724B1-76B5-E71F-8A67-7BE830809B3A}"/>
                </a:ext>
              </a:extLst>
            </p:cNvPr>
            <p:cNvSpPr/>
            <p:nvPr/>
          </p:nvSpPr>
          <p:spPr>
            <a:xfrm>
              <a:off x="1121675" y="682488"/>
              <a:ext cx="381950" cy="350275"/>
            </a:xfrm>
            <a:custGeom>
              <a:avLst/>
              <a:gdLst/>
              <a:ahLst/>
              <a:cxnLst/>
              <a:rect l="l" t="t" r="r" b="b"/>
              <a:pathLst>
                <a:path w="15278" h="14011" extrusionOk="0">
                  <a:moveTo>
                    <a:pt x="6872" y="1"/>
                  </a:moveTo>
                  <a:cubicBezTo>
                    <a:pt x="6572" y="1"/>
                    <a:pt x="6271" y="34"/>
                    <a:pt x="5971" y="134"/>
                  </a:cubicBezTo>
                  <a:cubicBezTo>
                    <a:pt x="5337" y="268"/>
                    <a:pt x="4804" y="635"/>
                    <a:pt x="4370" y="1102"/>
                  </a:cubicBezTo>
                  <a:cubicBezTo>
                    <a:pt x="3770" y="1735"/>
                    <a:pt x="3503" y="2603"/>
                    <a:pt x="3469" y="3470"/>
                  </a:cubicBezTo>
                  <a:cubicBezTo>
                    <a:pt x="3136" y="3637"/>
                    <a:pt x="2869" y="3804"/>
                    <a:pt x="2635" y="4070"/>
                  </a:cubicBezTo>
                  <a:cubicBezTo>
                    <a:pt x="1468" y="4738"/>
                    <a:pt x="634" y="5672"/>
                    <a:pt x="300" y="6706"/>
                  </a:cubicBezTo>
                  <a:cubicBezTo>
                    <a:pt x="0" y="7673"/>
                    <a:pt x="134" y="8674"/>
                    <a:pt x="667" y="9508"/>
                  </a:cubicBezTo>
                  <a:cubicBezTo>
                    <a:pt x="1068" y="10141"/>
                    <a:pt x="1635" y="10709"/>
                    <a:pt x="2302" y="11109"/>
                  </a:cubicBezTo>
                  <a:cubicBezTo>
                    <a:pt x="2335" y="11142"/>
                    <a:pt x="2369" y="11176"/>
                    <a:pt x="2402" y="11209"/>
                  </a:cubicBezTo>
                  <a:cubicBezTo>
                    <a:pt x="2902" y="11709"/>
                    <a:pt x="3569" y="11976"/>
                    <a:pt x="4303" y="11976"/>
                  </a:cubicBezTo>
                  <a:cubicBezTo>
                    <a:pt x="4370" y="11976"/>
                    <a:pt x="4437" y="11943"/>
                    <a:pt x="4503" y="11943"/>
                  </a:cubicBezTo>
                  <a:cubicBezTo>
                    <a:pt x="4970" y="12977"/>
                    <a:pt x="5838" y="13744"/>
                    <a:pt x="6905" y="13944"/>
                  </a:cubicBezTo>
                  <a:cubicBezTo>
                    <a:pt x="7139" y="13978"/>
                    <a:pt x="7372" y="14011"/>
                    <a:pt x="7606" y="14011"/>
                  </a:cubicBezTo>
                  <a:cubicBezTo>
                    <a:pt x="8173" y="14011"/>
                    <a:pt x="8740" y="13877"/>
                    <a:pt x="9273" y="13611"/>
                  </a:cubicBezTo>
                  <a:cubicBezTo>
                    <a:pt x="9574" y="13711"/>
                    <a:pt x="9907" y="13777"/>
                    <a:pt x="10207" y="13777"/>
                  </a:cubicBezTo>
                  <a:lnTo>
                    <a:pt x="10441" y="13777"/>
                  </a:lnTo>
                  <a:cubicBezTo>
                    <a:pt x="11575" y="13777"/>
                    <a:pt x="12643" y="13244"/>
                    <a:pt x="13310" y="12243"/>
                  </a:cubicBezTo>
                  <a:cubicBezTo>
                    <a:pt x="13743" y="11609"/>
                    <a:pt x="13977" y="10875"/>
                    <a:pt x="14010" y="10141"/>
                  </a:cubicBezTo>
                  <a:cubicBezTo>
                    <a:pt x="14944" y="9374"/>
                    <a:pt x="15278" y="8040"/>
                    <a:pt x="14744" y="6906"/>
                  </a:cubicBezTo>
                  <a:cubicBezTo>
                    <a:pt x="14611" y="6639"/>
                    <a:pt x="14410" y="6339"/>
                    <a:pt x="14144" y="6005"/>
                  </a:cubicBezTo>
                  <a:cubicBezTo>
                    <a:pt x="14244" y="5805"/>
                    <a:pt x="14310" y="5605"/>
                    <a:pt x="14344" y="5371"/>
                  </a:cubicBezTo>
                  <a:cubicBezTo>
                    <a:pt x="14544" y="4671"/>
                    <a:pt x="14410" y="3937"/>
                    <a:pt x="14044" y="3303"/>
                  </a:cubicBezTo>
                  <a:cubicBezTo>
                    <a:pt x="13777" y="2870"/>
                    <a:pt x="13376" y="2503"/>
                    <a:pt x="12943" y="2303"/>
                  </a:cubicBezTo>
                  <a:cubicBezTo>
                    <a:pt x="12809" y="2002"/>
                    <a:pt x="12643" y="1735"/>
                    <a:pt x="12442" y="1469"/>
                  </a:cubicBezTo>
                  <a:cubicBezTo>
                    <a:pt x="11809" y="635"/>
                    <a:pt x="10841" y="134"/>
                    <a:pt x="9807" y="101"/>
                  </a:cubicBezTo>
                  <a:lnTo>
                    <a:pt x="9674" y="101"/>
                  </a:lnTo>
                  <a:cubicBezTo>
                    <a:pt x="9240" y="101"/>
                    <a:pt x="8806" y="168"/>
                    <a:pt x="8373" y="334"/>
                  </a:cubicBezTo>
                  <a:cubicBezTo>
                    <a:pt x="7906" y="134"/>
                    <a:pt x="7405" y="1"/>
                    <a:pt x="6872" y="1"/>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4" name="Google Shape;4515;p49">
              <a:extLst>
                <a:ext uri="{FF2B5EF4-FFF2-40B4-BE49-F238E27FC236}">
                  <a16:creationId xmlns:a16="http://schemas.microsoft.com/office/drawing/2014/main" id="{E06A0D85-4E37-F948-CDAC-73CD24E5F2DB}"/>
                </a:ext>
              </a:extLst>
            </p:cNvPr>
            <p:cNvSpPr/>
            <p:nvPr/>
          </p:nvSpPr>
          <p:spPr>
            <a:xfrm>
              <a:off x="1260300" y="750263"/>
              <a:ext cx="146600" cy="93775"/>
            </a:xfrm>
            <a:custGeom>
              <a:avLst/>
              <a:gdLst/>
              <a:ahLst/>
              <a:cxnLst/>
              <a:rect l="l" t="t" r="r" b="b"/>
              <a:pathLst>
                <a:path w="5864" h="3751" extrusionOk="0">
                  <a:moveTo>
                    <a:pt x="1299" y="1"/>
                  </a:moveTo>
                  <a:cubicBezTo>
                    <a:pt x="1232" y="1"/>
                    <a:pt x="1163" y="9"/>
                    <a:pt x="1093" y="25"/>
                  </a:cubicBezTo>
                  <a:cubicBezTo>
                    <a:pt x="0" y="313"/>
                    <a:pt x="842" y="3751"/>
                    <a:pt x="2592" y="3751"/>
                  </a:cubicBezTo>
                  <a:cubicBezTo>
                    <a:pt x="2871" y="3751"/>
                    <a:pt x="3174" y="3663"/>
                    <a:pt x="3495" y="3461"/>
                  </a:cubicBezTo>
                  <a:cubicBezTo>
                    <a:pt x="3495" y="3461"/>
                    <a:pt x="5863" y="1860"/>
                    <a:pt x="4763" y="425"/>
                  </a:cubicBezTo>
                  <a:cubicBezTo>
                    <a:pt x="4579" y="186"/>
                    <a:pt x="4364" y="87"/>
                    <a:pt x="4139" y="87"/>
                  </a:cubicBezTo>
                  <a:cubicBezTo>
                    <a:pt x="3601" y="87"/>
                    <a:pt x="3005" y="653"/>
                    <a:pt x="2646" y="1225"/>
                  </a:cubicBezTo>
                  <a:lnTo>
                    <a:pt x="2646" y="1225"/>
                  </a:lnTo>
                  <a:cubicBezTo>
                    <a:pt x="2384" y="617"/>
                    <a:pt x="1896" y="1"/>
                    <a:pt x="1299"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5" name="Google Shape;4516;p49">
              <a:extLst>
                <a:ext uri="{FF2B5EF4-FFF2-40B4-BE49-F238E27FC236}">
                  <a16:creationId xmlns:a16="http://schemas.microsoft.com/office/drawing/2014/main" id="{2BDBC6C1-CBB4-D6A8-1919-E0A99076D405}"/>
                </a:ext>
              </a:extLst>
            </p:cNvPr>
            <p:cNvSpPr/>
            <p:nvPr/>
          </p:nvSpPr>
          <p:spPr>
            <a:xfrm>
              <a:off x="1263425" y="745113"/>
              <a:ext cx="133475" cy="104275"/>
            </a:xfrm>
            <a:custGeom>
              <a:avLst/>
              <a:gdLst/>
              <a:ahLst/>
              <a:cxnLst/>
              <a:rect l="l" t="t" r="r" b="b"/>
              <a:pathLst>
                <a:path w="5339" h="4171" extrusionOk="0">
                  <a:moveTo>
                    <a:pt x="2503" y="1966"/>
                  </a:moveTo>
                  <a:cubicBezTo>
                    <a:pt x="2536" y="2199"/>
                    <a:pt x="2536" y="2366"/>
                    <a:pt x="2536" y="2399"/>
                  </a:cubicBezTo>
                  <a:lnTo>
                    <a:pt x="2436" y="2399"/>
                  </a:lnTo>
                  <a:cubicBezTo>
                    <a:pt x="2403" y="2333"/>
                    <a:pt x="2403" y="2199"/>
                    <a:pt x="2503" y="1966"/>
                  </a:cubicBezTo>
                  <a:close/>
                  <a:moveTo>
                    <a:pt x="1193" y="412"/>
                  </a:moveTo>
                  <a:cubicBezTo>
                    <a:pt x="1660" y="412"/>
                    <a:pt x="2062" y="922"/>
                    <a:pt x="2303" y="1432"/>
                  </a:cubicBezTo>
                  <a:cubicBezTo>
                    <a:pt x="2102" y="1732"/>
                    <a:pt x="1836" y="2299"/>
                    <a:pt x="2069" y="2633"/>
                  </a:cubicBezTo>
                  <a:cubicBezTo>
                    <a:pt x="2125" y="2689"/>
                    <a:pt x="2251" y="2815"/>
                    <a:pt x="2468" y="2815"/>
                  </a:cubicBezTo>
                  <a:cubicBezTo>
                    <a:pt x="2509" y="2815"/>
                    <a:pt x="2554" y="2810"/>
                    <a:pt x="2603" y="2800"/>
                  </a:cubicBezTo>
                  <a:cubicBezTo>
                    <a:pt x="2703" y="2800"/>
                    <a:pt x="2770" y="2766"/>
                    <a:pt x="2803" y="2700"/>
                  </a:cubicBezTo>
                  <a:cubicBezTo>
                    <a:pt x="3036" y="2433"/>
                    <a:pt x="2936" y="1899"/>
                    <a:pt x="2770" y="1465"/>
                  </a:cubicBezTo>
                  <a:cubicBezTo>
                    <a:pt x="2836" y="1332"/>
                    <a:pt x="2936" y="1199"/>
                    <a:pt x="3036" y="1098"/>
                  </a:cubicBezTo>
                  <a:cubicBezTo>
                    <a:pt x="3403" y="698"/>
                    <a:pt x="3737" y="498"/>
                    <a:pt x="4037" y="498"/>
                  </a:cubicBezTo>
                  <a:cubicBezTo>
                    <a:pt x="4204" y="498"/>
                    <a:pt x="4337" y="598"/>
                    <a:pt x="4471" y="765"/>
                  </a:cubicBezTo>
                  <a:cubicBezTo>
                    <a:pt x="4904" y="1332"/>
                    <a:pt x="4771" y="1999"/>
                    <a:pt x="4070" y="2766"/>
                  </a:cubicBezTo>
                  <a:cubicBezTo>
                    <a:pt x="3670" y="3200"/>
                    <a:pt x="3270" y="3500"/>
                    <a:pt x="3270" y="3500"/>
                  </a:cubicBezTo>
                  <a:cubicBezTo>
                    <a:pt x="2973" y="3683"/>
                    <a:pt x="2704" y="3756"/>
                    <a:pt x="2463" y="3756"/>
                  </a:cubicBezTo>
                  <a:cubicBezTo>
                    <a:pt x="2000" y="3756"/>
                    <a:pt x="1643" y="3485"/>
                    <a:pt x="1402" y="3200"/>
                  </a:cubicBezTo>
                  <a:cubicBezTo>
                    <a:pt x="635" y="2266"/>
                    <a:pt x="468" y="598"/>
                    <a:pt x="1035" y="431"/>
                  </a:cubicBezTo>
                  <a:cubicBezTo>
                    <a:pt x="1089" y="418"/>
                    <a:pt x="1141" y="412"/>
                    <a:pt x="1193" y="412"/>
                  </a:cubicBezTo>
                  <a:close/>
                  <a:moveTo>
                    <a:pt x="1193" y="0"/>
                  </a:moveTo>
                  <a:cubicBezTo>
                    <a:pt x="1109" y="0"/>
                    <a:pt x="1023" y="10"/>
                    <a:pt x="935" y="31"/>
                  </a:cubicBezTo>
                  <a:cubicBezTo>
                    <a:pt x="768" y="64"/>
                    <a:pt x="668" y="164"/>
                    <a:pt x="568" y="265"/>
                  </a:cubicBezTo>
                  <a:cubicBezTo>
                    <a:pt x="1" y="865"/>
                    <a:pt x="301" y="2499"/>
                    <a:pt x="1102" y="3467"/>
                  </a:cubicBezTo>
                  <a:cubicBezTo>
                    <a:pt x="1501" y="3926"/>
                    <a:pt x="1973" y="4171"/>
                    <a:pt x="2473" y="4171"/>
                  </a:cubicBezTo>
                  <a:cubicBezTo>
                    <a:pt x="2808" y="4171"/>
                    <a:pt x="3156" y="4061"/>
                    <a:pt x="3503" y="3834"/>
                  </a:cubicBezTo>
                  <a:cubicBezTo>
                    <a:pt x="3537" y="3834"/>
                    <a:pt x="3970" y="3534"/>
                    <a:pt x="4371" y="3067"/>
                  </a:cubicBezTo>
                  <a:cubicBezTo>
                    <a:pt x="5205" y="2133"/>
                    <a:pt x="5338" y="1232"/>
                    <a:pt x="4804" y="498"/>
                  </a:cubicBezTo>
                  <a:cubicBezTo>
                    <a:pt x="4604" y="231"/>
                    <a:pt x="4337" y="98"/>
                    <a:pt x="4037" y="98"/>
                  </a:cubicBezTo>
                  <a:cubicBezTo>
                    <a:pt x="4019" y="97"/>
                    <a:pt x="4001" y="96"/>
                    <a:pt x="3983" y="96"/>
                  </a:cubicBezTo>
                  <a:cubicBezTo>
                    <a:pt x="3470" y="96"/>
                    <a:pt x="2994" y="540"/>
                    <a:pt x="2736" y="798"/>
                  </a:cubicBezTo>
                  <a:cubicBezTo>
                    <a:pt x="2669" y="865"/>
                    <a:pt x="2603" y="932"/>
                    <a:pt x="2569" y="1032"/>
                  </a:cubicBezTo>
                  <a:cubicBezTo>
                    <a:pt x="2249" y="478"/>
                    <a:pt x="1775" y="0"/>
                    <a:pt x="1193"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6" name="Google Shape;4517;p49">
              <a:extLst>
                <a:ext uri="{FF2B5EF4-FFF2-40B4-BE49-F238E27FC236}">
                  <a16:creationId xmlns:a16="http://schemas.microsoft.com/office/drawing/2014/main" id="{E0C8AD85-A3EA-81FD-AD0D-149BEFF12E36}"/>
                </a:ext>
              </a:extLst>
            </p:cNvPr>
            <p:cNvSpPr/>
            <p:nvPr/>
          </p:nvSpPr>
          <p:spPr>
            <a:xfrm>
              <a:off x="1279250" y="869713"/>
              <a:ext cx="144325" cy="95150"/>
            </a:xfrm>
            <a:custGeom>
              <a:avLst/>
              <a:gdLst/>
              <a:ahLst/>
              <a:cxnLst/>
              <a:rect l="l" t="t" r="r" b="b"/>
              <a:pathLst>
                <a:path w="5773" h="3806" extrusionOk="0">
                  <a:moveTo>
                    <a:pt x="2498" y="0"/>
                  </a:moveTo>
                  <a:cubicBezTo>
                    <a:pt x="669" y="0"/>
                    <a:pt x="1" y="3583"/>
                    <a:pt x="1136" y="3787"/>
                  </a:cubicBezTo>
                  <a:cubicBezTo>
                    <a:pt x="1197" y="3799"/>
                    <a:pt x="1257" y="3806"/>
                    <a:pt x="1315" y="3806"/>
                  </a:cubicBezTo>
                  <a:cubicBezTo>
                    <a:pt x="1918" y="3806"/>
                    <a:pt x="2381" y="3155"/>
                    <a:pt x="2613" y="2524"/>
                  </a:cubicBezTo>
                  <a:lnTo>
                    <a:pt x="2613" y="2524"/>
                  </a:lnTo>
                  <a:cubicBezTo>
                    <a:pt x="2990" y="3067"/>
                    <a:pt x="3592" y="3594"/>
                    <a:pt x="4122" y="3594"/>
                  </a:cubicBezTo>
                  <a:cubicBezTo>
                    <a:pt x="4363" y="3594"/>
                    <a:pt x="4589" y="3485"/>
                    <a:pt x="4772" y="3220"/>
                  </a:cubicBezTo>
                  <a:cubicBezTo>
                    <a:pt x="5772" y="1752"/>
                    <a:pt x="3371" y="251"/>
                    <a:pt x="3371" y="251"/>
                  </a:cubicBezTo>
                  <a:cubicBezTo>
                    <a:pt x="3056" y="77"/>
                    <a:pt x="2765" y="0"/>
                    <a:pt x="2498"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7" name="Google Shape;4518;p49">
              <a:extLst>
                <a:ext uri="{FF2B5EF4-FFF2-40B4-BE49-F238E27FC236}">
                  <a16:creationId xmlns:a16="http://schemas.microsoft.com/office/drawing/2014/main" id="{465E1221-C64F-0637-46D1-A7AF5BE1117C}"/>
                </a:ext>
              </a:extLst>
            </p:cNvPr>
            <p:cNvSpPr/>
            <p:nvPr/>
          </p:nvSpPr>
          <p:spPr>
            <a:xfrm>
              <a:off x="1285125" y="864638"/>
              <a:ext cx="125950" cy="105475"/>
            </a:xfrm>
            <a:custGeom>
              <a:avLst/>
              <a:gdLst/>
              <a:ahLst/>
              <a:cxnLst/>
              <a:rect l="l" t="t" r="r" b="b"/>
              <a:pathLst>
                <a:path w="5038" h="4219" extrusionOk="0">
                  <a:moveTo>
                    <a:pt x="2302" y="1755"/>
                  </a:moveTo>
                  <a:cubicBezTo>
                    <a:pt x="2335" y="1788"/>
                    <a:pt x="2369" y="1955"/>
                    <a:pt x="2302" y="2188"/>
                  </a:cubicBezTo>
                  <a:cubicBezTo>
                    <a:pt x="2202" y="1955"/>
                    <a:pt x="2202" y="1821"/>
                    <a:pt x="2235" y="1788"/>
                  </a:cubicBezTo>
                  <a:cubicBezTo>
                    <a:pt x="2235" y="1788"/>
                    <a:pt x="2268" y="1755"/>
                    <a:pt x="2302" y="1755"/>
                  </a:cubicBezTo>
                  <a:close/>
                  <a:moveTo>
                    <a:pt x="2235" y="423"/>
                  </a:moveTo>
                  <a:cubicBezTo>
                    <a:pt x="2480" y="423"/>
                    <a:pt x="2738" y="501"/>
                    <a:pt x="3002" y="654"/>
                  </a:cubicBezTo>
                  <a:cubicBezTo>
                    <a:pt x="3036" y="654"/>
                    <a:pt x="4337" y="1454"/>
                    <a:pt x="4537" y="2422"/>
                  </a:cubicBezTo>
                  <a:cubicBezTo>
                    <a:pt x="4603" y="2722"/>
                    <a:pt x="4537" y="3022"/>
                    <a:pt x="4337" y="3322"/>
                  </a:cubicBezTo>
                  <a:cubicBezTo>
                    <a:pt x="4337" y="3356"/>
                    <a:pt x="4303" y="3389"/>
                    <a:pt x="4270" y="3389"/>
                  </a:cubicBezTo>
                  <a:cubicBezTo>
                    <a:pt x="4170" y="3523"/>
                    <a:pt x="4003" y="3589"/>
                    <a:pt x="3836" y="3589"/>
                  </a:cubicBezTo>
                  <a:cubicBezTo>
                    <a:pt x="3436" y="3556"/>
                    <a:pt x="2936" y="3122"/>
                    <a:pt x="2602" y="2689"/>
                  </a:cubicBezTo>
                  <a:cubicBezTo>
                    <a:pt x="2735" y="2288"/>
                    <a:pt x="2836" y="1788"/>
                    <a:pt x="2669" y="1521"/>
                  </a:cubicBezTo>
                  <a:cubicBezTo>
                    <a:pt x="2602" y="1421"/>
                    <a:pt x="2502" y="1354"/>
                    <a:pt x="2402" y="1354"/>
                  </a:cubicBezTo>
                  <a:cubicBezTo>
                    <a:pt x="2365" y="1350"/>
                    <a:pt x="2331" y="1348"/>
                    <a:pt x="2300" y="1348"/>
                  </a:cubicBezTo>
                  <a:cubicBezTo>
                    <a:pt x="2099" y="1348"/>
                    <a:pt x="1988" y="1430"/>
                    <a:pt x="1902" y="1488"/>
                  </a:cubicBezTo>
                  <a:cubicBezTo>
                    <a:pt x="1601" y="1821"/>
                    <a:pt x="1968" y="2455"/>
                    <a:pt x="2135" y="2755"/>
                  </a:cubicBezTo>
                  <a:cubicBezTo>
                    <a:pt x="2035" y="3022"/>
                    <a:pt x="1902" y="3289"/>
                    <a:pt x="1735" y="3456"/>
                  </a:cubicBezTo>
                  <a:cubicBezTo>
                    <a:pt x="1514" y="3677"/>
                    <a:pt x="1293" y="3806"/>
                    <a:pt x="1072" y="3806"/>
                  </a:cubicBezTo>
                  <a:cubicBezTo>
                    <a:pt x="1026" y="3806"/>
                    <a:pt x="980" y="3801"/>
                    <a:pt x="934" y="3789"/>
                  </a:cubicBezTo>
                  <a:cubicBezTo>
                    <a:pt x="801" y="3756"/>
                    <a:pt x="701" y="3656"/>
                    <a:pt x="634" y="3456"/>
                  </a:cubicBezTo>
                  <a:cubicBezTo>
                    <a:pt x="434" y="2822"/>
                    <a:pt x="667" y="1588"/>
                    <a:pt x="1301" y="887"/>
                  </a:cubicBezTo>
                  <a:cubicBezTo>
                    <a:pt x="1574" y="576"/>
                    <a:pt x="1892" y="423"/>
                    <a:pt x="2235" y="423"/>
                  </a:cubicBezTo>
                  <a:close/>
                  <a:moveTo>
                    <a:pt x="2243" y="1"/>
                  </a:moveTo>
                  <a:cubicBezTo>
                    <a:pt x="1778" y="1"/>
                    <a:pt x="1343" y="205"/>
                    <a:pt x="968" y="621"/>
                  </a:cubicBezTo>
                  <a:cubicBezTo>
                    <a:pt x="234" y="1454"/>
                    <a:pt x="0" y="2855"/>
                    <a:pt x="234" y="3589"/>
                  </a:cubicBezTo>
                  <a:cubicBezTo>
                    <a:pt x="367" y="4023"/>
                    <a:pt x="634" y="4156"/>
                    <a:pt x="867" y="4190"/>
                  </a:cubicBezTo>
                  <a:cubicBezTo>
                    <a:pt x="943" y="4209"/>
                    <a:pt x="1019" y="4218"/>
                    <a:pt x="1095" y="4218"/>
                  </a:cubicBezTo>
                  <a:cubicBezTo>
                    <a:pt x="1418" y="4218"/>
                    <a:pt x="1738" y="4047"/>
                    <a:pt x="2035" y="3723"/>
                  </a:cubicBezTo>
                  <a:cubicBezTo>
                    <a:pt x="2202" y="3556"/>
                    <a:pt x="2335" y="3322"/>
                    <a:pt x="2435" y="3156"/>
                  </a:cubicBezTo>
                  <a:cubicBezTo>
                    <a:pt x="2802" y="3589"/>
                    <a:pt x="3303" y="3956"/>
                    <a:pt x="3836" y="3990"/>
                  </a:cubicBezTo>
                  <a:cubicBezTo>
                    <a:pt x="3869" y="3993"/>
                    <a:pt x="3902" y="3995"/>
                    <a:pt x="3934" y="3995"/>
                  </a:cubicBezTo>
                  <a:cubicBezTo>
                    <a:pt x="4229" y="3995"/>
                    <a:pt x="4493" y="3857"/>
                    <a:pt x="4704" y="3556"/>
                  </a:cubicBezTo>
                  <a:cubicBezTo>
                    <a:pt x="4970" y="3156"/>
                    <a:pt x="5037" y="2755"/>
                    <a:pt x="4937" y="2322"/>
                  </a:cubicBezTo>
                  <a:cubicBezTo>
                    <a:pt x="4704" y="1188"/>
                    <a:pt x="3303" y="320"/>
                    <a:pt x="3236" y="287"/>
                  </a:cubicBezTo>
                  <a:cubicBezTo>
                    <a:pt x="2897" y="97"/>
                    <a:pt x="2563" y="1"/>
                    <a:pt x="2243"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8" name="Google Shape;4519;p49">
              <a:extLst>
                <a:ext uri="{FF2B5EF4-FFF2-40B4-BE49-F238E27FC236}">
                  <a16:creationId xmlns:a16="http://schemas.microsoft.com/office/drawing/2014/main" id="{C70D3F49-487B-CE98-ADD7-A469A7596CBB}"/>
                </a:ext>
              </a:extLst>
            </p:cNvPr>
            <p:cNvSpPr/>
            <p:nvPr/>
          </p:nvSpPr>
          <p:spPr>
            <a:xfrm>
              <a:off x="1177550" y="826738"/>
              <a:ext cx="126775" cy="89300"/>
            </a:xfrm>
            <a:custGeom>
              <a:avLst/>
              <a:gdLst/>
              <a:ahLst/>
              <a:cxnLst/>
              <a:rect l="l" t="t" r="r" b="b"/>
              <a:pathLst>
                <a:path w="5071" h="3572" extrusionOk="0">
                  <a:moveTo>
                    <a:pt x="3006" y="1"/>
                  </a:moveTo>
                  <a:cubicBezTo>
                    <a:pt x="2824" y="1"/>
                    <a:pt x="2633" y="31"/>
                    <a:pt x="2435" y="102"/>
                  </a:cubicBezTo>
                  <a:cubicBezTo>
                    <a:pt x="1134" y="535"/>
                    <a:pt x="0" y="1569"/>
                    <a:pt x="534" y="2403"/>
                  </a:cubicBezTo>
                  <a:cubicBezTo>
                    <a:pt x="914" y="3021"/>
                    <a:pt x="1751" y="3571"/>
                    <a:pt x="2636" y="3571"/>
                  </a:cubicBezTo>
                  <a:cubicBezTo>
                    <a:pt x="2993" y="3571"/>
                    <a:pt x="3357" y="3482"/>
                    <a:pt x="3703" y="3271"/>
                  </a:cubicBezTo>
                  <a:cubicBezTo>
                    <a:pt x="4937" y="2570"/>
                    <a:pt x="5070" y="1303"/>
                    <a:pt x="4737" y="936"/>
                  </a:cubicBezTo>
                  <a:cubicBezTo>
                    <a:pt x="4737" y="936"/>
                    <a:pt x="4018" y="1"/>
                    <a:pt x="3006"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9" name="Google Shape;4520;p49">
              <a:extLst>
                <a:ext uri="{FF2B5EF4-FFF2-40B4-BE49-F238E27FC236}">
                  <a16:creationId xmlns:a16="http://schemas.microsoft.com/office/drawing/2014/main" id="{B2CB228C-158C-1038-0977-D93679288C1B}"/>
                </a:ext>
              </a:extLst>
            </p:cNvPr>
            <p:cNvSpPr/>
            <p:nvPr/>
          </p:nvSpPr>
          <p:spPr>
            <a:xfrm>
              <a:off x="1266775" y="829263"/>
              <a:ext cx="15025" cy="71750"/>
            </a:xfrm>
            <a:custGeom>
              <a:avLst/>
              <a:gdLst/>
              <a:ahLst/>
              <a:cxnLst/>
              <a:rect l="l" t="t" r="r" b="b"/>
              <a:pathLst>
                <a:path w="601" h="2870" extrusionOk="0">
                  <a:moveTo>
                    <a:pt x="0" y="1"/>
                  </a:moveTo>
                  <a:cubicBezTo>
                    <a:pt x="0" y="2"/>
                    <a:pt x="267" y="2503"/>
                    <a:pt x="601" y="28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0" name="Google Shape;4521;p49">
              <a:extLst>
                <a:ext uri="{FF2B5EF4-FFF2-40B4-BE49-F238E27FC236}">
                  <a16:creationId xmlns:a16="http://schemas.microsoft.com/office/drawing/2014/main" id="{BAE2C5C1-ABE8-F53F-2412-EFFFD650D90B}"/>
                </a:ext>
              </a:extLst>
            </p:cNvPr>
            <p:cNvSpPr/>
            <p:nvPr/>
          </p:nvSpPr>
          <p:spPr>
            <a:xfrm>
              <a:off x="1261775" y="824113"/>
              <a:ext cx="25025" cy="81825"/>
            </a:xfrm>
            <a:custGeom>
              <a:avLst/>
              <a:gdLst/>
              <a:ahLst/>
              <a:cxnLst/>
              <a:rect l="l" t="t" r="r" b="b"/>
              <a:pathLst>
                <a:path w="1001" h="3273" extrusionOk="0">
                  <a:moveTo>
                    <a:pt x="219" y="0"/>
                  </a:moveTo>
                  <a:cubicBezTo>
                    <a:pt x="202" y="0"/>
                    <a:pt x="185" y="2"/>
                    <a:pt x="167" y="7"/>
                  </a:cubicBezTo>
                  <a:cubicBezTo>
                    <a:pt x="134" y="7"/>
                    <a:pt x="67" y="40"/>
                    <a:pt x="34" y="73"/>
                  </a:cubicBezTo>
                  <a:cubicBezTo>
                    <a:pt x="0" y="107"/>
                    <a:pt x="0" y="173"/>
                    <a:pt x="0" y="240"/>
                  </a:cubicBezTo>
                  <a:cubicBezTo>
                    <a:pt x="67" y="841"/>
                    <a:pt x="300" y="2842"/>
                    <a:pt x="634" y="3209"/>
                  </a:cubicBezTo>
                  <a:cubicBezTo>
                    <a:pt x="671" y="3245"/>
                    <a:pt x="727" y="3272"/>
                    <a:pt x="787" y="3272"/>
                  </a:cubicBezTo>
                  <a:cubicBezTo>
                    <a:pt x="837" y="3272"/>
                    <a:pt x="889" y="3254"/>
                    <a:pt x="934" y="3209"/>
                  </a:cubicBezTo>
                  <a:cubicBezTo>
                    <a:pt x="1001" y="3142"/>
                    <a:pt x="1001" y="3009"/>
                    <a:pt x="934" y="2909"/>
                  </a:cubicBezTo>
                  <a:cubicBezTo>
                    <a:pt x="767" y="2742"/>
                    <a:pt x="534" y="1374"/>
                    <a:pt x="400" y="173"/>
                  </a:cubicBezTo>
                  <a:cubicBezTo>
                    <a:pt x="400" y="87"/>
                    <a:pt x="325" y="0"/>
                    <a:pt x="219"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1" name="Google Shape;4522;p49">
              <a:extLst>
                <a:ext uri="{FF2B5EF4-FFF2-40B4-BE49-F238E27FC236}">
                  <a16:creationId xmlns:a16="http://schemas.microsoft.com/office/drawing/2014/main" id="{83C71FA2-BEFC-F8E3-557A-6B1CDD8DF6F1}"/>
                </a:ext>
              </a:extLst>
            </p:cNvPr>
            <p:cNvSpPr/>
            <p:nvPr/>
          </p:nvSpPr>
          <p:spPr>
            <a:xfrm>
              <a:off x="1235925" y="830938"/>
              <a:ext cx="20025" cy="84250"/>
            </a:xfrm>
            <a:custGeom>
              <a:avLst/>
              <a:gdLst/>
              <a:ahLst/>
              <a:cxnLst/>
              <a:rect l="l" t="t" r="r" b="b"/>
              <a:pathLst>
                <a:path w="801" h="3370" extrusionOk="0">
                  <a:moveTo>
                    <a:pt x="0" y="0"/>
                  </a:moveTo>
                  <a:cubicBezTo>
                    <a:pt x="0" y="1"/>
                    <a:pt x="400" y="2936"/>
                    <a:pt x="801" y="3370"/>
                  </a:cubicBezTo>
                  <a:lnTo>
                    <a:pt x="0" y="0"/>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2" name="Google Shape;4523;p49">
              <a:extLst>
                <a:ext uri="{FF2B5EF4-FFF2-40B4-BE49-F238E27FC236}">
                  <a16:creationId xmlns:a16="http://schemas.microsoft.com/office/drawing/2014/main" id="{78DC5BD2-88BB-11DF-4427-BC721B787DC0}"/>
                </a:ext>
              </a:extLst>
            </p:cNvPr>
            <p:cNvSpPr/>
            <p:nvPr/>
          </p:nvSpPr>
          <p:spPr>
            <a:xfrm>
              <a:off x="1230075" y="825938"/>
              <a:ext cx="31725" cy="94175"/>
            </a:xfrm>
            <a:custGeom>
              <a:avLst/>
              <a:gdLst/>
              <a:ahLst/>
              <a:cxnLst/>
              <a:rect l="l" t="t" r="r" b="b"/>
              <a:pathLst>
                <a:path w="1269" h="3767" extrusionOk="0">
                  <a:moveTo>
                    <a:pt x="201" y="0"/>
                  </a:moveTo>
                  <a:cubicBezTo>
                    <a:pt x="134" y="0"/>
                    <a:pt x="101" y="34"/>
                    <a:pt x="67" y="67"/>
                  </a:cubicBezTo>
                  <a:cubicBezTo>
                    <a:pt x="34" y="100"/>
                    <a:pt x="1" y="167"/>
                    <a:pt x="34" y="234"/>
                  </a:cubicBezTo>
                  <a:cubicBezTo>
                    <a:pt x="101" y="734"/>
                    <a:pt x="468" y="3236"/>
                    <a:pt x="868" y="3703"/>
                  </a:cubicBezTo>
                  <a:cubicBezTo>
                    <a:pt x="923" y="3740"/>
                    <a:pt x="988" y="3766"/>
                    <a:pt x="1046" y="3766"/>
                  </a:cubicBezTo>
                  <a:cubicBezTo>
                    <a:pt x="1094" y="3766"/>
                    <a:pt x="1138" y="3748"/>
                    <a:pt x="1168" y="3703"/>
                  </a:cubicBezTo>
                  <a:cubicBezTo>
                    <a:pt x="1268" y="3636"/>
                    <a:pt x="1268" y="3503"/>
                    <a:pt x="1201" y="3403"/>
                  </a:cubicBezTo>
                  <a:cubicBezTo>
                    <a:pt x="935" y="3169"/>
                    <a:pt x="601" y="1368"/>
                    <a:pt x="434" y="167"/>
                  </a:cubicBezTo>
                  <a:cubicBezTo>
                    <a:pt x="434" y="67"/>
                    <a:pt x="301"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3" name="Google Shape;4524;p49">
              <a:extLst>
                <a:ext uri="{FF2B5EF4-FFF2-40B4-BE49-F238E27FC236}">
                  <a16:creationId xmlns:a16="http://schemas.microsoft.com/office/drawing/2014/main" id="{4F6C1E05-132D-A3CE-5D24-512FF97D0620}"/>
                </a:ext>
              </a:extLst>
            </p:cNvPr>
            <p:cNvSpPr/>
            <p:nvPr/>
          </p:nvSpPr>
          <p:spPr>
            <a:xfrm>
              <a:off x="1356825" y="794863"/>
              <a:ext cx="63425" cy="56950"/>
            </a:xfrm>
            <a:custGeom>
              <a:avLst/>
              <a:gdLst/>
              <a:ahLst/>
              <a:cxnLst/>
              <a:rect l="l" t="t" r="r" b="b"/>
              <a:pathLst>
                <a:path w="2537" h="2278" extrusionOk="0">
                  <a:moveTo>
                    <a:pt x="2315" y="1"/>
                  </a:moveTo>
                  <a:cubicBezTo>
                    <a:pt x="2226" y="1"/>
                    <a:pt x="2130" y="65"/>
                    <a:pt x="2102" y="176"/>
                  </a:cubicBezTo>
                  <a:cubicBezTo>
                    <a:pt x="1735" y="1710"/>
                    <a:pt x="268" y="1844"/>
                    <a:pt x="201" y="1844"/>
                  </a:cubicBezTo>
                  <a:cubicBezTo>
                    <a:pt x="134" y="1844"/>
                    <a:pt x="101" y="1877"/>
                    <a:pt x="68" y="1910"/>
                  </a:cubicBezTo>
                  <a:cubicBezTo>
                    <a:pt x="34" y="1977"/>
                    <a:pt x="1" y="2011"/>
                    <a:pt x="1" y="2077"/>
                  </a:cubicBezTo>
                  <a:cubicBezTo>
                    <a:pt x="34" y="2177"/>
                    <a:pt x="134" y="2277"/>
                    <a:pt x="234" y="2277"/>
                  </a:cubicBezTo>
                  <a:cubicBezTo>
                    <a:pt x="268" y="2277"/>
                    <a:pt x="2069" y="2111"/>
                    <a:pt x="2536" y="276"/>
                  </a:cubicBezTo>
                  <a:cubicBezTo>
                    <a:pt x="2536" y="143"/>
                    <a:pt x="2469" y="42"/>
                    <a:pt x="2369" y="9"/>
                  </a:cubicBezTo>
                  <a:cubicBezTo>
                    <a:pt x="2352" y="3"/>
                    <a:pt x="2334" y="1"/>
                    <a:pt x="2315" y="1"/>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4" name="Google Shape;4525;p49">
              <a:extLst>
                <a:ext uri="{FF2B5EF4-FFF2-40B4-BE49-F238E27FC236}">
                  <a16:creationId xmlns:a16="http://schemas.microsoft.com/office/drawing/2014/main" id="{F5612201-8214-21A9-01C0-54F565756975}"/>
                </a:ext>
              </a:extLst>
            </p:cNvPr>
            <p:cNvSpPr/>
            <p:nvPr/>
          </p:nvSpPr>
          <p:spPr>
            <a:xfrm>
              <a:off x="1212575" y="847613"/>
              <a:ext cx="15850" cy="66750"/>
            </a:xfrm>
            <a:custGeom>
              <a:avLst/>
              <a:gdLst/>
              <a:ahLst/>
              <a:cxnLst/>
              <a:rect l="l" t="t" r="r" b="b"/>
              <a:pathLst>
                <a:path w="634" h="2670" extrusionOk="0">
                  <a:moveTo>
                    <a:pt x="0" y="1"/>
                  </a:moveTo>
                  <a:lnTo>
                    <a:pt x="0" y="1"/>
                  </a:lnTo>
                  <a:cubicBezTo>
                    <a:pt x="0" y="1"/>
                    <a:pt x="134" y="2169"/>
                    <a:pt x="634" y="2669"/>
                  </a:cubicBezTo>
                  <a:lnTo>
                    <a:pt x="0" y="1"/>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5" name="Google Shape;4526;p49">
              <a:extLst>
                <a:ext uri="{FF2B5EF4-FFF2-40B4-BE49-F238E27FC236}">
                  <a16:creationId xmlns:a16="http://schemas.microsoft.com/office/drawing/2014/main" id="{015EC483-AE4E-D2F2-8AFC-92A9F89E940F}"/>
                </a:ext>
              </a:extLst>
            </p:cNvPr>
            <p:cNvSpPr/>
            <p:nvPr/>
          </p:nvSpPr>
          <p:spPr>
            <a:xfrm>
              <a:off x="1207550" y="842613"/>
              <a:ext cx="27550" cy="76325"/>
            </a:xfrm>
            <a:custGeom>
              <a:avLst/>
              <a:gdLst/>
              <a:ahLst/>
              <a:cxnLst/>
              <a:rect l="l" t="t" r="r" b="b"/>
              <a:pathLst>
                <a:path w="1102" h="3053" extrusionOk="0">
                  <a:moveTo>
                    <a:pt x="201" y="0"/>
                  </a:moveTo>
                  <a:cubicBezTo>
                    <a:pt x="134" y="0"/>
                    <a:pt x="101" y="34"/>
                    <a:pt x="68" y="67"/>
                  </a:cubicBezTo>
                  <a:cubicBezTo>
                    <a:pt x="34" y="101"/>
                    <a:pt x="1" y="167"/>
                    <a:pt x="1" y="234"/>
                  </a:cubicBezTo>
                  <a:cubicBezTo>
                    <a:pt x="34" y="434"/>
                    <a:pt x="168" y="2469"/>
                    <a:pt x="701" y="3003"/>
                  </a:cubicBezTo>
                  <a:cubicBezTo>
                    <a:pt x="752" y="3036"/>
                    <a:pt x="810" y="3053"/>
                    <a:pt x="864" y="3053"/>
                  </a:cubicBezTo>
                  <a:cubicBezTo>
                    <a:pt x="918" y="3053"/>
                    <a:pt x="968" y="3036"/>
                    <a:pt x="1002" y="3003"/>
                  </a:cubicBezTo>
                  <a:cubicBezTo>
                    <a:pt x="1102" y="2903"/>
                    <a:pt x="1068" y="2769"/>
                    <a:pt x="1002" y="2702"/>
                  </a:cubicBezTo>
                  <a:cubicBezTo>
                    <a:pt x="668" y="2402"/>
                    <a:pt x="468" y="1001"/>
                    <a:pt x="435" y="201"/>
                  </a:cubicBezTo>
                  <a:cubicBezTo>
                    <a:pt x="401" y="67"/>
                    <a:pt x="335" y="0"/>
                    <a:pt x="201"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6" name="Google Shape;4527;p49">
              <a:extLst>
                <a:ext uri="{FF2B5EF4-FFF2-40B4-BE49-F238E27FC236}">
                  <a16:creationId xmlns:a16="http://schemas.microsoft.com/office/drawing/2014/main" id="{6A07665F-3597-8E00-963C-3D081166BD67}"/>
                </a:ext>
              </a:extLst>
            </p:cNvPr>
            <p:cNvSpPr/>
            <p:nvPr/>
          </p:nvSpPr>
          <p:spPr>
            <a:xfrm>
              <a:off x="1356000" y="851288"/>
              <a:ext cx="78425" cy="37525"/>
            </a:xfrm>
            <a:custGeom>
              <a:avLst/>
              <a:gdLst/>
              <a:ahLst/>
              <a:cxnLst/>
              <a:rect l="l" t="t" r="r" b="b"/>
              <a:pathLst>
                <a:path w="3137" h="1501" extrusionOk="0">
                  <a:moveTo>
                    <a:pt x="940" y="0"/>
                  </a:moveTo>
                  <a:cubicBezTo>
                    <a:pt x="705" y="0"/>
                    <a:pt x="448" y="27"/>
                    <a:pt x="167" y="87"/>
                  </a:cubicBezTo>
                  <a:cubicBezTo>
                    <a:pt x="134" y="120"/>
                    <a:pt x="101" y="120"/>
                    <a:pt x="67" y="154"/>
                  </a:cubicBezTo>
                  <a:cubicBezTo>
                    <a:pt x="1" y="221"/>
                    <a:pt x="1" y="287"/>
                    <a:pt x="1" y="354"/>
                  </a:cubicBezTo>
                  <a:cubicBezTo>
                    <a:pt x="34" y="454"/>
                    <a:pt x="134" y="521"/>
                    <a:pt x="267" y="521"/>
                  </a:cubicBezTo>
                  <a:cubicBezTo>
                    <a:pt x="524" y="464"/>
                    <a:pt x="756" y="439"/>
                    <a:pt x="967" y="439"/>
                  </a:cubicBezTo>
                  <a:cubicBezTo>
                    <a:pt x="2237" y="439"/>
                    <a:pt x="2707" y="1331"/>
                    <a:pt x="2736" y="1388"/>
                  </a:cubicBezTo>
                  <a:cubicBezTo>
                    <a:pt x="2761" y="1463"/>
                    <a:pt x="2842" y="1501"/>
                    <a:pt x="2923" y="1501"/>
                  </a:cubicBezTo>
                  <a:cubicBezTo>
                    <a:pt x="2951" y="1501"/>
                    <a:pt x="2978" y="1496"/>
                    <a:pt x="3003" y="1488"/>
                  </a:cubicBezTo>
                  <a:cubicBezTo>
                    <a:pt x="3103" y="1421"/>
                    <a:pt x="3136" y="1321"/>
                    <a:pt x="3103" y="1221"/>
                  </a:cubicBezTo>
                  <a:cubicBezTo>
                    <a:pt x="3103" y="1192"/>
                    <a:pt x="2521" y="0"/>
                    <a:pt x="940"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7" name="Google Shape;4528;p49">
              <a:extLst>
                <a:ext uri="{FF2B5EF4-FFF2-40B4-BE49-F238E27FC236}">
                  <a16:creationId xmlns:a16="http://schemas.microsoft.com/office/drawing/2014/main" id="{A478E855-E992-6F57-4914-728F4010445D}"/>
                </a:ext>
              </a:extLst>
            </p:cNvPr>
            <p:cNvSpPr/>
            <p:nvPr/>
          </p:nvSpPr>
          <p:spPr>
            <a:xfrm>
              <a:off x="677175" y="900163"/>
              <a:ext cx="386150" cy="896500"/>
            </a:xfrm>
            <a:custGeom>
              <a:avLst/>
              <a:gdLst/>
              <a:ahLst/>
              <a:cxnLst/>
              <a:rect l="l" t="t" r="r" b="b"/>
              <a:pathLst>
                <a:path w="15446" h="35860" extrusionOk="0">
                  <a:moveTo>
                    <a:pt x="13611" y="0"/>
                  </a:moveTo>
                  <a:cubicBezTo>
                    <a:pt x="13310" y="0"/>
                    <a:pt x="13043" y="0"/>
                    <a:pt x="12743" y="33"/>
                  </a:cubicBezTo>
                  <a:cubicBezTo>
                    <a:pt x="12677" y="33"/>
                    <a:pt x="12643" y="67"/>
                    <a:pt x="12610" y="100"/>
                  </a:cubicBezTo>
                  <a:cubicBezTo>
                    <a:pt x="12576" y="134"/>
                    <a:pt x="12543" y="200"/>
                    <a:pt x="12576" y="267"/>
                  </a:cubicBezTo>
                  <a:cubicBezTo>
                    <a:pt x="12576" y="354"/>
                    <a:pt x="12652" y="440"/>
                    <a:pt x="12758" y="440"/>
                  </a:cubicBezTo>
                  <a:cubicBezTo>
                    <a:pt x="12775" y="440"/>
                    <a:pt x="12792" y="438"/>
                    <a:pt x="12810" y="434"/>
                  </a:cubicBezTo>
                  <a:cubicBezTo>
                    <a:pt x="12927" y="417"/>
                    <a:pt x="13052" y="409"/>
                    <a:pt x="13181" y="409"/>
                  </a:cubicBezTo>
                  <a:cubicBezTo>
                    <a:pt x="13310" y="409"/>
                    <a:pt x="13444" y="417"/>
                    <a:pt x="13577" y="434"/>
                  </a:cubicBezTo>
                  <a:cubicBezTo>
                    <a:pt x="13711" y="434"/>
                    <a:pt x="13811" y="334"/>
                    <a:pt x="13811" y="234"/>
                  </a:cubicBezTo>
                  <a:cubicBezTo>
                    <a:pt x="13811" y="100"/>
                    <a:pt x="13744" y="0"/>
                    <a:pt x="13611" y="0"/>
                  </a:cubicBezTo>
                  <a:close/>
                  <a:moveTo>
                    <a:pt x="14419" y="154"/>
                  </a:moveTo>
                  <a:cubicBezTo>
                    <a:pt x="14362" y="154"/>
                    <a:pt x="14302" y="185"/>
                    <a:pt x="14278" y="234"/>
                  </a:cubicBezTo>
                  <a:cubicBezTo>
                    <a:pt x="14244" y="234"/>
                    <a:pt x="14244" y="267"/>
                    <a:pt x="14211" y="300"/>
                  </a:cubicBezTo>
                  <a:cubicBezTo>
                    <a:pt x="14178" y="400"/>
                    <a:pt x="14244" y="534"/>
                    <a:pt x="14378" y="567"/>
                  </a:cubicBezTo>
                  <a:cubicBezTo>
                    <a:pt x="14811" y="701"/>
                    <a:pt x="15078" y="834"/>
                    <a:pt x="15078" y="834"/>
                  </a:cubicBezTo>
                  <a:cubicBezTo>
                    <a:pt x="15114" y="858"/>
                    <a:pt x="15153" y="869"/>
                    <a:pt x="15193" y="869"/>
                  </a:cubicBezTo>
                  <a:cubicBezTo>
                    <a:pt x="15265" y="869"/>
                    <a:pt x="15335" y="832"/>
                    <a:pt x="15378" y="767"/>
                  </a:cubicBezTo>
                  <a:cubicBezTo>
                    <a:pt x="15445" y="667"/>
                    <a:pt x="15412" y="534"/>
                    <a:pt x="15312" y="500"/>
                  </a:cubicBezTo>
                  <a:cubicBezTo>
                    <a:pt x="15278" y="467"/>
                    <a:pt x="14978" y="300"/>
                    <a:pt x="14478" y="167"/>
                  </a:cubicBezTo>
                  <a:cubicBezTo>
                    <a:pt x="14460" y="158"/>
                    <a:pt x="14440" y="154"/>
                    <a:pt x="14419" y="154"/>
                  </a:cubicBezTo>
                  <a:close/>
                  <a:moveTo>
                    <a:pt x="11944" y="225"/>
                  </a:moveTo>
                  <a:cubicBezTo>
                    <a:pt x="11922" y="225"/>
                    <a:pt x="11900" y="228"/>
                    <a:pt x="11876" y="234"/>
                  </a:cubicBezTo>
                  <a:cubicBezTo>
                    <a:pt x="11609" y="334"/>
                    <a:pt x="11342" y="467"/>
                    <a:pt x="11109" y="634"/>
                  </a:cubicBezTo>
                  <a:cubicBezTo>
                    <a:pt x="11075" y="634"/>
                    <a:pt x="11075" y="667"/>
                    <a:pt x="11075" y="667"/>
                  </a:cubicBezTo>
                  <a:cubicBezTo>
                    <a:pt x="11009" y="734"/>
                    <a:pt x="10975" y="834"/>
                    <a:pt x="11042" y="901"/>
                  </a:cubicBezTo>
                  <a:cubicBezTo>
                    <a:pt x="11085" y="965"/>
                    <a:pt x="11156" y="1002"/>
                    <a:pt x="11228" y="1002"/>
                  </a:cubicBezTo>
                  <a:cubicBezTo>
                    <a:pt x="11267" y="1002"/>
                    <a:pt x="11307" y="991"/>
                    <a:pt x="11342" y="967"/>
                  </a:cubicBezTo>
                  <a:cubicBezTo>
                    <a:pt x="11542" y="834"/>
                    <a:pt x="11776" y="734"/>
                    <a:pt x="12043" y="634"/>
                  </a:cubicBezTo>
                  <a:cubicBezTo>
                    <a:pt x="12143" y="601"/>
                    <a:pt x="12210" y="467"/>
                    <a:pt x="12143" y="367"/>
                  </a:cubicBezTo>
                  <a:cubicBezTo>
                    <a:pt x="12115" y="285"/>
                    <a:pt x="12043" y="225"/>
                    <a:pt x="11944" y="225"/>
                  </a:cubicBezTo>
                  <a:close/>
                  <a:moveTo>
                    <a:pt x="10571" y="1093"/>
                  </a:moveTo>
                  <a:cubicBezTo>
                    <a:pt x="10517" y="1093"/>
                    <a:pt x="10458" y="1118"/>
                    <a:pt x="10408" y="1168"/>
                  </a:cubicBezTo>
                  <a:cubicBezTo>
                    <a:pt x="10275" y="1301"/>
                    <a:pt x="10108" y="1434"/>
                    <a:pt x="9975" y="1601"/>
                  </a:cubicBezTo>
                  <a:cubicBezTo>
                    <a:pt x="9908" y="1635"/>
                    <a:pt x="9875" y="1701"/>
                    <a:pt x="9808" y="1768"/>
                  </a:cubicBezTo>
                  <a:cubicBezTo>
                    <a:pt x="9741" y="1868"/>
                    <a:pt x="9741" y="2002"/>
                    <a:pt x="9841" y="2068"/>
                  </a:cubicBezTo>
                  <a:cubicBezTo>
                    <a:pt x="9886" y="2098"/>
                    <a:pt x="9938" y="2115"/>
                    <a:pt x="9987" y="2115"/>
                  </a:cubicBezTo>
                  <a:cubicBezTo>
                    <a:pt x="10048" y="2115"/>
                    <a:pt x="10105" y="2090"/>
                    <a:pt x="10141" y="2035"/>
                  </a:cubicBezTo>
                  <a:cubicBezTo>
                    <a:pt x="10308" y="1835"/>
                    <a:pt x="10508" y="1635"/>
                    <a:pt x="10708" y="1468"/>
                  </a:cubicBezTo>
                  <a:cubicBezTo>
                    <a:pt x="10775" y="1401"/>
                    <a:pt x="10775" y="1268"/>
                    <a:pt x="10708" y="1168"/>
                  </a:cubicBezTo>
                  <a:cubicBezTo>
                    <a:pt x="10675" y="1118"/>
                    <a:pt x="10625" y="1093"/>
                    <a:pt x="10571" y="1093"/>
                  </a:cubicBezTo>
                  <a:close/>
                  <a:moveTo>
                    <a:pt x="9495" y="2365"/>
                  </a:moveTo>
                  <a:cubicBezTo>
                    <a:pt x="9436" y="2365"/>
                    <a:pt x="9382" y="2394"/>
                    <a:pt x="9341" y="2435"/>
                  </a:cubicBezTo>
                  <a:cubicBezTo>
                    <a:pt x="9307" y="2435"/>
                    <a:pt x="9307" y="2469"/>
                    <a:pt x="9307" y="2469"/>
                  </a:cubicBezTo>
                  <a:cubicBezTo>
                    <a:pt x="9174" y="2702"/>
                    <a:pt x="9007" y="2936"/>
                    <a:pt x="8874" y="3202"/>
                  </a:cubicBezTo>
                  <a:cubicBezTo>
                    <a:pt x="8807" y="3302"/>
                    <a:pt x="8874" y="3436"/>
                    <a:pt x="8974" y="3469"/>
                  </a:cubicBezTo>
                  <a:cubicBezTo>
                    <a:pt x="9009" y="3493"/>
                    <a:pt x="9045" y="3504"/>
                    <a:pt x="9079" y="3504"/>
                  </a:cubicBezTo>
                  <a:cubicBezTo>
                    <a:pt x="9141" y="3504"/>
                    <a:pt x="9198" y="3467"/>
                    <a:pt x="9241" y="3403"/>
                  </a:cubicBezTo>
                  <a:cubicBezTo>
                    <a:pt x="9374" y="3136"/>
                    <a:pt x="9508" y="2902"/>
                    <a:pt x="9641" y="2702"/>
                  </a:cubicBezTo>
                  <a:cubicBezTo>
                    <a:pt x="9708" y="2602"/>
                    <a:pt x="9708" y="2469"/>
                    <a:pt x="9608" y="2402"/>
                  </a:cubicBezTo>
                  <a:cubicBezTo>
                    <a:pt x="9569" y="2376"/>
                    <a:pt x="9531" y="2365"/>
                    <a:pt x="9495" y="2365"/>
                  </a:cubicBezTo>
                  <a:close/>
                  <a:moveTo>
                    <a:pt x="8686" y="3833"/>
                  </a:moveTo>
                  <a:cubicBezTo>
                    <a:pt x="8635" y="3833"/>
                    <a:pt x="8582" y="3862"/>
                    <a:pt x="8540" y="3903"/>
                  </a:cubicBezTo>
                  <a:cubicBezTo>
                    <a:pt x="8540" y="3936"/>
                    <a:pt x="8507" y="3936"/>
                    <a:pt x="8507" y="3970"/>
                  </a:cubicBezTo>
                  <a:cubicBezTo>
                    <a:pt x="8407" y="4203"/>
                    <a:pt x="8273" y="4470"/>
                    <a:pt x="8173" y="4737"/>
                  </a:cubicBezTo>
                  <a:cubicBezTo>
                    <a:pt x="8140" y="4837"/>
                    <a:pt x="8207" y="4970"/>
                    <a:pt x="8307" y="5004"/>
                  </a:cubicBezTo>
                  <a:cubicBezTo>
                    <a:pt x="8332" y="5012"/>
                    <a:pt x="8359" y="5016"/>
                    <a:pt x="8386" y="5016"/>
                  </a:cubicBezTo>
                  <a:cubicBezTo>
                    <a:pt x="8467" y="5016"/>
                    <a:pt x="8549" y="4979"/>
                    <a:pt x="8574" y="4904"/>
                  </a:cubicBezTo>
                  <a:cubicBezTo>
                    <a:pt x="8674" y="4637"/>
                    <a:pt x="8774" y="4370"/>
                    <a:pt x="8874" y="4136"/>
                  </a:cubicBezTo>
                  <a:cubicBezTo>
                    <a:pt x="8941" y="4036"/>
                    <a:pt x="8874" y="3903"/>
                    <a:pt x="8774" y="3870"/>
                  </a:cubicBezTo>
                  <a:cubicBezTo>
                    <a:pt x="8748" y="3844"/>
                    <a:pt x="8718" y="3833"/>
                    <a:pt x="8686" y="3833"/>
                  </a:cubicBezTo>
                  <a:close/>
                  <a:moveTo>
                    <a:pt x="8099" y="5391"/>
                  </a:moveTo>
                  <a:cubicBezTo>
                    <a:pt x="8038" y="5391"/>
                    <a:pt x="7989" y="5422"/>
                    <a:pt x="7940" y="5471"/>
                  </a:cubicBezTo>
                  <a:cubicBezTo>
                    <a:pt x="7940" y="5504"/>
                    <a:pt x="7906" y="5504"/>
                    <a:pt x="7906" y="5537"/>
                  </a:cubicBezTo>
                  <a:cubicBezTo>
                    <a:pt x="7840" y="5738"/>
                    <a:pt x="7773" y="5938"/>
                    <a:pt x="7740" y="6138"/>
                  </a:cubicBezTo>
                  <a:lnTo>
                    <a:pt x="7673" y="6338"/>
                  </a:lnTo>
                  <a:cubicBezTo>
                    <a:pt x="7640" y="6471"/>
                    <a:pt x="7706" y="6571"/>
                    <a:pt x="7806" y="6605"/>
                  </a:cubicBezTo>
                  <a:cubicBezTo>
                    <a:pt x="7830" y="6611"/>
                    <a:pt x="7853" y="6614"/>
                    <a:pt x="7874" y="6614"/>
                  </a:cubicBezTo>
                  <a:cubicBezTo>
                    <a:pt x="7973" y="6614"/>
                    <a:pt x="8046" y="6554"/>
                    <a:pt x="8073" y="6471"/>
                  </a:cubicBezTo>
                  <a:lnTo>
                    <a:pt x="8140" y="6238"/>
                  </a:lnTo>
                  <a:cubicBezTo>
                    <a:pt x="8173" y="6038"/>
                    <a:pt x="8240" y="5871"/>
                    <a:pt x="8307" y="5671"/>
                  </a:cubicBezTo>
                  <a:cubicBezTo>
                    <a:pt x="8340" y="5571"/>
                    <a:pt x="8273" y="5437"/>
                    <a:pt x="8173" y="5404"/>
                  </a:cubicBezTo>
                  <a:cubicBezTo>
                    <a:pt x="8147" y="5395"/>
                    <a:pt x="8122" y="5391"/>
                    <a:pt x="8099" y="5391"/>
                  </a:cubicBezTo>
                  <a:close/>
                  <a:moveTo>
                    <a:pt x="7706" y="7005"/>
                  </a:moveTo>
                  <a:cubicBezTo>
                    <a:pt x="7640" y="7005"/>
                    <a:pt x="7573" y="7005"/>
                    <a:pt x="7506" y="7072"/>
                  </a:cubicBezTo>
                  <a:cubicBezTo>
                    <a:pt x="7473" y="7105"/>
                    <a:pt x="7473" y="7139"/>
                    <a:pt x="7473" y="7172"/>
                  </a:cubicBezTo>
                  <a:cubicBezTo>
                    <a:pt x="7406" y="7472"/>
                    <a:pt x="7339" y="7739"/>
                    <a:pt x="7306" y="8006"/>
                  </a:cubicBezTo>
                  <a:cubicBezTo>
                    <a:pt x="7306" y="8106"/>
                    <a:pt x="7373" y="8206"/>
                    <a:pt x="7473" y="8239"/>
                  </a:cubicBezTo>
                  <a:cubicBezTo>
                    <a:pt x="7491" y="8244"/>
                    <a:pt x="7508" y="8246"/>
                    <a:pt x="7525" y="8246"/>
                  </a:cubicBezTo>
                  <a:cubicBezTo>
                    <a:pt x="7631" y="8246"/>
                    <a:pt x="7706" y="8159"/>
                    <a:pt x="7706" y="8073"/>
                  </a:cubicBezTo>
                  <a:cubicBezTo>
                    <a:pt x="7773" y="7806"/>
                    <a:pt x="7806" y="7539"/>
                    <a:pt x="7873" y="7272"/>
                  </a:cubicBezTo>
                  <a:cubicBezTo>
                    <a:pt x="7906" y="7139"/>
                    <a:pt x="7840" y="7038"/>
                    <a:pt x="7706" y="7005"/>
                  </a:cubicBezTo>
                  <a:close/>
                  <a:moveTo>
                    <a:pt x="7439" y="8640"/>
                  </a:moveTo>
                  <a:cubicBezTo>
                    <a:pt x="7373" y="8640"/>
                    <a:pt x="7306" y="8673"/>
                    <a:pt x="7273" y="8706"/>
                  </a:cubicBezTo>
                  <a:cubicBezTo>
                    <a:pt x="7239" y="8740"/>
                    <a:pt x="7206" y="8806"/>
                    <a:pt x="7206" y="8840"/>
                  </a:cubicBezTo>
                  <a:cubicBezTo>
                    <a:pt x="7173" y="9140"/>
                    <a:pt x="7173" y="9440"/>
                    <a:pt x="7173" y="9707"/>
                  </a:cubicBezTo>
                  <a:cubicBezTo>
                    <a:pt x="7173" y="9807"/>
                    <a:pt x="7273" y="9907"/>
                    <a:pt x="7406" y="9907"/>
                  </a:cubicBezTo>
                  <a:cubicBezTo>
                    <a:pt x="7506" y="9907"/>
                    <a:pt x="7606" y="9807"/>
                    <a:pt x="7606" y="9674"/>
                  </a:cubicBezTo>
                  <a:cubicBezTo>
                    <a:pt x="7606" y="9440"/>
                    <a:pt x="7606" y="9173"/>
                    <a:pt x="7640" y="8873"/>
                  </a:cubicBezTo>
                  <a:cubicBezTo>
                    <a:pt x="7640" y="8773"/>
                    <a:pt x="7540" y="8673"/>
                    <a:pt x="7439" y="8640"/>
                  </a:cubicBezTo>
                  <a:close/>
                  <a:moveTo>
                    <a:pt x="8207" y="9874"/>
                  </a:moveTo>
                  <a:cubicBezTo>
                    <a:pt x="8140" y="9874"/>
                    <a:pt x="8107" y="9907"/>
                    <a:pt x="8073" y="9941"/>
                  </a:cubicBezTo>
                  <a:cubicBezTo>
                    <a:pt x="8040" y="9974"/>
                    <a:pt x="8007" y="10007"/>
                    <a:pt x="8007" y="10074"/>
                  </a:cubicBezTo>
                  <a:cubicBezTo>
                    <a:pt x="8007" y="10174"/>
                    <a:pt x="8107" y="10274"/>
                    <a:pt x="8207" y="10274"/>
                  </a:cubicBezTo>
                  <a:cubicBezTo>
                    <a:pt x="8474" y="10274"/>
                    <a:pt x="8740" y="10307"/>
                    <a:pt x="9007" y="10374"/>
                  </a:cubicBezTo>
                  <a:cubicBezTo>
                    <a:pt x="9021" y="10379"/>
                    <a:pt x="9035" y="10381"/>
                    <a:pt x="9049" y="10381"/>
                  </a:cubicBezTo>
                  <a:cubicBezTo>
                    <a:pt x="9141" y="10381"/>
                    <a:pt x="9241" y="10294"/>
                    <a:pt x="9241" y="10207"/>
                  </a:cubicBezTo>
                  <a:cubicBezTo>
                    <a:pt x="9274" y="10107"/>
                    <a:pt x="9207" y="9974"/>
                    <a:pt x="9074" y="9974"/>
                  </a:cubicBezTo>
                  <a:cubicBezTo>
                    <a:pt x="8807" y="9907"/>
                    <a:pt x="8507" y="9874"/>
                    <a:pt x="8207" y="9874"/>
                  </a:cubicBezTo>
                  <a:close/>
                  <a:moveTo>
                    <a:pt x="9813" y="10219"/>
                  </a:moveTo>
                  <a:cubicBezTo>
                    <a:pt x="9764" y="10219"/>
                    <a:pt x="9713" y="10235"/>
                    <a:pt x="9674" y="10274"/>
                  </a:cubicBezTo>
                  <a:cubicBezTo>
                    <a:pt x="9674" y="10307"/>
                    <a:pt x="9641" y="10307"/>
                    <a:pt x="9641" y="10341"/>
                  </a:cubicBezTo>
                  <a:cubicBezTo>
                    <a:pt x="9608" y="10441"/>
                    <a:pt x="9641" y="10574"/>
                    <a:pt x="9741" y="10608"/>
                  </a:cubicBezTo>
                  <a:cubicBezTo>
                    <a:pt x="9975" y="10708"/>
                    <a:pt x="10141" y="10841"/>
                    <a:pt x="10308" y="10975"/>
                  </a:cubicBezTo>
                  <a:cubicBezTo>
                    <a:pt x="10342" y="11008"/>
                    <a:pt x="10342" y="11008"/>
                    <a:pt x="10375" y="11041"/>
                  </a:cubicBezTo>
                  <a:cubicBezTo>
                    <a:pt x="10408" y="11075"/>
                    <a:pt x="10458" y="11091"/>
                    <a:pt x="10513" y="11091"/>
                  </a:cubicBezTo>
                  <a:cubicBezTo>
                    <a:pt x="10567" y="11091"/>
                    <a:pt x="10625" y="11075"/>
                    <a:pt x="10675" y="11041"/>
                  </a:cubicBezTo>
                  <a:cubicBezTo>
                    <a:pt x="10742" y="10941"/>
                    <a:pt x="10742" y="10808"/>
                    <a:pt x="10675" y="10741"/>
                  </a:cubicBezTo>
                  <a:cubicBezTo>
                    <a:pt x="10642" y="10708"/>
                    <a:pt x="10608" y="10674"/>
                    <a:pt x="10575" y="10674"/>
                  </a:cubicBezTo>
                  <a:cubicBezTo>
                    <a:pt x="10408" y="10508"/>
                    <a:pt x="10175" y="10341"/>
                    <a:pt x="9908" y="10241"/>
                  </a:cubicBezTo>
                  <a:cubicBezTo>
                    <a:pt x="9880" y="10227"/>
                    <a:pt x="9847" y="10219"/>
                    <a:pt x="9813" y="10219"/>
                  </a:cubicBezTo>
                  <a:close/>
                  <a:moveTo>
                    <a:pt x="5784" y="10362"/>
                  </a:moveTo>
                  <a:cubicBezTo>
                    <a:pt x="5757" y="10362"/>
                    <a:pt x="5730" y="10366"/>
                    <a:pt x="5705" y="10374"/>
                  </a:cubicBezTo>
                  <a:cubicBezTo>
                    <a:pt x="5438" y="10474"/>
                    <a:pt x="5171" y="10608"/>
                    <a:pt x="4938" y="10741"/>
                  </a:cubicBezTo>
                  <a:cubicBezTo>
                    <a:pt x="4904" y="10774"/>
                    <a:pt x="4904" y="10774"/>
                    <a:pt x="4871" y="10808"/>
                  </a:cubicBezTo>
                  <a:cubicBezTo>
                    <a:pt x="4804" y="10875"/>
                    <a:pt x="4804" y="10941"/>
                    <a:pt x="4838" y="11041"/>
                  </a:cubicBezTo>
                  <a:cubicBezTo>
                    <a:pt x="4881" y="11106"/>
                    <a:pt x="4952" y="11143"/>
                    <a:pt x="5023" y="11143"/>
                  </a:cubicBezTo>
                  <a:cubicBezTo>
                    <a:pt x="5063" y="11143"/>
                    <a:pt x="5102" y="11132"/>
                    <a:pt x="5138" y="11108"/>
                  </a:cubicBezTo>
                  <a:cubicBezTo>
                    <a:pt x="5371" y="10975"/>
                    <a:pt x="5605" y="10875"/>
                    <a:pt x="5872" y="10741"/>
                  </a:cubicBezTo>
                  <a:cubicBezTo>
                    <a:pt x="5972" y="10708"/>
                    <a:pt x="6005" y="10574"/>
                    <a:pt x="5972" y="10474"/>
                  </a:cubicBezTo>
                  <a:cubicBezTo>
                    <a:pt x="5947" y="10399"/>
                    <a:pt x="5865" y="10362"/>
                    <a:pt x="5784" y="10362"/>
                  </a:cubicBezTo>
                  <a:close/>
                  <a:moveTo>
                    <a:pt x="7339" y="9907"/>
                  </a:moveTo>
                  <a:cubicBezTo>
                    <a:pt x="7073" y="9941"/>
                    <a:pt x="6806" y="10007"/>
                    <a:pt x="6505" y="10074"/>
                  </a:cubicBezTo>
                  <a:cubicBezTo>
                    <a:pt x="6472" y="10107"/>
                    <a:pt x="6439" y="10107"/>
                    <a:pt x="6405" y="10141"/>
                  </a:cubicBezTo>
                  <a:cubicBezTo>
                    <a:pt x="6372" y="10207"/>
                    <a:pt x="6339" y="10274"/>
                    <a:pt x="6372" y="10341"/>
                  </a:cubicBezTo>
                  <a:cubicBezTo>
                    <a:pt x="6400" y="10423"/>
                    <a:pt x="6472" y="10483"/>
                    <a:pt x="6553" y="10483"/>
                  </a:cubicBezTo>
                  <a:cubicBezTo>
                    <a:pt x="6570" y="10483"/>
                    <a:pt x="6588" y="10480"/>
                    <a:pt x="6606" y="10474"/>
                  </a:cubicBezTo>
                  <a:cubicBezTo>
                    <a:pt x="6872" y="10408"/>
                    <a:pt x="7139" y="10374"/>
                    <a:pt x="7373" y="10341"/>
                  </a:cubicBezTo>
                  <a:lnTo>
                    <a:pt x="7373" y="10341"/>
                  </a:lnTo>
                  <a:cubicBezTo>
                    <a:pt x="7306" y="10374"/>
                    <a:pt x="7239" y="10474"/>
                    <a:pt x="7273" y="10541"/>
                  </a:cubicBezTo>
                  <a:cubicBezTo>
                    <a:pt x="7306" y="10875"/>
                    <a:pt x="7373" y="11141"/>
                    <a:pt x="7473" y="11408"/>
                  </a:cubicBezTo>
                  <a:cubicBezTo>
                    <a:pt x="7497" y="11480"/>
                    <a:pt x="7573" y="11535"/>
                    <a:pt x="7651" y="11535"/>
                  </a:cubicBezTo>
                  <a:cubicBezTo>
                    <a:pt x="7681" y="11535"/>
                    <a:pt x="7712" y="11527"/>
                    <a:pt x="7740" y="11508"/>
                  </a:cubicBezTo>
                  <a:cubicBezTo>
                    <a:pt x="7873" y="11475"/>
                    <a:pt x="7906" y="11375"/>
                    <a:pt x="7873" y="11241"/>
                  </a:cubicBezTo>
                  <a:cubicBezTo>
                    <a:pt x="7773" y="11008"/>
                    <a:pt x="7706" y="10774"/>
                    <a:pt x="7673" y="10474"/>
                  </a:cubicBezTo>
                  <a:cubicBezTo>
                    <a:pt x="7673" y="10374"/>
                    <a:pt x="7573" y="10307"/>
                    <a:pt x="7473" y="10307"/>
                  </a:cubicBezTo>
                  <a:cubicBezTo>
                    <a:pt x="7540" y="10274"/>
                    <a:pt x="7606" y="10207"/>
                    <a:pt x="7573" y="10107"/>
                  </a:cubicBezTo>
                  <a:cubicBezTo>
                    <a:pt x="7573" y="9974"/>
                    <a:pt x="7473" y="9907"/>
                    <a:pt x="7339" y="9907"/>
                  </a:cubicBezTo>
                  <a:close/>
                  <a:moveTo>
                    <a:pt x="4340" y="11181"/>
                  </a:moveTo>
                  <a:cubicBezTo>
                    <a:pt x="4294" y="11181"/>
                    <a:pt x="4246" y="11200"/>
                    <a:pt x="4204" y="11241"/>
                  </a:cubicBezTo>
                  <a:cubicBezTo>
                    <a:pt x="3970" y="11408"/>
                    <a:pt x="3770" y="11575"/>
                    <a:pt x="3570" y="11775"/>
                  </a:cubicBezTo>
                  <a:cubicBezTo>
                    <a:pt x="3570" y="11775"/>
                    <a:pt x="3537" y="11775"/>
                    <a:pt x="3537" y="11809"/>
                  </a:cubicBezTo>
                  <a:cubicBezTo>
                    <a:pt x="3470" y="11875"/>
                    <a:pt x="3470" y="12009"/>
                    <a:pt x="3537" y="12075"/>
                  </a:cubicBezTo>
                  <a:cubicBezTo>
                    <a:pt x="3587" y="12125"/>
                    <a:pt x="3645" y="12150"/>
                    <a:pt x="3699" y="12150"/>
                  </a:cubicBezTo>
                  <a:cubicBezTo>
                    <a:pt x="3754" y="12150"/>
                    <a:pt x="3804" y="12125"/>
                    <a:pt x="3837" y="12075"/>
                  </a:cubicBezTo>
                  <a:cubicBezTo>
                    <a:pt x="4037" y="11909"/>
                    <a:pt x="4237" y="11708"/>
                    <a:pt x="4471" y="11542"/>
                  </a:cubicBezTo>
                  <a:cubicBezTo>
                    <a:pt x="4537" y="11475"/>
                    <a:pt x="4571" y="11342"/>
                    <a:pt x="4504" y="11275"/>
                  </a:cubicBezTo>
                  <a:cubicBezTo>
                    <a:pt x="4465" y="11217"/>
                    <a:pt x="4404" y="11181"/>
                    <a:pt x="4340" y="11181"/>
                  </a:cubicBezTo>
                  <a:close/>
                  <a:moveTo>
                    <a:pt x="10964" y="11366"/>
                  </a:moveTo>
                  <a:cubicBezTo>
                    <a:pt x="10945" y="11366"/>
                    <a:pt x="10926" y="11369"/>
                    <a:pt x="10909" y="11375"/>
                  </a:cubicBezTo>
                  <a:cubicBezTo>
                    <a:pt x="10875" y="11408"/>
                    <a:pt x="10842" y="11408"/>
                    <a:pt x="10809" y="11442"/>
                  </a:cubicBezTo>
                  <a:cubicBezTo>
                    <a:pt x="10775" y="11508"/>
                    <a:pt x="10742" y="11575"/>
                    <a:pt x="10775" y="11642"/>
                  </a:cubicBezTo>
                  <a:cubicBezTo>
                    <a:pt x="10842" y="11875"/>
                    <a:pt x="10842" y="12109"/>
                    <a:pt x="10708" y="12276"/>
                  </a:cubicBezTo>
                  <a:cubicBezTo>
                    <a:pt x="10675" y="12376"/>
                    <a:pt x="10708" y="12509"/>
                    <a:pt x="10809" y="12576"/>
                  </a:cubicBezTo>
                  <a:cubicBezTo>
                    <a:pt x="10835" y="12585"/>
                    <a:pt x="10862" y="12589"/>
                    <a:pt x="10888" y="12589"/>
                  </a:cubicBezTo>
                  <a:cubicBezTo>
                    <a:pt x="10960" y="12589"/>
                    <a:pt x="11027" y="12558"/>
                    <a:pt x="11075" y="12509"/>
                  </a:cubicBezTo>
                  <a:cubicBezTo>
                    <a:pt x="11242" y="12209"/>
                    <a:pt x="11276" y="11875"/>
                    <a:pt x="11175" y="11508"/>
                  </a:cubicBezTo>
                  <a:cubicBezTo>
                    <a:pt x="11148" y="11426"/>
                    <a:pt x="11053" y="11366"/>
                    <a:pt x="10964" y="11366"/>
                  </a:cubicBezTo>
                  <a:close/>
                  <a:moveTo>
                    <a:pt x="8086" y="11862"/>
                  </a:moveTo>
                  <a:cubicBezTo>
                    <a:pt x="8037" y="11862"/>
                    <a:pt x="7985" y="11879"/>
                    <a:pt x="7940" y="11909"/>
                  </a:cubicBezTo>
                  <a:cubicBezTo>
                    <a:pt x="7940" y="11909"/>
                    <a:pt x="7906" y="11909"/>
                    <a:pt x="7906" y="11942"/>
                  </a:cubicBezTo>
                  <a:cubicBezTo>
                    <a:pt x="7840" y="12009"/>
                    <a:pt x="7840" y="12109"/>
                    <a:pt x="7906" y="12175"/>
                  </a:cubicBezTo>
                  <a:cubicBezTo>
                    <a:pt x="8007" y="12342"/>
                    <a:pt x="8140" y="12476"/>
                    <a:pt x="8273" y="12609"/>
                  </a:cubicBezTo>
                  <a:cubicBezTo>
                    <a:pt x="8340" y="12676"/>
                    <a:pt x="8440" y="12743"/>
                    <a:pt x="8540" y="12809"/>
                  </a:cubicBezTo>
                  <a:cubicBezTo>
                    <a:pt x="8576" y="12833"/>
                    <a:pt x="8615" y="12844"/>
                    <a:pt x="8655" y="12844"/>
                  </a:cubicBezTo>
                  <a:cubicBezTo>
                    <a:pt x="8727" y="12844"/>
                    <a:pt x="8797" y="12807"/>
                    <a:pt x="8840" y="12743"/>
                  </a:cubicBezTo>
                  <a:cubicBezTo>
                    <a:pt x="8907" y="12676"/>
                    <a:pt x="8874" y="12542"/>
                    <a:pt x="8774" y="12476"/>
                  </a:cubicBezTo>
                  <a:cubicBezTo>
                    <a:pt x="8707" y="12409"/>
                    <a:pt x="8607" y="12342"/>
                    <a:pt x="8540" y="12276"/>
                  </a:cubicBezTo>
                  <a:cubicBezTo>
                    <a:pt x="8440" y="12175"/>
                    <a:pt x="8340" y="12075"/>
                    <a:pt x="8240" y="11942"/>
                  </a:cubicBezTo>
                  <a:cubicBezTo>
                    <a:pt x="8203" y="11887"/>
                    <a:pt x="8146" y="11862"/>
                    <a:pt x="8086" y="11862"/>
                  </a:cubicBezTo>
                  <a:close/>
                  <a:moveTo>
                    <a:pt x="10242" y="12667"/>
                  </a:moveTo>
                  <a:cubicBezTo>
                    <a:pt x="10221" y="12667"/>
                    <a:pt x="10198" y="12670"/>
                    <a:pt x="10175" y="12676"/>
                  </a:cubicBezTo>
                  <a:cubicBezTo>
                    <a:pt x="10028" y="12725"/>
                    <a:pt x="9846" y="12756"/>
                    <a:pt x="9667" y="12756"/>
                  </a:cubicBezTo>
                  <a:cubicBezTo>
                    <a:pt x="9602" y="12756"/>
                    <a:pt x="9537" y="12751"/>
                    <a:pt x="9474" y="12743"/>
                  </a:cubicBezTo>
                  <a:cubicBezTo>
                    <a:pt x="9374" y="12743"/>
                    <a:pt x="9307" y="12743"/>
                    <a:pt x="9274" y="12809"/>
                  </a:cubicBezTo>
                  <a:cubicBezTo>
                    <a:pt x="9241" y="12843"/>
                    <a:pt x="9241" y="12876"/>
                    <a:pt x="9207" y="12909"/>
                  </a:cubicBezTo>
                  <a:cubicBezTo>
                    <a:pt x="9207" y="13009"/>
                    <a:pt x="9274" y="13143"/>
                    <a:pt x="9408" y="13143"/>
                  </a:cubicBezTo>
                  <a:cubicBezTo>
                    <a:pt x="9514" y="13166"/>
                    <a:pt x="9624" y="13178"/>
                    <a:pt x="9735" y="13178"/>
                  </a:cubicBezTo>
                  <a:cubicBezTo>
                    <a:pt x="9936" y="13178"/>
                    <a:pt x="10136" y="13141"/>
                    <a:pt x="10308" y="13076"/>
                  </a:cubicBezTo>
                  <a:cubicBezTo>
                    <a:pt x="10442" y="13043"/>
                    <a:pt x="10475" y="12909"/>
                    <a:pt x="10442" y="12809"/>
                  </a:cubicBezTo>
                  <a:cubicBezTo>
                    <a:pt x="10414" y="12727"/>
                    <a:pt x="10342" y="12667"/>
                    <a:pt x="10242" y="12667"/>
                  </a:cubicBezTo>
                  <a:close/>
                  <a:moveTo>
                    <a:pt x="3135" y="12329"/>
                  </a:moveTo>
                  <a:cubicBezTo>
                    <a:pt x="3080" y="12329"/>
                    <a:pt x="3025" y="12354"/>
                    <a:pt x="2970" y="12409"/>
                  </a:cubicBezTo>
                  <a:cubicBezTo>
                    <a:pt x="2803" y="12642"/>
                    <a:pt x="2636" y="12876"/>
                    <a:pt x="2469" y="13109"/>
                  </a:cubicBezTo>
                  <a:cubicBezTo>
                    <a:pt x="2403" y="13210"/>
                    <a:pt x="2436" y="13343"/>
                    <a:pt x="2536" y="13410"/>
                  </a:cubicBezTo>
                  <a:cubicBezTo>
                    <a:pt x="2571" y="13433"/>
                    <a:pt x="2611" y="13444"/>
                    <a:pt x="2650" y="13444"/>
                  </a:cubicBezTo>
                  <a:cubicBezTo>
                    <a:pt x="2722" y="13444"/>
                    <a:pt x="2793" y="13408"/>
                    <a:pt x="2836" y="13343"/>
                  </a:cubicBezTo>
                  <a:cubicBezTo>
                    <a:pt x="2970" y="13109"/>
                    <a:pt x="3136" y="12876"/>
                    <a:pt x="3303" y="12676"/>
                  </a:cubicBezTo>
                  <a:cubicBezTo>
                    <a:pt x="3370" y="12576"/>
                    <a:pt x="3370" y="12442"/>
                    <a:pt x="3270" y="12376"/>
                  </a:cubicBezTo>
                  <a:cubicBezTo>
                    <a:pt x="3225" y="12346"/>
                    <a:pt x="3180" y="12329"/>
                    <a:pt x="3135" y="12329"/>
                  </a:cubicBezTo>
                  <a:close/>
                  <a:moveTo>
                    <a:pt x="2225" y="13740"/>
                  </a:moveTo>
                  <a:cubicBezTo>
                    <a:pt x="2169" y="13740"/>
                    <a:pt x="2123" y="13769"/>
                    <a:pt x="2102" y="13810"/>
                  </a:cubicBezTo>
                  <a:cubicBezTo>
                    <a:pt x="2069" y="13810"/>
                    <a:pt x="2069" y="13843"/>
                    <a:pt x="2069" y="13843"/>
                  </a:cubicBezTo>
                  <a:cubicBezTo>
                    <a:pt x="1936" y="14110"/>
                    <a:pt x="1802" y="14377"/>
                    <a:pt x="1735" y="14644"/>
                  </a:cubicBezTo>
                  <a:cubicBezTo>
                    <a:pt x="1669" y="14744"/>
                    <a:pt x="1735" y="14877"/>
                    <a:pt x="1835" y="14911"/>
                  </a:cubicBezTo>
                  <a:cubicBezTo>
                    <a:pt x="1867" y="14919"/>
                    <a:pt x="1897" y="14923"/>
                    <a:pt x="1924" y="14923"/>
                  </a:cubicBezTo>
                  <a:cubicBezTo>
                    <a:pt x="2012" y="14923"/>
                    <a:pt x="2077" y="14879"/>
                    <a:pt x="2102" y="14777"/>
                  </a:cubicBezTo>
                  <a:cubicBezTo>
                    <a:pt x="2202" y="14544"/>
                    <a:pt x="2302" y="14277"/>
                    <a:pt x="2436" y="14043"/>
                  </a:cubicBezTo>
                  <a:cubicBezTo>
                    <a:pt x="2469" y="13943"/>
                    <a:pt x="2436" y="13810"/>
                    <a:pt x="2336" y="13777"/>
                  </a:cubicBezTo>
                  <a:cubicBezTo>
                    <a:pt x="2298" y="13751"/>
                    <a:pt x="2259" y="13740"/>
                    <a:pt x="2225" y="13740"/>
                  </a:cubicBezTo>
                  <a:close/>
                  <a:moveTo>
                    <a:pt x="1735" y="15311"/>
                  </a:moveTo>
                  <a:cubicBezTo>
                    <a:pt x="1635" y="15311"/>
                    <a:pt x="1569" y="15311"/>
                    <a:pt x="1535" y="15378"/>
                  </a:cubicBezTo>
                  <a:cubicBezTo>
                    <a:pt x="1502" y="15411"/>
                    <a:pt x="1502" y="15444"/>
                    <a:pt x="1469" y="15478"/>
                  </a:cubicBezTo>
                  <a:cubicBezTo>
                    <a:pt x="1402" y="15745"/>
                    <a:pt x="1368" y="16045"/>
                    <a:pt x="1335" y="16312"/>
                  </a:cubicBezTo>
                  <a:cubicBezTo>
                    <a:pt x="1335" y="16445"/>
                    <a:pt x="1435" y="16545"/>
                    <a:pt x="1535" y="16545"/>
                  </a:cubicBezTo>
                  <a:cubicBezTo>
                    <a:pt x="1669" y="16545"/>
                    <a:pt x="1769" y="16479"/>
                    <a:pt x="1769" y="16345"/>
                  </a:cubicBezTo>
                  <a:cubicBezTo>
                    <a:pt x="1769" y="16078"/>
                    <a:pt x="1835" y="15811"/>
                    <a:pt x="1869" y="15578"/>
                  </a:cubicBezTo>
                  <a:cubicBezTo>
                    <a:pt x="1902" y="15444"/>
                    <a:pt x="1835" y="15344"/>
                    <a:pt x="1735" y="15311"/>
                  </a:cubicBezTo>
                  <a:close/>
                  <a:moveTo>
                    <a:pt x="1587" y="16972"/>
                  </a:moveTo>
                  <a:cubicBezTo>
                    <a:pt x="1570" y="16972"/>
                    <a:pt x="1553" y="16974"/>
                    <a:pt x="1535" y="16979"/>
                  </a:cubicBezTo>
                  <a:cubicBezTo>
                    <a:pt x="1502" y="16979"/>
                    <a:pt x="1435" y="16979"/>
                    <a:pt x="1402" y="17046"/>
                  </a:cubicBezTo>
                  <a:cubicBezTo>
                    <a:pt x="1368" y="17079"/>
                    <a:pt x="1335" y="17146"/>
                    <a:pt x="1368" y="17179"/>
                  </a:cubicBezTo>
                  <a:cubicBezTo>
                    <a:pt x="1368" y="17479"/>
                    <a:pt x="1435" y="17779"/>
                    <a:pt x="1502" y="18046"/>
                  </a:cubicBezTo>
                  <a:cubicBezTo>
                    <a:pt x="1529" y="18129"/>
                    <a:pt x="1625" y="18188"/>
                    <a:pt x="1713" y="18188"/>
                  </a:cubicBezTo>
                  <a:cubicBezTo>
                    <a:pt x="1732" y="18188"/>
                    <a:pt x="1751" y="18186"/>
                    <a:pt x="1769" y="18180"/>
                  </a:cubicBezTo>
                  <a:cubicBezTo>
                    <a:pt x="1869" y="18146"/>
                    <a:pt x="1936" y="18046"/>
                    <a:pt x="1902" y="17946"/>
                  </a:cubicBezTo>
                  <a:cubicBezTo>
                    <a:pt x="1835" y="17679"/>
                    <a:pt x="1802" y="17413"/>
                    <a:pt x="1769" y="17146"/>
                  </a:cubicBezTo>
                  <a:cubicBezTo>
                    <a:pt x="1769" y="17059"/>
                    <a:pt x="1694" y="16972"/>
                    <a:pt x="1587" y="16972"/>
                  </a:cubicBezTo>
                  <a:close/>
                  <a:moveTo>
                    <a:pt x="2006" y="18553"/>
                  </a:moveTo>
                  <a:cubicBezTo>
                    <a:pt x="1974" y="18553"/>
                    <a:pt x="1939" y="18561"/>
                    <a:pt x="1902" y="18580"/>
                  </a:cubicBezTo>
                  <a:cubicBezTo>
                    <a:pt x="1902" y="18580"/>
                    <a:pt x="1869" y="18613"/>
                    <a:pt x="1869" y="18613"/>
                  </a:cubicBezTo>
                  <a:cubicBezTo>
                    <a:pt x="1802" y="18680"/>
                    <a:pt x="1769" y="18780"/>
                    <a:pt x="1835" y="18847"/>
                  </a:cubicBezTo>
                  <a:cubicBezTo>
                    <a:pt x="1936" y="19114"/>
                    <a:pt x="2102" y="19381"/>
                    <a:pt x="2269" y="19614"/>
                  </a:cubicBezTo>
                  <a:cubicBezTo>
                    <a:pt x="2310" y="19655"/>
                    <a:pt x="2377" y="19684"/>
                    <a:pt x="2446" y="19684"/>
                  </a:cubicBezTo>
                  <a:cubicBezTo>
                    <a:pt x="2488" y="19684"/>
                    <a:pt x="2531" y="19673"/>
                    <a:pt x="2569" y="19647"/>
                  </a:cubicBezTo>
                  <a:cubicBezTo>
                    <a:pt x="2669" y="19581"/>
                    <a:pt x="2669" y="19447"/>
                    <a:pt x="2603" y="19347"/>
                  </a:cubicBezTo>
                  <a:cubicBezTo>
                    <a:pt x="2436" y="19147"/>
                    <a:pt x="2302" y="18914"/>
                    <a:pt x="2202" y="18680"/>
                  </a:cubicBezTo>
                  <a:cubicBezTo>
                    <a:pt x="2154" y="18608"/>
                    <a:pt x="2089" y="18553"/>
                    <a:pt x="2006" y="18553"/>
                  </a:cubicBezTo>
                  <a:close/>
                  <a:moveTo>
                    <a:pt x="5038" y="19614"/>
                  </a:moveTo>
                  <a:cubicBezTo>
                    <a:pt x="4738" y="19614"/>
                    <a:pt x="4437" y="19647"/>
                    <a:pt x="4137" y="19748"/>
                  </a:cubicBezTo>
                  <a:cubicBezTo>
                    <a:pt x="4104" y="19748"/>
                    <a:pt x="4070" y="19781"/>
                    <a:pt x="4037" y="19814"/>
                  </a:cubicBezTo>
                  <a:cubicBezTo>
                    <a:pt x="4004" y="19848"/>
                    <a:pt x="3970" y="19948"/>
                    <a:pt x="4004" y="20014"/>
                  </a:cubicBezTo>
                  <a:cubicBezTo>
                    <a:pt x="4031" y="20097"/>
                    <a:pt x="4104" y="20157"/>
                    <a:pt x="4203" y="20157"/>
                  </a:cubicBezTo>
                  <a:cubicBezTo>
                    <a:pt x="4224" y="20157"/>
                    <a:pt x="4247" y="20154"/>
                    <a:pt x="4271" y="20148"/>
                  </a:cubicBezTo>
                  <a:cubicBezTo>
                    <a:pt x="4446" y="20073"/>
                    <a:pt x="4640" y="20035"/>
                    <a:pt x="4824" y="20035"/>
                  </a:cubicBezTo>
                  <a:cubicBezTo>
                    <a:pt x="4886" y="20035"/>
                    <a:pt x="4946" y="20039"/>
                    <a:pt x="5004" y="20048"/>
                  </a:cubicBezTo>
                  <a:cubicBezTo>
                    <a:pt x="5138" y="20048"/>
                    <a:pt x="5205" y="19948"/>
                    <a:pt x="5238" y="19848"/>
                  </a:cubicBezTo>
                  <a:cubicBezTo>
                    <a:pt x="5238" y="19714"/>
                    <a:pt x="5138" y="19614"/>
                    <a:pt x="5038" y="19614"/>
                  </a:cubicBezTo>
                  <a:close/>
                  <a:moveTo>
                    <a:pt x="5818" y="19811"/>
                  </a:moveTo>
                  <a:cubicBezTo>
                    <a:pt x="5767" y="19811"/>
                    <a:pt x="5713" y="19840"/>
                    <a:pt x="5672" y="19881"/>
                  </a:cubicBezTo>
                  <a:cubicBezTo>
                    <a:pt x="5638" y="19881"/>
                    <a:pt x="5638" y="19914"/>
                    <a:pt x="5638" y="19948"/>
                  </a:cubicBezTo>
                  <a:cubicBezTo>
                    <a:pt x="5571" y="20048"/>
                    <a:pt x="5638" y="20148"/>
                    <a:pt x="5738" y="20215"/>
                  </a:cubicBezTo>
                  <a:cubicBezTo>
                    <a:pt x="5872" y="20281"/>
                    <a:pt x="6038" y="20381"/>
                    <a:pt x="6139" y="20481"/>
                  </a:cubicBezTo>
                  <a:cubicBezTo>
                    <a:pt x="6205" y="20548"/>
                    <a:pt x="6272" y="20581"/>
                    <a:pt x="6305" y="20648"/>
                  </a:cubicBezTo>
                  <a:cubicBezTo>
                    <a:pt x="6342" y="20703"/>
                    <a:pt x="6399" y="20728"/>
                    <a:pt x="6459" y="20728"/>
                  </a:cubicBezTo>
                  <a:cubicBezTo>
                    <a:pt x="6509" y="20728"/>
                    <a:pt x="6561" y="20712"/>
                    <a:pt x="6606" y="20682"/>
                  </a:cubicBezTo>
                  <a:cubicBezTo>
                    <a:pt x="6706" y="20615"/>
                    <a:pt x="6706" y="20481"/>
                    <a:pt x="6639" y="20415"/>
                  </a:cubicBezTo>
                  <a:cubicBezTo>
                    <a:pt x="6572" y="20315"/>
                    <a:pt x="6505" y="20248"/>
                    <a:pt x="6439" y="20181"/>
                  </a:cubicBezTo>
                  <a:cubicBezTo>
                    <a:pt x="6272" y="20048"/>
                    <a:pt x="6105" y="19914"/>
                    <a:pt x="5905" y="19848"/>
                  </a:cubicBezTo>
                  <a:cubicBezTo>
                    <a:pt x="5880" y="19822"/>
                    <a:pt x="5849" y="19811"/>
                    <a:pt x="5818" y="19811"/>
                  </a:cubicBezTo>
                  <a:close/>
                  <a:moveTo>
                    <a:pt x="2974" y="19898"/>
                  </a:moveTo>
                  <a:cubicBezTo>
                    <a:pt x="2920" y="19898"/>
                    <a:pt x="2870" y="19914"/>
                    <a:pt x="2836" y="19948"/>
                  </a:cubicBezTo>
                  <a:cubicBezTo>
                    <a:pt x="2836" y="19981"/>
                    <a:pt x="2836" y="19981"/>
                    <a:pt x="2836" y="19981"/>
                  </a:cubicBezTo>
                  <a:cubicBezTo>
                    <a:pt x="2769" y="20048"/>
                    <a:pt x="2769" y="20181"/>
                    <a:pt x="2836" y="20248"/>
                  </a:cubicBezTo>
                  <a:cubicBezTo>
                    <a:pt x="2903" y="20315"/>
                    <a:pt x="2936" y="20348"/>
                    <a:pt x="3003" y="20415"/>
                  </a:cubicBezTo>
                  <a:cubicBezTo>
                    <a:pt x="2903" y="20515"/>
                    <a:pt x="2769" y="20615"/>
                    <a:pt x="2669" y="20715"/>
                  </a:cubicBezTo>
                  <a:cubicBezTo>
                    <a:pt x="2603" y="20815"/>
                    <a:pt x="2603" y="20948"/>
                    <a:pt x="2669" y="21015"/>
                  </a:cubicBezTo>
                  <a:cubicBezTo>
                    <a:pt x="2719" y="21048"/>
                    <a:pt x="2778" y="21065"/>
                    <a:pt x="2832" y="21065"/>
                  </a:cubicBezTo>
                  <a:cubicBezTo>
                    <a:pt x="2886" y="21065"/>
                    <a:pt x="2936" y="21048"/>
                    <a:pt x="2970" y="21015"/>
                  </a:cubicBezTo>
                  <a:cubicBezTo>
                    <a:pt x="3103" y="20882"/>
                    <a:pt x="3203" y="20782"/>
                    <a:pt x="3303" y="20682"/>
                  </a:cubicBezTo>
                  <a:cubicBezTo>
                    <a:pt x="3370" y="20748"/>
                    <a:pt x="3437" y="20782"/>
                    <a:pt x="3503" y="20815"/>
                  </a:cubicBezTo>
                  <a:cubicBezTo>
                    <a:pt x="3533" y="20845"/>
                    <a:pt x="3577" y="20861"/>
                    <a:pt x="3622" y="20861"/>
                  </a:cubicBezTo>
                  <a:cubicBezTo>
                    <a:pt x="3677" y="20861"/>
                    <a:pt x="3733" y="20837"/>
                    <a:pt x="3770" y="20782"/>
                  </a:cubicBezTo>
                  <a:cubicBezTo>
                    <a:pt x="3837" y="20682"/>
                    <a:pt x="3837" y="20548"/>
                    <a:pt x="3737" y="20481"/>
                  </a:cubicBezTo>
                  <a:cubicBezTo>
                    <a:pt x="3703" y="20448"/>
                    <a:pt x="3670" y="20448"/>
                    <a:pt x="3637" y="20415"/>
                  </a:cubicBezTo>
                  <a:cubicBezTo>
                    <a:pt x="3670" y="20348"/>
                    <a:pt x="3670" y="20281"/>
                    <a:pt x="3637" y="20215"/>
                  </a:cubicBezTo>
                  <a:cubicBezTo>
                    <a:pt x="3594" y="20150"/>
                    <a:pt x="3523" y="20113"/>
                    <a:pt x="3451" y="20113"/>
                  </a:cubicBezTo>
                  <a:cubicBezTo>
                    <a:pt x="3412" y="20113"/>
                    <a:pt x="3372" y="20124"/>
                    <a:pt x="3337" y="20148"/>
                  </a:cubicBezTo>
                  <a:cubicBezTo>
                    <a:pt x="3270" y="20081"/>
                    <a:pt x="3203" y="20014"/>
                    <a:pt x="3136" y="19948"/>
                  </a:cubicBezTo>
                  <a:cubicBezTo>
                    <a:pt x="3086" y="19914"/>
                    <a:pt x="3028" y="19898"/>
                    <a:pt x="2974" y="19898"/>
                  </a:cubicBezTo>
                  <a:close/>
                  <a:moveTo>
                    <a:pt x="4309" y="20893"/>
                  </a:moveTo>
                  <a:cubicBezTo>
                    <a:pt x="4260" y="20893"/>
                    <a:pt x="4210" y="20909"/>
                    <a:pt x="4170" y="20948"/>
                  </a:cubicBezTo>
                  <a:cubicBezTo>
                    <a:pt x="4170" y="20982"/>
                    <a:pt x="4137" y="20982"/>
                    <a:pt x="4137" y="21015"/>
                  </a:cubicBezTo>
                  <a:cubicBezTo>
                    <a:pt x="4070" y="21115"/>
                    <a:pt x="4137" y="21215"/>
                    <a:pt x="4237" y="21282"/>
                  </a:cubicBezTo>
                  <a:cubicBezTo>
                    <a:pt x="4504" y="21415"/>
                    <a:pt x="4771" y="21549"/>
                    <a:pt x="5038" y="21616"/>
                  </a:cubicBezTo>
                  <a:cubicBezTo>
                    <a:pt x="5061" y="21623"/>
                    <a:pt x="5085" y="21628"/>
                    <a:pt x="5108" y="21628"/>
                  </a:cubicBezTo>
                  <a:cubicBezTo>
                    <a:pt x="5181" y="21628"/>
                    <a:pt x="5246" y="21584"/>
                    <a:pt x="5271" y="21482"/>
                  </a:cubicBezTo>
                  <a:cubicBezTo>
                    <a:pt x="5305" y="21382"/>
                    <a:pt x="5271" y="21249"/>
                    <a:pt x="5138" y="21215"/>
                  </a:cubicBezTo>
                  <a:cubicBezTo>
                    <a:pt x="4904" y="21149"/>
                    <a:pt x="4671" y="21048"/>
                    <a:pt x="4404" y="20915"/>
                  </a:cubicBezTo>
                  <a:cubicBezTo>
                    <a:pt x="4376" y="20901"/>
                    <a:pt x="4343" y="20893"/>
                    <a:pt x="4309" y="20893"/>
                  </a:cubicBezTo>
                  <a:close/>
                  <a:moveTo>
                    <a:pt x="6650" y="21088"/>
                  </a:moveTo>
                  <a:cubicBezTo>
                    <a:pt x="6572" y="21088"/>
                    <a:pt x="6496" y="21143"/>
                    <a:pt x="6472" y="21215"/>
                  </a:cubicBezTo>
                  <a:cubicBezTo>
                    <a:pt x="6372" y="21315"/>
                    <a:pt x="6205" y="21382"/>
                    <a:pt x="5905" y="21382"/>
                  </a:cubicBezTo>
                  <a:cubicBezTo>
                    <a:pt x="5838" y="21382"/>
                    <a:pt x="5772" y="21415"/>
                    <a:pt x="5738" y="21449"/>
                  </a:cubicBezTo>
                  <a:cubicBezTo>
                    <a:pt x="5705" y="21482"/>
                    <a:pt x="5705" y="21515"/>
                    <a:pt x="5705" y="21582"/>
                  </a:cubicBezTo>
                  <a:cubicBezTo>
                    <a:pt x="5705" y="21682"/>
                    <a:pt x="5772" y="21782"/>
                    <a:pt x="5905" y="21782"/>
                  </a:cubicBezTo>
                  <a:cubicBezTo>
                    <a:pt x="5942" y="21785"/>
                    <a:pt x="5979" y="21787"/>
                    <a:pt x="6014" y="21787"/>
                  </a:cubicBezTo>
                  <a:cubicBezTo>
                    <a:pt x="6394" y="21787"/>
                    <a:pt x="6684" y="21629"/>
                    <a:pt x="6806" y="21415"/>
                  </a:cubicBezTo>
                  <a:cubicBezTo>
                    <a:pt x="6872" y="21282"/>
                    <a:pt x="6839" y="21182"/>
                    <a:pt x="6739" y="21115"/>
                  </a:cubicBezTo>
                  <a:cubicBezTo>
                    <a:pt x="6711" y="21097"/>
                    <a:pt x="6680" y="21088"/>
                    <a:pt x="6650" y="21088"/>
                  </a:cubicBezTo>
                  <a:close/>
                  <a:moveTo>
                    <a:pt x="2290" y="21302"/>
                  </a:moveTo>
                  <a:cubicBezTo>
                    <a:pt x="2229" y="21302"/>
                    <a:pt x="2172" y="21327"/>
                    <a:pt x="2136" y="21382"/>
                  </a:cubicBezTo>
                  <a:cubicBezTo>
                    <a:pt x="1969" y="21616"/>
                    <a:pt x="1835" y="21849"/>
                    <a:pt x="1669" y="22116"/>
                  </a:cubicBezTo>
                  <a:cubicBezTo>
                    <a:pt x="1602" y="22216"/>
                    <a:pt x="1635" y="22349"/>
                    <a:pt x="1769" y="22383"/>
                  </a:cubicBezTo>
                  <a:cubicBezTo>
                    <a:pt x="1804" y="22406"/>
                    <a:pt x="1840" y="22417"/>
                    <a:pt x="1874" y="22417"/>
                  </a:cubicBezTo>
                  <a:cubicBezTo>
                    <a:pt x="1936" y="22417"/>
                    <a:pt x="1993" y="22381"/>
                    <a:pt x="2036" y="22316"/>
                  </a:cubicBezTo>
                  <a:cubicBezTo>
                    <a:pt x="2169" y="22083"/>
                    <a:pt x="2336" y="21849"/>
                    <a:pt x="2469" y="21649"/>
                  </a:cubicBezTo>
                  <a:cubicBezTo>
                    <a:pt x="2536" y="21549"/>
                    <a:pt x="2503" y="21415"/>
                    <a:pt x="2436" y="21349"/>
                  </a:cubicBezTo>
                  <a:cubicBezTo>
                    <a:pt x="2391" y="21319"/>
                    <a:pt x="2339" y="21302"/>
                    <a:pt x="2290" y="21302"/>
                  </a:cubicBezTo>
                  <a:close/>
                  <a:moveTo>
                    <a:pt x="1458" y="22747"/>
                  </a:moveTo>
                  <a:cubicBezTo>
                    <a:pt x="1402" y="22747"/>
                    <a:pt x="1356" y="22775"/>
                    <a:pt x="1335" y="22816"/>
                  </a:cubicBezTo>
                  <a:cubicBezTo>
                    <a:pt x="1302" y="22850"/>
                    <a:pt x="1302" y="22850"/>
                    <a:pt x="1302" y="22883"/>
                  </a:cubicBezTo>
                  <a:cubicBezTo>
                    <a:pt x="1168" y="23117"/>
                    <a:pt x="1068" y="23384"/>
                    <a:pt x="968" y="23650"/>
                  </a:cubicBezTo>
                  <a:cubicBezTo>
                    <a:pt x="901" y="23750"/>
                    <a:pt x="968" y="23884"/>
                    <a:pt x="1068" y="23917"/>
                  </a:cubicBezTo>
                  <a:cubicBezTo>
                    <a:pt x="1093" y="23926"/>
                    <a:pt x="1120" y="23930"/>
                    <a:pt x="1147" y="23930"/>
                  </a:cubicBezTo>
                  <a:cubicBezTo>
                    <a:pt x="1229" y="23930"/>
                    <a:pt x="1310" y="23892"/>
                    <a:pt x="1335" y="23817"/>
                  </a:cubicBezTo>
                  <a:cubicBezTo>
                    <a:pt x="1435" y="23550"/>
                    <a:pt x="1569" y="23283"/>
                    <a:pt x="1669" y="23050"/>
                  </a:cubicBezTo>
                  <a:cubicBezTo>
                    <a:pt x="1702" y="22950"/>
                    <a:pt x="1669" y="22816"/>
                    <a:pt x="1569" y="22783"/>
                  </a:cubicBezTo>
                  <a:cubicBezTo>
                    <a:pt x="1530" y="22758"/>
                    <a:pt x="1492" y="22747"/>
                    <a:pt x="1458" y="22747"/>
                  </a:cubicBezTo>
                  <a:close/>
                  <a:moveTo>
                    <a:pt x="875" y="24304"/>
                  </a:moveTo>
                  <a:cubicBezTo>
                    <a:pt x="817" y="24304"/>
                    <a:pt x="750" y="24335"/>
                    <a:pt x="701" y="24384"/>
                  </a:cubicBezTo>
                  <a:cubicBezTo>
                    <a:pt x="701" y="24384"/>
                    <a:pt x="668" y="24418"/>
                    <a:pt x="668" y="24451"/>
                  </a:cubicBezTo>
                  <a:cubicBezTo>
                    <a:pt x="601" y="24618"/>
                    <a:pt x="568" y="24818"/>
                    <a:pt x="501" y="25018"/>
                  </a:cubicBezTo>
                  <a:lnTo>
                    <a:pt x="434" y="25252"/>
                  </a:lnTo>
                  <a:cubicBezTo>
                    <a:pt x="401" y="25352"/>
                    <a:pt x="468" y="25485"/>
                    <a:pt x="568" y="25518"/>
                  </a:cubicBezTo>
                  <a:cubicBezTo>
                    <a:pt x="585" y="25524"/>
                    <a:pt x="603" y="25527"/>
                    <a:pt x="622" y="25527"/>
                  </a:cubicBezTo>
                  <a:cubicBezTo>
                    <a:pt x="711" y="25527"/>
                    <a:pt x="807" y="25462"/>
                    <a:pt x="835" y="25352"/>
                  </a:cubicBezTo>
                  <a:lnTo>
                    <a:pt x="901" y="25151"/>
                  </a:lnTo>
                  <a:cubicBezTo>
                    <a:pt x="935" y="24951"/>
                    <a:pt x="1002" y="24751"/>
                    <a:pt x="1068" y="24584"/>
                  </a:cubicBezTo>
                  <a:cubicBezTo>
                    <a:pt x="1102" y="24484"/>
                    <a:pt x="1035" y="24351"/>
                    <a:pt x="935" y="24318"/>
                  </a:cubicBezTo>
                  <a:cubicBezTo>
                    <a:pt x="917" y="24309"/>
                    <a:pt x="897" y="24304"/>
                    <a:pt x="875" y="24304"/>
                  </a:cubicBezTo>
                  <a:close/>
                  <a:moveTo>
                    <a:pt x="414" y="25906"/>
                  </a:moveTo>
                  <a:cubicBezTo>
                    <a:pt x="365" y="25906"/>
                    <a:pt x="317" y="25937"/>
                    <a:pt x="268" y="25985"/>
                  </a:cubicBezTo>
                  <a:cubicBezTo>
                    <a:pt x="268" y="26019"/>
                    <a:pt x="234" y="26052"/>
                    <a:pt x="234" y="26085"/>
                  </a:cubicBezTo>
                  <a:cubicBezTo>
                    <a:pt x="168" y="26352"/>
                    <a:pt x="134" y="26653"/>
                    <a:pt x="68" y="26919"/>
                  </a:cubicBezTo>
                  <a:cubicBezTo>
                    <a:pt x="68" y="27019"/>
                    <a:pt x="134" y="27120"/>
                    <a:pt x="268" y="27153"/>
                  </a:cubicBezTo>
                  <a:cubicBezTo>
                    <a:pt x="368" y="27153"/>
                    <a:pt x="468" y="27086"/>
                    <a:pt x="501" y="26953"/>
                  </a:cubicBezTo>
                  <a:cubicBezTo>
                    <a:pt x="535" y="26719"/>
                    <a:pt x="568" y="26419"/>
                    <a:pt x="635" y="26152"/>
                  </a:cubicBezTo>
                  <a:cubicBezTo>
                    <a:pt x="668" y="26052"/>
                    <a:pt x="601" y="25952"/>
                    <a:pt x="468" y="25919"/>
                  </a:cubicBezTo>
                  <a:cubicBezTo>
                    <a:pt x="450" y="25910"/>
                    <a:pt x="432" y="25906"/>
                    <a:pt x="414" y="25906"/>
                  </a:cubicBezTo>
                  <a:close/>
                  <a:moveTo>
                    <a:pt x="234" y="27553"/>
                  </a:moveTo>
                  <a:cubicBezTo>
                    <a:pt x="168" y="27553"/>
                    <a:pt x="101" y="27587"/>
                    <a:pt x="68" y="27620"/>
                  </a:cubicBezTo>
                  <a:cubicBezTo>
                    <a:pt x="34" y="27653"/>
                    <a:pt x="1" y="27720"/>
                    <a:pt x="1" y="27753"/>
                  </a:cubicBezTo>
                  <a:cubicBezTo>
                    <a:pt x="1" y="28054"/>
                    <a:pt x="1" y="28320"/>
                    <a:pt x="1" y="28621"/>
                  </a:cubicBezTo>
                  <a:cubicBezTo>
                    <a:pt x="1" y="28721"/>
                    <a:pt x="101" y="28821"/>
                    <a:pt x="201" y="28821"/>
                  </a:cubicBezTo>
                  <a:cubicBezTo>
                    <a:pt x="334" y="28821"/>
                    <a:pt x="434" y="28721"/>
                    <a:pt x="401" y="28587"/>
                  </a:cubicBezTo>
                  <a:cubicBezTo>
                    <a:pt x="401" y="28320"/>
                    <a:pt x="401" y="28054"/>
                    <a:pt x="434" y="27787"/>
                  </a:cubicBezTo>
                  <a:cubicBezTo>
                    <a:pt x="434" y="27653"/>
                    <a:pt x="334" y="27553"/>
                    <a:pt x="234" y="27553"/>
                  </a:cubicBezTo>
                  <a:close/>
                  <a:moveTo>
                    <a:pt x="234" y="29221"/>
                  </a:moveTo>
                  <a:cubicBezTo>
                    <a:pt x="201" y="29221"/>
                    <a:pt x="134" y="29254"/>
                    <a:pt x="101" y="29288"/>
                  </a:cubicBezTo>
                  <a:cubicBezTo>
                    <a:pt x="68" y="29354"/>
                    <a:pt x="68" y="29388"/>
                    <a:pt x="68" y="29455"/>
                  </a:cubicBezTo>
                  <a:cubicBezTo>
                    <a:pt x="101" y="29755"/>
                    <a:pt x="168" y="30022"/>
                    <a:pt x="201" y="30288"/>
                  </a:cubicBezTo>
                  <a:cubicBezTo>
                    <a:pt x="229" y="30399"/>
                    <a:pt x="325" y="30464"/>
                    <a:pt x="414" y="30464"/>
                  </a:cubicBezTo>
                  <a:cubicBezTo>
                    <a:pt x="433" y="30464"/>
                    <a:pt x="451" y="30461"/>
                    <a:pt x="468" y="30455"/>
                  </a:cubicBezTo>
                  <a:cubicBezTo>
                    <a:pt x="568" y="30422"/>
                    <a:pt x="635" y="30322"/>
                    <a:pt x="635" y="30222"/>
                  </a:cubicBezTo>
                  <a:cubicBezTo>
                    <a:pt x="568" y="29955"/>
                    <a:pt x="501" y="29688"/>
                    <a:pt x="468" y="29421"/>
                  </a:cubicBezTo>
                  <a:cubicBezTo>
                    <a:pt x="468" y="29288"/>
                    <a:pt x="368" y="29221"/>
                    <a:pt x="234" y="29221"/>
                  </a:cubicBezTo>
                  <a:close/>
                  <a:moveTo>
                    <a:pt x="635" y="30847"/>
                  </a:moveTo>
                  <a:cubicBezTo>
                    <a:pt x="614" y="30847"/>
                    <a:pt x="592" y="30850"/>
                    <a:pt x="568" y="30856"/>
                  </a:cubicBezTo>
                  <a:cubicBezTo>
                    <a:pt x="535" y="30889"/>
                    <a:pt x="501" y="30889"/>
                    <a:pt x="501" y="30922"/>
                  </a:cubicBezTo>
                  <a:cubicBezTo>
                    <a:pt x="434" y="30989"/>
                    <a:pt x="434" y="31056"/>
                    <a:pt x="434" y="31122"/>
                  </a:cubicBezTo>
                  <a:cubicBezTo>
                    <a:pt x="535" y="31389"/>
                    <a:pt x="668" y="31656"/>
                    <a:pt x="768" y="31923"/>
                  </a:cubicBezTo>
                  <a:cubicBezTo>
                    <a:pt x="818" y="31998"/>
                    <a:pt x="887" y="32036"/>
                    <a:pt x="974" y="32036"/>
                  </a:cubicBezTo>
                  <a:cubicBezTo>
                    <a:pt x="1004" y="32036"/>
                    <a:pt x="1035" y="32031"/>
                    <a:pt x="1068" y="32023"/>
                  </a:cubicBezTo>
                  <a:cubicBezTo>
                    <a:pt x="1168" y="31956"/>
                    <a:pt x="1202" y="31856"/>
                    <a:pt x="1135" y="31723"/>
                  </a:cubicBezTo>
                  <a:cubicBezTo>
                    <a:pt x="1035" y="31489"/>
                    <a:pt x="935" y="31256"/>
                    <a:pt x="835" y="30989"/>
                  </a:cubicBezTo>
                  <a:cubicBezTo>
                    <a:pt x="807" y="30907"/>
                    <a:pt x="735" y="30847"/>
                    <a:pt x="635" y="30847"/>
                  </a:cubicBezTo>
                  <a:close/>
                  <a:moveTo>
                    <a:pt x="1358" y="32355"/>
                  </a:moveTo>
                  <a:cubicBezTo>
                    <a:pt x="1324" y="32355"/>
                    <a:pt x="1292" y="32366"/>
                    <a:pt x="1268" y="32390"/>
                  </a:cubicBezTo>
                  <a:cubicBezTo>
                    <a:pt x="1235" y="32390"/>
                    <a:pt x="1235" y="32390"/>
                    <a:pt x="1202" y="32423"/>
                  </a:cubicBezTo>
                  <a:cubicBezTo>
                    <a:pt x="1135" y="32490"/>
                    <a:pt x="1135" y="32590"/>
                    <a:pt x="1202" y="32657"/>
                  </a:cubicBezTo>
                  <a:cubicBezTo>
                    <a:pt x="1335" y="32924"/>
                    <a:pt x="1502" y="33157"/>
                    <a:pt x="1702" y="33357"/>
                  </a:cubicBezTo>
                  <a:cubicBezTo>
                    <a:pt x="1739" y="33412"/>
                    <a:pt x="1796" y="33437"/>
                    <a:pt x="1851" y="33437"/>
                  </a:cubicBezTo>
                  <a:cubicBezTo>
                    <a:pt x="1895" y="33437"/>
                    <a:pt x="1939" y="33421"/>
                    <a:pt x="1969" y="33391"/>
                  </a:cubicBezTo>
                  <a:cubicBezTo>
                    <a:pt x="2069" y="33324"/>
                    <a:pt x="2069" y="33191"/>
                    <a:pt x="2002" y="33090"/>
                  </a:cubicBezTo>
                  <a:cubicBezTo>
                    <a:pt x="1835" y="32890"/>
                    <a:pt x="1669" y="32690"/>
                    <a:pt x="1535" y="32457"/>
                  </a:cubicBezTo>
                  <a:cubicBezTo>
                    <a:pt x="1492" y="32392"/>
                    <a:pt x="1421" y="32355"/>
                    <a:pt x="1358" y="32355"/>
                  </a:cubicBezTo>
                  <a:close/>
                  <a:moveTo>
                    <a:pt x="2407" y="33641"/>
                  </a:moveTo>
                  <a:cubicBezTo>
                    <a:pt x="2353" y="33641"/>
                    <a:pt x="2302" y="33658"/>
                    <a:pt x="2269" y="33691"/>
                  </a:cubicBezTo>
                  <a:cubicBezTo>
                    <a:pt x="2269" y="33691"/>
                    <a:pt x="2269" y="33691"/>
                    <a:pt x="2269" y="33724"/>
                  </a:cubicBezTo>
                  <a:cubicBezTo>
                    <a:pt x="2202" y="33791"/>
                    <a:pt x="2202" y="33924"/>
                    <a:pt x="2269" y="33991"/>
                  </a:cubicBezTo>
                  <a:cubicBezTo>
                    <a:pt x="2302" y="34058"/>
                    <a:pt x="2369" y="34091"/>
                    <a:pt x="2403" y="34125"/>
                  </a:cubicBezTo>
                  <a:cubicBezTo>
                    <a:pt x="2569" y="34291"/>
                    <a:pt x="2769" y="34425"/>
                    <a:pt x="2936" y="34558"/>
                  </a:cubicBezTo>
                  <a:cubicBezTo>
                    <a:pt x="2972" y="34582"/>
                    <a:pt x="3011" y="34593"/>
                    <a:pt x="3051" y="34593"/>
                  </a:cubicBezTo>
                  <a:cubicBezTo>
                    <a:pt x="3123" y="34593"/>
                    <a:pt x="3193" y="34556"/>
                    <a:pt x="3236" y="34491"/>
                  </a:cubicBezTo>
                  <a:cubicBezTo>
                    <a:pt x="3303" y="34425"/>
                    <a:pt x="3270" y="34291"/>
                    <a:pt x="3170" y="34225"/>
                  </a:cubicBezTo>
                  <a:cubicBezTo>
                    <a:pt x="3003" y="34091"/>
                    <a:pt x="2836" y="33958"/>
                    <a:pt x="2703" y="33824"/>
                  </a:cubicBezTo>
                  <a:cubicBezTo>
                    <a:pt x="2636" y="33791"/>
                    <a:pt x="2603" y="33724"/>
                    <a:pt x="2569" y="33691"/>
                  </a:cubicBezTo>
                  <a:cubicBezTo>
                    <a:pt x="2519" y="33658"/>
                    <a:pt x="2461" y="33641"/>
                    <a:pt x="2407" y="33641"/>
                  </a:cubicBezTo>
                  <a:close/>
                  <a:moveTo>
                    <a:pt x="10922" y="34257"/>
                  </a:moveTo>
                  <a:cubicBezTo>
                    <a:pt x="10884" y="34257"/>
                    <a:pt x="10844" y="34268"/>
                    <a:pt x="10809" y="34291"/>
                  </a:cubicBezTo>
                  <a:cubicBezTo>
                    <a:pt x="10575" y="34425"/>
                    <a:pt x="10308" y="34558"/>
                    <a:pt x="10075" y="34692"/>
                  </a:cubicBezTo>
                  <a:cubicBezTo>
                    <a:pt x="10075" y="34692"/>
                    <a:pt x="10041" y="34725"/>
                    <a:pt x="10008" y="34725"/>
                  </a:cubicBezTo>
                  <a:cubicBezTo>
                    <a:pt x="9975" y="34792"/>
                    <a:pt x="9941" y="34892"/>
                    <a:pt x="9975" y="34958"/>
                  </a:cubicBezTo>
                  <a:cubicBezTo>
                    <a:pt x="10023" y="35031"/>
                    <a:pt x="10105" y="35085"/>
                    <a:pt x="10185" y="35085"/>
                  </a:cubicBezTo>
                  <a:cubicBezTo>
                    <a:pt x="10216" y="35085"/>
                    <a:pt x="10247" y="35077"/>
                    <a:pt x="10275" y="35059"/>
                  </a:cubicBezTo>
                  <a:cubicBezTo>
                    <a:pt x="10508" y="34925"/>
                    <a:pt x="10775" y="34792"/>
                    <a:pt x="11009" y="34658"/>
                  </a:cubicBezTo>
                  <a:cubicBezTo>
                    <a:pt x="11109" y="34592"/>
                    <a:pt x="11142" y="34458"/>
                    <a:pt x="11075" y="34358"/>
                  </a:cubicBezTo>
                  <a:cubicBezTo>
                    <a:pt x="11054" y="34293"/>
                    <a:pt x="10991" y="34257"/>
                    <a:pt x="10922" y="34257"/>
                  </a:cubicBezTo>
                  <a:close/>
                  <a:moveTo>
                    <a:pt x="3757" y="34622"/>
                  </a:moveTo>
                  <a:cubicBezTo>
                    <a:pt x="3699" y="34622"/>
                    <a:pt x="3645" y="34650"/>
                    <a:pt x="3603" y="34692"/>
                  </a:cubicBezTo>
                  <a:cubicBezTo>
                    <a:pt x="3603" y="34692"/>
                    <a:pt x="3570" y="34725"/>
                    <a:pt x="3570" y="34725"/>
                  </a:cubicBezTo>
                  <a:cubicBezTo>
                    <a:pt x="3537" y="34825"/>
                    <a:pt x="3570" y="34958"/>
                    <a:pt x="3670" y="35025"/>
                  </a:cubicBezTo>
                  <a:cubicBezTo>
                    <a:pt x="3904" y="35159"/>
                    <a:pt x="4170" y="35259"/>
                    <a:pt x="4437" y="35392"/>
                  </a:cubicBezTo>
                  <a:cubicBezTo>
                    <a:pt x="4455" y="35398"/>
                    <a:pt x="4474" y="35401"/>
                    <a:pt x="4493" y="35401"/>
                  </a:cubicBezTo>
                  <a:cubicBezTo>
                    <a:pt x="4582" y="35401"/>
                    <a:pt x="4677" y="35341"/>
                    <a:pt x="4704" y="35259"/>
                  </a:cubicBezTo>
                  <a:cubicBezTo>
                    <a:pt x="4738" y="35159"/>
                    <a:pt x="4704" y="35025"/>
                    <a:pt x="4604" y="34992"/>
                  </a:cubicBezTo>
                  <a:cubicBezTo>
                    <a:pt x="4337" y="34892"/>
                    <a:pt x="4104" y="34792"/>
                    <a:pt x="3870" y="34658"/>
                  </a:cubicBezTo>
                  <a:cubicBezTo>
                    <a:pt x="3832" y="34633"/>
                    <a:pt x="3794" y="34622"/>
                    <a:pt x="3757" y="34622"/>
                  </a:cubicBezTo>
                  <a:close/>
                  <a:moveTo>
                    <a:pt x="9396" y="34983"/>
                  </a:moveTo>
                  <a:cubicBezTo>
                    <a:pt x="9377" y="34983"/>
                    <a:pt x="9359" y="34986"/>
                    <a:pt x="9341" y="34992"/>
                  </a:cubicBezTo>
                  <a:cubicBezTo>
                    <a:pt x="9074" y="35092"/>
                    <a:pt x="8807" y="35159"/>
                    <a:pt x="8574" y="35225"/>
                  </a:cubicBezTo>
                  <a:cubicBezTo>
                    <a:pt x="8507" y="35225"/>
                    <a:pt x="8474" y="35259"/>
                    <a:pt x="8440" y="35292"/>
                  </a:cubicBezTo>
                  <a:cubicBezTo>
                    <a:pt x="8407" y="35359"/>
                    <a:pt x="8373" y="35425"/>
                    <a:pt x="8407" y="35492"/>
                  </a:cubicBezTo>
                  <a:cubicBezTo>
                    <a:pt x="8434" y="35575"/>
                    <a:pt x="8507" y="35634"/>
                    <a:pt x="8588" y="35634"/>
                  </a:cubicBezTo>
                  <a:cubicBezTo>
                    <a:pt x="8605" y="35634"/>
                    <a:pt x="8623" y="35632"/>
                    <a:pt x="8640" y="35626"/>
                  </a:cubicBezTo>
                  <a:cubicBezTo>
                    <a:pt x="8941" y="35559"/>
                    <a:pt x="9207" y="35492"/>
                    <a:pt x="9474" y="35392"/>
                  </a:cubicBezTo>
                  <a:cubicBezTo>
                    <a:pt x="9574" y="35359"/>
                    <a:pt x="9641" y="35225"/>
                    <a:pt x="9608" y="35125"/>
                  </a:cubicBezTo>
                  <a:cubicBezTo>
                    <a:pt x="9580" y="35043"/>
                    <a:pt x="9485" y="34983"/>
                    <a:pt x="9396" y="34983"/>
                  </a:cubicBezTo>
                  <a:close/>
                  <a:moveTo>
                    <a:pt x="5371" y="35225"/>
                  </a:moveTo>
                  <a:cubicBezTo>
                    <a:pt x="5271" y="35225"/>
                    <a:pt x="5205" y="35259"/>
                    <a:pt x="5138" y="35292"/>
                  </a:cubicBezTo>
                  <a:cubicBezTo>
                    <a:pt x="5138" y="35325"/>
                    <a:pt x="5104" y="35359"/>
                    <a:pt x="5104" y="35392"/>
                  </a:cubicBezTo>
                  <a:cubicBezTo>
                    <a:pt x="5071" y="35492"/>
                    <a:pt x="5138" y="35626"/>
                    <a:pt x="5271" y="35626"/>
                  </a:cubicBezTo>
                  <a:cubicBezTo>
                    <a:pt x="5538" y="35692"/>
                    <a:pt x="5805" y="35759"/>
                    <a:pt x="6105" y="35792"/>
                  </a:cubicBezTo>
                  <a:cubicBezTo>
                    <a:pt x="6119" y="35797"/>
                    <a:pt x="6132" y="35799"/>
                    <a:pt x="6145" y="35799"/>
                  </a:cubicBezTo>
                  <a:cubicBezTo>
                    <a:pt x="6231" y="35799"/>
                    <a:pt x="6310" y="35712"/>
                    <a:pt x="6339" y="35626"/>
                  </a:cubicBezTo>
                  <a:cubicBezTo>
                    <a:pt x="6339" y="35492"/>
                    <a:pt x="6272" y="35392"/>
                    <a:pt x="6139" y="35392"/>
                  </a:cubicBezTo>
                  <a:cubicBezTo>
                    <a:pt x="5872" y="35359"/>
                    <a:pt x="5605" y="35292"/>
                    <a:pt x="5371" y="35225"/>
                  </a:cubicBezTo>
                  <a:close/>
                  <a:moveTo>
                    <a:pt x="7813" y="35386"/>
                  </a:moveTo>
                  <a:cubicBezTo>
                    <a:pt x="7800" y="35386"/>
                    <a:pt x="7786" y="35388"/>
                    <a:pt x="7773" y="35392"/>
                  </a:cubicBezTo>
                  <a:cubicBezTo>
                    <a:pt x="7506" y="35425"/>
                    <a:pt x="7239" y="35425"/>
                    <a:pt x="6939" y="35425"/>
                  </a:cubicBezTo>
                  <a:cubicBezTo>
                    <a:pt x="6906" y="35425"/>
                    <a:pt x="6839" y="35459"/>
                    <a:pt x="6806" y="35492"/>
                  </a:cubicBezTo>
                  <a:cubicBezTo>
                    <a:pt x="6772" y="35526"/>
                    <a:pt x="6739" y="35592"/>
                    <a:pt x="6739" y="35626"/>
                  </a:cubicBezTo>
                  <a:cubicBezTo>
                    <a:pt x="6739" y="35759"/>
                    <a:pt x="6839" y="35859"/>
                    <a:pt x="6972" y="35859"/>
                  </a:cubicBezTo>
                  <a:cubicBezTo>
                    <a:pt x="7239" y="35859"/>
                    <a:pt x="7540" y="35826"/>
                    <a:pt x="7806" y="35792"/>
                  </a:cubicBezTo>
                  <a:cubicBezTo>
                    <a:pt x="7940" y="35792"/>
                    <a:pt x="8007" y="35659"/>
                    <a:pt x="8007" y="35559"/>
                  </a:cubicBezTo>
                  <a:cubicBezTo>
                    <a:pt x="7978" y="35472"/>
                    <a:pt x="7899" y="35386"/>
                    <a:pt x="7813" y="35386"/>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88" name="Rectangle 87">
            <a:extLst>
              <a:ext uri="{FF2B5EF4-FFF2-40B4-BE49-F238E27FC236}">
                <a16:creationId xmlns:a16="http://schemas.microsoft.com/office/drawing/2014/main" id="{726393E4-8F60-DBF6-86F6-86EDBED7DF37}"/>
              </a:ext>
            </a:extLst>
          </p:cNvPr>
          <p:cNvSpPr/>
          <p:nvPr/>
        </p:nvSpPr>
        <p:spPr>
          <a:xfrm>
            <a:off x="610225" y="2395552"/>
            <a:ext cx="3302396" cy="2467920"/>
          </a:xfrm>
          <a:prstGeom prst="rect">
            <a:avLst/>
          </a:prstGeom>
        </p:spPr>
        <p:txBody>
          <a:bodyPr wrap="square">
            <a:spAutoFit/>
          </a:bodyPr>
          <a:lstStyle/>
          <a:p>
            <a:pPr algn="just">
              <a:lnSpc>
                <a:spcPct val="150000"/>
              </a:lnSpc>
            </a:pPr>
            <a:r>
              <a:rPr lang="en-US" sz="2600" dirty="0" err="1">
                <a:latin typeface="UTM Avo" panose="02040603050506020204" pitchFamily="18" charset="0"/>
              </a:rPr>
              <a:t>Kể</a:t>
            </a:r>
            <a:r>
              <a:rPr lang="en-US" sz="2600" dirty="0">
                <a:latin typeface="UTM Avo" panose="02040603050506020204" pitchFamily="18" charset="0"/>
              </a:rPr>
              <a:t> </a:t>
            </a:r>
            <a:r>
              <a:rPr lang="en-US" sz="2600" dirty="0" err="1">
                <a:latin typeface="UTM Avo" panose="02040603050506020204" pitchFamily="18" charset="0"/>
              </a:rPr>
              <a:t>tên</a:t>
            </a:r>
            <a:r>
              <a:rPr lang="en-US" sz="2600" dirty="0">
                <a:latin typeface="UTM Avo" panose="02040603050506020204" pitchFamily="18" charset="0"/>
              </a:rPr>
              <a:t> </a:t>
            </a:r>
            <a:r>
              <a:rPr lang="en-US" sz="2600" dirty="0" err="1">
                <a:latin typeface="UTM Avo" panose="02040603050506020204" pitchFamily="18" charset="0"/>
              </a:rPr>
              <a:t>những</a:t>
            </a:r>
            <a:r>
              <a:rPr lang="en-US" sz="2600" dirty="0">
                <a:latin typeface="UTM Avo" panose="02040603050506020204" pitchFamily="18" charset="0"/>
              </a:rPr>
              <a:t> </a:t>
            </a:r>
            <a:r>
              <a:rPr lang="en-US" sz="2600" dirty="0" err="1">
                <a:latin typeface="UTM Avo" panose="02040603050506020204" pitchFamily="18" charset="0"/>
              </a:rPr>
              <a:t>sản</a:t>
            </a:r>
            <a:r>
              <a:rPr lang="en-US" sz="2600" dirty="0">
                <a:latin typeface="UTM Avo" panose="02040603050506020204" pitchFamily="18" charset="0"/>
              </a:rPr>
              <a:t> </a:t>
            </a:r>
            <a:r>
              <a:rPr lang="en-US" sz="2600" dirty="0" err="1">
                <a:latin typeface="UTM Avo" panose="02040603050506020204" pitchFamily="18" charset="0"/>
              </a:rPr>
              <a:t>phẩm</a:t>
            </a:r>
            <a:r>
              <a:rPr lang="en-US" sz="2600" dirty="0">
                <a:latin typeface="UTM Avo" panose="02040603050506020204" pitchFamily="18" charset="0"/>
              </a:rPr>
              <a:t> </a:t>
            </a:r>
            <a:r>
              <a:rPr lang="en-US" sz="2600" dirty="0" err="1">
                <a:latin typeface="UTM Avo" panose="02040603050506020204" pitchFamily="18" charset="0"/>
              </a:rPr>
              <a:t>công</a:t>
            </a:r>
            <a:r>
              <a:rPr lang="en-US" sz="2600" dirty="0">
                <a:latin typeface="UTM Avo" panose="02040603050506020204" pitchFamily="18" charset="0"/>
              </a:rPr>
              <a:t> </a:t>
            </a:r>
            <a:r>
              <a:rPr lang="en-US" sz="2600" dirty="0" err="1">
                <a:latin typeface="UTM Avo" panose="02040603050506020204" pitchFamily="18" charset="0"/>
              </a:rPr>
              <a:t>nghệ</a:t>
            </a:r>
            <a:r>
              <a:rPr lang="en-US" sz="2600" dirty="0">
                <a:latin typeface="UTM Avo" panose="02040603050506020204" pitchFamily="18" charset="0"/>
              </a:rPr>
              <a:t> </a:t>
            </a:r>
            <a:r>
              <a:rPr lang="en-US" sz="2600" dirty="0" err="1">
                <a:latin typeface="UTM Avo" panose="02040603050506020204" pitchFamily="18" charset="0"/>
              </a:rPr>
              <a:t>có</a:t>
            </a:r>
            <a:r>
              <a:rPr lang="en-US" sz="2600" dirty="0">
                <a:latin typeface="UTM Avo" panose="02040603050506020204" pitchFamily="18" charset="0"/>
              </a:rPr>
              <a:t> </a:t>
            </a:r>
            <a:r>
              <a:rPr lang="en-US" sz="2600" dirty="0" err="1">
                <a:latin typeface="UTM Avo" panose="02040603050506020204" pitchFamily="18" charset="0"/>
              </a:rPr>
              <a:t>trong</a:t>
            </a:r>
            <a:r>
              <a:rPr lang="en-US" sz="2600" dirty="0">
                <a:latin typeface="UTM Avo" panose="02040603050506020204" pitchFamily="18" charset="0"/>
              </a:rPr>
              <a:t> </a:t>
            </a:r>
            <a:r>
              <a:rPr lang="en-US" sz="2600" dirty="0" err="1">
                <a:latin typeface="UTM Avo" panose="02040603050506020204" pitchFamily="18" charset="0"/>
              </a:rPr>
              <a:t>gia</a:t>
            </a:r>
            <a:r>
              <a:rPr lang="en-US" sz="2600" dirty="0">
                <a:latin typeface="UTM Avo" panose="02040603050506020204" pitchFamily="18" charset="0"/>
              </a:rPr>
              <a:t> </a:t>
            </a:r>
            <a:r>
              <a:rPr lang="en-US" sz="2600" dirty="0" err="1">
                <a:latin typeface="UTM Avo" panose="02040603050506020204" pitchFamily="18" charset="0"/>
              </a:rPr>
              <a:t>đình</a:t>
            </a:r>
            <a:r>
              <a:rPr lang="en-US" sz="2600" dirty="0">
                <a:latin typeface="UTM Avo" panose="02040603050506020204" pitchFamily="18" charset="0"/>
              </a:rPr>
              <a:t> </a:t>
            </a:r>
            <a:r>
              <a:rPr lang="en-US" sz="2600" dirty="0" err="1">
                <a:latin typeface="UTM Avo" panose="02040603050506020204" pitchFamily="18" charset="0"/>
              </a:rPr>
              <a:t>mình</a:t>
            </a:r>
            <a:r>
              <a:rPr lang="en-US" sz="2600" dirty="0">
                <a:latin typeface="UTM Avo" panose="02040603050506020204" pitchFamily="18" charset="0"/>
              </a:rPr>
              <a:t>.</a:t>
            </a:r>
          </a:p>
        </p:txBody>
      </p:sp>
      <p:sp>
        <p:nvSpPr>
          <p:cNvPr id="89" name="Rectangle 88">
            <a:extLst>
              <a:ext uri="{FF2B5EF4-FFF2-40B4-BE49-F238E27FC236}">
                <a16:creationId xmlns:a16="http://schemas.microsoft.com/office/drawing/2014/main" id="{D821524C-D2B8-7664-14EB-384CE9F3D045}"/>
              </a:ext>
            </a:extLst>
          </p:cNvPr>
          <p:cNvSpPr/>
          <p:nvPr/>
        </p:nvSpPr>
        <p:spPr>
          <a:xfrm>
            <a:off x="8074709" y="2350468"/>
            <a:ext cx="3373425" cy="2479012"/>
          </a:xfrm>
          <a:prstGeom prst="rect">
            <a:avLst/>
          </a:prstGeom>
        </p:spPr>
        <p:txBody>
          <a:bodyPr wrap="square">
            <a:spAutoFit/>
          </a:bodyPr>
          <a:lstStyle/>
          <a:p>
            <a:pPr algn="just">
              <a:lnSpc>
                <a:spcPct val="150000"/>
              </a:lnSpc>
            </a:pPr>
            <a:r>
              <a:rPr lang="en-US" sz="2600" dirty="0" err="1">
                <a:latin typeface="UTM Avo" panose="02040603050506020204" pitchFamily="18" charset="0"/>
              </a:rPr>
              <a:t>Trao</a:t>
            </a:r>
            <a:r>
              <a:rPr lang="en-US" sz="2600" dirty="0">
                <a:latin typeface="UTM Avo" panose="02040603050506020204" pitchFamily="18" charset="0"/>
              </a:rPr>
              <a:t> </a:t>
            </a:r>
            <a:r>
              <a:rPr lang="en-US" sz="2600" dirty="0" err="1">
                <a:latin typeface="UTM Avo" panose="02040603050506020204" pitchFamily="18" charset="0"/>
              </a:rPr>
              <a:t>đổi</a:t>
            </a:r>
            <a:r>
              <a:rPr lang="en-US" sz="2600" dirty="0">
                <a:latin typeface="UTM Avo" panose="02040603050506020204" pitchFamily="18" charset="0"/>
              </a:rPr>
              <a:t> </a:t>
            </a:r>
            <a:r>
              <a:rPr lang="en-US" sz="2600" dirty="0" err="1">
                <a:latin typeface="UTM Avo" panose="02040603050506020204" pitchFamily="18" charset="0"/>
              </a:rPr>
              <a:t>với</a:t>
            </a:r>
            <a:r>
              <a:rPr lang="en-US" sz="2600" dirty="0">
                <a:latin typeface="UTM Avo" panose="02040603050506020204" pitchFamily="18" charset="0"/>
              </a:rPr>
              <a:t> </a:t>
            </a:r>
            <a:r>
              <a:rPr lang="en-US" sz="2600" dirty="0" err="1">
                <a:latin typeface="UTM Avo" panose="02040603050506020204" pitchFamily="18" charset="0"/>
              </a:rPr>
              <a:t>người</a:t>
            </a:r>
            <a:r>
              <a:rPr lang="en-US" sz="2600" dirty="0">
                <a:latin typeface="UTM Avo" panose="02040603050506020204" pitchFamily="18" charset="0"/>
              </a:rPr>
              <a:t> </a:t>
            </a:r>
            <a:r>
              <a:rPr lang="en-US" sz="2600" dirty="0" err="1">
                <a:latin typeface="UTM Avo" panose="02040603050506020204" pitchFamily="18" charset="0"/>
              </a:rPr>
              <a:t>thân</a:t>
            </a:r>
            <a:r>
              <a:rPr lang="en-US" sz="2600" dirty="0">
                <a:latin typeface="UTM Avo" panose="02040603050506020204" pitchFamily="18" charset="0"/>
              </a:rPr>
              <a:t> </a:t>
            </a:r>
            <a:r>
              <a:rPr lang="en-US" sz="2600" dirty="0" err="1">
                <a:latin typeface="UTM Avo" panose="02040603050506020204" pitchFamily="18" charset="0"/>
              </a:rPr>
              <a:t>về</a:t>
            </a:r>
            <a:r>
              <a:rPr lang="en-US" sz="2600" dirty="0">
                <a:latin typeface="UTM Avo" panose="02040603050506020204" pitchFamily="18" charset="0"/>
              </a:rPr>
              <a:t> </a:t>
            </a:r>
            <a:r>
              <a:rPr lang="en-US" sz="2600" dirty="0" err="1">
                <a:latin typeface="UTM Avo" panose="02040603050506020204" pitchFamily="18" charset="0"/>
              </a:rPr>
              <a:t>cách</a:t>
            </a:r>
            <a:r>
              <a:rPr lang="en-US" sz="2600" dirty="0">
                <a:latin typeface="UTM Avo" panose="02040603050506020204" pitchFamily="18" charset="0"/>
              </a:rPr>
              <a:t> </a:t>
            </a:r>
            <a:r>
              <a:rPr lang="en-US" sz="2600" dirty="0" err="1">
                <a:latin typeface="UTM Avo" panose="02040603050506020204" pitchFamily="18" charset="0"/>
              </a:rPr>
              <a:t>sử</a:t>
            </a:r>
            <a:r>
              <a:rPr lang="en-US" sz="2600" dirty="0">
                <a:latin typeface="UTM Avo" panose="02040603050506020204" pitchFamily="18" charset="0"/>
              </a:rPr>
              <a:t> </a:t>
            </a:r>
            <a:r>
              <a:rPr lang="en-US" sz="2600" dirty="0" err="1">
                <a:latin typeface="UTM Avo" panose="02040603050506020204" pitchFamily="18" charset="0"/>
              </a:rPr>
              <a:t>dụng</a:t>
            </a:r>
            <a:r>
              <a:rPr lang="en-US" sz="2600" dirty="0">
                <a:latin typeface="UTM Avo" panose="02040603050506020204" pitchFamily="18" charset="0"/>
              </a:rPr>
              <a:t> </a:t>
            </a:r>
            <a:r>
              <a:rPr lang="en-US" sz="2600" dirty="0" err="1">
                <a:latin typeface="UTM Avo" panose="02040603050506020204" pitchFamily="18" charset="0"/>
              </a:rPr>
              <a:t>chúng</a:t>
            </a:r>
            <a:r>
              <a:rPr lang="en-US" sz="2600" dirty="0">
                <a:latin typeface="UTM Avo" panose="02040603050506020204" pitchFamily="18" charset="0"/>
              </a:rPr>
              <a:t> an </a:t>
            </a:r>
            <a:r>
              <a:rPr lang="en-US" sz="2600" dirty="0" err="1">
                <a:latin typeface="UTM Avo" panose="02040603050506020204" pitchFamily="18" charset="0"/>
              </a:rPr>
              <a:t>toàn</a:t>
            </a:r>
            <a:r>
              <a:rPr lang="en-US" sz="2600" dirty="0">
                <a:latin typeface="UTM Avo" panose="02040603050506020204" pitchFamily="18" charset="0"/>
              </a:rPr>
              <a:t> </a:t>
            </a:r>
            <a:r>
              <a:rPr lang="en-US" sz="2600" dirty="0" err="1">
                <a:latin typeface="UTM Avo" panose="02040603050506020204" pitchFamily="18" charset="0"/>
              </a:rPr>
              <a:t>và</a:t>
            </a:r>
            <a:r>
              <a:rPr lang="en-US" sz="2600" dirty="0">
                <a:latin typeface="UTM Avo" panose="02040603050506020204" pitchFamily="18" charset="0"/>
              </a:rPr>
              <a:t> </a:t>
            </a:r>
            <a:r>
              <a:rPr lang="en-US" sz="2600" dirty="0" err="1">
                <a:latin typeface="UTM Avo" panose="02040603050506020204" pitchFamily="18" charset="0"/>
              </a:rPr>
              <a:t>tiết</a:t>
            </a:r>
            <a:r>
              <a:rPr lang="en-US" sz="2600" dirty="0">
                <a:latin typeface="UTM Avo" panose="02040603050506020204" pitchFamily="18" charset="0"/>
              </a:rPr>
              <a:t> </a:t>
            </a:r>
            <a:r>
              <a:rPr lang="en-US" sz="2600" dirty="0" err="1">
                <a:latin typeface="UTM Avo" panose="02040603050506020204" pitchFamily="18" charset="0"/>
              </a:rPr>
              <a:t>kiệm</a:t>
            </a:r>
            <a:r>
              <a:rPr lang="en-US" sz="2600" dirty="0">
                <a:latin typeface="UTM Avo" panose="02040603050506020204" pitchFamily="18" charset="0"/>
              </a:rPr>
              <a:t>.</a:t>
            </a:r>
          </a:p>
        </p:txBody>
      </p:sp>
    </p:spTree>
    <p:extLst>
      <p:ext uri="{BB962C8B-B14F-4D97-AF65-F5344CB8AC3E}">
        <p14:creationId xmlns:p14="http://schemas.microsoft.com/office/powerpoint/2010/main" val="70650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par>
                                <p:cTn id="11" presetID="22" presetClass="entr" presetSubtype="2"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barn(inVertical)">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barn(inVertical)">
                                      <p:cBhvr>
                                        <p:cTn id="32"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P spid="8" grpId="0"/>
      <p:bldP spid="88" grpId="0"/>
      <p:bldP spid="8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0" name="Google Shape;5090;p56">
            <a:extLst>
              <a:ext uri="{FF2B5EF4-FFF2-40B4-BE49-F238E27FC236}">
                <a16:creationId xmlns:a16="http://schemas.microsoft.com/office/drawing/2014/main" id="{5C5A06ED-F51D-7C24-1E5E-1D891D030EC4}"/>
              </a:ext>
            </a:extLst>
          </p:cNvPr>
          <p:cNvSpPr/>
          <p:nvPr/>
        </p:nvSpPr>
        <p:spPr>
          <a:xfrm>
            <a:off x="4072524" y="2067969"/>
            <a:ext cx="1097600" cy="1097600"/>
          </a:xfrm>
          <a:prstGeom prst="ellipse">
            <a:avLst/>
          </a:prstGeom>
          <a:solidFill>
            <a:schemeClr val="accent2">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1" name="Google Shape;5091;p56">
            <a:extLst>
              <a:ext uri="{FF2B5EF4-FFF2-40B4-BE49-F238E27FC236}">
                <a16:creationId xmlns:a16="http://schemas.microsoft.com/office/drawing/2014/main" id="{9ECC0177-38F0-A151-B6A8-C41BF1D65E6A}"/>
              </a:ext>
            </a:extLst>
          </p:cNvPr>
          <p:cNvSpPr/>
          <p:nvPr/>
        </p:nvSpPr>
        <p:spPr>
          <a:xfrm>
            <a:off x="4072524" y="3902369"/>
            <a:ext cx="1097600" cy="1097600"/>
          </a:xfrm>
          <a:prstGeom prst="ellipse">
            <a:avLst/>
          </a:prstGeom>
          <a:solidFill>
            <a:schemeClr val="bg2"/>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2" name="Google Shape;5093;p56">
            <a:extLst>
              <a:ext uri="{FF2B5EF4-FFF2-40B4-BE49-F238E27FC236}">
                <a16:creationId xmlns:a16="http://schemas.microsoft.com/office/drawing/2014/main" id="{08C83A0E-2C56-20CC-1BFA-4EDC84B85D34}"/>
              </a:ext>
            </a:extLst>
          </p:cNvPr>
          <p:cNvSpPr/>
          <p:nvPr/>
        </p:nvSpPr>
        <p:spPr>
          <a:xfrm>
            <a:off x="7057205" y="2057769"/>
            <a:ext cx="1097600" cy="1097600"/>
          </a:xfrm>
          <a:prstGeom prst="ellipse">
            <a:avLst/>
          </a:prstGeom>
          <a:solidFill>
            <a:schemeClr val="accent5">
              <a:lumMod val="75000"/>
            </a:schemeClr>
          </a:solidFill>
          <a:ln w="28575" cap="flat" cmpd="sng">
            <a:solidFill>
              <a:srgbClr val="FFFFFF"/>
            </a:solidFill>
            <a:prstDash val="solid"/>
            <a:round/>
            <a:headEnd type="none" w="sm" len="sm"/>
            <a:tailEnd type="none" w="sm" len="sm"/>
          </a:ln>
          <a:effectLst>
            <a:outerShdw blurRad="57150" dist="19050" dir="5400000" algn="bl" rotWithShape="0">
              <a:srgbClr val="434343">
                <a:alpha val="50000"/>
              </a:srgb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3" name="Google Shape;5094;p56">
            <a:extLst>
              <a:ext uri="{FF2B5EF4-FFF2-40B4-BE49-F238E27FC236}">
                <a16:creationId xmlns:a16="http://schemas.microsoft.com/office/drawing/2014/main" id="{7576A265-89CF-12BD-8345-23B9B2DDA5FA}"/>
              </a:ext>
            </a:extLst>
          </p:cNvPr>
          <p:cNvSpPr txBox="1"/>
          <p:nvPr/>
        </p:nvSpPr>
        <p:spPr>
          <a:xfrm>
            <a:off x="4004069" y="3845909"/>
            <a:ext cx="1236400" cy="1257200"/>
          </a:xfrm>
          <a:prstGeom prst="rect">
            <a:avLst/>
          </a:prstGeom>
          <a:noFill/>
          <a:ln>
            <a:noFill/>
          </a:ln>
        </p:spPr>
        <p:txBody>
          <a:bodyPr spcFirstLastPara="1" wrap="square" lIns="121900" tIns="121900" rIns="121900" bIns="121900" anchor="ctr" anchorCtr="0">
            <a:noAutofit/>
          </a:bodyPr>
          <a:lstStyle/>
          <a:p>
            <a:pPr algn="ctr"/>
            <a:r>
              <a:rPr lang="en" sz="2600" b="1" dirty="0">
                <a:solidFill>
                  <a:schemeClr val="dk1"/>
                </a:solidFill>
                <a:latin typeface="UTM Avo" panose="02040603050506020204" pitchFamily="18" charset="0"/>
                <a:ea typeface="Changa One"/>
                <a:cs typeface="Changa One"/>
                <a:sym typeface="Changa One"/>
              </a:rPr>
              <a:t>03</a:t>
            </a:r>
            <a:r>
              <a:rPr lang="en" sz="2600" dirty="0">
                <a:solidFill>
                  <a:schemeClr val="dk1"/>
                </a:solidFill>
                <a:latin typeface="UTM Avo" panose="02040603050506020204" pitchFamily="18" charset="0"/>
                <a:ea typeface="Changa One"/>
                <a:cs typeface="Changa One"/>
                <a:sym typeface="Changa One"/>
              </a:rPr>
              <a:t> </a:t>
            </a:r>
            <a:endParaRPr sz="2600" dirty="0">
              <a:solidFill>
                <a:schemeClr val="dk1"/>
              </a:solidFill>
              <a:latin typeface="UTM Avo" panose="02040603050506020204" pitchFamily="18" charset="0"/>
              <a:ea typeface="Changa One"/>
              <a:cs typeface="Changa One"/>
              <a:sym typeface="Changa One"/>
            </a:endParaRPr>
          </a:p>
        </p:txBody>
      </p:sp>
      <p:sp>
        <p:nvSpPr>
          <p:cNvPr id="94" name="Google Shape;5096;p56">
            <a:extLst>
              <a:ext uri="{FF2B5EF4-FFF2-40B4-BE49-F238E27FC236}">
                <a16:creationId xmlns:a16="http://schemas.microsoft.com/office/drawing/2014/main" id="{3C681C61-2074-58FA-E42B-3AD4423DAC39}"/>
              </a:ext>
            </a:extLst>
          </p:cNvPr>
          <p:cNvSpPr txBox="1"/>
          <p:nvPr/>
        </p:nvSpPr>
        <p:spPr>
          <a:xfrm>
            <a:off x="6989224" y="2014709"/>
            <a:ext cx="1236400" cy="1216800"/>
          </a:xfrm>
          <a:prstGeom prst="rect">
            <a:avLst/>
          </a:prstGeom>
          <a:noFill/>
          <a:ln>
            <a:noFill/>
          </a:ln>
        </p:spPr>
        <p:txBody>
          <a:bodyPr spcFirstLastPara="1" wrap="square" lIns="121900" tIns="121900" rIns="121900" bIns="121900" anchor="ctr" anchorCtr="0">
            <a:noAutofit/>
          </a:bodyPr>
          <a:lstStyle/>
          <a:p>
            <a:pPr algn="ctr"/>
            <a:r>
              <a:rPr lang="en" sz="2600" b="1">
                <a:solidFill>
                  <a:schemeClr val="dk1"/>
                </a:solidFill>
                <a:latin typeface="UTM Avo" panose="02040603050506020204" pitchFamily="18" charset="0"/>
                <a:ea typeface="Changa One"/>
                <a:cs typeface="Arial" panose="020B0604020202020204" pitchFamily="34" charset="0"/>
                <a:sym typeface="Changa One"/>
              </a:rPr>
              <a:t>02 </a:t>
            </a:r>
            <a:endParaRPr sz="2600" b="1">
              <a:solidFill>
                <a:schemeClr val="dk1"/>
              </a:solidFill>
              <a:latin typeface="UTM Avo" panose="02040603050506020204" pitchFamily="18" charset="0"/>
              <a:ea typeface="Changa One"/>
              <a:cs typeface="Arial" panose="020B0604020202020204" pitchFamily="34" charset="0"/>
              <a:sym typeface="Changa One"/>
            </a:endParaRPr>
          </a:p>
        </p:txBody>
      </p:sp>
      <p:sp>
        <p:nvSpPr>
          <p:cNvPr id="95" name="Google Shape;5097;p56">
            <a:extLst>
              <a:ext uri="{FF2B5EF4-FFF2-40B4-BE49-F238E27FC236}">
                <a16:creationId xmlns:a16="http://schemas.microsoft.com/office/drawing/2014/main" id="{4ABBA808-B536-F339-544F-6A8960545A3B}"/>
              </a:ext>
            </a:extLst>
          </p:cNvPr>
          <p:cNvSpPr txBox="1"/>
          <p:nvPr/>
        </p:nvSpPr>
        <p:spPr>
          <a:xfrm>
            <a:off x="4003124" y="2014709"/>
            <a:ext cx="1236400" cy="1216800"/>
          </a:xfrm>
          <a:prstGeom prst="rect">
            <a:avLst/>
          </a:prstGeom>
          <a:noFill/>
          <a:ln>
            <a:noFill/>
          </a:ln>
        </p:spPr>
        <p:txBody>
          <a:bodyPr spcFirstLastPara="1" wrap="square" lIns="121900" tIns="121900" rIns="121900" bIns="121900" anchor="ctr" anchorCtr="0">
            <a:noAutofit/>
          </a:bodyPr>
          <a:lstStyle/>
          <a:p>
            <a:pPr algn="ctr"/>
            <a:r>
              <a:rPr lang="en" sz="2600" b="1" dirty="0">
                <a:solidFill>
                  <a:schemeClr val="dk1"/>
                </a:solidFill>
                <a:latin typeface="UTM Avo" panose="02040603050506020204" pitchFamily="18" charset="0"/>
                <a:ea typeface="Changa One"/>
                <a:cs typeface="Arial" panose="020B0604020202020204" pitchFamily="34" charset="0"/>
                <a:sym typeface="Changa One"/>
              </a:rPr>
              <a:t>01 </a:t>
            </a:r>
            <a:endParaRPr sz="2600" b="1" dirty="0">
              <a:solidFill>
                <a:schemeClr val="dk1"/>
              </a:solidFill>
              <a:latin typeface="UTM Avo" panose="02040603050506020204" pitchFamily="18" charset="0"/>
              <a:ea typeface="Changa One"/>
              <a:cs typeface="Arial" panose="020B0604020202020204" pitchFamily="34" charset="0"/>
              <a:sym typeface="Changa One"/>
            </a:endParaRPr>
          </a:p>
        </p:txBody>
      </p:sp>
      <p:sp>
        <p:nvSpPr>
          <p:cNvPr id="96" name="Google Shape;5098;p56">
            <a:extLst>
              <a:ext uri="{FF2B5EF4-FFF2-40B4-BE49-F238E27FC236}">
                <a16:creationId xmlns:a16="http://schemas.microsoft.com/office/drawing/2014/main" id="{EC7841DA-0498-78AA-F850-8222C5D3D2E2}"/>
              </a:ext>
            </a:extLst>
          </p:cNvPr>
          <p:cNvSpPr txBox="1">
            <a:spLocks/>
          </p:cNvSpPr>
          <p:nvPr/>
        </p:nvSpPr>
        <p:spPr>
          <a:xfrm>
            <a:off x="960000" y="720000"/>
            <a:ext cx="10272000" cy="7636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2600" b="1">
                <a:solidFill>
                  <a:schemeClr val="accent4"/>
                </a:solidFill>
                <a:latin typeface="Arial" panose="020B0604020202020204" pitchFamily="34" charset="0"/>
                <a:cs typeface="Arial" panose="020B0604020202020204" pitchFamily="34" charset="0"/>
              </a:rPr>
              <a:t>HƯỚNG DẪN VỀ NHÀ</a:t>
            </a:r>
            <a:endParaRPr lang="vi-VN" sz="2600" b="1" dirty="0">
              <a:solidFill>
                <a:schemeClr val="accent4"/>
              </a:solidFill>
              <a:latin typeface="Arial" panose="020B0604020202020204" pitchFamily="34" charset="0"/>
              <a:cs typeface="Arial" panose="020B0604020202020204" pitchFamily="34" charset="0"/>
            </a:endParaRPr>
          </a:p>
        </p:txBody>
      </p:sp>
      <p:cxnSp>
        <p:nvCxnSpPr>
          <p:cNvPr id="97" name="Google Shape;5107;p56">
            <a:extLst>
              <a:ext uri="{FF2B5EF4-FFF2-40B4-BE49-F238E27FC236}">
                <a16:creationId xmlns:a16="http://schemas.microsoft.com/office/drawing/2014/main" id="{A073D185-83B5-CF9F-87A8-8D8400240B9E}"/>
              </a:ext>
            </a:extLst>
          </p:cNvPr>
          <p:cNvCxnSpPr>
            <a:endCxn id="94" idx="1"/>
          </p:cNvCxnSpPr>
          <p:nvPr/>
        </p:nvCxnSpPr>
        <p:spPr>
          <a:xfrm>
            <a:off x="5286024" y="2621509"/>
            <a:ext cx="1703200" cy="1600"/>
          </a:xfrm>
          <a:prstGeom prst="bentConnector3">
            <a:avLst>
              <a:gd name="adj1" fmla="val 50000"/>
            </a:avLst>
          </a:prstGeom>
          <a:noFill/>
          <a:ln w="19050" cap="flat" cmpd="sng">
            <a:solidFill>
              <a:schemeClr val="lt1"/>
            </a:solidFill>
            <a:prstDash val="solid"/>
            <a:round/>
            <a:headEnd type="none" w="med" len="med"/>
            <a:tailEnd type="triangle" w="med" len="med"/>
          </a:ln>
        </p:spPr>
      </p:cxnSp>
      <p:cxnSp>
        <p:nvCxnSpPr>
          <p:cNvPr id="98" name="Google Shape;5108;p56">
            <a:extLst>
              <a:ext uri="{FF2B5EF4-FFF2-40B4-BE49-F238E27FC236}">
                <a16:creationId xmlns:a16="http://schemas.microsoft.com/office/drawing/2014/main" id="{66011DE5-8D75-8D56-5052-A7A6FD7F1402}"/>
              </a:ext>
            </a:extLst>
          </p:cNvPr>
          <p:cNvCxnSpPr>
            <a:stCxn id="94" idx="2"/>
            <a:endCxn id="93" idx="0"/>
          </p:cNvCxnSpPr>
          <p:nvPr/>
        </p:nvCxnSpPr>
        <p:spPr>
          <a:xfrm rot="5400000">
            <a:off x="5807647" y="2046132"/>
            <a:ext cx="614400" cy="2985155"/>
          </a:xfrm>
          <a:prstGeom prst="bentConnector3">
            <a:avLst>
              <a:gd name="adj1" fmla="val 50000"/>
            </a:avLst>
          </a:prstGeom>
          <a:noFill/>
          <a:ln w="19050" cap="flat" cmpd="sng">
            <a:solidFill>
              <a:schemeClr val="lt1"/>
            </a:solidFill>
            <a:prstDash val="solid"/>
            <a:round/>
            <a:headEnd type="none" w="med" len="med"/>
            <a:tailEnd type="triangle" w="med" len="med"/>
          </a:ln>
        </p:spPr>
      </p:cxnSp>
      <p:grpSp>
        <p:nvGrpSpPr>
          <p:cNvPr id="99" name="Google Shape;5110;p56">
            <a:extLst>
              <a:ext uri="{FF2B5EF4-FFF2-40B4-BE49-F238E27FC236}">
                <a16:creationId xmlns:a16="http://schemas.microsoft.com/office/drawing/2014/main" id="{74043A36-2E85-E1F6-76AC-152FB94DBCE3}"/>
              </a:ext>
            </a:extLst>
          </p:cNvPr>
          <p:cNvGrpSpPr/>
          <p:nvPr/>
        </p:nvGrpSpPr>
        <p:grpSpPr>
          <a:xfrm flipH="1">
            <a:off x="2079535" y="4716395"/>
            <a:ext cx="1747507" cy="1805821"/>
            <a:chOff x="16532800" y="5666175"/>
            <a:chExt cx="1599500" cy="1652875"/>
          </a:xfrm>
        </p:grpSpPr>
        <p:sp>
          <p:nvSpPr>
            <p:cNvPr id="100" name="Google Shape;5111;p56">
              <a:extLst>
                <a:ext uri="{FF2B5EF4-FFF2-40B4-BE49-F238E27FC236}">
                  <a16:creationId xmlns:a16="http://schemas.microsoft.com/office/drawing/2014/main" id="{8E56F2BE-8209-9254-81C1-D3A4003C1657}"/>
                </a:ext>
              </a:extLst>
            </p:cNvPr>
            <p:cNvSpPr/>
            <p:nvPr/>
          </p:nvSpPr>
          <p:spPr>
            <a:xfrm>
              <a:off x="16532800" y="5666175"/>
              <a:ext cx="1599500" cy="1652875"/>
            </a:xfrm>
            <a:custGeom>
              <a:avLst/>
              <a:gdLst/>
              <a:ahLst/>
              <a:cxnLst/>
              <a:rect l="l" t="t" r="r" b="b"/>
              <a:pathLst>
                <a:path w="63980" h="66115" extrusionOk="0">
                  <a:moveTo>
                    <a:pt x="29889" y="0"/>
                  </a:moveTo>
                  <a:cubicBezTo>
                    <a:pt x="26987" y="0"/>
                    <a:pt x="23318" y="1501"/>
                    <a:pt x="20082" y="4036"/>
                  </a:cubicBezTo>
                  <a:cubicBezTo>
                    <a:pt x="17180" y="6271"/>
                    <a:pt x="13177" y="10408"/>
                    <a:pt x="10442" y="17546"/>
                  </a:cubicBezTo>
                  <a:cubicBezTo>
                    <a:pt x="10342" y="17746"/>
                    <a:pt x="10108" y="18146"/>
                    <a:pt x="9808" y="18680"/>
                  </a:cubicBezTo>
                  <a:cubicBezTo>
                    <a:pt x="5071" y="19881"/>
                    <a:pt x="2069" y="22416"/>
                    <a:pt x="1102" y="26085"/>
                  </a:cubicBezTo>
                  <a:cubicBezTo>
                    <a:pt x="1" y="30222"/>
                    <a:pt x="468" y="34191"/>
                    <a:pt x="2369" y="37293"/>
                  </a:cubicBezTo>
                  <a:cubicBezTo>
                    <a:pt x="2569" y="37961"/>
                    <a:pt x="2870" y="38561"/>
                    <a:pt x="3203" y="39195"/>
                  </a:cubicBezTo>
                  <a:cubicBezTo>
                    <a:pt x="4437" y="41296"/>
                    <a:pt x="7139" y="43098"/>
                    <a:pt x="10175" y="44032"/>
                  </a:cubicBezTo>
                  <a:cubicBezTo>
                    <a:pt x="6906" y="47067"/>
                    <a:pt x="3437" y="51137"/>
                    <a:pt x="3370" y="54939"/>
                  </a:cubicBezTo>
                  <a:cubicBezTo>
                    <a:pt x="3337" y="55006"/>
                    <a:pt x="3303" y="55106"/>
                    <a:pt x="3303" y="55173"/>
                  </a:cubicBezTo>
                  <a:cubicBezTo>
                    <a:pt x="3137" y="55773"/>
                    <a:pt x="3270" y="56340"/>
                    <a:pt x="3604" y="56807"/>
                  </a:cubicBezTo>
                  <a:cubicBezTo>
                    <a:pt x="3604" y="56841"/>
                    <a:pt x="3604" y="56841"/>
                    <a:pt x="3604" y="56874"/>
                  </a:cubicBezTo>
                  <a:cubicBezTo>
                    <a:pt x="3604" y="57608"/>
                    <a:pt x="4004" y="58309"/>
                    <a:pt x="4671" y="58675"/>
                  </a:cubicBezTo>
                  <a:cubicBezTo>
                    <a:pt x="4771" y="58709"/>
                    <a:pt x="4838" y="58742"/>
                    <a:pt x="4938" y="58776"/>
                  </a:cubicBezTo>
                  <a:cubicBezTo>
                    <a:pt x="5371" y="59076"/>
                    <a:pt x="5905" y="59243"/>
                    <a:pt x="6472" y="59243"/>
                  </a:cubicBezTo>
                  <a:cubicBezTo>
                    <a:pt x="6572" y="59243"/>
                    <a:pt x="6672" y="59243"/>
                    <a:pt x="6772" y="59209"/>
                  </a:cubicBezTo>
                  <a:lnTo>
                    <a:pt x="6973" y="59209"/>
                  </a:lnTo>
                  <a:cubicBezTo>
                    <a:pt x="8407" y="59009"/>
                    <a:pt x="9841" y="57842"/>
                    <a:pt x="11676" y="56407"/>
                  </a:cubicBezTo>
                  <a:cubicBezTo>
                    <a:pt x="12276" y="55940"/>
                    <a:pt x="12877" y="55473"/>
                    <a:pt x="13477" y="55040"/>
                  </a:cubicBezTo>
                  <a:cubicBezTo>
                    <a:pt x="13611" y="55206"/>
                    <a:pt x="13777" y="55340"/>
                    <a:pt x="13944" y="55473"/>
                  </a:cubicBezTo>
                  <a:cubicBezTo>
                    <a:pt x="12710" y="57074"/>
                    <a:pt x="11676" y="58776"/>
                    <a:pt x="11709" y="60477"/>
                  </a:cubicBezTo>
                  <a:cubicBezTo>
                    <a:pt x="11476" y="61244"/>
                    <a:pt x="11743" y="62045"/>
                    <a:pt x="12310" y="62545"/>
                  </a:cubicBezTo>
                  <a:cubicBezTo>
                    <a:pt x="12410" y="62712"/>
                    <a:pt x="12543" y="62878"/>
                    <a:pt x="12677" y="63012"/>
                  </a:cubicBezTo>
                  <a:cubicBezTo>
                    <a:pt x="12843" y="63412"/>
                    <a:pt x="13144" y="63746"/>
                    <a:pt x="13544" y="63946"/>
                  </a:cubicBezTo>
                  <a:cubicBezTo>
                    <a:pt x="13744" y="64046"/>
                    <a:pt x="13978" y="64113"/>
                    <a:pt x="14178" y="64146"/>
                  </a:cubicBezTo>
                  <a:lnTo>
                    <a:pt x="14211" y="64146"/>
                  </a:lnTo>
                  <a:cubicBezTo>
                    <a:pt x="14345" y="64313"/>
                    <a:pt x="14545" y="64446"/>
                    <a:pt x="14745" y="64580"/>
                  </a:cubicBezTo>
                  <a:cubicBezTo>
                    <a:pt x="15012" y="64713"/>
                    <a:pt x="15345" y="64813"/>
                    <a:pt x="15679" y="64813"/>
                  </a:cubicBezTo>
                  <a:cubicBezTo>
                    <a:pt x="15812" y="64813"/>
                    <a:pt x="15912" y="64813"/>
                    <a:pt x="16012" y="64780"/>
                  </a:cubicBezTo>
                  <a:cubicBezTo>
                    <a:pt x="16279" y="64813"/>
                    <a:pt x="16546" y="64847"/>
                    <a:pt x="16813" y="64847"/>
                  </a:cubicBezTo>
                  <a:cubicBezTo>
                    <a:pt x="19415" y="64847"/>
                    <a:pt x="21350" y="62945"/>
                    <a:pt x="23418" y="60910"/>
                  </a:cubicBezTo>
                  <a:cubicBezTo>
                    <a:pt x="25953" y="58409"/>
                    <a:pt x="28822" y="55607"/>
                    <a:pt x="33358" y="55607"/>
                  </a:cubicBezTo>
                  <a:cubicBezTo>
                    <a:pt x="33825" y="55607"/>
                    <a:pt x="34359" y="55640"/>
                    <a:pt x="34859" y="55673"/>
                  </a:cubicBezTo>
                  <a:cubicBezTo>
                    <a:pt x="40063" y="56340"/>
                    <a:pt x="43766" y="59609"/>
                    <a:pt x="46768" y="62211"/>
                  </a:cubicBezTo>
                  <a:cubicBezTo>
                    <a:pt x="49103" y="64246"/>
                    <a:pt x="50937" y="65881"/>
                    <a:pt x="53072" y="65947"/>
                  </a:cubicBezTo>
                  <a:cubicBezTo>
                    <a:pt x="53339" y="66047"/>
                    <a:pt x="53606" y="66114"/>
                    <a:pt x="53873" y="66114"/>
                  </a:cubicBezTo>
                  <a:cubicBezTo>
                    <a:pt x="54073" y="66114"/>
                    <a:pt x="54273" y="66081"/>
                    <a:pt x="54507" y="66014"/>
                  </a:cubicBezTo>
                  <a:cubicBezTo>
                    <a:pt x="54507" y="66014"/>
                    <a:pt x="54507" y="65981"/>
                    <a:pt x="54540" y="65981"/>
                  </a:cubicBezTo>
                  <a:cubicBezTo>
                    <a:pt x="54940" y="65847"/>
                    <a:pt x="55307" y="65580"/>
                    <a:pt x="55541" y="65213"/>
                  </a:cubicBezTo>
                  <a:lnTo>
                    <a:pt x="55574" y="65213"/>
                  </a:lnTo>
                  <a:cubicBezTo>
                    <a:pt x="55908" y="65080"/>
                    <a:pt x="56208" y="64880"/>
                    <a:pt x="56441" y="64646"/>
                  </a:cubicBezTo>
                  <a:cubicBezTo>
                    <a:pt x="57108" y="64346"/>
                    <a:pt x="57609" y="63679"/>
                    <a:pt x="57642" y="62878"/>
                  </a:cubicBezTo>
                  <a:cubicBezTo>
                    <a:pt x="57642" y="62812"/>
                    <a:pt x="57642" y="62745"/>
                    <a:pt x="57642" y="62678"/>
                  </a:cubicBezTo>
                  <a:cubicBezTo>
                    <a:pt x="58710" y="60043"/>
                    <a:pt x="56008" y="56974"/>
                    <a:pt x="53406" y="54005"/>
                  </a:cubicBezTo>
                  <a:cubicBezTo>
                    <a:pt x="53339" y="53939"/>
                    <a:pt x="53306" y="53872"/>
                    <a:pt x="53239" y="53805"/>
                  </a:cubicBezTo>
                  <a:cubicBezTo>
                    <a:pt x="53306" y="53739"/>
                    <a:pt x="53339" y="53672"/>
                    <a:pt x="53406" y="53605"/>
                  </a:cubicBezTo>
                  <a:cubicBezTo>
                    <a:pt x="53806" y="53872"/>
                    <a:pt x="54206" y="54172"/>
                    <a:pt x="54607" y="54472"/>
                  </a:cubicBezTo>
                  <a:cubicBezTo>
                    <a:pt x="56441" y="55840"/>
                    <a:pt x="58176" y="57108"/>
                    <a:pt x="59977" y="57108"/>
                  </a:cubicBezTo>
                  <a:cubicBezTo>
                    <a:pt x="60644" y="57108"/>
                    <a:pt x="61245" y="56941"/>
                    <a:pt x="61778" y="56641"/>
                  </a:cubicBezTo>
                  <a:cubicBezTo>
                    <a:pt x="63179" y="55807"/>
                    <a:pt x="63980" y="54172"/>
                    <a:pt x="63947" y="52304"/>
                  </a:cubicBezTo>
                  <a:cubicBezTo>
                    <a:pt x="63913" y="49869"/>
                    <a:pt x="62546" y="45166"/>
                    <a:pt x="53839" y="39995"/>
                  </a:cubicBezTo>
                  <a:cubicBezTo>
                    <a:pt x="53873" y="39328"/>
                    <a:pt x="53773" y="38694"/>
                    <a:pt x="53606" y="38161"/>
                  </a:cubicBezTo>
                  <a:cubicBezTo>
                    <a:pt x="53873" y="37193"/>
                    <a:pt x="53873" y="36259"/>
                    <a:pt x="53539" y="35425"/>
                  </a:cubicBezTo>
                  <a:cubicBezTo>
                    <a:pt x="53272" y="34692"/>
                    <a:pt x="52605" y="33691"/>
                    <a:pt x="51071" y="33124"/>
                  </a:cubicBezTo>
                  <a:cubicBezTo>
                    <a:pt x="50604" y="32924"/>
                    <a:pt x="50137" y="32824"/>
                    <a:pt x="49670" y="32757"/>
                  </a:cubicBezTo>
                  <a:cubicBezTo>
                    <a:pt x="49003" y="32023"/>
                    <a:pt x="48069" y="31656"/>
                    <a:pt x="46968" y="31656"/>
                  </a:cubicBezTo>
                  <a:lnTo>
                    <a:pt x="46634" y="31656"/>
                  </a:lnTo>
                  <a:cubicBezTo>
                    <a:pt x="44599" y="31790"/>
                    <a:pt x="42832" y="33324"/>
                    <a:pt x="41764" y="34858"/>
                  </a:cubicBezTo>
                  <a:cubicBezTo>
                    <a:pt x="41564" y="34925"/>
                    <a:pt x="41364" y="35025"/>
                    <a:pt x="41164" y="35125"/>
                  </a:cubicBezTo>
                  <a:cubicBezTo>
                    <a:pt x="39329" y="34792"/>
                    <a:pt x="37428" y="34658"/>
                    <a:pt x="35526" y="34658"/>
                  </a:cubicBezTo>
                  <a:cubicBezTo>
                    <a:pt x="33792" y="34658"/>
                    <a:pt x="32024" y="34792"/>
                    <a:pt x="30223" y="35025"/>
                  </a:cubicBezTo>
                  <a:cubicBezTo>
                    <a:pt x="31157" y="33257"/>
                    <a:pt x="31557" y="31489"/>
                    <a:pt x="31357" y="29855"/>
                  </a:cubicBezTo>
                  <a:cubicBezTo>
                    <a:pt x="37494" y="23383"/>
                    <a:pt x="42131" y="15711"/>
                    <a:pt x="43532" y="12175"/>
                  </a:cubicBezTo>
                  <a:cubicBezTo>
                    <a:pt x="44366" y="10074"/>
                    <a:pt x="44333" y="8173"/>
                    <a:pt x="43465" y="6872"/>
                  </a:cubicBezTo>
                  <a:cubicBezTo>
                    <a:pt x="42798" y="5938"/>
                    <a:pt x="41764" y="5404"/>
                    <a:pt x="40530" y="5404"/>
                  </a:cubicBezTo>
                  <a:cubicBezTo>
                    <a:pt x="36527" y="5404"/>
                    <a:pt x="31023" y="11041"/>
                    <a:pt x="25019" y="21315"/>
                  </a:cubicBezTo>
                  <a:cubicBezTo>
                    <a:pt x="24885" y="21249"/>
                    <a:pt x="24719" y="21182"/>
                    <a:pt x="24518" y="21149"/>
                  </a:cubicBezTo>
                  <a:lnTo>
                    <a:pt x="21783" y="19781"/>
                  </a:lnTo>
                  <a:cubicBezTo>
                    <a:pt x="25152" y="15878"/>
                    <a:pt x="32091" y="7606"/>
                    <a:pt x="33558" y="4470"/>
                  </a:cubicBezTo>
                  <a:cubicBezTo>
                    <a:pt x="34025" y="3469"/>
                    <a:pt x="33992" y="2402"/>
                    <a:pt x="33458" y="1568"/>
                  </a:cubicBezTo>
                  <a:cubicBezTo>
                    <a:pt x="33025" y="867"/>
                    <a:pt x="32024" y="0"/>
                    <a:pt x="29889" y="0"/>
                  </a:cubicBezTo>
                  <a:close/>
                </a:path>
              </a:pathLst>
            </a:custGeom>
            <a:solidFill>
              <a:srgbClr val="FFFFFF"/>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1" name="Google Shape;5112;p56">
              <a:extLst>
                <a:ext uri="{FF2B5EF4-FFF2-40B4-BE49-F238E27FC236}">
                  <a16:creationId xmlns:a16="http://schemas.microsoft.com/office/drawing/2014/main" id="{CBC25687-23EB-E7F8-0812-4864F51C693C}"/>
                </a:ext>
              </a:extLst>
            </p:cNvPr>
            <p:cNvSpPr/>
            <p:nvPr/>
          </p:nvSpPr>
          <p:spPr>
            <a:xfrm>
              <a:off x="16645400" y="6578825"/>
              <a:ext cx="1472725" cy="689425"/>
            </a:xfrm>
            <a:custGeom>
              <a:avLst/>
              <a:gdLst/>
              <a:ahLst/>
              <a:cxnLst/>
              <a:rect l="l" t="t" r="r" b="b"/>
              <a:pathLst>
                <a:path w="58909" h="27577" extrusionOk="0">
                  <a:moveTo>
                    <a:pt x="31042" y="1"/>
                  </a:moveTo>
                  <a:cubicBezTo>
                    <a:pt x="19690" y="1"/>
                    <a:pt x="10808" y="5724"/>
                    <a:pt x="10808" y="5724"/>
                  </a:cubicBezTo>
                  <a:cubicBezTo>
                    <a:pt x="10808" y="5724"/>
                    <a:pt x="0" y="13563"/>
                    <a:pt x="767" y="19134"/>
                  </a:cubicBezTo>
                  <a:cubicBezTo>
                    <a:pt x="929" y="20368"/>
                    <a:pt x="1358" y="20852"/>
                    <a:pt x="1987" y="20852"/>
                  </a:cubicBezTo>
                  <a:cubicBezTo>
                    <a:pt x="4215" y="20852"/>
                    <a:pt x="8959" y="14791"/>
                    <a:pt x="13276" y="14531"/>
                  </a:cubicBezTo>
                  <a:cubicBezTo>
                    <a:pt x="13394" y="14523"/>
                    <a:pt x="13504" y="14519"/>
                    <a:pt x="13605" y="14519"/>
                  </a:cubicBezTo>
                  <a:cubicBezTo>
                    <a:pt x="18221" y="14519"/>
                    <a:pt x="5633" y="22570"/>
                    <a:pt x="10007" y="25639"/>
                  </a:cubicBezTo>
                  <a:cubicBezTo>
                    <a:pt x="10833" y="26219"/>
                    <a:pt x="11593" y="26468"/>
                    <a:pt x="12317" y="26468"/>
                  </a:cubicBezTo>
                  <a:cubicBezTo>
                    <a:pt x="16727" y="26468"/>
                    <a:pt x="19835" y="17221"/>
                    <a:pt x="28836" y="17221"/>
                  </a:cubicBezTo>
                  <a:cubicBezTo>
                    <a:pt x="29397" y="17221"/>
                    <a:pt x="29980" y="17256"/>
                    <a:pt x="30589" y="17333"/>
                  </a:cubicBezTo>
                  <a:cubicBezTo>
                    <a:pt x="40241" y="18543"/>
                    <a:pt x="44974" y="27576"/>
                    <a:pt x="48683" y="27576"/>
                  </a:cubicBezTo>
                  <a:cubicBezTo>
                    <a:pt x="49575" y="27576"/>
                    <a:pt x="50409" y="27053"/>
                    <a:pt x="51237" y="25772"/>
                  </a:cubicBezTo>
                  <a:cubicBezTo>
                    <a:pt x="53272" y="22636"/>
                    <a:pt x="41630" y="14564"/>
                    <a:pt x="45299" y="13830"/>
                  </a:cubicBezTo>
                  <a:cubicBezTo>
                    <a:pt x="45492" y="13790"/>
                    <a:pt x="45687" y="13771"/>
                    <a:pt x="45885" y="13771"/>
                  </a:cubicBezTo>
                  <a:cubicBezTo>
                    <a:pt x="49087" y="13771"/>
                    <a:pt x="52956" y="18722"/>
                    <a:pt x="55501" y="18722"/>
                  </a:cubicBezTo>
                  <a:cubicBezTo>
                    <a:pt x="55800" y="18722"/>
                    <a:pt x="56081" y="18653"/>
                    <a:pt x="56340" y="18500"/>
                  </a:cubicBezTo>
                  <a:cubicBezTo>
                    <a:pt x="58775" y="17032"/>
                    <a:pt x="58909" y="10094"/>
                    <a:pt x="44799" y="3156"/>
                  </a:cubicBezTo>
                  <a:cubicBezTo>
                    <a:pt x="40091" y="839"/>
                    <a:pt x="35386" y="1"/>
                    <a:pt x="31042"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2" name="Google Shape;5113;p56">
              <a:extLst>
                <a:ext uri="{FF2B5EF4-FFF2-40B4-BE49-F238E27FC236}">
                  <a16:creationId xmlns:a16="http://schemas.microsoft.com/office/drawing/2014/main" id="{43DADABC-6BCE-DED4-6CBF-D9BD63DF362B}"/>
                </a:ext>
              </a:extLst>
            </p:cNvPr>
            <p:cNvSpPr/>
            <p:nvPr/>
          </p:nvSpPr>
          <p:spPr>
            <a:xfrm>
              <a:off x="16555325" y="6161450"/>
              <a:ext cx="863025" cy="561225"/>
            </a:xfrm>
            <a:custGeom>
              <a:avLst/>
              <a:gdLst/>
              <a:ahLst/>
              <a:cxnLst/>
              <a:rect l="l" t="t" r="r" b="b"/>
              <a:pathLst>
                <a:path w="34521" h="22449" extrusionOk="0">
                  <a:moveTo>
                    <a:pt x="15391" y="1"/>
                  </a:moveTo>
                  <a:cubicBezTo>
                    <a:pt x="12120" y="1"/>
                    <a:pt x="3637" y="604"/>
                    <a:pt x="2002" y="6741"/>
                  </a:cubicBezTo>
                  <a:cubicBezTo>
                    <a:pt x="1" y="14414"/>
                    <a:pt x="3737" y="21485"/>
                    <a:pt x="14411" y="22419"/>
                  </a:cubicBezTo>
                  <a:cubicBezTo>
                    <a:pt x="14647" y="22439"/>
                    <a:pt x="14885" y="22449"/>
                    <a:pt x="15124" y="22449"/>
                  </a:cubicBezTo>
                  <a:cubicBezTo>
                    <a:pt x="23704" y="22449"/>
                    <a:pt x="34521" y="9970"/>
                    <a:pt x="24818" y="6141"/>
                  </a:cubicBezTo>
                  <a:cubicBezTo>
                    <a:pt x="22183" y="5107"/>
                    <a:pt x="21383" y="1171"/>
                    <a:pt x="16679" y="37"/>
                  </a:cubicBezTo>
                  <a:cubicBezTo>
                    <a:pt x="16679" y="37"/>
                    <a:pt x="16191" y="1"/>
                    <a:pt x="15391"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3" name="Google Shape;5114;p56">
              <a:extLst>
                <a:ext uri="{FF2B5EF4-FFF2-40B4-BE49-F238E27FC236}">
                  <a16:creationId xmlns:a16="http://schemas.microsoft.com/office/drawing/2014/main" id="{D9EA9497-16E3-400D-7B8C-0BE62316C7AD}"/>
                </a:ext>
              </a:extLst>
            </p:cNvPr>
            <p:cNvSpPr/>
            <p:nvPr/>
          </p:nvSpPr>
          <p:spPr>
            <a:xfrm>
              <a:off x="16537300" y="5713275"/>
              <a:ext cx="1064100" cy="905350"/>
            </a:xfrm>
            <a:custGeom>
              <a:avLst/>
              <a:gdLst/>
              <a:ahLst/>
              <a:cxnLst/>
              <a:rect l="l" t="t" r="r" b="b"/>
              <a:pathLst>
                <a:path w="42564" h="36214" extrusionOk="0">
                  <a:moveTo>
                    <a:pt x="29693" y="1"/>
                  </a:moveTo>
                  <a:cubicBezTo>
                    <a:pt x="25577" y="1"/>
                    <a:pt x="16620" y="4178"/>
                    <a:pt x="11963" y="16463"/>
                  </a:cubicBezTo>
                  <a:cubicBezTo>
                    <a:pt x="11963" y="16463"/>
                    <a:pt x="1" y="36213"/>
                    <a:pt x="13360" y="36213"/>
                  </a:cubicBezTo>
                  <a:cubicBezTo>
                    <a:pt x="13460" y="36213"/>
                    <a:pt x="13561" y="36212"/>
                    <a:pt x="13664" y="36210"/>
                  </a:cubicBezTo>
                  <a:cubicBezTo>
                    <a:pt x="25539" y="35977"/>
                    <a:pt x="39082" y="16029"/>
                    <a:pt x="41617" y="9591"/>
                  </a:cubicBezTo>
                  <a:cubicBezTo>
                    <a:pt x="42563" y="7193"/>
                    <a:pt x="42057" y="5376"/>
                    <a:pt x="40362" y="5376"/>
                  </a:cubicBezTo>
                  <a:cubicBezTo>
                    <a:pt x="37812" y="5376"/>
                    <a:pt x="32573" y="9490"/>
                    <a:pt x="25539" y="21933"/>
                  </a:cubicBezTo>
                  <a:lnTo>
                    <a:pt x="18634" y="18497"/>
                  </a:lnTo>
                  <a:cubicBezTo>
                    <a:pt x="18634" y="18497"/>
                    <a:pt x="29909" y="5621"/>
                    <a:pt x="31710" y="1785"/>
                  </a:cubicBezTo>
                  <a:cubicBezTo>
                    <a:pt x="32229" y="682"/>
                    <a:pt x="31356" y="1"/>
                    <a:pt x="29693" y="1"/>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4" name="Google Shape;5115;p56">
              <a:extLst>
                <a:ext uri="{FF2B5EF4-FFF2-40B4-BE49-F238E27FC236}">
                  <a16:creationId xmlns:a16="http://schemas.microsoft.com/office/drawing/2014/main" id="{C13C0792-DA3D-B20E-C9A6-B85E442C45D9}"/>
                </a:ext>
              </a:extLst>
            </p:cNvPr>
            <p:cNvSpPr/>
            <p:nvPr/>
          </p:nvSpPr>
          <p:spPr>
            <a:xfrm>
              <a:off x="16923925" y="5836175"/>
              <a:ext cx="251025" cy="302025"/>
            </a:xfrm>
            <a:custGeom>
              <a:avLst/>
              <a:gdLst/>
              <a:ahLst/>
              <a:cxnLst/>
              <a:rect l="l" t="t" r="r" b="b"/>
              <a:pathLst>
                <a:path w="10041" h="12081" extrusionOk="0">
                  <a:moveTo>
                    <a:pt x="8585" y="1"/>
                  </a:moveTo>
                  <a:cubicBezTo>
                    <a:pt x="8538" y="1"/>
                    <a:pt x="8490" y="2"/>
                    <a:pt x="8440" y="5"/>
                  </a:cubicBezTo>
                  <a:cubicBezTo>
                    <a:pt x="6505" y="105"/>
                    <a:pt x="4504" y="2040"/>
                    <a:pt x="2469" y="5742"/>
                  </a:cubicBezTo>
                  <a:cubicBezTo>
                    <a:pt x="968" y="8478"/>
                    <a:pt x="34" y="11246"/>
                    <a:pt x="34" y="11246"/>
                  </a:cubicBezTo>
                  <a:cubicBezTo>
                    <a:pt x="0" y="11346"/>
                    <a:pt x="34" y="11446"/>
                    <a:pt x="134" y="11446"/>
                  </a:cubicBezTo>
                  <a:cubicBezTo>
                    <a:pt x="151" y="11455"/>
                    <a:pt x="169" y="11459"/>
                    <a:pt x="188" y="11459"/>
                  </a:cubicBezTo>
                  <a:cubicBezTo>
                    <a:pt x="244" y="11459"/>
                    <a:pt x="301" y="11421"/>
                    <a:pt x="301" y="11346"/>
                  </a:cubicBezTo>
                  <a:cubicBezTo>
                    <a:pt x="367" y="11246"/>
                    <a:pt x="4103" y="539"/>
                    <a:pt x="8473" y="305"/>
                  </a:cubicBezTo>
                  <a:cubicBezTo>
                    <a:pt x="8518" y="302"/>
                    <a:pt x="8561" y="300"/>
                    <a:pt x="8602" y="300"/>
                  </a:cubicBezTo>
                  <a:cubicBezTo>
                    <a:pt x="8960" y="300"/>
                    <a:pt x="9184" y="426"/>
                    <a:pt x="9274" y="605"/>
                  </a:cubicBezTo>
                  <a:cubicBezTo>
                    <a:pt x="10041" y="2240"/>
                    <a:pt x="3803" y="9245"/>
                    <a:pt x="1335" y="11813"/>
                  </a:cubicBezTo>
                  <a:cubicBezTo>
                    <a:pt x="1268" y="11880"/>
                    <a:pt x="1268" y="11980"/>
                    <a:pt x="1335" y="12047"/>
                  </a:cubicBezTo>
                  <a:cubicBezTo>
                    <a:pt x="1368" y="12080"/>
                    <a:pt x="1401" y="12080"/>
                    <a:pt x="1435" y="12080"/>
                  </a:cubicBezTo>
                  <a:cubicBezTo>
                    <a:pt x="1468" y="12080"/>
                    <a:pt x="1502" y="12080"/>
                    <a:pt x="1535" y="12047"/>
                  </a:cubicBezTo>
                  <a:cubicBezTo>
                    <a:pt x="1568" y="12014"/>
                    <a:pt x="3803" y="9679"/>
                    <a:pt x="5905" y="7110"/>
                  </a:cubicBezTo>
                  <a:cubicBezTo>
                    <a:pt x="8807" y="3574"/>
                    <a:pt x="10008" y="1406"/>
                    <a:pt x="9574" y="505"/>
                  </a:cubicBezTo>
                  <a:cubicBezTo>
                    <a:pt x="9421" y="169"/>
                    <a:pt x="9100" y="1"/>
                    <a:pt x="858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5" name="Google Shape;5116;p56">
              <a:extLst>
                <a:ext uri="{FF2B5EF4-FFF2-40B4-BE49-F238E27FC236}">
                  <a16:creationId xmlns:a16="http://schemas.microsoft.com/office/drawing/2014/main" id="{0DC1B827-AAD8-F6D6-03EC-D23ED248C869}"/>
                </a:ext>
              </a:extLst>
            </p:cNvPr>
            <p:cNvSpPr/>
            <p:nvPr/>
          </p:nvSpPr>
          <p:spPr>
            <a:xfrm>
              <a:off x="17228300" y="5979350"/>
              <a:ext cx="250200" cy="354825"/>
            </a:xfrm>
            <a:custGeom>
              <a:avLst/>
              <a:gdLst/>
              <a:ahLst/>
              <a:cxnLst/>
              <a:rect l="l" t="t" r="r" b="b"/>
              <a:pathLst>
                <a:path w="10008" h="14193" extrusionOk="0">
                  <a:moveTo>
                    <a:pt x="9075" y="0"/>
                  </a:moveTo>
                  <a:cubicBezTo>
                    <a:pt x="6667" y="0"/>
                    <a:pt x="742" y="10271"/>
                    <a:pt x="68" y="11490"/>
                  </a:cubicBezTo>
                  <a:cubicBezTo>
                    <a:pt x="1" y="11557"/>
                    <a:pt x="34" y="11657"/>
                    <a:pt x="101" y="11690"/>
                  </a:cubicBezTo>
                  <a:cubicBezTo>
                    <a:pt x="139" y="11716"/>
                    <a:pt x="177" y="11727"/>
                    <a:pt x="212" y="11727"/>
                  </a:cubicBezTo>
                  <a:cubicBezTo>
                    <a:pt x="268" y="11727"/>
                    <a:pt x="314" y="11698"/>
                    <a:pt x="334" y="11657"/>
                  </a:cubicBezTo>
                  <a:cubicBezTo>
                    <a:pt x="334" y="11624"/>
                    <a:pt x="2102" y="8555"/>
                    <a:pt x="4070" y="5653"/>
                  </a:cubicBezTo>
                  <a:cubicBezTo>
                    <a:pt x="7089" y="1184"/>
                    <a:pt x="8454" y="312"/>
                    <a:pt x="9026" y="312"/>
                  </a:cubicBezTo>
                  <a:cubicBezTo>
                    <a:pt x="9099" y="312"/>
                    <a:pt x="9158" y="326"/>
                    <a:pt x="9207" y="349"/>
                  </a:cubicBezTo>
                  <a:cubicBezTo>
                    <a:pt x="9274" y="349"/>
                    <a:pt x="9474" y="449"/>
                    <a:pt x="9508" y="816"/>
                  </a:cubicBezTo>
                  <a:cubicBezTo>
                    <a:pt x="9708" y="3251"/>
                    <a:pt x="3603" y="12491"/>
                    <a:pt x="1302" y="13892"/>
                  </a:cubicBezTo>
                  <a:cubicBezTo>
                    <a:pt x="1202" y="13925"/>
                    <a:pt x="1202" y="14025"/>
                    <a:pt x="1235" y="14092"/>
                  </a:cubicBezTo>
                  <a:cubicBezTo>
                    <a:pt x="1268" y="14159"/>
                    <a:pt x="1302" y="14192"/>
                    <a:pt x="1368" y="14192"/>
                  </a:cubicBezTo>
                  <a:cubicBezTo>
                    <a:pt x="1402" y="14192"/>
                    <a:pt x="1435" y="14192"/>
                    <a:pt x="1435" y="14159"/>
                  </a:cubicBezTo>
                  <a:cubicBezTo>
                    <a:pt x="3904" y="12691"/>
                    <a:pt x="10008" y="3384"/>
                    <a:pt x="9808" y="783"/>
                  </a:cubicBezTo>
                  <a:cubicBezTo>
                    <a:pt x="9774" y="316"/>
                    <a:pt x="9541" y="115"/>
                    <a:pt x="9341" y="49"/>
                  </a:cubicBezTo>
                  <a:cubicBezTo>
                    <a:pt x="9258" y="16"/>
                    <a:pt x="9169" y="0"/>
                    <a:pt x="907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6" name="Google Shape;5117;p56">
              <a:extLst>
                <a:ext uri="{FF2B5EF4-FFF2-40B4-BE49-F238E27FC236}">
                  <a16:creationId xmlns:a16="http://schemas.microsoft.com/office/drawing/2014/main" id="{3BB1D370-D7AE-3DAB-0A86-FC268556B9AE}"/>
                </a:ext>
              </a:extLst>
            </p:cNvPr>
            <p:cNvSpPr/>
            <p:nvPr/>
          </p:nvSpPr>
          <p:spPr>
            <a:xfrm>
              <a:off x="16849700" y="6230700"/>
              <a:ext cx="311075" cy="151000"/>
            </a:xfrm>
            <a:custGeom>
              <a:avLst/>
              <a:gdLst/>
              <a:ahLst/>
              <a:cxnLst/>
              <a:rect l="l" t="t" r="r" b="b"/>
              <a:pathLst>
                <a:path w="12443" h="6040" extrusionOk="0">
                  <a:moveTo>
                    <a:pt x="8816" y="0"/>
                  </a:moveTo>
                  <a:cubicBezTo>
                    <a:pt x="6290" y="0"/>
                    <a:pt x="2852" y="1073"/>
                    <a:pt x="34" y="5806"/>
                  </a:cubicBezTo>
                  <a:cubicBezTo>
                    <a:pt x="1" y="5873"/>
                    <a:pt x="1" y="5973"/>
                    <a:pt x="101" y="6006"/>
                  </a:cubicBezTo>
                  <a:cubicBezTo>
                    <a:pt x="101" y="6040"/>
                    <a:pt x="134" y="6040"/>
                    <a:pt x="167" y="6040"/>
                  </a:cubicBezTo>
                  <a:cubicBezTo>
                    <a:pt x="234" y="6040"/>
                    <a:pt x="268" y="6006"/>
                    <a:pt x="301" y="5973"/>
                  </a:cubicBezTo>
                  <a:cubicBezTo>
                    <a:pt x="3057" y="1336"/>
                    <a:pt x="6353" y="286"/>
                    <a:pt x="8780" y="286"/>
                  </a:cubicBezTo>
                  <a:cubicBezTo>
                    <a:pt x="10701" y="286"/>
                    <a:pt x="12077" y="944"/>
                    <a:pt x="12209" y="1003"/>
                  </a:cubicBezTo>
                  <a:cubicBezTo>
                    <a:pt x="12227" y="1012"/>
                    <a:pt x="12248" y="1016"/>
                    <a:pt x="12268" y="1016"/>
                  </a:cubicBezTo>
                  <a:cubicBezTo>
                    <a:pt x="12325" y="1016"/>
                    <a:pt x="12385" y="985"/>
                    <a:pt x="12410" y="936"/>
                  </a:cubicBezTo>
                  <a:cubicBezTo>
                    <a:pt x="12443" y="836"/>
                    <a:pt x="12410" y="769"/>
                    <a:pt x="12343" y="736"/>
                  </a:cubicBezTo>
                  <a:cubicBezTo>
                    <a:pt x="12313" y="706"/>
                    <a:pt x="10865" y="0"/>
                    <a:pt x="8816"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7" name="Google Shape;5118;p56">
              <a:extLst>
                <a:ext uri="{FF2B5EF4-FFF2-40B4-BE49-F238E27FC236}">
                  <a16:creationId xmlns:a16="http://schemas.microsoft.com/office/drawing/2014/main" id="{0ADBD5B0-ED93-CC8F-4110-7A6E669B7634}"/>
                </a:ext>
              </a:extLst>
            </p:cNvPr>
            <p:cNvSpPr/>
            <p:nvPr/>
          </p:nvSpPr>
          <p:spPr>
            <a:xfrm>
              <a:off x="16784650" y="6170975"/>
              <a:ext cx="222700" cy="210725"/>
            </a:xfrm>
            <a:custGeom>
              <a:avLst/>
              <a:gdLst/>
              <a:ahLst/>
              <a:cxnLst/>
              <a:rect l="l" t="t" r="r" b="b"/>
              <a:pathLst>
                <a:path w="8908" h="8429" extrusionOk="0">
                  <a:moveTo>
                    <a:pt x="8242" y="0"/>
                  </a:moveTo>
                  <a:cubicBezTo>
                    <a:pt x="6644" y="0"/>
                    <a:pt x="1658" y="611"/>
                    <a:pt x="34" y="8228"/>
                  </a:cubicBezTo>
                  <a:cubicBezTo>
                    <a:pt x="1" y="8329"/>
                    <a:pt x="68" y="8395"/>
                    <a:pt x="168" y="8429"/>
                  </a:cubicBezTo>
                  <a:lnTo>
                    <a:pt x="201" y="8429"/>
                  </a:lnTo>
                  <a:cubicBezTo>
                    <a:pt x="268" y="8429"/>
                    <a:pt x="334" y="8362"/>
                    <a:pt x="334" y="8295"/>
                  </a:cubicBezTo>
                  <a:cubicBezTo>
                    <a:pt x="1942" y="876"/>
                    <a:pt x="6771" y="304"/>
                    <a:pt x="8263" y="304"/>
                  </a:cubicBezTo>
                  <a:cubicBezTo>
                    <a:pt x="8535" y="304"/>
                    <a:pt x="8697" y="323"/>
                    <a:pt x="8707" y="323"/>
                  </a:cubicBezTo>
                  <a:cubicBezTo>
                    <a:pt x="8725" y="329"/>
                    <a:pt x="8741" y="331"/>
                    <a:pt x="8757" y="331"/>
                  </a:cubicBezTo>
                  <a:cubicBezTo>
                    <a:pt x="8829" y="331"/>
                    <a:pt x="8874" y="272"/>
                    <a:pt x="8874" y="189"/>
                  </a:cubicBezTo>
                  <a:cubicBezTo>
                    <a:pt x="8907" y="123"/>
                    <a:pt x="8840" y="56"/>
                    <a:pt x="8740" y="23"/>
                  </a:cubicBezTo>
                  <a:cubicBezTo>
                    <a:pt x="8730" y="23"/>
                    <a:pt x="8548" y="0"/>
                    <a:pt x="8242"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8" name="Google Shape;5119;p56">
              <a:extLst>
                <a:ext uri="{FF2B5EF4-FFF2-40B4-BE49-F238E27FC236}">
                  <a16:creationId xmlns:a16="http://schemas.microsoft.com/office/drawing/2014/main" id="{21483C7E-E070-AA3F-1852-E178120BDC0B}"/>
                </a:ext>
              </a:extLst>
            </p:cNvPr>
            <p:cNvSpPr/>
            <p:nvPr/>
          </p:nvSpPr>
          <p:spPr>
            <a:xfrm>
              <a:off x="16688750" y="6259925"/>
              <a:ext cx="64250" cy="76750"/>
            </a:xfrm>
            <a:custGeom>
              <a:avLst/>
              <a:gdLst/>
              <a:ahLst/>
              <a:cxnLst/>
              <a:rect l="l" t="t" r="r" b="b"/>
              <a:pathLst>
                <a:path w="2570" h="3070" extrusionOk="0">
                  <a:moveTo>
                    <a:pt x="701" y="0"/>
                  </a:moveTo>
                  <a:cubicBezTo>
                    <a:pt x="635" y="0"/>
                    <a:pt x="534" y="34"/>
                    <a:pt x="534" y="134"/>
                  </a:cubicBezTo>
                  <a:cubicBezTo>
                    <a:pt x="468" y="334"/>
                    <a:pt x="1" y="2335"/>
                    <a:pt x="501" y="2903"/>
                  </a:cubicBezTo>
                  <a:cubicBezTo>
                    <a:pt x="568" y="3003"/>
                    <a:pt x="701" y="3069"/>
                    <a:pt x="868" y="3069"/>
                  </a:cubicBezTo>
                  <a:lnTo>
                    <a:pt x="901" y="3069"/>
                  </a:lnTo>
                  <a:cubicBezTo>
                    <a:pt x="1869" y="3003"/>
                    <a:pt x="2469" y="768"/>
                    <a:pt x="2536" y="501"/>
                  </a:cubicBezTo>
                  <a:cubicBezTo>
                    <a:pt x="2569" y="401"/>
                    <a:pt x="2536" y="334"/>
                    <a:pt x="2436" y="301"/>
                  </a:cubicBezTo>
                  <a:cubicBezTo>
                    <a:pt x="2369" y="301"/>
                    <a:pt x="2269" y="334"/>
                    <a:pt x="2236" y="434"/>
                  </a:cubicBezTo>
                  <a:cubicBezTo>
                    <a:pt x="2002" y="1301"/>
                    <a:pt x="1435" y="2736"/>
                    <a:pt x="868" y="2769"/>
                  </a:cubicBezTo>
                  <a:cubicBezTo>
                    <a:pt x="801" y="2769"/>
                    <a:pt x="768" y="2736"/>
                    <a:pt x="735" y="2702"/>
                  </a:cubicBezTo>
                  <a:cubicBezTo>
                    <a:pt x="434" y="2369"/>
                    <a:pt x="635" y="1001"/>
                    <a:pt x="835" y="201"/>
                  </a:cubicBezTo>
                  <a:cubicBezTo>
                    <a:pt x="835" y="101"/>
                    <a:pt x="801" y="34"/>
                    <a:pt x="70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9" name="Google Shape;5120;p56">
              <a:extLst>
                <a:ext uri="{FF2B5EF4-FFF2-40B4-BE49-F238E27FC236}">
                  <a16:creationId xmlns:a16="http://schemas.microsoft.com/office/drawing/2014/main" id="{724A9567-A34E-C25B-B34B-B787361C93C7}"/>
                </a:ext>
              </a:extLst>
            </p:cNvPr>
            <p:cNvSpPr/>
            <p:nvPr/>
          </p:nvSpPr>
          <p:spPr>
            <a:xfrm>
              <a:off x="16968125" y="6294725"/>
              <a:ext cx="64225" cy="76975"/>
            </a:xfrm>
            <a:custGeom>
              <a:avLst/>
              <a:gdLst/>
              <a:ahLst/>
              <a:cxnLst/>
              <a:rect l="l" t="t" r="r" b="b"/>
              <a:pathLst>
                <a:path w="2569" h="3079" extrusionOk="0">
                  <a:moveTo>
                    <a:pt x="649" y="1"/>
                  </a:moveTo>
                  <a:cubicBezTo>
                    <a:pt x="577" y="1"/>
                    <a:pt x="528" y="55"/>
                    <a:pt x="501" y="110"/>
                  </a:cubicBezTo>
                  <a:cubicBezTo>
                    <a:pt x="434" y="343"/>
                    <a:pt x="0" y="2311"/>
                    <a:pt x="467" y="2878"/>
                  </a:cubicBezTo>
                  <a:cubicBezTo>
                    <a:pt x="567" y="3012"/>
                    <a:pt x="701" y="3078"/>
                    <a:pt x="834" y="3078"/>
                  </a:cubicBezTo>
                  <a:lnTo>
                    <a:pt x="868" y="3078"/>
                  </a:lnTo>
                  <a:cubicBezTo>
                    <a:pt x="1835" y="3012"/>
                    <a:pt x="2469" y="743"/>
                    <a:pt x="2536" y="476"/>
                  </a:cubicBezTo>
                  <a:cubicBezTo>
                    <a:pt x="2569" y="410"/>
                    <a:pt x="2502" y="310"/>
                    <a:pt x="2435" y="310"/>
                  </a:cubicBezTo>
                  <a:cubicBezTo>
                    <a:pt x="2417" y="304"/>
                    <a:pt x="2400" y="301"/>
                    <a:pt x="2384" y="301"/>
                  </a:cubicBezTo>
                  <a:cubicBezTo>
                    <a:pt x="2312" y="301"/>
                    <a:pt x="2263" y="355"/>
                    <a:pt x="2235" y="410"/>
                  </a:cubicBezTo>
                  <a:cubicBezTo>
                    <a:pt x="2002" y="1310"/>
                    <a:pt x="1435" y="2711"/>
                    <a:pt x="868" y="2745"/>
                  </a:cubicBezTo>
                  <a:cubicBezTo>
                    <a:pt x="801" y="2745"/>
                    <a:pt x="734" y="2745"/>
                    <a:pt x="701" y="2678"/>
                  </a:cubicBezTo>
                  <a:cubicBezTo>
                    <a:pt x="434" y="2344"/>
                    <a:pt x="601" y="977"/>
                    <a:pt x="801" y="176"/>
                  </a:cubicBezTo>
                  <a:cubicBezTo>
                    <a:pt x="834" y="110"/>
                    <a:pt x="768" y="9"/>
                    <a:pt x="701" y="9"/>
                  </a:cubicBezTo>
                  <a:cubicBezTo>
                    <a:pt x="683" y="3"/>
                    <a:pt x="665" y="1"/>
                    <a:pt x="649"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0" name="Google Shape;5121;p56">
              <a:extLst>
                <a:ext uri="{FF2B5EF4-FFF2-40B4-BE49-F238E27FC236}">
                  <a16:creationId xmlns:a16="http://schemas.microsoft.com/office/drawing/2014/main" id="{C28077C8-753C-FE90-8B3F-DEE22FC2FD08}"/>
                </a:ext>
              </a:extLst>
            </p:cNvPr>
            <p:cNvSpPr/>
            <p:nvPr/>
          </p:nvSpPr>
          <p:spPr>
            <a:xfrm>
              <a:off x="16890575" y="7157750"/>
              <a:ext cx="67575" cy="66225"/>
            </a:xfrm>
            <a:custGeom>
              <a:avLst/>
              <a:gdLst/>
              <a:ahLst/>
              <a:cxnLst/>
              <a:rect l="l" t="t" r="r" b="b"/>
              <a:pathLst>
                <a:path w="2703" h="2649" extrusionOk="0">
                  <a:moveTo>
                    <a:pt x="2514" y="0"/>
                  </a:moveTo>
                  <a:cubicBezTo>
                    <a:pt x="2489" y="0"/>
                    <a:pt x="2462" y="4"/>
                    <a:pt x="2435" y="13"/>
                  </a:cubicBezTo>
                  <a:cubicBezTo>
                    <a:pt x="2402" y="47"/>
                    <a:pt x="901" y="780"/>
                    <a:pt x="67" y="2415"/>
                  </a:cubicBezTo>
                  <a:cubicBezTo>
                    <a:pt x="0" y="2482"/>
                    <a:pt x="34" y="2582"/>
                    <a:pt x="134" y="2615"/>
                  </a:cubicBezTo>
                  <a:cubicBezTo>
                    <a:pt x="134" y="2648"/>
                    <a:pt x="167" y="2648"/>
                    <a:pt x="200" y="2648"/>
                  </a:cubicBezTo>
                  <a:cubicBezTo>
                    <a:pt x="234" y="2648"/>
                    <a:pt x="300" y="2615"/>
                    <a:pt x="334" y="2548"/>
                  </a:cubicBezTo>
                  <a:cubicBezTo>
                    <a:pt x="1134" y="1014"/>
                    <a:pt x="2569" y="280"/>
                    <a:pt x="2602" y="280"/>
                  </a:cubicBezTo>
                  <a:cubicBezTo>
                    <a:pt x="2669" y="247"/>
                    <a:pt x="2702" y="147"/>
                    <a:pt x="2669" y="80"/>
                  </a:cubicBezTo>
                  <a:cubicBezTo>
                    <a:pt x="2644" y="31"/>
                    <a:pt x="2584" y="0"/>
                    <a:pt x="2514"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1" name="Google Shape;5122;p56">
              <a:extLst>
                <a:ext uri="{FF2B5EF4-FFF2-40B4-BE49-F238E27FC236}">
                  <a16:creationId xmlns:a16="http://schemas.microsoft.com/office/drawing/2014/main" id="{92BF6BF6-25B0-E214-15DA-81A34A855E37}"/>
                </a:ext>
              </a:extLst>
            </p:cNvPr>
            <p:cNvSpPr/>
            <p:nvPr/>
          </p:nvSpPr>
          <p:spPr>
            <a:xfrm>
              <a:off x="16869725" y="7127125"/>
              <a:ext cx="55050" cy="68500"/>
            </a:xfrm>
            <a:custGeom>
              <a:avLst/>
              <a:gdLst/>
              <a:ahLst/>
              <a:cxnLst/>
              <a:rect l="l" t="t" r="r" b="b"/>
              <a:pathLst>
                <a:path w="2202" h="2740" extrusionOk="0">
                  <a:moveTo>
                    <a:pt x="2020" y="1"/>
                  </a:moveTo>
                  <a:cubicBezTo>
                    <a:pt x="1991" y="1"/>
                    <a:pt x="1960" y="12"/>
                    <a:pt x="1935" y="37"/>
                  </a:cubicBezTo>
                  <a:cubicBezTo>
                    <a:pt x="1868" y="71"/>
                    <a:pt x="868" y="905"/>
                    <a:pt x="34" y="2506"/>
                  </a:cubicBezTo>
                  <a:cubicBezTo>
                    <a:pt x="0" y="2572"/>
                    <a:pt x="34" y="2673"/>
                    <a:pt x="100" y="2706"/>
                  </a:cubicBezTo>
                  <a:cubicBezTo>
                    <a:pt x="134" y="2739"/>
                    <a:pt x="134" y="2739"/>
                    <a:pt x="167" y="2739"/>
                  </a:cubicBezTo>
                  <a:cubicBezTo>
                    <a:pt x="234" y="2739"/>
                    <a:pt x="267" y="2706"/>
                    <a:pt x="300" y="2639"/>
                  </a:cubicBezTo>
                  <a:cubicBezTo>
                    <a:pt x="1134" y="1105"/>
                    <a:pt x="2102" y="271"/>
                    <a:pt x="2135" y="271"/>
                  </a:cubicBezTo>
                  <a:cubicBezTo>
                    <a:pt x="2202" y="204"/>
                    <a:pt x="2202" y="137"/>
                    <a:pt x="2135" y="71"/>
                  </a:cubicBezTo>
                  <a:cubicBezTo>
                    <a:pt x="2114" y="29"/>
                    <a:pt x="2068" y="1"/>
                    <a:pt x="2020"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2" name="Google Shape;5123;p56">
              <a:extLst>
                <a:ext uri="{FF2B5EF4-FFF2-40B4-BE49-F238E27FC236}">
                  <a16:creationId xmlns:a16="http://schemas.microsoft.com/office/drawing/2014/main" id="{0EF49E35-5B28-4A2D-6574-2CDBCD244464}"/>
                </a:ext>
              </a:extLst>
            </p:cNvPr>
            <p:cNvSpPr/>
            <p:nvPr/>
          </p:nvSpPr>
          <p:spPr>
            <a:xfrm>
              <a:off x="16920600" y="7190600"/>
              <a:ext cx="61725" cy="49225"/>
            </a:xfrm>
            <a:custGeom>
              <a:avLst/>
              <a:gdLst/>
              <a:ahLst/>
              <a:cxnLst/>
              <a:rect l="l" t="t" r="r" b="b"/>
              <a:pathLst>
                <a:path w="2469" h="1969" extrusionOk="0">
                  <a:moveTo>
                    <a:pt x="2302" y="0"/>
                  </a:moveTo>
                  <a:cubicBezTo>
                    <a:pt x="2268" y="0"/>
                    <a:pt x="901" y="67"/>
                    <a:pt x="33" y="1735"/>
                  </a:cubicBezTo>
                  <a:cubicBezTo>
                    <a:pt x="0" y="1801"/>
                    <a:pt x="33" y="1901"/>
                    <a:pt x="100" y="1935"/>
                  </a:cubicBezTo>
                  <a:cubicBezTo>
                    <a:pt x="133" y="1968"/>
                    <a:pt x="167" y="1968"/>
                    <a:pt x="200" y="1968"/>
                  </a:cubicBezTo>
                  <a:cubicBezTo>
                    <a:pt x="234" y="1968"/>
                    <a:pt x="300" y="1935"/>
                    <a:pt x="334" y="1868"/>
                  </a:cubicBezTo>
                  <a:cubicBezTo>
                    <a:pt x="1101" y="367"/>
                    <a:pt x="2268" y="300"/>
                    <a:pt x="2335" y="300"/>
                  </a:cubicBezTo>
                  <a:cubicBezTo>
                    <a:pt x="2402" y="300"/>
                    <a:pt x="2468" y="234"/>
                    <a:pt x="2468" y="134"/>
                  </a:cubicBezTo>
                  <a:cubicBezTo>
                    <a:pt x="2468" y="67"/>
                    <a:pt x="2402" y="0"/>
                    <a:pt x="2302"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3" name="Google Shape;5124;p56">
              <a:extLst>
                <a:ext uri="{FF2B5EF4-FFF2-40B4-BE49-F238E27FC236}">
                  <a16:creationId xmlns:a16="http://schemas.microsoft.com/office/drawing/2014/main" id="{6422CB29-2979-1E73-9F92-F0F3FA1D0F44}"/>
                </a:ext>
              </a:extLst>
            </p:cNvPr>
            <p:cNvSpPr/>
            <p:nvPr/>
          </p:nvSpPr>
          <p:spPr>
            <a:xfrm>
              <a:off x="16669575" y="7011700"/>
              <a:ext cx="66750" cy="80500"/>
            </a:xfrm>
            <a:custGeom>
              <a:avLst/>
              <a:gdLst/>
              <a:ahLst/>
              <a:cxnLst/>
              <a:rect l="l" t="t" r="r" b="b"/>
              <a:pathLst>
                <a:path w="2670" h="3220" extrusionOk="0">
                  <a:moveTo>
                    <a:pt x="2519" y="1"/>
                  </a:moveTo>
                  <a:cubicBezTo>
                    <a:pt x="2477" y="1"/>
                    <a:pt x="2436" y="18"/>
                    <a:pt x="2402" y="51"/>
                  </a:cubicBezTo>
                  <a:cubicBezTo>
                    <a:pt x="2336" y="84"/>
                    <a:pt x="868" y="1385"/>
                    <a:pt x="34" y="2986"/>
                  </a:cubicBezTo>
                  <a:cubicBezTo>
                    <a:pt x="1" y="3053"/>
                    <a:pt x="34" y="3153"/>
                    <a:pt x="101" y="3187"/>
                  </a:cubicBezTo>
                  <a:cubicBezTo>
                    <a:pt x="134" y="3220"/>
                    <a:pt x="134" y="3220"/>
                    <a:pt x="167" y="3220"/>
                  </a:cubicBezTo>
                  <a:cubicBezTo>
                    <a:pt x="234" y="3220"/>
                    <a:pt x="267" y="3187"/>
                    <a:pt x="301" y="3120"/>
                  </a:cubicBezTo>
                  <a:cubicBezTo>
                    <a:pt x="1135" y="1585"/>
                    <a:pt x="2602" y="284"/>
                    <a:pt x="2602" y="284"/>
                  </a:cubicBezTo>
                  <a:cubicBezTo>
                    <a:pt x="2669" y="218"/>
                    <a:pt x="2669" y="118"/>
                    <a:pt x="2636" y="51"/>
                  </a:cubicBezTo>
                  <a:cubicBezTo>
                    <a:pt x="2602" y="18"/>
                    <a:pt x="2561" y="1"/>
                    <a:pt x="2519"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4" name="Google Shape;5125;p56">
              <a:extLst>
                <a:ext uri="{FF2B5EF4-FFF2-40B4-BE49-F238E27FC236}">
                  <a16:creationId xmlns:a16="http://schemas.microsoft.com/office/drawing/2014/main" id="{0F06A09F-AF3F-83E1-CB96-9561F93F6A1C}"/>
                </a:ext>
              </a:extLst>
            </p:cNvPr>
            <p:cNvSpPr/>
            <p:nvPr/>
          </p:nvSpPr>
          <p:spPr>
            <a:xfrm>
              <a:off x="16660400" y="7000450"/>
              <a:ext cx="43400" cy="60900"/>
            </a:xfrm>
            <a:custGeom>
              <a:avLst/>
              <a:gdLst/>
              <a:ahLst/>
              <a:cxnLst/>
              <a:rect l="l" t="t" r="r" b="b"/>
              <a:pathLst>
                <a:path w="1736" h="2436" extrusionOk="0">
                  <a:moveTo>
                    <a:pt x="1535" y="1"/>
                  </a:moveTo>
                  <a:cubicBezTo>
                    <a:pt x="1468" y="34"/>
                    <a:pt x="501" y="234"/>
                    <a:pt x="1" y="2236"/>
                  </a:cubicBezTo>
                  <a:cubicBezTo>
                    <a:pt x="1" y="2336"/>
                    <a:pt x="34" y="2402"/>
                    <a:pt x="134" y="2436"/>
                  </a:cubicBezTo>
                  <a:lnTo>
                    <a:pt x="167" y="2436"/>
                  </a:lnTo>
                  <a:cubicBezTo>
                    <a:pt x="234" y="2436"/>
                    <a:pt x="301" y="2402"/>
                    <a:pt x="301" y="2302"/>
                  </a:cubicBezTo>
                  <a:cubicBezTo>
                    <a:pt x="734" y="534"/>
                    <a:pt x="1568" y="334"/>
                    <a:pt x="1568" y="334"/>
                  </a:cubicBezTo>
                  <a:cubicBezTo>
                    <a:pt x="1668" y="301"/>
                    <a:pt x="1735" y="234"/>
                    <a:pt x="1702" y="134"/>
                  </a:cubicBezTo>
                  <a:cubicBezTo>
                    <a:pt x="1668" y="67"/>
                    <a:pt x="1602" y="1"/>
                    <a:pt x="153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5" name="Google Shape;5126;p56">
              <a:extLst>
                <a:ext uri="{FF2B5EF4-FFF2-40B4-BE49-F238E27FC236}">
                  <a16:creationId xmlns:a16="http://schemas.microsoft.com/office/drawing/2014/main" id="{FD484147-5459-1768-597D-B02AB0D99ADB}"/>
                </a:ext>
              </a:extLst>
            </p:cNvPr>
            <p:cNvSpPr/>
            <p:nvPr/>
          </p:nvSpPr>
          <p:spPr>
            <a:xfrm>
              <a:off x="16694600" y="7044650"/>
              <a:ext cx="66725" cy="55075"/>
            </a:xfrm>
            <a:custGeom>
              <a:avLst/>
              <a:gdLst/>
              <a:ahLst/>
              <a:cxnLst/>
              <a:rect l="l" t="t" r="r" b="b"/>
              <a:pathLst>
                <a:path w="2669" h="2203" extrusionOk="0">
                  <a:moveTo>
                    <a:pt x="2469" y="1"/>
                  </a:moveTo>
                  <a:cubicBezTo>
                    <a:pt x="2402" y="34"/>
                    <a:pt x="901" y="334"/>
                    <a:pt x="34" y="2002"/>
                  </a:cubicBezTo>
                  <a:cubicBezTo>
                    <a:pt x="0" y="2069"/>
                    <a:pt x="34" y="2169"/>
                    <a:pt x="100" y="2202"/>
                  </a:cubicBezTo>
                  <a:lnTo>
                    <a:pt x="167" y="2202"/>
                  </a:lnTo>
                  <a:cubicBezTo>
                    <a:pt x="234" y="2202"/>
                    <a:pt x="300" y="2202"/>
                    <a:pt x="334" y="2135"/>
                  </a:cubicBezTo>
                  <a:cubicBezTo>
                    <a:pt x="1101" y="634"/>
                    <a:pt x="2535" y="301"/>
                    <a:pt x="2535" y="301"/>
                  </a:cubicBezTo>
                  <a:cubicBezTo>
                    <a:pt x="2635" y="301"/>
                    <a:pt x="2669" y="201"/>
                    <a:pt x="2669" y="134"/>
                  </a:cubicBezTo>
                  <a:cubicBezTo>
                    <a:pt x="2635" y="34"/>
                    <a:pt x="2569" y="1"/>
                    <a:pt x="2469"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6" name="Google Shape;5127;p56">
              <a:extLst>
                <a:ext uri="{FF2B5EF4-FFF2-40B4-BE49-F238E27FC236}">
                  <a16:creationId xmlns:a16="http://schemas.microsoft.com/office/drawing/2014/main" id="{038187E6-1075-AB16-5E36-D4353F562FE6}"/>
                </a:ext>
              </a:extLst>
            </p:cNvPr>
            <p:cNvSpPr/>
            <p:nvPr/>
          </p:nvSpPr>
          <p:spPr>
            <a:xfrm>
              <a:off x="16615375" y="6362500"/>
              <a:ext cx="95925" cy="95100"/>
            </a:xfrm>
            <a:custGeom>
              <a:avLst/>
              <a:gdLst/>
              <a:ahLst/>
              <a:cxnLst/>
              <a:rect l="l" t="t" r="r" b="b"/>
              <a:pathLst>
                <a:path w="3837" h="3804" extrusionOk="0">
                  <a:moveTo>
                    <a:pt x="1902" y="0"/>
                  </a:moveTo>
                  <a:cubicBezTo>
                    <a:pt x="868" y="0"/>
                    <a:pt x="0" y="868"/>
                    <a:pt x="0" y="1902"/>
                  </a:cubicBezTo>
                  <a:cubicBezTo>
                    <a:pt x="0" y="2969"/>
                    <a:pt x="868" y="3803"/>
                    <a:pt x="1902" y="3803"/>
                  </a:cubicBezTo>
                  <a:cubicBezTo>
                    <a:pt x="2969" y="3803"/>
                    <a:pt x="3836" y="2969"/>
                    <a:pt x="3836" y="1902"/>
                  </a:cubicBezTo>
                  <a:cubicBezTo>
                    <a:pt x="3836" y="868"/>
                    <a:pt x="2969" y="0"/>
                    <a:pt x="1902"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7" name="Google Shape;5128;p56">
              <a:extLst>
                <a:ext uri="{FF2B5EF4-FFF2-40B4-BE49-F238E27FC236}">
                  <a16:creationId xmlns:a16="http://schemas.microsoft.com/office/drawing/2014/main" id="{9A3298B0-6853-8F8E-CE7A-7B8A58F5C3F7}"/>
                </a:ext>
              </a:extLst>
            </p:cNvPr>
            <p:cNvSpPr/>
            <p:nvPr/>
          </p:nvSpPr>
          <p:spPr>
            <a:xfrm>
              <a:off x="17829575" y="7224700"/>
              <a:ext cx="54225" cy="46800"/>
            </a:xfrm>
            <a:custGeom>
              <a:avLst/>
              <a:gdLst/>
              <a:ahLst/>
              <a:cxnLst/>
              <a:rect l="l" t="t" r="r" b="b"/>
              <a:pathLst>
                <a:path w="2169" h="1872" extrusionOk="0">
                  <a:moveTo>
                    <a:pt x="180" y="1"/>
                  </a:moveTo>
                  <a:cubicBezTo>
                    <a:pt x="129" y="1"/>
                    <a:pt x="75" y="29"/>
                    <a:pt x="34" y="70"/>
                  </a:cubicBezTo>
                  <a:cubicBezTo>
                    <a:pt x="0" y="137"/>
                    <a:pt x="34" y="237"/>
                    <a:pt x="100" y="304"/>
                  </a:cubicBezTo>
                  <a:cubicBezTo>
                    <a:pt x="701" y="704"/>
                    <a:pt x="1735" y="1438"/>
                    <a:pt x="1835" y="1772"/>
                  </a:cubicBezTo>
                  <a:cubicBezTo>
                    <a:pt x="1868" y="1838"/>
                    <a:pt x="1935" y="1872"/>
                    <a:pt x="2002" y="1872"/>
                  </a:cubicBezTo>
                  <a:lnTo>
                    <a:pt x="2035" y="1872"/>
                  </a:lnTo>
                  <a:cubicBezTo>
                    <a:pt x="2135" y="1838"/>
                    <a:pt x="2169" y="1772"/>
                    <a:pt x="2135" y="1672"/>
                  </a:cubicBezTo>
                  <a:cubicBezTo>
                    <a:pt x="1968" y="1138"/>
                    <a:pt x="434" y="137"/>
                    <a:pt x="267" y="37"/>
                  </a:cubicBezTo>
                  <a:cubicBezTo>
                    <a:pt x="242" y="12"/>
                    <a:pt x="211" y="1"/>
                    <a:pt x="180"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8" name="Google Shape;5129;p56">
              <a:extLst>
                <a:ext uri="{FF2B5EF4-FFF2-40B4-BE49-F238E27FC236}">
                  <a16:creationId xmlns:a16="http://schemas.microsoft.com/office/drawing/2014/main" id="{72229048-3619-6965-212A-C95E5DC2C4A7}"/>
                </a:ext>
              </a:extLst>
            </p:cNvPr>
            <p:cNvSpPr/>
            <p:nvPr/>
          </p:nvSpPr>
          <p:spPr>
            <a:xfrm>
              <a:off x="17856250" y="7205275"/>
              <a:ext cx="54225" cy="47050"/>
            </a:xfrm>
            <a:custGeom>
              <a:avLst/>
              <a:gdLst/>
              <a:ahLst/>
              <a:cxnLst/>
              <a:rect l="l" t="t" r="r" b="b"/>
              <a:pathLst>
                <a:path w="2169" h="1882" extrusionOk="0">
                  <a:moveTo>
                    <a:pt x="175" y="0"/>
                  </a:moveTo>
                  <a:cubicBezTo>
                    <a:pt x="119" y="0"/>
                    <a:pt x="59" y="31"/>
                    <a:pt x="34" y="80"/>
                  </a:cubicBezTo>
                  <a:cubicBezTo>
                    <a:pt x="1" y="147"/>
                    <a:pt x="1" y="247"/>
                    <a:pt x="67" y="280"/>
                  </a:cubicBezTo>
                  <a:cubicBezTo>
                    <a:pt x="701" y="681"/>
                    <a:pt x="1735" y="1448"/>
                    <a:pt x="1835" y="1781"/>
                  </a:cubicBezTo>
                  <a:cubicBezTo>
                    <a:pt x="1869" y="1848"/>
                    <a:pt x="1902" y="1882"/>
                    <a:pt x="1969" y="1882"/>
                  </a:cubicBezTo>
                  <a:lnTo>
                    <a:pt x="2036" y="1882"/>
                  </a:lnTo>
                  <a:cubicBezTo>
                    <a:pt x="2102" y="1848"/>
                    <a:pt x="2169" y="1748"/>
                    <a:pt x="2136" y="1681"/>
                  </a:cubicBezTo>
                  <a:cubicBezTo>
                    <a:pt x="1935" y="1114"/>
                    <a:pt x="434" y="147"/>
                    <a:pt x="234" y="14"/>
                  </a:cubicBezTo>
                  <a:cubicBezTo>
                    <a:pt x="216" y="5"/>
                    <a:pt x="196" y="0"/>
                    <a:pt x="17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9" name="Google Shape;5130;p56">
              <a:extLst>
                <a:ext uri="{FF2B5EF4-FFF2-40B4-BE49-F238E27FC236}">
                  <a16:creationId xmlns:a16="http://schemas.microsoft.com/office/drawing/2014/main" id="{D839D8F3-0827-51EF-D0C2-CA09BBA81279}"/>
                </a:ext>
              </a:extLst>
            </p:cNvPr>
            <p:cNvSpPr/>
            <p:nvPr/>
          </p:nvSpPr>
          <p:spPr>
            <a:xfrm>
              <a:off x="17890450" y="7178850"/>
              <a:ext cx="37550" cy="60975"/>
            </a:xfrm>
            <a:custGeom>
              <a:avLst/>
              <a:gdLst/>
              <a:ahLst/>
              <a:cxnLst/>
              <a:rect l="l" t="t" r="r" b="b"/>
              <a:pathLst>
                <a:path w="1502" h="2439" extrusionOk="0">
                  <a:moveTo>
                    <a:pt x="186" y="0"/>
                  </a:moveTo>
                  <a:cubicBezTo>
                    <a:pt x="156" y="0"/>
                    <a:pt x="126" y="11"/>
                    <a:pt x="100" y="36"/>
                  </a:cubicBezTo>
                  <a:cubicBezTo>
                    <a:pt x="34" y="70"/>
                    <a:pt x="0" y="170"/>
                    <a:pt x="67" y="237"/>
                  </a:cubicBezTo>
                  <a:cubicBezTo>
                    <a:pt x="501" y="837"/>
                    <a:pt x="1168" y="1904"/>
                    <a:pt x="1168" y="2271"/>
                  </a:cubicBezTo>
                  <a:cubicBezTo>
                    <a:pt x="1135" y="2338"/>
                    <a:pt x="1201" y="2438"/>
                    <a:pt x="1301" y="2438"/>
                  </a:cubicBezTo>
                  <a:cubicBezTo>
                    <a:pt x="1401" y="2438"/>
                    <a:pt x="1468" y="2371"/>
                    <a:pt x="1468" y="2271"/>
                  </a:cubicBezTo>
                  <a:cubicBezTo>
                    <a:pt x="1501" y="1704"/>
                    <a:pt x="434" y="237"/>
                    <a:pt x="301" y="70"/>
                  </a:cubicBezTo>
                  <a:cubicBezTo>
                    <a:pt x="280" y="29"/>
                    <a:pt x="234" y="0"/>
                    <a:pt x="186"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0" name="Google Shape;5131;p56">
              <a:extLst>
                <a:ext uri="{FF2B5EF4-FFF2-40B4-BE49-F238E27FC236}">
                  <a16:creationId xmlns:a16="http://schemas.microsoft.com/office/drawing/2014/main" id="{6DF7F899-9BC2-67EC-91F1-270359086620}"/>
                </a:ext>
              </a:extLst>
            </p:cNvPr>
            <p:cNvSpPr/>
            <p:nvPr/>
          </p:nvSpPr>
          <p:spPr>
            <a:xfrm>
              <a:off x="17973000" y="6985125"/>
              <a:ext cx="54225" cy="47050"/>
            </a:xfrm>
            <a:custGeom>
              <a:avLst/>
              <a:gdLst/>
              <a:ahLst/>
              <a:cxnLst/>
              <a:rect l="l" t="t" r="r" b="b"/>
              <a:pathLst>
                <a:path w="2169" h="1882" extrusionOk="0">
                  <a:moveTo>
                    <a:pt x="208" y="0"/>
                  </a:moveTo>
                  <a:cubicBezTo>
                    <a:pt x="150" y="0"/>
                    <a:pt x="83" y="31"/>
                    <a:pt x="34" y="80"/>
                  </a:cubicBezTo>
                  <a:cubicBezTo>
                    <a:pt x="1" y="147"/>
                    <a:pt x="34" y="247"/>
                    <a:pt x="101" y="280"/>
                  </a:cubicBezTo>
                  <a:cubicBezTo>
                    <a:pt x="701" y="680"/>
                    <a:pt x="1735" y="1448"/>
                    <a:pt x="1835" y="1781"/>
                  </a:cubicBezTo>
                  <a:cubicBezTo>
                    <a:pt x="1869" y="1848"/>
                    <a:pt x="1935" y="1881"/>
                    <a:pt x="2002" y="1881"/>
                  </a:cubicBezTo>
                  <a:lnTo>
                    <a:pt x="2036" y="1881"/>
                  </a:lnTo>
                  <a:cubicBezTo>
                    <a:pt x="2136" y="1848"/>
                    <a:pt x="2169" y="1748"/>
                    <a:pt x="2136" y="1681"/>
                  </a:cubicBezTo>
                  <a:cubicBezTo>
                    <a:pt x="1969" y="1114"/>
                    <a:pt x="434" y="147"/>
                    <a:pt x="268" y="13"/>
                  </a:cubicBezTo>
                  <a:cubicBezTo>
                    <a:pt x="250" y="4"/>
                    <a:pt x="229" y="0"/>
                    <a:pt x="208"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1" name="Google Shape;5132;p56">
              <a:extLst>
                <a:ext uri="{FF2B5EF4-FFF2-40B4-BE49-F238E27FC236}">
                  <a16:creationId xmlns:a16="http://schemas.microsoft.com/office/drawing/2014/main" id="{F972243E-A60D-0EE0-07F7-44DCB2524C79}"/>
                </a:ext>
              </a:extLst>
            </p:cNvPr>
            <p:cNvSpPr/>
            <p:nvPr/>
          </p:nvSpPr>
          <p:spPr>
            <a:xfrm>
              <a:off x="17998850" y="6965350"/>
              <a:ext cx="55075" cy="46800"/>
            </a:xfrm>
            <a:custGeom>
              <a:avLst/>
              <a:gdLst/>
              <a:ahLst/>
              <a:cxnLst/>
              <a:rect l="l" t="t" r="r" b="b"/>
              <a:pathLst>
                <a:path w="2203" h="1872" extrusionOk="0">
                  <a:moveTo>
                    <a:pt x="182" y="1"/>
                  </a:moveTo>
                  <a:cubicBezTo>
                    <a:pt x="134" y="1"/>
                    <a:pt x="88" y="29"/>
                    <a:pt x="68" y="70"/>
                  </a:cubicBezTo>
                  <a:cubicBezTo>
                    <a:pt x="1" y="137"/>
                    <a:pt x="34" y="237"/>
                    <a:pt x="101" y="304"/>
                  </a:cubicBezTo>
                  <a:cubicBezTo>
                    <a:pt x="735" y="704"/>
                    <a:pt x="1735" y="1438"/>
                    <a:pt x="1869" y="1772"/>
                  </a:cubicBezTo>
                  <a:cubicBezTo>
                    <a:pt x="1902" y="1838"/>
                    <a:pt x="1936" y="1872"/>
                    <a:pt x="2002" y="1872"/>
                  </a:cubicBezTo>
                  <a:lnTo>
                    <a:pt x="2069" y="1872"/>
                  </a:lnTo>
                  <a:cubicBezTo>
                    <a:pt x="2136" y="1838"/>
                    <a:pt x="2202" y="1772"/>
                    <a:pt x="2169" y="1671"/>
                  </a:cubicBezTo>
                  <a:cubicBezTo>
                    <a:pt x="1969" y="1138"/>
                    <a:pt x="468" y="137"/>
                    <a:pt x="268" y="37"/>
                  </a:cubicBezTo>
                  <a:cubicBezTo>
                    <a:pt x="242" y="12"/>
                    <a:pt x="212" y="1"/>
                    <a:pt x="182"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2" name="Google Shape;5133;p56">
              <a:extLst>
                <a:ext uri="{FF2B5EF4-FFF2-40B4-BE49-F238E27FC236}">
                  <a16:creationId xmlns:a16="http://schemas.microsoft.com/office/drawing/2014/main" id="{9A70C876-1F57-91E4-7188-B8031BC56552}"/>
                </a:ext>
              </a:extLst>
            </p:cNvPr>
            <p:cNvSpPr/>
            <p:nvPr/>
          </p:nvSpPr>
          <p:spPr>
            <a:xfrm>
              <a:off x="18033875" y="6939025"/>
              <a:ext cx="37550" cy="60625"/>
            </a:xfrm>
            <a:custGeom>
              <a:avLst/>
              <a:gdLst/>
              <a:ahLst/>
              <a:cxnLst/>
              <a:rect l="l" t="t" r="r" b="b"/>
              <a:pathLst>
                <a:path w="1502" h="2425" extrusionOk="0">
                  <a:moveTo>
                    <a:pt x="194" y="1"/>
                  </a:moveTo>
                  <a:cubicBezTo>
                    <a:pt x="162" y="1"/>
                    <a:pt x="129" y="9"/>
                    <a:pt x="101" y="23"/>
                  </a:cubicBezTo>
                  <a:cubicBezTo>
                    <a:pt x="34" y="89"/>
                    <a:pt x="1" y="189"/>
                    <a:pt x="68" y="256"/>
                  </a:cubicBezTo>
                  <a:cubicBezTo>
                    <a:pt x="501" y="856"/>
                    <a:pt x="1168" y="1924"/>
                    <a:pt x="1135" y="2257"/>
                  </a:cubicBezTo>
                  <a:cubicBezTo>
                    <a:pt x="1135" y="2358"/>
                    <a:pt x="1202" y="2424"/>
                    <a:pt x="1302" y="2424"/>
                  </a:cubicBezTo>
                  <a:cubicBezTo>
                    <a:pt x="1402" y="2424"/>
                    <a:pt x="1469" y="2358"/>
                    <a:pt x="1469" y="2291"/>
                  </a:cubicBezTo>
                  <a:cubicBezTo>
                    <a:pt x="1502" y="1690"/>
                    <a:pt x="434" y="223"/>
                    <a:pt x="301" y="56"/>
                  </a:cubicBezTo>
                  <a:cubicBezTo>
                    <a:pt x="282" y="17"/>
                    <a:pt x="239" y="1"/>
                    <a:pt x="19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3" name="Google Shape;5134;p56">
              <a:extLst>
                <a:ext uri="{FF2B5EF4-FFF2-40B4-BE49-F238E27FC236}">
                  <a16:creationId xmlns:a16="http://schemas.microsoft.com/office/drawing/2014/main" id="{AE9F730C-83D4-C25E-E532-9844AC592A23}"/>
                </a:ext>
              </a:extLst>
            </p:cNvPr>
            <p:cNvSpPr/>
            <p:nvPr/>
          </p:nvSpPr>
          <p:spPr>
            <a:xfrm>
              <a:off x="17546875" y="6504025"/>
              <a:ext cx="288550" cy="271300"/>
            </a:xfrm>
            <a:custGeom>
              <a:avLst/>
              <a:gdLst/>
              <a:ahLst/>
              <a:cxnLst/>
              <a:rect l="l" t="t" r="r" b="b"/>
              <a:pathLst>
                <a:path w="11542" h="10852" extrusionOk="0">
                  <a:moveTo>
                    <a:pt x="7839" y="1378"/>
                  </a:moveTo>
                  <a:cubicBezTo>
                    <a:pt x="7939" y="1911"/>
                    <a:pt x="7806" y="2579"/>
                    <a:pt x="7506" y="3012"/>
                  </a:cubicBezTo>
                  <a:cubicBezTo>
                    <a:pt x="7372" y="3179"/>
                    <a:pt x="7205" y="3346"/>
                    <a:pt x="6972" y="3346"/>
                  </a:cubicBezTo>
                  <a:cubicBezTo>
                    <a:pt x="6872" y="3346"/>
                    <a:pt x="6772" y="3312"/>
                    <a:pt x="6672" y="3279"/>
                  </a:cubicBezTo>
                  <a:cubicBezTo>
                    <a:pt x="6338" y="3079"/>
                    <a:pt x="6205" y="2779"/>
                    <a:pt x="6271" y="2445"/>
                  </a:cubicBezTo>
                  <a:cubicBezTo>
                    <a:pt x="6371" y="2012"/>
                    <a:pt x="6905" y="1478"/>
                    <a:pt x="7839" y="1378"/>
                  </a:cubicBezTo>
                  <a:close/>
                  <a:moveTo>
                    <a:pt x="10141" y="4680"/>
                  </a:moveTo>
                  <a:cubicBezTo>
                    <a:pt x="10241" y="4680"/>
                    <a:pt x="10341" y="4713"/>
                    <a:pt x="10441" y="4747"/>
                  </a:cubicBezTo>
                  <a:cubicBezTo>
                    <a:pt x="10508" y="4747"/>
                    <a:pt x="10574" y="4780"/>
                    <a:pt x="10608" y="4814"/>
                  </a:cubicBezTo>
                  <a:cubicBezTo>
                    <a:pt x="10408" y="5180"/>
                    <a:pt x="10208" y="5481"/>
                    <a:pt x="10141" y="5547"/>
                  </a:cubicBezTo>
                  <a:cubicBezTo>
                    <a:pt x="10007" y="5647"/>
                    <a:pt x="9874" y="5681"/>
                    <a:pt x="9774" y="5681"/>
                  </a:cubicBezTo>
                  <a:cubicBezTo>
                    <a:pt x="9474" y="5681"/>
                    <a:pt x="9474" y="5381"/>
                    <a:pt x="9474" y="5314"/>
                  </a:cubicBezTo>
                  <a:cubicBezTo>
                    <a:pt x="9474" y="5180"/>
                    <a:pt x="9540" y="5014"/>
                    <a:pt x="9640" y="4914"/>
                  </a:cubicBezTo>
                  <a:cubicBezTo>
                    <a:pt x="9774" y="4780"/>
                    <a:pt x="9941" y="4680"/>
                    <a:pt x="10141" y="4680"/>
                  </a:cubicBezTo>
                  <a:close/>
                  <a:moveTo>
                    <a:pt x="2469" y="3379"/>
                  </a:moveTo>
                  <a:cubicBezTo>
                    <a:pt x="3436" y="3579"/>
                    <a:pt x="4237" y="4980"/>
                    <a:pt x="4170" y="6014"/>
                  </a:cubicBezTo>
                  <a:cubicBezTo>
                    <a:pt x="4137" y="6381"/>
                    <a:pt x="4003" y="6848"/>
                    <a:pt x="3403" y="6848"/>
                  </a:cubicBezTo>
                  <a:cubicBezTo>
                    <a:pt x="3269" y="6848"/>
                    <a:pt x="3102" y="6815"/>
                    <a:pt x="2902" y="6748"/>
                  </a:cubicBezTo>
                  <a:cubicBezTo>
                    <a:pt x="2469" y="6615"/>
                    <a:pt x="2168" y="6381"/>
                    <a:pt x="2002" y="5981"/>
                  </a:cubicBezTo>
                  <a:cubicBezTo>
                    <a:pt x="1735" y="5347"/>
                    <a:pt x="1935" y="4413"/>
                    <a:pt x="2469" y="3379"/>
                  </a:cubicBezTo>
                  <a:close/>
                  <a:moveTo>
                    <a:pt x="7205" y="7282"/>
                  </a:moveTo>
                  <a:cubicBezTo>
                    <a:pt x="7472" y="7282"/>
                    <a:pt x="7639" y="7415"/>
                    <a:pt x="7739" y="7649"/>
                  </a:cubicBezTo>
                  <a:cubicBezTo>
                    <a:pt x="7906" y="8149"/>
                    <a:pt x="7606" y="9083"/>
                    <a:pt x="6805" y="9750"/>
                  </a:cubicBezTo>
                  <a:cubicBezTo>
                    <a:pt x="6171" y="9484"/>
                    <a:pt x="5871" y="8983"/>
                    <a:pt x="5938" y="8416"/>
                  </a:cubicBezTo>
                  <a:cubicBezTo>
                    <a:pt x="6005" y="7816"/>
                    <a:pt x="6505" y="7349"/>
                    <a:pt x="7139" y="7315"/>
                  </a:cubicBezTo>
                  <a:cubicBezTo>
                    <a:pt x="7172" y="7282"/>
                    <a:pt x="7172" y="7282"/>
                    <a:pt x="7205" y="7282"/>
                  </a:cubicBezTo>
                  <a:close/>
                  <a:moveTo>
                    <a:pt x="6430" y="303"/>
                  </a:moveTo>
                  <a:cubicBezTo>
                    <a:pt x="7201" y="303"/>
                    <a:pt x="7585" y="676"/>
                    <a:pt x="7739" y="1078"/>
                  </a:cubicBezTo>
                  <a:cubicBezTo>
                    <a:pt x="6705" y="1211"/>
                    <a:pt x="6105" y="1845"/>
                    <a:pt x="5971" y="2378"/>
                  </a:cubicBezTo>
                  <a:cubicBezTo>
                    <a:pt x="5871" y="2845"/>
                    <a:pt x="6071" y="3279"/>
                    <a:pt x="6505" y="3546"/>
                  </a:cubicBezTo>
                  <a:cubicBezTo>
                    <a:pt x="6647" y="3623"/>
                    <a:pt x="6793" y="3660"/>
                    <a:pt x="6936" y="3660"/>
                  </a:cubicBezTo>
                  <a:cubicBezTo>
                    <a:pt x="7231" y="3660"/>
                    <a:pt x="7515" y="3504"/>
                    <a:pt x="7739" y="3212"/>
                  </a:cubicBezTo>
                  <a:cubicBezTo>
                    <a:pt x="8106" y="2712"/>
                    <a:pt x="8273" y="1978"/>
                    <a:pt x="8139" y="1344"/>
                  </a:cubicBezTo>
                  <a:cubicBezTo>
                    <a:pt x="8640" y="1344"/>
                    <a:pt x="9173" y="1444"/>
                    <a:pt x="9707" y="1645"/>
                  </a:cubicBezTo>
                  <a:cubicBezTo>
                    <a:pt x="10374" y="1878"/>
                    <a:pt x="10775" y="2245"/>
                    <a:pt x="10941" y="2712"/>
                  </a:cubicBezTo>
                  <a:cubicBezTo>
                    <a:pt x="11175" y="3312"/>
                    <a:pt x="11008" y="4013"/>
                    <a:pt x="10775" y="4547"/>
                  </a:cubicBezTo>
                  <a:cubicBezTo>
                    <a:pt x="10675" y="4480"/>
                    <a:pt x="10608" y="4447"/>
                    <a:pt x="10541" y="4447"/>
                  </a:cubicBezTo>
                  <a:cubicBezTo>
                    <a:pt x="10408" y="4413"/>
                    <a:pt x="10274" y="4380"/>
                    <a:pt x="10141" y="4380"/>
                  </a:cubicBezTo>
                  <a:cubicBezTo>
                    <a:pt x="9774" y="4380"/>
                    <a:pt x="9540" y="4547"/>
                    <a:pt x="9407" y="4680"/>
                  </a:cubicBezTo>
                  <a:cubicBezTo>
                    <a:pt x="9240" y="4847"/>
                    <a:pt x="9173" y="5080"/>
                    <a:pt x="9173" y="5314"/>
                  </a:cubicBezTo>
                  <a:cubicBezTo>
                    <a:pt x="9173" y="5714"/>
                    <a:pt x="9407" y="5981"/>
                    <a:pt x="9774" y="5981"/>
                  </a:cubicBezTo>
                  <a:cubicBezTo>
                    <a:pt x="9941" y="5981"/>
                    <a:pt x="10141" y="5914"/>
                    <a:pt x="10341" y="5814"/>
                  </a:cubicBezTo>
                  <a:cubicBezTo>
                    <a:pt x="10341" y="5814"/>
                    <a:pt x="10374" y="5781"/>
                    <a:pt x="10374" y="5781"/>
                  </a:cubicBezTo>
                  <a:cubicBezTo>
                    <a:pt x="10374" y="5781"/>
                    <a:pt x="10608" y="5481"/>
                    <a:pt x="10841" y="5047"/>
                  </a:cubicBezTo>
                  <a:lnTo>
                    <a:pt x="10841" y="5047"/>
                  </a:lnTo>
                  <a:cubicBezTo>
                    <a:pt x="11208" y="5614"/>
                    <a:pt x="11175" y="6815"/>
                    <a:pt x="10775" y="7849"/>
                  </a:cubicBezTo>
                  <a:cubicBezTo>
                    <a:pt x="10508" y="8483"/>
                    <a:pt x="9774" y="9951"/>
                    <a:pt x="8106" y="9951"/>
                  </a:cubicBezTo>
                  <a:lnTo>
                    <a:pt x="8039" y="9951"/>
                  </a:lnTo>
                  <a:cubicBezTo>
                    <a:pt x="7706" y="9951"/>
                    <a:pt x="7406" y="9917"/>
                    <a:pt x="7139" y="9850"/>
                  </a:cubicBezTo>
                  <a:cubicBezTo>
                    <a:pt x="7939" y="9117"/>
                    <a:pt x="8206" y="8116"/>
                    <a:pt x="8006" y="7549"/>
                  </a:cubicBezTo>
                  <a:cubicBezTo>
                    <a:pt x="7882" y="7177"/>
                    <a:pt x="7586" y="6978"/>
                    <a:pt x="7197" y="6978"/>
                  </a:cubicBezTo>
                  <a:cubicBezTo>
                    <a:pt x="7167" y="6978"/>
                    <a:pt x="7136" y="6979"/>
                    <a:pt x="7105" y="6982"/>
                  </a:cubicBezTo>
                  <a:cubicBezTo>
                    <a:pt x="6338" y="7082"/>
                    <a:pt x="5738" y="7649"/>
                    <a:pt x="5638" y="8383"/>
                  </a:cubicBezTo>
                  <a:cubicBezTo>
                    <a:pt x="5571" y="8916"/>
                    <a:pt x="5771" y="9584"/>
                    <a:pt x="6505" y="9951"/>
                  </a:cubicBezTo>
                  <a:cubicBezTo>
                    <a:pt x="5948" y="10322"/>
                    <a:pt x="5304" y="10521"/>
                    <a:pt x="4574" y="10521"/>
                  </a:cubicBezTo>
                  <a:cubicBezTo>
                    <a:pt x="4518" y="10521"/>
                    <a:pt x="4461" y="10520"/>
                    <a:pt x="4403" y="10518"/>
                  </a:cubicBezTo>
                  <a:cubicBezTo>
                    <a:pt x="2535" y="10484"/>
                    <a:pt x="1234" y="8783"/>
                    <a:pt x="767" y="7115"/>
                  </a:cubicBezTo>
                  <a:cubicBezTo>
                    <a:pt x="334" y="5581"/>
                    <a:pt x="634" y="4180"/>
                    <a:pt x="1535" y="3579"/>
                  </a:cubicBezTo>
                  <a:cubicBezTo>
                    <a:pt x="1735" y="3446"/>
                    <a:pt x="1935" y="3379"/>
                    <a:pt x="2135" y="3346"/>
                  </a:cubicBezTo>
                  <a:lnTo>
                    <a:pt x="2135" y="3346"/>
                  </a:lnTo>
                  <a:cubicBezTo>
                    <a:pt x="1601" y="4413"/>
                    <a:pt x="1435" y="5414"/>
                    <a:pt x="1701" y="6114"/>
                  </a:cubicBezTo>
                  <a:cubicBezTo>
                    <a:pt x="1902" y="6581"/>
                    <a:pt x="2269" y="6882"/>
                    <a:pt x="2802" y="7048"/>
                  </a:cubicBezTo>
                  <a:cubicBezTo>
                    <a:pt x="3024" y="7115"/>
                    <a:pt x="3227" y="7147"/>
                    <a:pt x="3410" y="7147"/>
                  </a:cubicBezTo>
                  <a:cubicBezTo>
                    <a:pt x="4054" y="7147"/>
                    <a:pt x="4444" y="6749"/>
                    <a:pt x="4470" y="6048"/>
                  </a:cubicBezTo>
                  <a:cubicBezTo>
                    <a:pt x="4537" y="4914"/>
                    <a:pt x="3703" y="3379"/>
                    <a:pt x="2635" y="3079"/>
                  </a:cubicBezTo>
                  <a:cubicBezTo>
                    <a:pt x="3436" y="1778"/>
                    <a:pt x="4837" y="410"/>
                    <a:pt x="6238" y="310"/>
                  </a:cubicBezTo>
                  <a:cubicBezTo>
                    <a:pt x="6305" y="305"/>
                    <a:pt x="6369" y="303"/>
                    <a:pt x="6430" y="303"/>
                  </a:cubicBezTo>
                  <a:close/>
                  <a:moveTo>
                    <a:pt x="6440" y="0"/>
                  </a:moveTo>
                  <a:cubicBezTo>
                    <a:pt x="6365" y="0"/>
                    <a:pt x="6287" y="3"/>
                    <a:pt x="6205" y="10"/>
                  </a:cubicBezTo>
                  <a:cubicBezTo>
                    <a:pt x="4670" y="110"/>
                    <a:pt x="3136" y="1645"/>
                    <a:pt x="2302" y="3046"/>
                  </a:cubicBezTo>
                  <a:cubicBezTo>
                    <a:pt x="2264" y="3041"/>
                    <a:pt x="2225" y="3039"/>
                    <a:pt x="2186" y="3039"/>
                  </a:cubicBezTo>
                  <a:cubicBezTo>
                    <a:pt x="1917" y="3039"/>
                    <a:pt x="1630" y="3138"/>
                    <a:pt x="1368" y="3312"/>
                  </a:cubicBezTo>
                  <a:cubicBezTo>
                    <a:pt x="334" y="3980"/>
                    <a:pt x="0" y="5514"/>
                    <a:pt x="467" y="7215"/>
                  </a:cubicBezTo>
                  <a:cubicBezTo>
                    <a:pt x="968" y="8983"/>
                    <a:pt x="2369" y="10784"/>
                    <a:pt x="4370" y="10851"/>
                  </a:cubicBezTo>
                  <a:lnTo>
                    <a:pt x="4503" y="10851"/>
                  </a:lnTo>
                  <a:cubicBezTo>
                    <a:pt x="5404" y="10851"/>
                    <a:pt x="6205" y="10584"/>
                    <a:pt x="6838" y="10084"/>
                  </a:cubicBezTo>
                  <a:cubicBezTo>
                    <a:pt x="7205" y="10217"/>
                    <a:pt x="7606" y="10284"/>
                    <a:pt x="8039" y="10284"/>
                  </a:cubicBezTo>
                  <a:lnTo>
                    <a:pt x="8106" y="10284"/>
                  </a:lnTo>
                  <a:cubicBezTo>
                    <a:pt x="9407" y="10251"/>
                    <a:pt x="10474" y="9417"/>
                    <a:pt x="11041" y="7982"/>
                  </a:cubicBezTo>
                  <a:cubicBezTo>
                    <a:pt x="11542" y="6748"/>
                    <a:pt x="11508" y="5347"/>
                    <a:pt x="11008" y="4747"/>
                  </a:cubicBezTo>
                  <a:cubicBezTo>
                    <a:pt x="11275" y="4146"/>
                    <a:pt x="11542" y="3312"/>
                    <a:pt x="11242" y="2579"/>
                  </a:cubicBezTo>
                  <a:cubicBezTo>
                    <a:pt x="11041" y="2045"/>
                    <a:pt x="10541" y="1611"/>
                    <a:pt x="9841" y="1344"/>
                  </a:cubicBezTo>
                  <a:cubicBezTo>
                    <a:pt x="9286" y="1140"/>
                    <a:pt x="8757" y="1038"/>
                    <a:pt x="8276" y="1038"/>
                  </a:cubicBezTo>
                  <a:cubicBezTo>
                    <a:pt x="8207" y="1038"/>
                    <a:pt x="8139" y="1040"/>
                    <a:pt x="8073" y="1044"/>
                  </a:cubicBezTo>
                  <a:cubicBezTo>
                    <a:pt x="7886" y="609"/>
                    <a:pt x="7468" y="0"/>
                    <a:pt x="644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4" name="Google Shape;5135;p56">
              <a:extLst>
                <a:ext uri="{FF2B5EF4-FFF2-40B4-BE49-F238E27FC236}">
                  <a16:creationId xmlns:a16="http://schemas.microsoft.com/office/drawing/2014/main" id="{844F8CF5-A394-27A5-84B7-555E35A6BB7B}"/>
                </a:ext>
              </a:extLst>
            </p:cNvPr>
            <p:cNvSpPr/>
            <p:nvPr/>
          </p:nvSpPr>
          <p:spPr>
            <a:xfrm>
              <a:off x="16602850" y="6435425"/>
              <a:ext cx="583900" cy="302675"/>
            </a:xfrm>
            <a:custGeom>
              <a:avLst/>
              <a:gdLst/>
              <a:ahLst/>
              <a:cxnLst/>
              <a:rect l="l" t="t" r="r" b="b"/>
              <a:pathLst>
                <a:path w="23356" h="12107" extrusionOk="0">
                  <a:moveTo>
                    <a:pt x="7536" y="0"/>
                  </a:moveTo>
                  <a:cubicBezTo>
                    <a:pt x="1036" y="0"/>
                    <a:pt x="0" y="3967"/>
                    <a:pt x="2036" y="7491"/>
                  </a:cubicBezTo>
                  <a:cubicBezTo>
                    <a:pt x="3321" y="9716"/>
                    <a:pt x="7573" y="12106"/>
                    <a:pt x="11817" y="12106"/>
                  </a:cubicBezTo>
                  <a:cubicBezTo>
                    <a:pt x="14954" y="12106"/>
                    <a:pt x="18087" y="10801"/>
                    <a:pt x="20015" y="7157"/>
                  </a:cubicBezTo>
                  <a:cubicBezTo>
                    <a:pt x="23356" y="844"/>
                    <a:pt x="16133" y="12"/>
                    <a:pt x="12093" y="12"/>
                  </a:cubicBezTo>
                  <a:cubicBezTo>
                    <a:pt x="10646" y="12"/>
                    <a:pt x="9608" y="119"/>
                    <a:pt x="9608" y="119"/>
                  </a:cubicBezTo>
                  <a:cubicBezTo>
                    <a:pt x="8863" y="38"/>
                    <a:pt x="8173" y="0"/>
                    <a:pt x="7536" y="0"/>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5" name="Google Shape;5136;p56">
              <a:extLst>
                <a:ext uri="{FF2B5EF4-FFF2-40B4-BE49-F238E27FC236}">
                  <a16:creationId xmlns:a16="http://schemas.microsoft.com/office/drawing/2014/main" id="{71F477CC-D62E-F146-DCE1-D69F936AFBDA}"/>
                </a:ext>
              </a:extLst>
            </p:cNvPr>
            <p:cNvSpPr/>
            <p:nvPr/>
          </p:nvSpPr>
          <p:spPr>
            <a:xfrm>
              <a:off x="16752975" y="6468400"/>
              <a:ext cx="135125" cy="115125"/>
            </a:xfrm>
            <a:custGeom>
              <a:avLst/>
              <a:gdLst/>
              <a:ahLst/>
              <a:cxnLst/>
              <a:rect l="l" t="t" r="r" b="b"/>
              <a:pathLst>
                <a:path w="5405" h="4605" extrusionOk="0">
                  <a:moveTo>
                    <a:pt x="167" y="1"/>
                  </a:moveTo>
                  <a:cubicBezTo>
                    <a:pt x="67" y="34"/>
                    <a:pt x="0" y="101"/>
                    <a:pt x="34" y="201"/>
                  </a:cubicBezTo>
                  <a:cubicBezTo>
                    <a:pt x="34" y="301"/>
                    <a:pt x="434" y="3370"/>
                    <a:pt x="1701" y="4304"/>
                  </a:cubicBezTo>
                  <a:cubicBezTo>
                    <a:pt x="1968" y="4504"/>
                    <a:pt x="2235" y="4604"/>
                    <a:pt x="2535" y="4604"/>
                  </a:cubicBezTo>
                  <a:lnTo>
                    <a:pt x="2736" y="4604"/>
                  </a:lnTo>
                  <a:cubicBezTo>
                    <a:pt x="4437" y="4337"/>
                    <a:pt x="5337" y="368"/>
                    <a:pt x="5371" y="201"/>
                  </a:cubicBezTo>
                  <a:cubicBezTo>
                    <a:pt x="5404" y="101"/>
                    <a:pt x="5337" y="34"/>
                    <a:pt x="5271" y="1"/>
                  </a:cubicBezTo>
                  <a:cubicBezTo>
                    <a:pt x="5171" y="1"/>
                    <a:pt x="5104" y="34"/>
                    <a:pt x="5071" y="134"/>
                  </a:cubicBezTo>
                  <a:cubicBezTo>
                    <a:pt x="4837" y="1235"/>
                    <a:pt x="3936" y="4104"/>
                    <a:pt x="2669" y="4304"/>
                  </a:cubicBezTo>
                  <a:cubicBezTo>
                    <a:pt x="2626" y="4309"/>
                    <a:pt x="2582" y="4312"/>
                    <a:pt x="2539" y="4312"/>
                  </a:cubicBezTo>
                  <a:cubicBezTo>
                    <a:pt x="2316" y="4312"/>
                    <a:pt x="2097" y="4238"/>
                    <a:pt x="1902" y="4070"/>
                  </a:cubicBezTo>
                  <a:cubicBezTo>
                    <a:pt x="734" y="3203"/>
                    <a:pt x="334" y="168"/>
                    <a:pt x="334" y="134"/>
                  </a:cubicBezTo>
                  <a:cubicBezTo>
                    <a:pt x="300" y="67"/>
                    <a:pt x="234" y="1"/>
                    <a:pt x="167"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6" name="Google Shape;5137;p56">
              <a:extLst>
                <a:ext uri="{FF2B5EF4-FFF2-40B4-BE49-F238E27FC236}">
                  <a16:creationId xmlns:a16="http://schemas.microsoft.com/office/drawing/2014/main" id="{721F3C03-A7A0-AE90-98BD-D82591E15AF0}"/>
                </a:ext>
              </a:extLst>
            </p:cNvPr>
            <p:cNvSpPr/>
            <p:nvPr/>
          </p:nvSpPr>
          <p:spPr>
            <a:xfrm>
              <a:off x="16808850" y="6406700"/>
              <a:ext cx="15850" cy="176825"/>
            </a:xfrm>
            <a:custGeom>
              <a:avLst/>
              <a:gdLst/>
              <a:ahLst/>
              <a:cxnLst/>
              <a:rect l="l" t="t" r="r" b="b"/>
              <a:pathLst>
                <a:path w="634" h="7073" extrusionOk="0">
                  <a:moveTo>
                    <a:pt x="467" y="0"/>
                  </a:moveTo>
                  <a:cubicBezTo>
                    <a:pt x="367" y="0"/>
                    <a:pt x="300" y="67"/>
                    <a:pt x="300" y="167"/>
                  </a:cubicBezTo>
                  <a:lnTo>
                    <a:pt x="34" y="6905"/>
                  </a:lnTo>
                  <a:cubicBezTo>
                    <a:pt x="0" y="7005"/>
                    <a:pt x="67" y="7072"/>
                    <a:pt x="167" y="7072"/>
                  </a:cubicBezTo>
                  <a:cubicBezTo>
                    <a:pt x="267" y="7072"/>
                    <a:pt x="334" y="7005"/>
                    <a:pt x="334" y="6939"/>
                  </a:cubicBezTo>
                  <a:lnTo>
                    <a:pt x="634" y="167"/>
                  </a:lnTo>
                  <a:cubicBezTo>
                    <a:pt x="634" y="67"/>
                    <a:pt x="567" y="0"/>
                    <a:pt x="467"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7" name="Google Shape;5138;p56">
              <a:extLst>
                <a:ext uri="{FF2B5EF4-FFF2-40B4-BE49-F238E27FC236}">
                  <a16:creationId xmlns:a16="http://schemas.microsoft.com/office/drawing/2014/main" id="{7E547DB4-200E-264D-311D-D61E62CE425D}"/>
                </a:ext>
              </a:extLst>
            </p:cNvPr>
            <p:cNvSpPr/>
            <p:nvPr/>
          </p:nvSpPr>
          <p:spPr>
            <a:xfrm>
              <a:off x="16774650" y="6365825"/>
              <a:ext cx="114275" cy="89275"/>
            </a:xfrm>
            <a:custGeom>
              <a:avLst/>
              <a:gdLst/>
              <a:ahLst/>
              <a:cxnLst/>
              <a:rect l="l" t="t" r="r" b="b"/>
              <a:pathLst>
                <a:path w="4571" h="3571" extrusionOk="0">
                  <a:moveTo>
                    <a:pt x="1" y="1"/>
                  </a:moveTo>
                  <a:cubicBezTo>
                    <a:pt x="1" y="1"/>
                    <a:pt x="901" y="3570"/>
                    <a:pt x="2069" y="3570"/>
                  </a:cubicBezTo>
                  <a:cubicBezTo>
                    <a:pt x="3203" y="3570"/>
                    <a:pt x="4570" y="1"/>
                    <a:pt x="4570" y="1"/>
                  </a:cubicBezTo>
                  <a:close/>
                </a:path>
              </a:pathLst>
            </a:custGeom>
            <a:solidFill>
              <a:schemeClr val="accent5"/>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8" name="Google Shape;5139;p56">
              <a:extLst>
                <a:ext uri="{FF2B5EF4-FFF2-40B4-BE49-F238E27FC236}">
                  <a16:creationId xmlns:a16="http://schemas.microsoft.com/office/drawing/2014/main" id="{C9E48445-5CF9-E39C-0424-F58308BDBB53}"/>
                </a:ext>
              </a:extLst>
            </p:cNvPr>
            <p:cNvSpPr/>
            <p:nvPr/>
          </p:nvSpPr>
          <p:spPr>
            <a:xfrm>
              <a:off x="17003150" y="6388350"/>
              <a:ext cx="95100" cy="95100"/>
            </a:xfrm>
            <a:custGeom>
              <a:avLst/>
              <a:gdLst/>
              <a:ahLst/>
              <a:cxnLst/>
              <a:rect l="l" t="t" r="r" b="b"/>
              <a:pathLst>
                <a:path w="3804" h="3804" extrusionOk="0">
                  <a:moveTo>
                    <a:pt x="1902" y="0"/>
                  </a:moveTo>
                  <a:cubicBezTo>
                    <a:pt x="834" y="0"/>
                    <a:pt x="0" y="834"/>
                    <a:pt x="0" y="1902"/>
                  </a:cubicBezTo>
                  <a:cubicBezTo>
                    <a:pt x="0" y="2936"/>
                    <a:pt x="834" y="3803"/>
                    <a:pt x="1902" y="3803"/>
                  </a:cubicBezTo>
                  <a:cubicBezTo>
                    <a:pt x="2936" y="3803"/>
                    <a:pt x="3803" y="2936"/>
                    <a:pt x="3803" y="1902"/>
                  </a:cubicBezTo>
                  <a:cubicBezTo>
                    <a:pt x="3803" y="834"/>
                    <a:pt x="2936" y="0"/>
                    <a:pt x="1902"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9" name="Google Shape;5140;p56">
              <a:extLst>
                <a:ext uri="{FF2B5EF4-FFF2-40B4-BE49-F238E27FC236}">
                  <a16:creationId xmlns:a16="http://schemas.microsoft.com/office/drawing/2014/main" id="{CBBEE928-8251-22D9-1711-C5C3F3DFA8D5}"/>
                </a:ext>
              </a:extLst>
            </p:cNvPr>
            <p:cNvSpPr/>
            <p:nvPr/>
          </p:nvSpPr>
          <p:spPr>
            <a:xfrm>
              <a:off x="16892225" y="6625475"/>
              <a:ext cx="221850" cy="100650"/>
            </a:xfrm>
            <a:custGeom>
              <a:avLst/>
              <a:gdLst/>
              <a:ahLst/>
              <a:cxnLst/>
              <a:rect l="l" t="t" r="r" b="b"/>
              <a:pathLst>
                <a:path w="8874" h="4026" extrusionOk="0">
                  <a:moveTo>
                    <a:pt x="8712" y="0"/>
                  </a:moveTo>
                  <a:cubicBezTo>
                    <a:pt x="8663" y="0"/>
                    <a:pt x="8613" y="17"/>
                    <a:pt x="8574" y="56"/>
                  </a:cubicBezTo>
                  <a:cubicBezTo>
                    <a:pt x="5705" y="3591"/>
                    <a:pt x="201" y="3725"/>
                    <a:pt x="168" y="3725"/>
                  </a:cubicBezTo>
                  <a:cubicBezTo>
                    <a:pt x="68" y="3725"/>
                    <a:pt x="1" y="3792"/>
                    <a:pt x="1" y="3892"/>
                  </a:cubicBezTo>
                  <a:cubicBezTo>
                    <a:pt x="1" y="3958"/>
                    <a:pt x="68" y="4025"/>
                    <a:pt x="168" y="4025"/>
                  </a:cubicBezTo>
                  <a:cubicBezTo>
                    <a:pt x="201" y="4025"/>
                    <a:pt x="5872" y="3892"/>
                    <a:pt x="8807" y="256"/>
                  </a:cubicBezTo>
                  <a:cubicBezTo>
                    <a:pt x="8874" y="189"/>
                    <a:pt x="8874" y="89"/>
                    <a:pt x="8807" y="22"/>
                  </a:cubicBezTo>
                  <a:cubicBezTo>
                    <a:pt x="8780" y="8"/>
                    <a:pt x="8746" y="0"/>
                    <a:pt x="8712"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0" name="Google Shape;5141;p56">
              <a:extLst>
                <a:ext uri="{FF2B5EF4-FFF2-40B4-BE49-F238E27FC236}">
                  <a16:creationId xmlns:a16="http://schemas.microsoft.com/office/drawing/2014/main" id="{FE52F33C-A202-BBAB-FAFC-B34540E0FDC0}"/>
                </a:ext>
              </a:extLst>
            </p:cNvPr>
            <p:cNvSpPr/>
            <p:nvPr/>
          </p:nvSpPr>
          <p:spPr>
            <a:xfrm>
              <a:off x="16882225" y="6845375"/>
              <a:ext cx="260200" cy="185275"/>
            </a:xfrm>
            <a:custGeom>
              <a:avLst/>
              <a:gdLst/>
              <a:ahLst/>
              <a:cxnLst/>
              <a:rect l="l" t="t" r="r" b="b"/>
              <a:pathLst>
                <a:path w="10408" h="7411" extrusionOk="0">
                  <a:moveTo>
                    <a:pt x="7979" y="1"/>
                  </a:moveTo>
                  <a:cubicBezTo>
                    <a:pt x="5568" y="1"/>
                    <a:pt x="1" y="5270"/>
                    <a:pt x="1" y="5270"/>
                  </a:cubicBezTo>
                  <a:cubicBezTo>
                    <a:pt x="1" y="5270"/>
                    <a:pt x="851" y="7410"/>
                    <a:pt x="2611" y="7410"/>
                  </a:cubicBezTo>
                  <a:cubicBezTo>
                    <a:pt x="2663" y="7410"/>
                    <a:pt x="2716" y="7408"/>
                    <a:pt x="2769" y="7404"/>
                  </a:cubicBezTo>
                  <a:cubicBezTo>
                    <a:pt x="4637" y="7271"/>
                    <a:pt x="10408" y="1634"/>
                    <a:pt x="8640" y="199"/>
                  </a:cubicBezTo>
                  <a:cubicBezTo>
                    <a:pt x="8464" y="63"/>
                    <a:pt x="8240" y="1"/>
                    <a:pt x="7979"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1" name="Google Shape;5142;p56">
              <a:extLst>
                <a:ext uri="{FF2B5EF4-FFF2-40B4-BE49-F238E27FC236}">
                  <a16:creationId xmlns:a16="http://schemas.microsoft.com/office/drawing/2014/main" id="{EE51F19A-6DF6-46DC-F852-E19E4B4B034D}"/>
                </a:ext>
              </a:extLst>
            </p:cNvPr>
            <p:cNvSpPr/>
            <p:nvPr/>
          </p:nvSpPr>
          <p:spPr>
            <a:xfrm>
              <a:off x="17657350" y="6857200"/>
              <a:ext cx="198100" cy="146050"/>
            </a:xfrm>
            <a:custGeom>
              <a:avLst/>
              <a:gdLst/>
              <a:ahLst/>
              <a:cxnLst/>
              <a:rect l="l" t="t" r="r" b="b"/>
              <a:pathLst>
                <a:path w="7924" h="5842" extrusionOk="0">
                  <a:moveTo>
                    <a:pt x="2526" y="0"/>
                  </a:moveTo>
                  <a:cubicBezTo>
                    <a:pt x="2268" y="0"/>
                    <a:pt x="2029" y="49"/>
                    <a:pt x="1819" y="160"/>
                  </a:cubicBezTo>
                  <a:cubicBezTo>
                    <a:pt x="0" y="1134"/>
                    <a:pt x="3906" y="5841"/>
                    <a:pt x="5375" y="5841"/>
                  </a:cubicBezTo>
                  <a:cubicBezTo>
                    <a:pt x="5415" y="5841"/>
                    <a:pt x="5452" y="5838"/>
                    <a:pt x="5488" y="5831"/>
                  </a:cubicBezTo>
                  <a:cubicBezTo>
                    <a:pt x="6889" y="5564"/>
                    <a:pt x="7923" y="3429"/>
                    <a:pt x="7657" y="2929"/>
                  </a:cubicBezTo>
                  <a:cubicBezTo>
                    <a:pt x="7657" y="2929"/>
                    <a:pt x="4519" y="0"/>
                    <a:pt x="2526" y="0"/>
                  </a:cubicBezTo>
                  <a:close/>
                </a:path>
              </a:pathLst>
            </a:custGeom>
            <a:solidFill>
              <a:srgbClr val="FDFBE8"/>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2" name="Google Shape;5143;p56">
              <a:extLst>
                <a:ext uri="{FF2B5EF4-FFF2-40B4-BE49-F238E27FC236}">
                  <a16:creationId xmlns:a16="http://schemas.microsoft.com/office/drawing/2014/main" id="{6D2B79B3-33DE-59B2-62AB-A90FE58E726A}"/>
                </a:ext>
              </a:extLst>
            </p:cNvPr>
            <p:cNvSpPr/>
            <p:nvPr/>
          </p:nvSpPr>
          <p:spPr>
            <a:xfrm>
              <a:off x="17298350" y="6978925"/>
              <a:ext cx="39225" cy="10775"/>
            </a:xfrm>
            <a:custGeom>
              <a:avLst/>
              <a:gdLst/>
              <a:ahLst/>
              <a:cxnLst/>
              <a:rect l="l" t="t" r="r" b="b"/>
              <a:pathLst>
                <a:path w="1569" h="431" extrusionOk="0">
                  <a:moveTo>
                    <a:pt x="894" y="0"/>
                  </a:moveTo>
                  <a:cubicBezTo>
                    <a:pt x="550" y="0"/>
                    <a:pt x="201" y="88"/>
                    <a:pt x="101" y="128"/>
                  </a:cubicBezTo>
                  <a:cubicBezTo>
                    <a:pt x="34" y="161"/>
                    <a:pt x="1" y="228"/>
                    <a:pt x="1" y="328"/>
                  </a:cubicBezTo>
                  <a:cubicBezTo>
                    <a:pt x="34" y="395"/>
                    <a:pt x="101" y="428"/>
                    <a:pt x="168" y="428"/>
                  </a:cubicBezTo>
                  <a:lnTo>
                    <a:pt x="201" y="428"/>
                  </a:lnTo>
                  <a:cubicBezTo>
                    <a:pt x="405" y="367"/>
                    <a:pt x="697" y="305"/>
                    <a:pt x="939" y="305"/>
                  </a:cubicBezTo>
                  <a:cubicBezTo>
                    <a:pt x="1091" y="305"/>
                    <a:pt x="1224" y="330"/>
                    <a:pt x="1302" y="395"/>
                  </a:cubicBezTo>
                  <a:cubicBezTo>
                    <a:pt x="1327" y="420"/>
                    <a:pt x="1353" y="431"/>
                    <a:pt x="1378" y="431"/>
                  </a:cubicBezTo>
                  <a:cubicBezTo>
                    <a:pt x="1419" y="431"/>
                    <a:pt x="1461" y="403"/>
                    <a:pt x="1502" y="361"/>
                  </a:cubicBezTo>
                  <a:cubicBezTo>
                    <a:pt x="1569" y="295"/>
                    <a:pt x="1569" y="194"/>
                    <a:pt x="1502" y="161"/>
                  </a:cubicBezTo>
                  <a:cubicBezTo>
                    <a:pt x="1354" y="40"/>
                    <a:pt x="1125" y="0"/>
                    <a:pt x="894"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3" name="Google Shape;5144;p56">
              <a:extLst>
                <a:ext uri="{FF2B5EF4-FFF2-40B4-BE49-F238E27FC236}">
                  <a16:creationId xmlns:a16="http://schemas.microsoft.com/office/drawing/2014/main" id="{1E8FA2E1-EBC9-2BB3-3607-1CAEC53642BF}"/>
                </a:ext>
              </a:extLst>
            </p:cNvPr>
            <p:cNvSpPr/>
            <p:nvPr/>
          </p:nvSpPr>
          <p:spPr>
            <a:xfrm>
              <a:off x="17344225" y="6944975"/>
              <a:ext cx="39225" cy="10875"/>
            </a:xfrm>
            <a:custGeom>
              <a:avLst/>
              <a:gdLst/>
              <a:ahLst/>
              <a:cxnLst/>
              <a:rect l="l" t="t" r="r" b="b"/>
              <a:pathLst>
                <a:path w="1569" h="435" extrusionOk="0">
                  <a:moveTo>
                    <a:pt x="941" y="0"/>
                  </a:moveTo>
                  <a:cubicBezTo>
                    <a:pt x="596" y="0"/>
                    <a:pt x="237" y="97"/>
                    <a:pt x="134" y="118"/>
                  </a:cubicBezTo>
                  <a:cubicBezTo>
                    <a:pt x="34" y="151"/>
                    <a:pt x="0" y="252"/>
                    <a:pt x="0" y="318"/>
                  </a:cubicBezTo>
                  <a:cubicBezTo>
                    <a:pt x="34" y="385"/>
                    <a:pt x="101" y="418"/>
                    <a:pt x="167" y="418"/>
                  </a:cubicBezTo>
                  <a:lnTo>
                    <a:pt x="201" y="418"/>
                  </a:lnTo>
                  <a:cubicBezTo>
                    <a:pt x="421" y="358"/>
                    <a:pt x="713" y="310"/>
                    <a:pt x="948" y="310"/>
                  </a:cubicBezTo>
                  <a:cubicBezTo>
                    <a:pt x="1104" y="310"/>
                    <a:pt x="1235" y="332"/>
                    <a:pt x="1301" y="385"/>
                  </a:cubicBezTo>
                  <a:cubicBezTo>
                    <a:pt x="1335" y="418"/>
                    <a:pt x="1376" y="435"/>
                    <a:pt x="1414" y="435"/>
                  </a:cubicBezTo>
                  <a:cubicBezTo>
                    <a:pt x="1452" y="435"/>
                    <a:pt x="1485" y="418"/>
                    <a:pt x="1502" y="385"/>
                  </a:cubicBezTo>
                  <a:cubicBezTo>
                    <a:pt x="1568" y="318"/>
                    <a:pt x="1568" y="218"/>
                    <a:pt x="1502" y="151"/>
                  </a:cubicBezTo>
                  <a:cubicBezTo>
                    <a:pt x="1362" y="37"/>
                    <a:pt x="1154" y="0"/>
                    <a:pt x="94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4" name="Google Shape;5145;p56">
              <a:extLst>
                <a:ext uri="{FF2B5EF4-FFF2-40B4-BE49-F238E27FC236}">
                  <a16:creationId xmlns:a16="http://schemas.microsoft.com/office/drawing/2014/main" id="{69D5CEC3-C7F3-0D70-C35E-4241F8C8FD92}"/>
                </a:ext>
              </a:extLst>
            </p:cNvPr>
            <p:cNvSpPr/>
            <p:nvPr/>
          </p:nvSpPr>
          <p:spPr>
            <a:xfrm>
              <a:off x="17370075" y="6983375"/>
              <a:ext cx="39225" cy="11275"/>
            </a:xfrm>
            <a:custGeom>
              <a:avLst/>
              <a:gdLst/>
              <a:ahLst/>
              <a:cxnLst/>
              <a:rect l="l" t="t" r="r" b="b"/>
              <a:pathLst>
                <a:path w="1569" h="451" extrusionOk="0">
                  <a:moveTo>
                    <a:pt x="956" y="0"/>
                  </a:moveTo>
                  <a:cubicBezTo>
                    <a:pt x="606" y="0"/>
                    <a:pt x="239" y="108"/>
                    <a:pt x="134" y="150"/>
                  </a:cubicBezTo>
                  <a:cubicBezTo>
                    <a:pt x="34" y="150"/>
                    <a:pt x="1" y="250"/>
                    <a:pt x="1" y="317"/>
                  </a:cubicBezTo>
                  <a:cubicBezTo>
                    <a:pt x="34" y="383"/>
                    <a:pt x="101" y="450"/>
                    <a:pt x="167" y="450"/>
                  </a:cubicBezTo>
                  <a:lnTo>
                    <a:pt x="201" y="450"/>
                  </a:lnTo>
                  <a:cubicBezTo>
                    <a:pt x="425" y="389"/>
                    <a:pt x="725" y="328"/>
                    <a:pt x="962" y="328"/>
                  </a:cubicBezTo>
                  <a:cubicBezTo>
                    <a:pt x="1112" y="328"/>
                    <a:pt x="1237" y="352"/>
                    <a:pt x="1301" y="417"/>
                  </a:cubicBezTo>
                  <a:cubicBezTo>
                    <a:pt x="1329" y="431"/>
                    <a:pt x="1362" y="439"/>
                    <a:pt x="1394" y="439"/>
                  </a:cubicBezTo>
                  <a:cubicBezTo>
                    <a:pt x="1440" y="439"/>
                    <a:pt x="1482" y="423"/>
                    <a:pt x="1502" y="383"/>
                  </a:cubicBezTo>
                  <a:cubicBezTo>
                    <a:pt x="1568" y="317"/>
                    <a:pt x="1568" y="217"/>
                    <a:pt x="1502" y="150"/>
                  </a:cubicBezTo>
                  <a:cubicBezTo>
                    <a:pt x="1365" y="38"/>
                    <a:pt x="1164" y="0"/>
                    <a:pt x="956"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5" name="Google Shape;5146;p56">
              <a:extLst>
                <a:ext uri="{FF2B5EF4-FFF2-40B4-BE49-F238E27FC236}">
                  <a16:creationId xmlns:a16="http://schemas.microsoft.com/office/drawing/2014/main" id="{C4151D51-7EEB-A4BD-7549-8677FED93163}"/>
                </a:ext>
              </a:extLst>
            </p:cNvPr>
            <p:cNvSpPr/>
            <p:nvPr/>
          </p:nvSpPr>
          <p:spPr>
            <a:xfrm>
              <a:off x="17425125" y="6944975"/>
              <a:ext cx="39200" cy="10875"/>
            </a:xfrm>
            <a:custGeom>
              <a:avLst/>
              <a:gdLst/>
              <a:ahLst/>
              <a:cxnLst/>
              <a:rect l="l" t="t" r="r" b="b"/>
              <a:pathLst>
                <a:path w="1568" h="435" extrusionOk="0">
                  <a:moveTo>
                    <a:pt x="941" y="0"/>
                  </a:moveTo>
                  <a:cubicBezTo>
                    <a:pt x="596" y="0"/>
                    <a:pt x="237" y="97"/>
                    <a:pt x="134" y="118"/>
                  </a:cubicBezTo>
                  <a:cubicBezTo>
                    <a:pt x="33" y="151"/>
                    <a:pt x="0" y="252"/>
                    <a:pt x="33" y="318"/>
                  </a:cubicBezTo>
                  <a:cubicBezTo>
                    <a:pt x="33" y="385"/>
                    <a:pt x="100" y="418"/>
                    <a:pt x="167" y="418"/>
                  </a:cubicBezTo>
                  <a:lnTo>
                    <a:pt x="200" y="418"/>
                  </a:lnTo>
                  <a:cubicBezTo>
                    <a:pt x="420" y="358"/>
                    <a:pt x="713" y="310"/>
                    <a:pt x="947" y="310"/>
                  </a:cubicBezTo>
                  <a:cubicBezTo>
                    <a:pt x="1104" y="310"/>
                    <a:pt x="1234" y="332"/>
                    <a:pt x="1301" y="385"/>
                  </a:cubicBezTo>
                  <a:cubicBezTo>
                    <a:pt x="1334" y="418"/>
                    <a:pt x="1376" y="435"/>
                    <a:pt x="1418" y="435"/>
                  </a:cubicBezTo>
                  <a:cubicBezTo>
                    <a:pt x="1459" y="435"/>
                    <a:pt x="1501" y="418"/>
                    <a:pt x="1535" y="385"/>
                  </a:cubicBezTo>
                  <a:cubicBezTo>
                    <a:pt x="1568" y="318"/>
                    <a:pt x="1568" y="218"/>
                    <a:pt x="1501" y="151"/>
                  </a:cubicBezTo>
                  <a:cubicBezTo>
                    <a:pt x="1361" y="37"/>
                    <a:pt x="1154" y="0"/>
                    <a:pt x="94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6" name="Google Shape;5147;p56">
              <a:extLst>
                <a:ext uri="{FF2B5EF4-FFF2-40B4-BE49-F238E27FC236}">
                  <a16:creationId xmlns:a16="http://schemas.microsoft.com/office/drawing/2014/main" id="{1ACD61B1-1A31-3E23-2762-F8D068D3EC61}"/>
                </a:ext>
              </a:extLst>
            </p:cNvPr>
            <p:cNvSpPr/>
            <p:nvPr/>
          </p:nvSpPr>
          <p:spPr>
            <a:xfrm>
              <a:off x="17440125" y="6983375"/>
              <a:ext cx="40050" cy="11275"/>
            </a:xfrm>
            <a:custGeom>
              <a:avLst/>
              <a:gdLst/>
              <a:ahLst/>
              <a:cxnLst/>
              <a:rect l="l" t="t" r="r" b="b"/>
              <a:pathLst>
                <a:path w="1602" h="451" extrusionOk="0">
                  <a:moveTo>
                    <a:pt x="971" y="0"/>
                  </a:moveTo>
                  <a:cubicBezTo>
                    <a:pt x="620" y="0"/>
                    <a:pt x="239" y="108"/>
                    <a:pt x="134" y="150"/>
                  </a:cubicBezTo>
                  <a:cubicBezTo>
                    <a:pt x="67" y="150"/>
                    <a:pt x="1" y="250"/>
                    <a:pt x="34" y="317"/>
                  </a:cubicBezTo>
                  <a:cubicBezTo>
                    <a:pt x="67" y="383"/>
                    <a:pt x="134" y="450"/>
                    <a:pt x="201" y="450"/>
                  </a:cubicBezTo>
                  <a:lnTo>
                    <a:pt x="234" y="450"/>
                  </a:lnTo>
                  <a:cubicBezTo>
                    <a:pt x="438" y="389"/>
                    <a:pt x="730" y="328"/>
                    <a:pt x="964" y="328"/>
                  </a:cubicBezTo>
                  <a:cubicBezTo>
                    <a:pt x="1112" y="328"/>
                    <a:pt x="1237" y="352"/>
                    <a:pt x="1301" y="417"/>
                  </a:cubicBezTo>
                  <a:cubicBezTo>
                    <a:pt x="1329" y="431"/>
                    <a:pt x="1362" y="439"/>
                    <a:pt x="1397" y="439"/>
                  </a:cubicBezTo>
                  <a:cubicBezTo>
                    <a:pt x="1445" y="439"/>
                    <a:pt x="1496" y="423"/>
                    <a:pt x="1535" y="383"/>
                  </a:cubicBezTo>
                  <a:cubicBezTo>
                    <a:pt x="1602" y="317"/>
                    <a:pt x="1568" y="217"/>
                    <a:pt x="1502" y="150"/>
                  </a:cubicBezTo>
                  <a:cubicBezTo>
                    <a:pt x="1377" y="38"/>
                    <a:pt x="1179" y="0"/>
                    <a:pt x="97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7" name="Google Shape;5148;p56">
              <a:extLst>
                <a:ext uri="{FF2B5EF4-FFF2-40B4-BE49-F238E27FC236}">
                  <a16:creationId xmlns:a16="http://schemas.microsoft.com/office/drawing/2014/main" id="{26D07DD4-3C2F-974F-DF98-ACA55EC9C781}"/>
                </a:ext>
              </a:extLst>
            </p:cNvPr>
            <p:cNvSpPr/>
            <p:nvPr/>
          </p:nvSpPr>
          <p:spPr>
            <a:xfrm>
              <a:off x="17495175" y="6958075"/>
              <a:ext cx="39200" cy="10800"/>
            </a:xfrm>
            <a:custGeom>
              <a:avLst/>
              <a:gdLst/>
              <a:ahLst/>
              <a:cxnLst/>
              <a:rect l="l" t="t" r="r" b="b"/>
              <a:pathLst>
                <a:path w="1568" h="432" extrusionOk="0">
                  <a:moveTo>
                    <a:pt x="905" y="1"/>
                  </a:moveTo>
                  <a:cubicBezTo>
                    <a:pt x="571" y="1"/>
                    <a:pt x="233" y="88"/>
                    <a:pt x="134" y="128"/>
                  </a:cubicBezTo>
                  <a:cubicBezTo>
                    <a:pt x="67" y="161"/>
                    <a:pt x="0" y="228"/>
                    <a:pt x="33" y="328"/>
                  </a:cubicBezTo>
                  <a:cubicBezTo>
                    <a:pt x="33" y="395"/>
                    <a:pt x="100" y="428"/>
                    <a:pt x="167" y="428"/>
                  </a:cubicBezTo>
                  <a:lnTo>
                    <a:pt x="234" y="428"/>
                  </a:lnTo>
                  <a:cubicBezTo>
                    <a:pt x="438" y="367"/>
                    <a:pt x="730" y="306"/>
                    <a:pt x="964" y="306"/>
                  </a:cubicBezTo>
                  <a:cubicBezTo>
                    <a:pt x="1112" y="306"/>
                    <a:pt x="1236" y="330"/>
                    <a:pt x="1301" y="395"/>
                  </a:cubicBezTo>
                  <a:cubicBezTo>
                    <a:pt x="1327" y="420"/>
                    <a:pt x="1357" y="431"/>
                    <a:pt x="1388" y="431"/>
                  </a:cubicBezTo>
                  <a:cubicBezTo>
                    <a:pt x="1439" y="431"/>
                    <a:pt x="1493" y="403"/>
                    <a:pt x="1535" y="361"/>
                  </a:cubicBezTo>
                  <a:cubicBezTo>
                    <a:pt x="1568" y="295"/>
                    <a:pt x="1568" y="195"/>
                    <a:pt x="1501" y="161"/>
                  </a:cubicBezTo>
                  <a:cubicBezTo>
                    <a:pt x="1353" y="40"/>
                    <a:pt x="1130" y="1"/>
                    <a:pt x="90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8" name="Google Shape;5149;p56">
              <a:extLst>
                <a:ext uri="{FF2B5EF4-FFF2-40B4-BE49-F238E27FC236}">
                  <a16:creationId xmlns:a16="http://schemas.microsoft.com/office/drawing/2014/main" id="{634F23BA-E417-E707-2E38-C4D4A98B6C22}"/>
                </a:ext>
              </a:extLst>
            </p:cNvPr>
            <p:cNvSpPr/>
            <p:nvPr/>
          </p:nvSpPr>
          <p:spPr>
            <a:xfrm>
              <a:off x="17511000" y="7003250"/>
              <a:ext cx="38400" cy="12250"/>
            </a:xfrm>
            <a:custGeom>
              <a:avLst/>
              <a:gdLst/>
              <a:ahLst/>
              <a:cxnLst/>
              <a:rect l="l" t="t" r="r" b="b"/>
              <a:pathLst>
                <a:path w="1536" h="490" extrusionOk="0">
                  <a:moveTo>
                    <a:pt x="716" y="1"/>
                  </a:moveTo>
                  <a:cubicBezTo>
                    <a:pt x="452" y="1"/>
                    <a:pt x="214" y="40"/>
                    <a:pt x="134" y="55"/>
                  </a:cubicBezTo>
                  <a:cubicBezTo>
                    <a:pt x="34" y="89"/>
                    <a:pt x="1" y="155"/>
                    <a:pt x="1" y="256"/>
                  </a:cubicBezTo>
                  <a:cubicBezTo>
                    <a:pt x="34" y="322"/>
                    <a:pt x="101" y="389"/>
                    <a:pt x="168" y="389"/>
                  </a:cubicBezTo>
                  <a:cubicBezTo>
                    <a:pt x="338" y="343"/>
                    <a:pt x="551" y="318"/>
                    <a:pt x="748" y="318"/>
                  </a:cubicBezTo>
                  <a:cubicBezTo>
                    <a:pt x="975" y="318"/>
                    <a:pt x="1179" y="351"/>
                    <a:pt x="1268" y="422"/>
                  </a:cubicBezTo>
                  <a:cubicBezTo>
                    <a:pt x="1302" y="456"/>
                    <a:pt x="1335" y="489"/>
                    <a:pt x="1369" y="489"/>
                  </a:cubicBezTo>
                  <a:cubicBezTo>
                    <a:pt x="1402" y="489"/>
                    <a:pt x="1469" y="456"/>
                    <a:pt x="1502" y="456"/>
                  </a:cubicBezTo>
                  <a:cubicBezTo>
                    <a:pt x="1535" y="389"/>
                    <a:pt x="1535" y="289"/>
                    <a:pt x="1502" y="222"/>
                  </a:cubicBezTo>
                  <a:cubicBezTo>
                    <a:pt x="1327" y="48"/>
                    <a:pt x="1006" y="1"/>
                    <a:pt x="716"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9" name="Google Shape;5150;p56">
              <a:extLst>
                <a:ext uri="{FF2B5EF4-FFF2-40B4-BE49-F238E27FC236}">
                  <a16:creationId xmlns:a16="http://schemas.microsoft.com/office/drawing/2014/main" id="{D6B767DC-9B12-BF03-81D8-81D5848F9A68}"/>
                </a:ext>
              </a:extLst>
            </p:cNvPr>
            <p:cNvSpPr/>
            <p:nvPr/>
          </p:nvSpPr>
          <p:spPr>
            <a:xfrm>
              <a:off x="17553550" y="6989400"/>
              <a:ext cx="36700" cy="19425"/>
            </a:xfrm>
            <a:custGeom>
              <a:avLst/>
              <a:gdLst/>
              <a:ahLst/>
              <a:cxnLst/>
              <a:rect l="l" t="t" r="r" b="b"/>
              <a:pathLst>
                <a:path w="1468" h="777" extrusionOk="0">
                  <a:moveTo>
                    <a:pt x="150" y="0"/>
                  </a:moveTo>
                  <a:cubicBezTo>
                    <a:pt x="78" y="0"/>
                    <a:pt x="28" y="60"/>
                    <a:pt x="0" y="142"/>
                  </a:cubicBezTo>
                  <a:cubicBezTo>
                    <a:pt x="0" y="209"/>
                    <a:pt x="67" y="309"/>
                    <a:pt x="167" y="309"/>
                  </a:cubicBezTo>
                  <a:cubicBezTo>
                    <a:pt x="500" y="343"/>
                    <a:pt x="1068" y="476"/>
                    <a:pt x="1168" y="676"/>
                  </a:cubicBezTo>
                  <a:cubicBezTo>
                    <a:pt x="1201" y="743"/>
                    <a:pt x="1234" y="776"/>
                    <a:pt x="1301" y="776"/>
                  </a:cubicBezTo>
                  <a:cubicBezTo>
                    <a:pt x="1334" y="776"/>
                    <a:pt x="1368" y="776"/>
                    <a:pt x="1368" y="743"/>
                  </a:cubicBezTo>
                  <a:cubicBezTo>
                    <a:pt x="1468" y="709"/>
                    <a:pt x="1468" y="609"/>
                    <a:pt x="1434" y="543"/>
                  </a:cubicBezTo>
                  <a:cubicBezTo>
                    <a:pt x="1234" y="109"/>
                    <a:pt x="367" y="9"/>
                    <a:pt x="200" y="9"/>
                  </a:cubicBezTo>
                  <a:cubicBezTo>
                    <a:pt x="183" y="3"/>
                    <a:pt x="166" y="0"/>
                    <a:pt x="15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0" name="Google Shape;5151;p56">
              <a:extLst>
                <a:ext uri="{FF2B5EF4-FFF2-40B4-BE49-F238E27FC236}">
                  <a16:creationId xmlns:a16="http://schemas.microsoft.com/office/drawing/2014/main" id="{ED4D9218-4269-8C77-7B8A-300921D3CCC7}"/>
                </a:ext>
              </a:extLst>
            </p:cNvPr>
            <p:cNvSpPr/>
            <p:nvPr/>
          </p:nvSpPr>
          <p:spPr>
            <a:xfrm>
              <a:off x="17382575" y="6916650"/>
              <a:ext cx="39225" cy="11275"/>
            </a:xfrm>
            <a:custGeom>
              <a:avLst/>
              <a:gdLst/>
              <a:ahLst/>
              <a:cxnLst/>
              <a:rect l="l" t="t" r="r" b="b"/>
              <a:pathLst>
                <a:path w="1569" h="451" extrusionOk="0">
                  <a:moveTo>
                    <a:pt x="957" y="1"/>
                  </a:moveTo>
                  <a:cubicBezTo>
                    <a:pt x="607" y="1"/>
                    <a:pt x="239" y="108"/>
                    <a:pt x="134" y="150"/>
                  </a:cubicBezTo>
                  <a:cubicBezTo>
                    <a:pt x="68" y="184"/>
                    <a:pt x="1" y="250"/>
                    <a:pt x="34" y="350"/>
                  </a:cubicBezTo>
                  <a:cubicBezTo>
                    <a:pt x="68" y="417"/>
                    <a:pt x="101" y="451"/>
                    <a:pt x="168" y="451"/>
                  </a:cubicBezTo>
                  <a:lnTo>
                    <a:pt x="234" y="451"/>
                  </a:lnTo>
                  <a:cubicBezTo>
                    <a:pt x="453" y="385"/>
                    <a:pt x="771" y="320"/>
                    <a:pt x="1012" y="320"/>
                  </a:cubicBezTo>
                  <a:cubicBezTo>
                    <a:pt x="1139" y="320"/>
                    <a:pt x="1244" y="338"/>
                    <a:pt x="1302" y="384"/>
                  </a:cubicBezTo>
                  <a:cubicBezTo>
                    <a:pt x="1327" y="409"/>
                    <a:pt x="1358" y="420"/>
                    <a:pt x="1389" y="420"/>
                  </a:cubicBezTo>
                  <a:cubicBezTo>
                    <a:pt x="1440" y="420"/>
                    <a:pt x="1494" y="392"/>
                    <a:pt x="1535" y="350"/>
                  </a:cubicBezTo>
                  <a:cubicBezTo>
                    <a:pt x="1569" y="284"/>
                    <a:pt x="1569" y="184"/>
                    <a:pt x="1502" y="150"/>
                  </a:cubicBezTo>
                  <a:cubicBezTo>
                    <a:pt x="1365" y="39"/>
                    <a:pt x="1164" y="1"/>
                    <a:pt x="957"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1" name="Google Shape;5152;p56">
              <a:extLst>
                <a:ext uri="{FF2B5EF4-FFF2-40B4-BE49-F238E27FC236}">
                  <a16:creationId xmlns:a16="http://schemas.microsoft.com/office/drawing/2014/main" id="{4A83433C-4EF1-DDEC-0687-11F1A2E8B03F}"/>
                </a:ext>
              </a:extLst>
            </p:cNvPr>
            <p:cNvSpPr/>
            <p:nvPr/>
          </p:nvSpPr>
          <p:spPr>
            <a:xfrm>
              <a:off x="17283350" y="6944975"/>
              <a:ext cx="39225" cy="12150"/>
            </a:xfrm>
            <a:custGeom>
              <a:avLst/>
              <a:gdLst/>
              <a:ahLst/>
              <a:cxnLst/>
              <a:rect l="l" t="t" r="r" b="b"/>
              <a:pathLst>
                <a:path w="1569" h="486" extrusionOk="0">
                  <a:moveTo>
                    <a:pt x="1032" y="1"/>
                  </a:moveTo>
                  <a:cubicBezTo>
                    <a:pt x="661" y="1"/>
                    <a:pt x="246" y="129"/>
                    <a:pt x="134" y="151"/>
                  </a:cubicBezTo>
                  <a:cubicBezTo>
                    <a:pt x="34" y="185"/>
                    <a:pt x="0" y="285"/>
                    <a:pt x="34" y="352"/>
                  </a:cubicBezTo>
                  <a:cubicBezTo>
                    <a:pt x="34" y="418"/>
                    <a:pt x="100" y="485"/>
                    <a:pt x="167" y="485"/>
                  </a:cubicBezTo>
                  <a:cubicBezTo>
                    <a:pt x="201" y="485"/>
                    <a:pt x="201" y="452"/>
                    <a:pt x="234" y="452"/>
                  </a:cubicBezTo>
                  <a:cubicBezTo>
                    <a:pt x="467" y="382"/>
                    <a:pt x="814" y="295"/>
                    <a:pt x="1059" y="295"/>
                  </a:cubicBezTo>
                  <a:cubicBezTo>
                    <a:pt x="1165" y="295"/>
                    <a:pt x="1251" y="311"/>
                    <a:pt x="1301" y="352"/>
                  </a:cubicBezTo>
                  <a:cubicBezTo>
                    <a:pt x="1335" y="385"/>
                    <a:pt x="1376" y="402"/>
                    <a:pt x="1418" y="402"/>
                  </a:cubicBezTo>
                  <a:cubicBezTo>
                    <a:pt x="1460" y="402"/>
                    <a:pt x="1501" y="385"/>
                    <a:pt x="1535" y="352"/>
                  </a:cubicBezTo>
                  <a:cubicBezTo>
                    <a:pt x="1568" y="285"/>
                    <a:pt x="1568" y="185"/>
                    <a:pt x="1501" y="118"/>
                  </a:cubicBezTo>
                  <a:cubicBezTo>
                    <a:pt x="1382" y="31"/>
                    <a:pt x="1212" y="1"/>
                    <a:pt x="1032"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2" name="Google Shape;5153;p56">
              <a:extLst>
                <a:ext uri="{FF2B5EF4-FFF2-40B4-BE49-F238E27FC236}">
                  <a16:creationId xmlns:a16="http://schemas.microsoft.com/office/drawing/2014/main" id="{9955431B-317F-39D0-DE53-441F5BE999C3}"/>
                </a:ext>
              </a:extLst>
            </p:cNvPr>
            <p:cNvSpPr/>
            <p:nvPr/>
          </p:nvSpPr>
          <p:spPr>
            <a:xfrm>
              <a:off x="17242475" y="6974975"/>
              <a:ext cx="38400" cy="17175"/>
            </a:xfrm>
            <a:custGeom>
              <a:avLst/>
              <a:gdLst/>
              <a:ahLst/>
              <a:cxnLst/>
              <a:rect l="l" t="t" r="r" b="b"/>
              <a:pathLst>
                <a:path w="1536" h="687" extrusionOk="0">
                  <a:moveTo>
                    <a:pt x="1169" y="0"/>
                  </a:moveTo>
                  <a:cubicBezTo>
                    <a:pt x="741" y="0"/>
                    <a:pt x="210" y="304"/>
                    <a:pt x="101" y="386"/>
                  </a:cubicBezTo>
                  <a:cubicBezTo>
                    <a:pt x="34" y="419"/>
                    <a:pt x="1" y="519"/>
                    <a:pt x="34" y="619"/>
                  </a:cubicBezTo>
                  <a:cubicBezTo>
                    <a:pt x="68" y="653"/>
                    <a:pt x="134" y="686"/>
                    <a:pt x="168" y="686"/>
                  </a:cubicBezTo>
                  <a:cubicBezTo>
                    <a:pt x="201" y="686"/>
                    <a:pt x="234" y="686"/>
                    <a:pt x="268" y="653"/>
                  </a:cubicBezTo>
                  <a:cubicBezTo>
                    <a:pt x="528" y="479"/>
                    <a:pt x="963" y="306"/>
                    <a:pt x="1205" y="306"/>
                  </a:cubicBezTo>
                  <a:cubicBezTo>
                    <a:pt x="1242" y="306"/>
                    <a:pt x="1275" y="310"/>
                    <a:pt x="1302" y="319"/>
                  </a:cubicBezTo>
                  <a:cubicBezTo>
                    <a:pt x="1320" y="328"/>
                    <a:pt x="1340" y="332"/>
                    <a:pt x="1361" y="332"/>
                  </a:cubicBezTo>
                  <a:cubicBezTo>
                    <a:pt x="1417" y="332"/>
                    <a:pt x="1478" y="301"/>
                    <a:pt x="1502" y="252"/>
                  </a:cubicBezTo>
                  <a:cubicBezTo>
                    <a:pt x="1535" y="186"/>
                    <a:pt x="1502" y="86"/>
                    <a:pt x="1435" y="52"/>
                  </a:cubicBezTo>
                  <a:cubicBezTo>
                    <a:pt x="1356" y="16"/>
                    <a:pt x="1265" y="0"/>
                    <a:pt x="1169"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3" name="Google Shape;5154;p56">
              <a:extLst>
                <a:ext uri="{FF2B5EF4-FFF2-40B4-BE49-F238E27FC236}">
                  <a16:creationId xmlns:a16="http://schemas.microsoft.com/office/drawing/2014/main" id="{0CA37058-FE42-A705-7CD8-54F91E564F74}"/>
                </a:ext>
              </a:extLst>
            </p:cNvPr>
            <p:cNvSpPr/>
            <p:nvPr/>
          </p:nvSpPr>
          <p:spPr>
            <a:xfrm>
              <a:off x="16809675" y="6839250"/>
              <a:ext cx="35875" cy="22800"/>
            </a:xfrm>
            <a:custGeom>
              <a:avLst/>
              <a:gdLst/>
              <a:ahLst/>
              <a:cxnLst/>
              <a:rect l="l" t="t" r="r" b="b"/>
              <a:pathLst>
                <a:path w="1435" h="912" extrusionOk="0">
                  <a:moveTo>
                    <a:pt x="1197" y="0"/>
                  </a:moveTo>
                  <a:cubicBezTo>
                    <a:pt x="745" y="0"/>
                    <a:pt x="191" y="552"/>
                    <a:pt x="67" y="644"/>
                  </a:cubicBezTo>
                  <a:cubicBezTo>
                    <a:pt x="1" y="711"/>
                    <a:pt x="1" y="811"/>
                    <a:pt x="67" y="878"/>
                  </a:cubicBezTo>
                  <a:cubicBezTo>
                    <a:pt x="101" y="911"/>
                    <a:pt x="134" y="911"/>
                    <a:pt x="167" y="911"/>
                  </a:cubicBezTo>
                  <a:cubicBezTo>
                    <a:pt x="234" y="911"/>
                    <a:pt x="267" y="911"/>
                    <a:pt x="301" y="878"/>
                  </a:cubicBezTo>
                  <a:cubicBezTo>
                    <a:pt x="523" y="624"/>
                    <a:pt x="958" y="309"/>
                    <a:pt x="1201" y="309"/>
                  </a:cubicBezTo>
                  <a:cubicBezTo>
                    <a:pt x="1212" y="309"/>
                    <a:pt x="1224" y="309"/>
                    <a:pt x="1235" y="311"/>
                  </a:cubicBezTo>
                  <a:cubicBezTo>
                    <a:pt x="1247" y="317"/>
                    <a:pt x="1260" y="320"/>
                    <a:pt x="1274" y="320"/>
                  </a:cubicBezTo>
                  <a:cubicBezTo>
                    <a:pt x="1335" y="320"/>
                    <a:pt x="1402" y="265"/>
                    <a:pt x="1402" y="211"/>
                  </a:cubicBezTo>
                  <a:cubicBezTo>
                    <a:pt x="1435" y="111"/>
                    <a:pt x="1368" y="44"/>
                    <a:pt x="1301" y="11"/>
                  </a:cubicBezTo>
                  <a:cubicBezTo>
                    <a:pt x="1267" y="3"/>
                    <a:pt x="1233" y="0"/>
                    <a:pt x="1197"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4" name="Google Shape;5155;p56">
              <a:extLst>
                <a:ext uri="{FF2B5EF4-FFF2-40B4-BE49-F238E27FC236}">
                  <a16:creationId xmlns:a16="http://schemas.microsoft.com/office/drawing/2014/main" id="{C171C2AC-8CAF-09E9-3427-35282D29808D}"/>
                </a:ext>
              </a:extLst>
            </p:cNvPr>
            <p:cNvSpPr/>
            <p:nvPr/>
          </p:nvSpPr>
          <p:spPr>
            <a:xfrm>
              <a:off x="16809675" y="6870925"/>
              <a:ext cx="35875" cy="22800"/>
            </a:xfrm>
            <a:custGeom>
              <a:avLst/>
              <a:gdLst/>
              <a:ahLst/>
              <a:cxnLst/>
              <a:rect l="l" t="t" r="r" b="b"/>
              <a:pathLst>
                <a:path w="1435" h="912" extrusionOk="0">
                  <a:moveTo>
                    <a:pt x="1192" y="0"/>
                  </a:moveTo>
                  <a:cubicBezTo>
                    <a:pt x="741" y="0"/>
                    <a:pt x="190" y="522"/>
                    <a:pt x="67" y="645"/>
                  </a:cubicBezTo>
                  <a:cubicBezTo>
                    <a:pt x="1" y="712"/>
                    <a:pt x="1" y="778"/>
                    <a:pt x="67" y="845"/>
                  </a:cubicBezTo>
                  <a:cubicBezTo>
                    <a:pt x="101" y="879"/>
                    <a:pt x="134" y="912"/>
                    <a:pt x="167" y="912"/>
                  </a:cubicBezTo>
                  <a:cubicBezTo>
                    <a:pt x="234" y="912"/>
                    <a:pt x="267" y="879"/>
                    <a:pt x="301" y="845"/>
                  </a:cubicBezTo>
                  <a:cubicBezTo>
                    <a:pt x="515" y="631"/>
                    <a:pt x="927" y="304"/>
                    <a:pt x="1173" y="304"/>
                  </a:cubicBezTo>
                  <a:cubicBezTo>
                    <a:pt x="1195" y="304"/>
                    <a:pt x="1216" y="306"/>
                    <a:pt x="1235" y="311"/>
                  </a:cubicBezTo>
                  <a:cubicBezTo>
                    <a:pt x="1301" y="311"/>
                    <a:pt x="1402" y="278"/>
                    <a:pt x="1402" y="178"/>
                  </a:cubicBezTo>
                  <a:cubicBezTo>
                    <a:pt x="1435" y="78"/>
                    <a:pt x="1368" y="11"/>
                    <a:pt x="1301" y="11"/>
                  </a:cubicBezTo>
                  <a:cubicBezTo>
                    <a:pt x="1266" y="4"/>
                    <a:pt x="1229" y="0"/>
                    <a:pt x="1192"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5" name="Google Shape;5156;p56">
              <a:extLst>
                <a:ext uri="{FF2B5EF4-FFF2-40B4-BE49-F238E27FC236}">
                  <a16:creationId xmlns:a16="http://schemas.microsoft.com/office/drawing/2014/main" id="{242BCC75-00FA-C296-4E28-634BDD1A6E6A}"/>
                </a:ext>
              </a:extLst>
            </p:cNvPr>
            <p:cNvSpPr/>
            <p:nvPr/>
          </p:nvSpPr>
          <p:spPr>
            <a:xfrm>
              <a:off x="16766300" y="6862725"/>
              <a:ext cx="35050" cy="23500"/>
            </a:xfrm>
            <a:custGeom>
              <a:avLst/>
              <a:gdLst/>
              <a:ahLst/>
              <a:cxnLst/>
              <a:rect l="l" t="t" r="r" b="b"/>
              <a:pathLst>
                <a:path w="1402" h="940" extrusionOk="0">
                  <a:moveTo>
                    <a:pt x="1194" y="1"/>
                  </a:moveTo>
                  <a:cubicBezTo>
                    <a:pt x="737" y="1"/>
                    <a:pt x="163" y="546"/>
                    <a:pt x="68" y="673"/>
                  </a:cubicBezTo>
                  <a:cubicBezTo>
                    <a:pt x="1" y="706"/>
                    <a:pt x="1" y="806"/>
                    <a:pt x="68" y="873"/>
                  </a:cubicBezTo>
                  <a:cubicBezTo>
                    <a:pt x="101" y="906"/>
                    <a:pt x="134" y="940"/>
                    <a:pt x="168" y="940"/>
                  </a:cubicBezTo>
                  <a:cubicBezTo>
                    <a:pt x="201" y="940"/>
                    <a:pt x="268" y="906"/>
                    <a:pt x="268" y="873"/>
                  </a:cubicBezTo>
                  <a:cubicBezTo>
                    <a:pt x="513" y="658"/>
                    <a:pt x="927" y="331"/>
                    <a:pt x="1148" y="331"/>
                  </a:cubicBezTo>
                  <a:cubicBezTo>
                    <a:pt x="1168" y="331"/>
                    <a:pt x="1186" y="334"/>
                    <a:pt x="1202" y="339"/>
                  </a:cubicBezTo>
                  <a:cubicBezTo>
                    <a:pt x="1302" y="339"/>
                    <a:pt x="1369" y="273"/>
                    <a:pt x="1402" y="206"/>
                  </a:cubicBezTo>
                  <a:cubicBezTo>
                    <a:pt x="1402" y="106"/>
                    <a:pt x="1369" y="39"/>
                    <a:pt x="1269" y="6"/>
                  </a:cubicBezTo>
                  <a:cubicBezTo>
                    <a:pt x="1244" y="2"/>
                    <a:pt x="1219" y="1"/>
                    <a:pt x="119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6" name="Google Shape;5157;p56">
              <a:extLst>
                <a:ext uri="{FF2B5EF4-FFF2-40B4-BE49-F238E27FC236}">
                  <a16:creationId xmlns:a16="http://schemas.microsoft.com/office/drawing/2014/main" id="{7356BF67-0EC2-038E-6F55-E5F02E233C8A}"/>
                </a:ext>
              </a:extLst>
            </p:cNvPr>
            <p:cNvSpPr/>
            <p:nvPr/>
          </p:nvSpPr>
          <p:spPr>
            <a:xfrm>
              <a:off x="16752975" y="6895100"/>
              <a:ext cx="35050" cy="22825"/>
            </a:xfrm>
            <a:custGeom>
              <a:avLst/>
              <a:gdLst/>
              <a:ahLst/>
              <a:cxnLst/>
              <a:rect l="l" t="t" r="r" b="b"/>
              <a:pathLst>
                <a:path w="1402" h="913" extrusionOk="0">
                  <a:moveTo>
                    <a:pt x="1158" y="0"/>
                  </a:moveTo>
                  <a:cubicBezTo>
                    <a:pt x="707" y="0"/>
                    <a:pt x="159" y="522"/>
                    <a:pt x="67" y="645"/>
                  </a:cubicBezTo>
                  <a:cubicBezTo>
                    <a:pt x="0" y="712"/>
                    <a:pt x="0" y="812"/>
                    <a:pt x="67" y="879"/>
                  </a:cubicBezTo>
                  <a:cubicBezTo>
                    <a:pt x="100" y="879"/>
                    <a:pt x="134" y="912"/>
                    <a:pt x="167" y="912"/>
                  </a:cubicBezTo>
                  <a:cubicBezTo>
                    <a:pt x="200" y="912"/>
                    <a:pt x="234" y="879"/>
                    <a:pt x="267" y="846"/>
                  </a:cubicBezTo>
                  <a:cubicBezTo>
                    <a:pt x="521" y="623"/>
                    <a:pt x="958" y="310"/>
                    <a:pt x="1171" y="310"/>
                  </a:cubicBezTo>
                  <a:cubicBezTo>
                    <a:pt x="1182" y="310"/>
                    <a:pt x="1192" y="310"/>
                    <a:pt x="1201" y="312"/>
                  </a:cubicBezTo>
                  <a:cubicBezTo>
                    <a:pt x="1301" y="312"/>
                    <a:pt x="1368" y="278"/>
                    <a:pt x="1401" y="178"/>
                  </a:cubicBezTo>
                  <a:cubicBezTo>
                    <a:pt x="1401" y="112"/>
                    <a:pt x="1368" y="12"/>
                    <a:pt x="1268" y="12"/>
                  </a:cubicBezTo>
                  <a:cubicBezTo>
                    <a:pt x="1232" y="4"/>
                    <a:pt x="1196" y="0"/>
                    <a:pt x="1158"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7" name="Google Shape;5158;p56">
              <a:extLst>
                <a:ext uri="{FF2B5EF4-FFF2-40B4-BE49-F238E27FC236}">
                  <a16:creationId xmlns:a16="http://schemas.microsoft.com/office/drawing/2014/main" id="{1E28F1CD-3D7E-A2BA-7DC5-69701D891F75}"/>
                </a:ext>
              </a:extLst>
            </p:cNvPr>
            <p:cNvSpPr/>
            <p:nvPr/>
          </p:nvSpPr>
          <p:spPr>
            <a:xfrm>
              <a:off x="17014000" y="6995175"/>
              <a:ext cx="35025" cy="22825"/>
            </a:xfrm>
            <a:custGeom>
              <a:avLst/>
              <a:gdLst/>
              <a:ahLst/>
              <a:cxnLst/>
              <a:rect l="l" t="t" r="r" b="b"/>
              <a:pathLst>
                <a:path w="1401" h="913" extrusionOk="0">
                  <a:moveTo>
                    <a:pt x="1158" y="0"/>
                  </a:moveTo>
                  <a:cubicBezTo>
                    <a:pt x="707" y="0"/>
                    <a:pt x="157" y="522"/>
                    <a:pt x="33" y="645"/>
                  </a:cubicBezTo>
                  <a:cubicBezTo>
                    <a:pt x="0" y="712"/>
                    <a:pt x="0" y="812"/>
                    <a:pt x="67" y="879"/>
                  </a:cubicBezTo>
                  <a:cubicBezTo>
                    <a:pt x="67" y="879"/>
                    <a:pt x="133" y="912"/>
                    <a:pt x="167" y="912"/>
                  </a:cubicBezTo>
                  <a:cubicBezTo>
                    <a:pt x="200" y="912"/>
                    <a:pt x="234" y="879"/>
                    <a:pt x="267" y="879"/>
                  </a:cubicBezTo>
                  <a:cubicBezTo>
                    <a:pt x="521" y="624"/>
                    <a:pt x="927" y="309"/>
                    <a:pt x="1167" y="309"/>
                  </a:cubicBezTo>
                  <a:cubicBezTo>
                    <a:pt x="1179" y="309"/>
                    <a:pt x="1190" y="310"/>
                    <a:pt x="1201" y="312"/>
                  </a:cubicBezTo>
                  <a:cubicBezTo>
                    <a:pt x="1301" y="312"/>
                    <a:pt x="1368" y="278"/>
                    <a:pt x="1401" y="178"/>
                  </a:cubicBezTo>
                  <a:cubicBezTo>
                    <a:pt x="1401" y="112"/>
                    <a:pt x="1334" y="11"/>
                    <a:pt x="1268" y="11"/>
                  </a:cubicBezTo>
                  <a:cubicBezTo>
                    <a:pt x="1232" y="4"/>
                    <a:pt x="1195" y="0"/>
                    <a:pt x="1158"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8" name="Google Shape;5159;p56">
              <a:extLst>
                <a:ext uri="{FF2B5EF4-FFF2-40B4-BE49-F238E27FC236}">
                  <a16:creationId xmlns:a16="http://schemas.microsoft.com/office/drawing/2014/main" id="{5D58CB65-96CC-1BAB-5EC7-BF5D6A961048}"/>
                </a:ext>
              </a:extLst>
            </p:cNvPr>
            <p:cNvSpPr/>
            <p:nvPr/>
          </p:nvSpPr>
          <p:spPr>
            <a:xfrm>
              <a:off x="17014000" y="7026050"/>
              <a:ext cx="35025" cy="22800"/>
            </a:xfrm>
            <a:custGeom>
              <a:avLst/>
              <a:gdLst/>
              <a:ahLst/>
              <a:cxnLst/>
              <a:rect l="l" t="t" r="r" b="b"/>
              <a:pathLst>
                <a:path w="1401" h="912" extrusionOk="0">
                  <a:moveTo>
                    <a:pt x="1163" y="0"/>
                  </a:moveTo>
                  <a:cubicBezTo>
                    <a:pt x="711" y="0"/>
                    <a:pt x="157" y="552"/>
                    <a:pt x="33" y="645"/>
                  </a:cubicBezTo>
                  <a:cubicBezTo>
                    <a:pt x="0" y="711"/>
                    <a:pt x="0" y="811"/>
                    <a:pt x="67" y="878"/>
                  </a:cubicBezTo>
                  <a:cubicBezTo>
                    <a:pt x="67" y="911"/>
                    <a:pt x="133" y="911"/>
                    <a:pt x="167" y="911"/>
                  </a:cubicBezTo>
                  <a:cubicBezTo>
                    <a:pt x="200" y="911"/>
                    <a:pt x="234" y="911"/>
                    <a:pt x="267" y="878"/>
                  </a:cubicBezTo>
                  <a:cubicBezTo>
                    <a:pt x="521" y="624"/>
                    <a:pt x="927" y="309"/>
                    <a:pt x="1167" y="309"/>
                  </a:cubicBezTo>
                  <a:cubicBezTo>
                    <a:pt x="1179" y="309"/>
                    <a:pt x="1190" y="309"/>
                    <a:pt x="1201" y="311"/>
                  </a:cubicBezTo>
                  <a:cubicBezTo>
                    <a:pt x="1219" y="317"/>
                    <a:pt x="1236" y="320"/>
                    <a:pt x="1253" y="320"/>
                  </a:cubicBezTo>
                  <a:cubicBezTo>
                    <a:pt x="1324" y="320"/>
                    <a:pt x="1374" y="265"/>
                    <a:pt x="1401" y="211"/>
                  </a:cubicBezTo>
                  <a:cubicBezTo>
                    <a:pt x="1401" y="111"/>
                    <a:pt x="1334" y="44"/>
                    <a:pt x="1268" y="11"/>
                  </a:cubicBezTo>
                  <a:cubicBezTo>
                    <a:pt x="1234" y="3"/>
                    <a:pt x="1199" y="0"/>
                    <a:pt x="1163"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9" name="Google Shape;5160;p56">
              <a:extLst>
                <a:ext uri="{FF2B5EF4-FFF2-40B4-BE49-F238E27FC236}">
                  <a16:creationId xmlns:a16="http://schemas.microsoft.com/office/drawing/2014/main" id="{2BF62896-FBF3-AF8A-098B-D823590EF599}"/>
                </a:ext>
              </a:extLst>
            </p:cNvPr>
            <p:cNvSpPr/>
            <p:nvPr/>
          </p:nvSpPr>
          <p:spPr>
            <a:xfrm>
              <a:off x="16969800" y="7018525"/>
              <a:ext cx="35875" cy="22825"/>
            </a:xfrm>
            <a:custGeom>
              <a:avLst/>
              <a:gdLst/>
              <a:ahLst/>
              <a:cxnLst/>
              <a:rect l="l" t="t" r="r" b="b"/>
              <a:pathLst>
                <a:path w="1435" h="913" extrusionOk="0">
                  <a:moveTo>
                    <a:pt x="1197" y="1"/>
                  </a:moveTo>
                  <a:cubicBezTo>
                    <a:pt x="744" y="1"/>
                    <a:pt x="191" y="552"/>
                    <a:pt x="67" y="645"/>
                  </a:cubicBezTo>
                  <a:cubicBezTo>
                    <a:pt x="0" y="712"/>
                    <a:pt x="0" y="812"/>
                    <a:pt x="67" y="879"/>
                  </a:cubicBezTo>
                  <a:cubicBezTo>
                    <a:pt x="100" y="912"/>
                    <a:pt x="134" y="912"/>
                    <a:pt x="167" y="912"/>
                  </a:cubicBezTo>
                  <a:cubicBezTo>
                    <a:pt x="234" y="912"/>
                    <a:pt x="267" y="912"/>
                    <a:pt x="300" y="879"/>
                  </a:cubicBezTo>
                  <a:cubicBezTo>
                    <a:pt x="523" y="624"/>
                    <a:pt x="958" y="309"/>
                    <a:pt x="1200" y="309"/>
                  </a:cubicBezTo>
                  <a:cubicBezTo>
                    <a:pt x="1212" y="309"/>
                    <a:pt x="1223" y="310"/>
                    <a:pt x="1234" y="312"/>
                  </a:cubicBezTo>
                  <a:cubicBezTo>
                    <a:pt x="1247" y="318"/>
                    <a:pt x="1260" y="321"/>
                    <a:pt x="1274" y="321"/>
                  </a:cubicBezTo>
                  <a:cubicBezTo>
                    <a:pt x="1334" y="321"/>
                    <a:pt x="1401" y="266"/>
                    <a:pt x="1401" y="212"/>
                  </a:cubicBezTo>
                  <a:cubicBezTo>
                    <a:pt x="1434" y="112"/>
                    <a:pt x="1368" y="45"/>
                    <a:pt x="1301" y="11"/>
                  </a:cubicBezTo>
                  <a:cubicBezTo>
                    <a:pt x="1267" y="4"/>
                    <a:pt x="1232" y="1"/>
                    <a:pt x="1197"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0" name="Google Shape;5161;p56">
              <a:extLst>
                <a:ext uri="{FF2B5EF4-FFF2-40B4-BE49-F238E27FC236}">
                  <a16:creationId xmlns:a16="http://schemas.microsoft.com/office/drawing/2014/main" id="{CA81E4D0-6237-F9D5-0DD8-678D92873604}"/>
                </a:ext>
              </a:extLst>
            </p:cNvPr>
            <p:cNvSpPr/>
            <p:nvPr/>
          </p:nvSpPr>
          <p:spPr>
            <a:xfrm>
              <a:off x="16956450" y="7050350"/>
              <a:ext cx="35875" cy="22675"/>
            </a:xfrm>
            <a:custGeom>
              <a:avLst/>
              <a:gdLst/>
              <a:ahLst/>
              <a:cxnLst/>
              <a:rect l="l" t="t" r="r" b="b"/>
              <a:pathLst>
                <a:path w="1435" h="907" extrusionOk="0">
                  <a:moveTo>
                    <a:pt x="1198" y="1"/>
                  </a:moveTo>
                  <a:cubicBezTo>
                    <a:pt x="769" y="1"/>
                    <a:pt x="194" y="547"/>
                    <a:pt x="67" y="673"/>
                  </a:cubicBezTo>
                  <a:cubicBezTo>
                    <a:pt x="0" y="707"/>
                    <a:pt x="0" y="807"/>
                    <a:pt x="67" y="873"/>
                  </a:cubicBezTo>
                  <a:cubicBezTo>
                    <a:pt x="100" y="907"/>
                    <a:pt x="134" y="907"/>
                    <a:pt x="167" y="907"/>
                  </a:cubicBezTo>
                  <a:cubicBezTo>
                    <a:pt x="234" y="907"/>
                    <a:pt x="267" y="907"/>
                    <a:pt x="301" y="873"/>
                  </a:cubicBezTo>
                  <a:cubicBezTo>
                    <a:pt x="523" y="619"/>
                    <a:pt x="958" y="304"/>
                    <a:pt x="1200" y="304"/>
                  </a:cubicBezTo>
                  <a:cubicBezTo>
                    <a:pt x="1212" y="304"/>
                    <a:pt x="1224" y="305"/>
                    <a:pt x="1235" y="306"/>
                  </a:cubicBezTo>
                  <a:cubicBezTo>
                    <a:pt x="1247" y="312"/>
                    <a:pt x="1260" y="315"/>
                    <a:pt x="1274" y="315"/>
                  </a:cubicBezTo>
                  <a:cubicBezTo>
                    <a:pt x="1335" y="315"/>
                    <a:pt x="1401" y="261"/>
                    <a:pt x="1401" y="206"/>
                  </a:cubicBezTo>
                  <a:cubicBezTo>
                    <a:pt x="1435" y="106"/>
                    <a:pt x="1368" y="39"/>
                    <a:pt x="1268" y="6"/>
                  </a:cubicBezTo>
                  <a:cubicBezTo>
                    <a:pt x="1245" y="3"/>
                    <a:pt x="1222" y="1"/>
                    <a:pt x="1198"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1" name="Google Shape;5162;p56">
              <a:extLst>
                <a:ext uri="{FF2B5EF4-FFF2-40B4-BE49-F238E27FC236}">
                  <a16:creationId xmlns:a16="http://schemas.microsoft.com/office/drawing/2014/main" id="{F1524675-E5C2-178B-53D3-EC1D88026349}"/>
                </a:ext>
              </a:extLst>
            </p:cNvPr>
            <p:cNvSpPr/>
            <p:nvPr/>
          </p:nvSpPr>
          <p:spPr>
            <a:xfrm>
              <a:off x="17804550" y="7070200"/>
              <a:ext cx="34225" cy="25350"/>
            </a:xfrm>
            <a:custGeom>
              <a:avLst/>
              <a:gdLst/>
              <a:ahLst/>
              <a:cxnLst/>
              <a:rect l="l" t="t" r="r" b="b"/>
              <a:pathLst>
                <a:path w="1369" h="1014" extrusionOk="0">
                  <a:moveTo>
                    <a:pt x="179" y="0"/>
                  </a:moveTo>
                  <a:cubicBezTo>
                    <a:pt x="122" y="0"/>
                    <a:pt x="59" y="38"/>
                    <a:pt x="34" y="113"/>
                  </a:cubicBezTo>
                  <a:cubicBezTo>
                    <a:pt x="1" y="179"/>
                    <a:pt x="67" y="280"/>
                    <a:pt x="134" y="313"/>
                  </a:cubicBezTo>
                  <a:cubicBezTo>
                    <a:pt x="468" y="413"/>
                    <a:pt x="968" y="680"/>
                    <a:pt x="1035" y="913"/>
                  </a:cubicBezTo>
                  <a:cubicBezTo>
                    <a:pt x="1035" y="980"/>
                    <a:pt x="1101" y="1013"/>
                    <a:pt x="1168" y="1013"/>
                  </a:cubicBezTo>
                  <a:lnTo>
                    <a:pt x="1235" y="1013"/>
                  </a:lnTo>
                  <a:cubicBezTo>
                    <a:pt x="1302" y="1013"/>
                    <a:pt x="1368" y="913"/>
                    <a:pt x="1335" y="847"/>
                  </a:cubicBezTo>
                  <a:cubicBezTo>
                    <a:pt x="1235" y="380"/>
                    <a:pt x="401" y="46"/>
                    <a:pt x="234" y="13"/>
                  </a:cubicBezTo>
                  <a:cubicBezTo>
                    <a:pt x="217" y="4"/>
                    <a:pt x="199" y="0"/>
                    <a:pt x="179"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2" name="Google Shape;5163;p56">
              <a:extLst>
                <a:ext uri="{FF2B5EF4-FFF2-40B4-BE49-F238E27FC236}">
                  <a16:creationId xmlns:a16="http://schemas.microsoft.com/office/drawing/2014/main" id="{CD89E85B-EF8E-462D-EB2E-5252C392BF69}"/>
                </a:ext>
              </a:extLst>
            </p:cNvPr>
            <p:cNvSpPr/>
            <p:nvPr/>
          </p:nvSpPr>
          <p:spPr>
            <a:xfrm>
              <a:off x="17776200" y="7083525"/>
              <a:ext cx="34225" cy="25375"/>
            </a:xfrm>
            <a:custGeom>
              <a:avLst/>
              <a:gdLst/>
              <a:ahLst/>
              <a:cxnLst/>
              <a:rect l="l" t="t" r="r" b="b"/>
              <a:pathLst>
                <a:path w="1369" h="1015" extrusionOk="0">
                  <a:moveTo>
                    <a:pt x="175" y="0"/>
                  </a:moveTo>
                  <a:cubicBezTo>
                    <a:pt x="118" y="0"/>
                    <a:pt x="58" y="31"/>
                    <a:pt x="34" y="80"/>
                  </a:cubicBezTo>
                  <a:cubicBezTo>
                    <a:pt x="0" y="180"/>
                    <a:pt x="67" y="280"/>
                    <a:pt x="134" y="280"/>
                  </a:cubicBezTo>
                  <a:cubicBezTo>
                    <a:pt x="467" y="414"/>
                    <a:pt x="968" y="681"/>
                    <a:pt x="1035" y="914"/>
                  </a:cubicBezTo>
                  <a:cubicBezTo>
                    <a:pt x="1068" y="981"/>
                    <a:pt x="1101" y="1014"/>
                    <a:pt x="1201" y="1014"/>
                  </a:cubicBezTo>
                  <a:lnTo>
                    <a:pt x="1235" y="1014"/>
                  </a:lnTo>
                  <a:cubicBezTo>
                    <a:pt x="1301" y="981"/>
                    <a:pt x="1368" y="914"/>
                    <a:pt x="1335" y="814"/>
                  </a:cubicBezTo>
                  <a:cubicBezTo>
                    <a:pt x="1235" y="380"/>
                    <a:pt x="401" y="47"/>
                    <a:pt x="234" y="13"/>
                  </a:cubicBezTo>
                  <a:cubicBezTo>
                    <a:pt x="216" y="4"/>
                    <a:pt x="196" y="0"/>
                    <a:pt x="175"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3" name="Google Shape;5164;p56">
              <a:extLst>
                <a:ext uri="{FF2B5EF4-FFF2-40B4-BE49-F238E27FC236}">
                  <a16:creationId xmlns:a16="http://schemas.microsoft.com/office/drawing/2014/main" id="{BCF2F918-9DD9-F108-A62B-491E010C3B4D}"/>
                </a:ext>
              </a:extLst>
            </p:cNvPr>
            <p:cNvSpPr/>
            <p:nvPr/>
          </p:nvSpPr>
          <p:spPr>
            <a:xfrm>
              <a:off x="17764525" y="7040250"/>
              <a:ext cx="34225" cy="26100"/>
            </a:xfrm>
            <a:custGeom>
              <a:avLst/>
              <a:gdLst/>
              <a:ahLst/>
              <a:cxnLst/>
              <a:rect l="l" t="t" r="r" b="b"/>
              <a:pathLst>
                <a:path w="1369" h="1044" extrusionOk="0">
                  <a:moveTo>
                    <a:pt x="194" y="1"/>
                  </a:moveTo>
                  <a:cubicBezTo>
                    <a:pt x="133" y="1"/>
                    <a:pt x="61" y="55"/>
                    <a:pt x="34" y="110"/>
                  </a:cubicBezTo>
                  <a:cubicBezTo>
                    <a:pt x="0" y="210"/>
                    <a:pt x="67" y="277"/>
                    <a:pt x="134" y="310"/>
                  </a:cubicBezTo>
                  <a:cubicBezTo>
                    <a:pt x="467" y="443"/>
                    <a:pt x="968" y="710"/>
                    <a:pt x="1035" y="910"/>
                  </a:cubicBezTo>
                  <a:cubicBezTo>
                    <a:pt x="1068" y="977"/>
                    <a:pt x="1101" y="1044"/>
                    <a:pt x="1201" y="1044"/>
                  </a:cubicBezTo>
                  <a:lnTo>
                    <a:pt x="1235" y="1044"/>
                  </a:lnTo>
                  <a:cubicBezTo>
                    <a:pt x="1301" y="1011"/>
                    <a:pt x="1368" y="944"/>
                    <a:pt x="1335" y="844"/>
                  </a:cubicBezTo>
                  <a:cubicBezTo>
                    <a:pt x="1235" y="377"/>
                    <a:pt x="401" y="77"/>
                    <a:pt x="234" y="10"/>
                  </a:cubicBezTo>
                  <a:cubicBezTo>
                    <a:pt x="222" y="4"/>
                    <a:pt x="208" y="1"/>
                    <a:pt x="194"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4" name="Google Shape;5165;p56">
              <a:extLst>
                <a:ext uri="{FF2B5EF4-FFF2-40B4-BE49-F238E27FC236}">
                  <a16:creationId xmlns:a16="http://schemas.microsoft.com/office/drawing/2014/main" id="{45C01C8E-39A5-2911-A28C-313705A7C449}"/>
                </a:ext>
              </a:extLst>
            </p:cNvPr>
            <p:cNvSpPr/>
            <p:nvPr/>
          </p:nvSpPr>
          <p:spPr>
            <a:xfrm>
              <a:off x="17730325" y="7041825"/>
              <a:ext cx="33400" cy="26200"/>
            </a:xfrm>
            <a:custGeom>
              <a:avLst/>
              <a:gdLst/>
              <a:ahLst/>
              <a:cxnLst/>
              <a:rect l="l" t="t" r="r" b="b"/>
              <a:pathLst>
                <a:path w="1336" h="1048" extrusionOk="0">
                  <a:moveTo>
                    <a:pt x="166" y="1"/>
                  </a:moveTo>
                  <a:cubicBezTo>
                    <a:pt x="103" y="1"/>
                    <a:pt x="59" y="39"/>
                    <a:pt x="34" y="114"/>
                  </a:cubicBezTo>
                  <a:cubicBezTo>
                    <a:pt x="1" y="180"/>
                    <a:pt x="34" y="280"/>
                    <a:pt x="134" y="314"/>
                  </a:cubicBezTo>
                  <a:cubicBezTo>
                    <a:pt x="468" y="414"/>
                    <a:pt x="968" y="714"/>
                    <a:pt x="1035" y="914"/>
                  </a:cubicBezTo>
                  <a:cubicBezTo>
                    <a:pt x="1035" y="981"/>
                    <a:pt x="1102" y="1048"/>
                    <a:pt x="1168" y="1048"/>
                  </a:cubicBezTo>
                  <a:cubicBezTo>
                    <a:pt x="1168" y="1048"/>
                    <a:pt x="1202" y="1048"/>
                    <a:pt x="1202" y="1014"/>
                  </a:cubicBezTo>
                  <a:cubicBezTo>
                    <a:pt x="1302" y="1014"/>
                    <a:pt x="1335" y="914"/>
                    <a:pt x="1335" y="847"/>
                  </a:cubicBezTo>
                  <a:cubicBezTo>
                    <a:pt x="1202" y="380"/>
                    <a:pt x="401" y="80"/>
                    <a:pt x="234" y="14"/>
                  </a:cubicBezTo>
                  <a:cubicBezTo>
                    <a:pt x="209" y="5"/>
                    <a:pt x="186" y="1"/>
                    <a:pt x="166"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5" name="Google Shape;5166;p56">
              <a:extLst>
                <a:ext uri="{FF2B5EF4-FFF2-40B4-BE49-F238E27FC236}">
                  <a16:creationId xmlns:a16="http://schemas.microsoft.com/office/drawing/2014/main" id="{92DA559F-3483-CE97-C12E-D2992B96DAA5}"/>
                </a:ext>
              </a:extLst>
            </p:cNvPr>
            <p:cNvSpPr/>
            <p:nvPr/>
          </p:nvSpPr>
          <p:spPr>
            <a:xfrm>
              <a:off x="17982175" y="6830100"/>
              <a:ext cx="33375" cy="26100"/>
            </a:xfrm>
            <a:custGeom>
              <a:avLst/>
              <a:gdLst/>
              <a:ahLst/>
              <a:cxnLst/>
              <a:rect l="l" t="t" r="r" b="b"/>
              <a:pathLst>
                <a:path w="1335" h="1044" extrusionOk="0">
                  <a:moveTo>
                    <a:pt x="161" y="1"/>
                  </a:moveTo>
                  <a:cubicBezTo>
                    <a:pt x="100" y="1"/>
                    <a:pt x="28" y="55"/>
                    <a:pt x="1" y="110"/>
                  </a:cubicBezTo>
                  <a:cubicBezTo>
                    <a:pt x="1" y="177"/>
                    <a:pt x="34" y="277"/>
                    <a:pt x="101" y="310"/>
                  </a:cubicBezTo>
                  <a:cubicBezTo>
                    <a:pt x="434" y="443"/>
                    <a:pt x="968" y="710"/>
                    <a:pt x="1001" y="910"/>
                  </a:cubicBezTo>
                  <a:cubicBezTo>
                    <a:pt x="1035" y="977"/>
                    <a:pt x="1101" y="1044"/>
                    <a:pt x="1168" y="1044"/>
                  </a:cubicBezTo>
                  <a:lnTo>
                    <a:pt x="1202" y="1044"/>
                  </a:lnTo>
                  <a:cubicBezTo>
                    <a:pt x="1268" y="1010"/>
                    <a:pt x="1335" y="944"/>
                    <a:pt x="1302" y="844"/>
                  </a:cubicBezTo>
                  <a:cubicBezTo>
                    <a:pt x="1202" y="377"/>
                    <a:pt x="368" y="76"/>
                    <a:pt x="201" y="10"/>
                  </a:cubicBezTo>
                  <a:cubicBezTo>
                    <a:pt x="189" y="4"/>
                    <a:pt x="175" y="1"/>
                    <a:pt x="16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6" name="Google Shape;5167;p56">
              <a:extLst>
                <a:ext uri="{FF2B5EF4-FFF2-40B4-BE49-F238E27FC236}">
                  <a16:creationId xmlns:a16="http://schemas.microsoft.com/office/drawing/2014/main" id="{EBE150E1-A79A-3F0A-D7AA-9B608947C8DC}"/>
                </a:ext>
              </a:extLst>
            </p:cNvPr>
            <p:cNvSpPr/>
            <p:nvPr/>
          </p:nvSpPr>
          <p:spPr>
            <a:xfrm>
              <a:off x="17953825" y="6843350"/>
              <a:ext cx="33375" cy="26200"/>
            </a:xfrm>
            <a:custGeom>
              <a:avLst/>
              <a:gdLst/>
              <a:ahLst/>
              <a:cxnLst/>
              <a:rect l="l" t="t" r="r" b="b"/>
              <a:pathLst>
                <a:path w="1335" h="1048" extrusionOk="0">
                  <a:moveTo>
                    <a:pt x="161" y="1"/>
                  </a:moveTo>
                  <a:cubicBezTo>
                    <a:pt x="90" y="1"/>
                    <a:pt x="34" y="39"/>
                    <a:pt x="34" y="114"/>
                  </a:cubicBezTo>
                  <a:cubicBezTo>
                    <a:pt x="1" y="180"/>
                    <a:pt x="34" y="280"/>
                    <a:pt x="101" y="314"/>
                  </a:cubicBezTo>
                  <a:cubicBezTo>
                    <a:pt x="468" y="414"/>
                    <a:pt x="968" y="714"/>
                    <a:pt x="1001" y="914"/>
                  </a:cubicBezTo>
                  <a:cubicBezTo>
                    <a:pt x="1035" y="981"/>
                    <a:pt x="1101" y="1048"/>
                    <a:pt x="1168" y="1048"/>
                  </a:cubicBezTo>
                  <a:lnTo>
                    <a:pt x="1201" y="1048"/>
                  </a:lnTo>
                  <a:cubicBezTo>
                    <a:pt x="1268" y="1014"/>
                    <a:pt x="1335" y="914"/>
                    <a:pt x="1301" y="847"/>
                  </a:cubicBezTo>
                  <a:cubicBezTo>
                    <a:pt x="1201" y="380"/>
                    <a:pt x="367" y="80"/>
                    <a:pt x="234" y="13"/>
                  </a:cubicBezTo>
                  <a:cubicBezTo>
                    <a:pt x="209" y="5"/>
                    <a:pt x="184" y="1"/>
                    <a:pt x="16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7" name="Google Shape;5168;p56">
              <a:extLst>
                <a:ext uri="{FF2B5EF4-FFF2-40B4-BE49-F238E27FC236}">
                  <a16:creationId xmlns:a16="http://schemas.microsoft.com/office/drawing/2014/main" id="{ABD3B2E5-0229-FE18-C4F7-474D4F2ED17D}"/>
                </a:ext>
              </a:extLst>
            </p:cNvPr>
            <p:cNvSpPr/>
            <p:nvPr/>
          </p:nvSpPr>
          <p:spPr>
            <a:xfrm>
              <a:off x="17942150" y="6800825"/>
              <a:ext cx="33375" cy="25350"/>
            </a:xfrm>
            <a:custGeom>
              <a:avLst/>
              <a:gdLst/>
              <a:ahLst/>
              <a:cxnLst/>
              <a:rect l="l" t="t" r="r" b="b"/>
              <a:pathLst>
                <a:path w="1335" h="1014" extrusionOk="0">
                  <a:moveTo>
                    <a:pt x="161" y="1"/>
                  </a:moveTo>
                  <a:cubicBezTo>
                    <a:pt x="90" y="1"/>
                    <a:pt x="34" y="38"/>
                    <a:pt x="34" y="113"/>
                  </a:cubicBezTo>
                  <a:cubicBezTo>
                    <a:pt x="1" y="180"/>
                    <a:pt x="34" y="280"/>
                    <a:pt x="101" y="313"/>
                  </a:cubicBezTo>
                  <a:cubicBezTo>
                    <a:pt x="468" y="414"/>
                    <a:pt x="968" y="680"/>
                    <a:pt x="1001" y="914"/>
                  </a:cubicBezTo>
                  <a:cubicBezTo>
                    <a:pt x="1035" y="981"/>
                    <a:pt x="1101" y="1014"/>
                    <a:pt x="1168" y="1014"/>
                  </a:cubicBezTo>
                  <a:lnTo>
                    <a:pt x="1201" y="1014"/>
                  </a:lnTo>
                  <a:cubicBezTo>
                    <a:pt x="1268" y="1014"/>
                    <a:pt x="1335" y="914"/>
                    <a:pt x="1301" y="847"/>
                  </a:cubicBezTo>
                  <a:cubicBezTo>
                    <a:pt x="1201" y="380"/>
                    <a:pt x="367" y="80"/>
                    <a:pt x="234" y="13"/>
                  </a:cubicBezTo>
                  <a:cubicBezTo>
                    <a:pt x="209" y="5"/>
                    <a:pt x="184" y="1"/>
                    <a:pt x="16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8" name="Google Shape;5169;p56">
              <a:extLst>
                <a:ext uri="{FF2B5EF4-FFF2-40B4-BE49-F238E27FC236}">
                  <a16:creationId xmlns:a16="http://schemas.microsoft.com/office/drawing/2014/main" id="{580492BA-500A-05B8-99C3-8389C403A128}"/>
                </a:ext>
              </a:extLst>
            </p:cNvPr>
            <p:cNvSpPr/>
            <p:nvPr/>
          </p:nvSpPr>
          <p:spPr>
            <a:xfrm>
              <a:off x="17907125" y="6802475"/>
              <a:ext cx="33375" cy="25375"/>
            </a:xfrm>
            <a:custGeom>
              <a:avLst/>
              <a:gdLst/>
              <a:ahLst/>
              <a:cxnLst/>
              <a:rect l="l" t="t" r="r" b="b"/>
              <a:pathLst>
                <a:path w="1335" h="1015" extrusionOk="0">
                  <a:moveTo>
                    <a:pt x="175" y="1"/>
                  </a:moveTo>
                  <a:cubicBezTo>
                    <a:pt x="118" y="1"/>
                    <a:pt x="58" y="32"/>
                    <a:pt x="34" y="81"/>
                  </a:cubicBezTo>
                  <a:cubicBezTo>
                    <a:pt x="1" y="181"/>
                    <a:pt x="34" y="247"/>
                    <a:pt x="134" y="281"/>
                  </a:cubicBezTo>
                  <a:cubicBezTo>
                    <a:pt x="468" y="414"/>
                    <a:pt x="968" y="681"/>
                    <a:pt x="1035" y="915"/>
                  </a:cubicBezTo>
                  <a:cubicBezTo>
                    <a:pt x="1035" y="981"/>
                    <a:pt x="1101" y="1015"/>
                    <a:pt x="1168" y="1015"/>
                  </a:cubicBezTo>
                  <a:lnTo>
                    <a:pt x="1201" y="1015"/>
                  </a:lnTo>
                  <a:cubicBezTo>
                    <a:pt x="1301" y="981"/>
                    <a:pt x="1335" y="915"/>
                    <a:pt x="1335" y="815"/>
                  </a:cubicBezTo>
                  <a:cubicBezTo>
                    <a:pt x="1235" y="381"/>
                    <a:pt x="401" y="47"/>
                    <a:pt x="234" y="14"/>
                  </a:cubicBezTo>
                  <a:cubicBezTo>
                    <a:pt x="216" y="5"/>
                    <a:pt x="196" y="1"/>
                    <a:pt x="175"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9" name="Google Shape;5170;p56">
              <a:extLst>
                <a:ext uri="{FF2B5EF4-FFF2-40B4-BE49-F238E27FC236}">
                  <a16:creationId xmlns:a16="http://schemas.microsoft.com/office/drawing/2014/main" id="{BF07C07E-ABAE-D3DC-26E6-E8065E86AA3F}"/>
                </a:ext>
              </a:extLst>
            </p:cNvPr>
            <p:cNvSpPr/>
            <p:nvPr/>
          </p:nvSpPr>
          <p:spPr>
            <a:xfrm>
              <a:off x="17255825" y="6653925"/>
              <a:ext cx="39225" cy="10900"/>
            </a:xfrm>
            <a:custGeom>
              <a:avLst/>
              <a:gdLst/>
              <a:ahLst/>
              <a:cxnLst/>
              <a:rect l="l" t="t" r="r" b="b"/>
              <a:pathLst>
                <a:path w="1569" h="436" extrusionOk="0">
                  <a:moveTo>
                    <a:pt x="941" y="1"/>
                  </a:moveTo>
                  <a:cubicBezTo>
                    <a:pt x="596" y="1"/>
                    <a:pt x="237" y="98"/>
                    <a:pt x="134" y="118"/>
                  </a:cubicBezTo>
                  <a:cubicBezTo>
                    <a:pt x="34" y="152"/>
                    <a:pt x="1" y="252"/>
                    <a:pt x="34" y="319"/>
                  </a:cubicBezTo>
                  <a:cubicBezTo>
                    <a:pt x="34" y="385"/>
                    <a:pt x="101" y="419"/>
                    <a:pt x="167" y="419"/>
                  </a:cubicBezTo>
                  <a:lnTo>
                    <a:pt x="201" y="419"/>
                  </a:lnTo>
                  <a:cubicBezTo>
                    <a:pt x="421" y="359"/>
                    <a:pt x="713" y="311"/>
                    <a:pt x="948" y="311"/>
                  </a:cubicBezTo>
                  <a:cubicBezTo>
                    <a:pt x="1104" y="311"/>
                    <a:pt x="1235" y="332"/>
                    <a:pt x="1302" y="385"/>
                  </a:cubicBezTo>
                  <a:cubicBezTo>
                    <a:pt x="1335" y="419"/>
                    <a:pt x="1377" y="435"/>
                    <a:pt x="1414" y="435"/>
                  </a:cubicBezTo>
                  <a:cubicBezTo>
                    <a:pt x="1452" y="435"/>
                    <a:pt x="1485" y="419"/>
                    <a:pt x="1502" y="385"/>
                  </a:cubicBezTo>
                  <a:cubicBezTo>
                    <a:pt x="1568" y="319"/>
                    <a:pt x="1568" y="219"/>
                    <a:pt x="1502" y="152"/>
                  </a:cubicBezTo>
                  <a:cubicBezTo>
                    <a:pt x="1362" y="37"/>
                    <a:pt x="1154" y="1"/>
                    <a:pt x="94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0" name="Google Shape;5171;p56">
              <a:extLst>
                <a:ext uri="{FF2B5EF4-FFF2-40B4-BE49-F238E27FC236}">
                  <a16:creationId xmlns:a16="http://schemas.microsoft.com/office/drawing/2014/main" id="{A4DAFD1F-860D-B206-0807-6329C644E786}"/>
                </a:ext>
              </a:extLst>
            </p:cNvPr>
            <p:cNvSpPr/>
            <p:nvPr/>
          </p:nvSpPr>
          <p:spPr>
            <a:xfrm>
              <a:off x="17301700" y="6619975"/>
              <a:ext cx="39200" cy="11075"/>
            </a:xfrm>
            <a:custGeom>
              <a:avLst/>
              <a:gdLst/>
              <a:ahLst/>
              <a:cxnLst/>
              <a:rect l="l" t="t" r="r" b="b"/>
              <a:pathLst>
                <a:path w="1568" h="443" extrusionOk="0">
                  <a:moveTo>
                    <a:pt x="918" y="0"/>
                  </a:moveTo>
                  <a:cubicBezTo>
                    <a:pt x="580" y="0"/>
                    <a:pt x="235" y="102"/>
                    <a:pt x="134" y="142"/>
                  </a:cubicBezTo>
                  <a:cubicBezTo>
                    <a:pt x="34" y="142"/>
                    <a:pt x="0" y="242"/>
                    <a:pt x="34" y="309"/>
                  </a:cubicBezTo>
                  <a:cubicBezTo>
                    <a:pt x="34" y="376"/>
                    <a:pt x="100" y="442"/>
                    <a:pt x="167" y="442"/>
                  </a:cubicBezTo>
                  <a:lnTo>
                    <a:pt x="200" y="442"/>
                  </a:lnTo>
                  <a:cubicBezTo>
                    <a:pt x="425" y="381"/>
                    <a:pt x="725" y="320"/>
                    <a:pt x="962" y="320"/>
                  </a:cubicBezTo>
                  <a:cubicBezTo>
                    <a:pt x="1112" y="320"/>
                    <a:pt x="1237" y="344"/>
                    <a:pt x="1301" y="409"/>
                  </a:cubicBezTo>
                  <a:cubicBezTo>
                    <a:pt x="1329" y="423"/>
                    <a:pt x="1362" y="431"/>
                    <a:pt x="1394" y="431"/>
                  </a:cubicBezTo>
                  <a:cubicBezTo>
                    <a:pt x="1439" y="431"/>
                    <a:pt x="1482" y="415"/>
                    <a:pt x="1501" y="376"/>
                  </a:cubicBezTo>
                  <a:cubicBezTo>
                    <a:pt x="1568" y="309"/>
                    <a:pt x="1568" y="209"/>
                    <a:pt x="1501" y="176"/>
                  </a:cubicBezTo>
                  <a:cubicBezTo>
                    <a:pt x="1356" y="44"/>
                    <a:pt x="1138" y="0"/>
                    <a:pt x="918"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1" name="Google Shape;5172;p56">
              <a:extLst>
                <a:ext uri="{FF2B5EF4-FFF2-40B4-BE49-F238E27FC236}">
                  <a16:creationId xmlns:a16="http://schemas.microsoft.com/office/drawing/2014/main" id="{34EE55A0-68BE-2E54-EB67-398AB774609F}"/>
                </a:ext>
              </a:extLst>
            </p:cNvPr>
            <p:cNvSpPr/>
            <p:nvPr/>
          </p:nvSpPr>
          <p:spPr>
            <a:xfrm>
              <a:off x="17327550" y="6658925"/>
              <a:ext cx="39225" cy="10900"/>
            </a:xfrm>
            <a:custGeom>
              <a:avLst/>
              <a:gdLst/>
              <a:ahLst/>
              <a:cxnLst/>
              <a:rect l="l" t="t" r="r" b="b"/>
              <a:pathLst>
                <a:path w="1569" h="436" extrusionOk="0">
                  <a:moveTo>
                    <a:pt x="941" y="1"/>
                  </a:moveTo>
                  <a:cubicBezTo>
                    <a:pt x="596" y="1"/>
                    <a:pt x="237" y="98"/>
                    <a:pt x="134" y="119"/>
                  </a:cubicBezTo>
                  <a:cubicBezTo>
                    <a:pt x="34" y="152"/>
                    <a:pt x="0" y="219"/>
                    <a:pt x="34" y="319"/>
                  </a:cubicBezTo>
                  <a:cubicBezTo>
                    <a:pt x="34" y="385"/>
                    <a:pt x="100" y="419"/>
                    <a:pt x="167" y="419"/>
                  </a:cubicBezTo>
                  <a:lnTo>
                    <a:pt x="234" y="419"/>
                  </a:lnTo>
                  <a:cubicBezTo>
                    <a:pt x="434" y="359"/>
                    <a:pt x="718" y="311"/>
                    <a:pt x="950" y="311"/>
                  </a:cubicBezTo>
                  <a:cubicBezTo>
                    <a:pt x="1104" y="311"/>
                    <a:pt x="1235" y="332"/>
                    <a:pt x="1301" y="385"/>
                  </a:cubicBezTo>
                  <a:cubicBezTo>
                    <a:pt x="1335" y="419"/>
                    <a:pt x="1376" y="436"/>
                    <a:pt x="1418" y="436"/>
                  </a:cubicBezTo>
                  <a:cubicBezTo>
                    <a:pt x="1460" y="436"/>
                    <a:pt x="1501" y="419"/>
                    <a:pt x="1535" y="385"/>
                  </a:cubicBezTo>
                  <a:cubicBezTo>
                    <a:pt x="1568" y="319"/>
                    <a:pt x="1568" y="219"/>
                    <a:pt x="1501" y="152"/>
                  </a:cubicBezTo>
                  <a:cubicBezTo>
                    <a:pt x="1362" y="38"/>
                    <a:pt x="1154" y="1"/>
                    <a:pt x="94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2" name="Google Shape;5173;p56">
              <a:extLst>
                <a:ext uri="{FF2B5EF4-FFF2-40B4-BE49-F238E27FC236}">
                  <a16:creationId xmlns:a16="http://schemas.microsoft.com/office/drawing/2014/main" id="{E21F7737-0D93-1959-D0F5-C3426CF1B342}"/>
                </a:ext>
              </a:extLst>
            </p:cNvPr>
            <p:cNvSpPr/>
            <p:nvPr/>
          </p:nvSpPr>
          <p:spPr>
            <a:xfrm>
              <a:off x="17382575" y="6619975"/>
              <a:ext cx="39225" cy="11075"/>
            </a:xfrm>
            <a:custGeom>
              <a:avLst/>
              <a:gdLst/>
              <a:ahLst/>
              <a:cxnLst/>
              <a:rect l="l" t="t" r="r" b="b"/>
              <a:pathLst>
                <a:path w="1569" h="443" extrusionOk="0">
                  <a:moveTo>
                    <a:pt x="933" y="0"/>
                  </a:moveTo>
                  <a:cubicBezTo>
                    <a:pt x="592" y="0"/>
                    <a:pt x="235" y="102"/>
                    <a:pt x="134" y="142"/>
                  </a:cubicBezTo>
                  <a:cubicBezTo>
                    <a:pt x="68" y="142"/>
                    <a:pt x="1" y="242"/>
                    <a:pt x="34" y="309"/>
                  </a:cubicBezTo>
                  <a:cubicBezTo>
                    <a:pt x="68" y="376"/>
                    <a:pt x="101" y="442"/>
                    <a:pt x="168" y="442"/>
                  </a:cubicBezTo>
                  <a:lnTo>
                    <a:pt x="234" y="442"/>
                  </a:lnTo>
                  <a:cubicBezTo>
                    <a:pt x="439" y="381"/>
                    <a:pt x="730" y="320"/>
                    <a:pt x="964" y="320"/>
                  </a:cubicBezTo>
                  <a:cubicBezTo>
                    <a:pt x="1112" y="320"/>
                    <a:pt x="1237" y="344"/>
                    <a:pt x="1302" y="409"/>
                  </a:cubicBezTo>
                  <a:cubicBezTo>
                    <a:pt x="1329" y="423"/>
                    <a:pt x="1363" y="431"/>
                    <a:pt x="1397" y="431"/>
                  </a:cubicBezTo>
                  <a:cubicBezTo>
                    <a:pt x="1446" y="431"/>
                    <a:pt x="1496" y="415"/>
                    <a:pt x="1535" y="376"/>
                  </a:cubicBezTo>
                  <a:cubicBezTo>
                    <a:pt x="1569" y="309"/>
                    <a:pt x="1569" y="209"/>
                    <a:pt x="1502" y="176"/>
                  </a:cubicBezTo>
                  <a:cubicBezTo>
                    <a:pt x="1370" y="44"/>
                    <a:pt x="1155" y="0"/>
                    <a:pt x="933"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3" name="Google Shape;5174;p56">
              <a:extLst>
                <a:ext uri="{FF2B5EF4-FFF2-40B4-BE49-F238E27FC236}">
                  <a16:creationId xmlns:a16="http://schemas.microsoft.com/office/drawing/2014/main" id="{F18A7119-2EF5-18DC-CB80-4C8F57AE723E}"/>
                </a:ext>
              </a:extLst>
            </p:cNvPr>
            <p:cNvSpPr/>
            <p:nvPr/>
          </p:nvSpPr>
          <p:spPr>
            <a:xfrm>
              <a:off x="17398425" y="6658925"/>
              <a:ext cx="39225" cy="10900"/>
            </a:xfrm>
            <a:custGeom>
              <a:avLst/>
              <a:gdLst/>
              <a:ahLst/>
              <a:cxnLst/>
              <a:rect l="l" t="t" r="r" b="b"/>
              <a:pathLst>
                <a:path w="1569" h="436" extrusionOk="0">
                  <a:moveTo>
                    <a:pt x="933" y="1"/>
                  </a:moveTo>
                  <a:cubicBezTo>
                    <a:pt x="580" y="1"/>
                    <a:pt x="217" y="98"/>
                    <a:pt x="134" y="119"/>
                  </a:cubicBezTo>
                  <a:cubicBezTo>
                    <a:pt x="34" y="152"/>
                    <a:pt x="1" y="219"/>
                    <a:pt x="1" y="319"/>
                  </a:cubicBezTo>
                  <a:cubicBezTo>
                    <a:pt x="34" y="385"/>
                    <a:pt x="101" y="419"/>
                    <a:pt x="167" y="419"/>
                  </a:cubicBezTo>
                  <a:lnTo>
                    <a:pt x="201" y="419"/>
                  </a:lnTo>
                  <a:cubicBezTo>
                    <a:pt x="401" y="359"/>
                    <a:pt x="685" y="311"/>
                    <a:pt x="924" y="311"/>
                  </a:cubicBezTo>
                  <a:cubicBezTo>
                    <a:pt x="1083" y="311"/>
                    <a:pt x="1222" y="332"/>
                    <a:pt x="1302" y="385"/>
                  </a:cubicBezTo>
                  <a:cubicBezTo>
                    <a:pt x="1335" y="419"/>
                    <a:pt x="1368" y="436"/>
                    <a:pt x="1402" y="436"/>
                  </a:cubicBezTo>
                  <a:cubicBezTo>
                    <a:pt x="1435" y="436"/>
                    <a:pt x="1468" y="419"/>
                    <a:pt x="1502" y="385"/>
                  </a:cubicBezTo>
                  <a:cubicBezTo>
                    <a:pt x="1568" y="319"/>
                    <a:pt x="1568" y="219"/>
                    <a:pt x="1502" y="152"/>
                  </a:cubicBezTo>
                  <a:cubicBezTo>
                    <a:pt x="1362" y="38"/>
                    <a:pt x="1149" y="1"/>
                    <a:pt x="933"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4" name="Google Shape;5175;p56">
              <a:extLst>
                <a:ext uri="{FF2B5EF4-FFF2-40B4-BE49-F238E27FC236}">
                  <a16:creationId xmlns:a16="http://schemas.microsoft.com/office/drawing/2014/main" id="{38E1E3C2-7C0A-3180-B5BB-8D902031ACA7}"/>
                </a:ext>
              </a:extLst>
            </p:cNvPr>
            <p:cNvSpPr/>
            <p:nvPr/>
          </p:nvSpPr>
          <p:spPr>
            <a:xfrm>
              <a:off x="17455975" y="6643075"/>
              <a:ext cx="39225" cy="10900"/>
            </a:xfrm>
            <a:custGeom>
              <a:avLst/>
              <a:gdLst/>
              <a:ahLst/>
              <a:cxnLst/>
              <a:rect l="l" t="t" r="r" b="b"/>
              <a:pathLst>
                <a:path w="1569" h="436" extrusionOk="0">
                  <a:moveTo>
                    <a:pt x="941" y="1"/>
                  </a:moveTo>
                  <a:cubicBezTo>
                    <a:pt x="596" y="1"/>
                    <a:pt x="237" y="98"/>
                    <a:pt x="134" y="119"/>
                  </a:cubicBezTo>
                  <a:cubicBezTo>
                    <a:pt x="34" y="152"/>
                    <a:pt x="0" y="219"/>
                    <a:pt x="0" y="319"/>
                  </a:cubicBezTo>
                  <a:cubicBezTo>
                    <a:pt x="34" y="386"/>
                    <a:pt x="100" y="419"/>
                    <a:pt x="167" y="419"/>
                  </a:cubicBezTo>
                  <a:lnTo>
                    <a:pt x="200" y="419"/>
                  </a:lnTo>
                  <a:cubicBezTo>
                    <a:pt x="421" y="359"/>
                    <a:pt x="713" y="311"/>
                    <a:pt x="947" y="311"/>
                  </a:cubicBezTo>
                  <a:cubicBezTo>
                    <a:pt x="1104" y="311"/>
                    <a:pt x="1235" y="332"/>
                    <a:pt x="1301" y="386"/>
                  </a:cubicBezTo>
                  <a:cubicBezTo>
                    <a:pt x="1335" y="419"/>
                    <a:pt x="1376" y="436"/>
                    <a:pt x="1414" y="436"/>
                  </a:cubicBezTo>
                  <a:cubicBezTo>
                    <a:pt x="1451" y="436"/>
                    <a:pt x="1485" y="419"/>
                    <a:pt x="1501" y="386"/>
                  </a:cubicBezTo>
                  <a:cubicBezTo>
                    <a:pt x="1568" y="319"/>
                    <a:pt x="1568" y="219"/>
                    <a:pt x="1501" y="152"/>
                  </a:cubicBezTo>
                  <a:cubicBezTo>
                    <a:pt x="1362" y="38"/>
                    <a:pt x="1154" y="1"/>
                    <a:pt x="941"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5" name="Google Shape;5176;p56">
              <a:extLst>
                <a:ext uri="{FF2B5EF4-FFF2-40B4-BE49-F238E27FC236}">
                  <a16:creationId xmlns:a16="http://schemas.microsoft.com/office/drawing/2014/main" id="{23603AC3-8A5A-2F87-445B-C959573739D2}"/>
                </a:ext>
              </a:extLst>
            </p:cNvPr>
            <p:cNvSpPr/>
            <p:nvPr/>
          </p:nvSpPr>
          <p:spPr>
            <a:xfrm>
              <a:off x="17495175" y="6620900"/>
              <a:ext cx="39200" cy="11825"/>
            </a:xfrm>
            <a:custGeom>
              <a:avLst/>
              <a:gdLst/>
              <a:ahLst/>
              <a:cxnLst/>
              <a:rect l="l" t="t" r="r" b="b"/>
              <a:pathLst>
                <a:path w="1568" h="473" extrusionOk="0">
                  <a:moveTo>
                    <a:pt x="792" y="1"/>
                  </a:moveTo>
                  <a:cubicBezTo>
                    <a:pt x="498" y="1"/>
                    <a:pt x="221" y="54"/>
                    <a:pt x="134" y="72"/>
                  </a:cubicBezTo>
                  <a:cubicBezTo>
                    <a:pt x="67" y="72"/>
                    <a:pt x="0" y="172"/>
                    <a:pt x="33" y="239"/>
                  </a:cubicBezTo>
                  <a:cubicBezTo>
                    <a:pt x="33" y="339"/>
                    <a:pt x="134" y="372"/>
                    <a:pt x="200" y="372"/>
                  </a:cubicBezTo>
                  <a:cubicBezTo>
                    <a:pt x="370" y="341"/>
                    <a:pt x="583" y="317"/>
                    <a:pt x="779" y="317"/>
                  </a:cubicBezTo>
                  <a:cubicBezTo>
                    <a:pt x="1007" y="317"/>
                    <a:pt x="1212" y="349"/>
                    <a:pt x="1301" y="439"/>
                  </a:cubicBezTo>
                  <a:cubicBezTo>
                    <a:pt x="1334" y="472"/>
                    <a:pt x="1368" y="472"/>
                    <a:pt x="1401" y="472"/>
                  </a:cubicBezTo>
                  <a:cubicBezTo>
                    <a:pt x="1434" y="472"/>
                    <a:pt x="1468" y="472"/>
                    <a:pt x="1501" y="439"/>
                  </a:cubicBezTo>
                  <a:cubicBezTo>
                    <a:pt x="1568" y="372"/>
                    <a:pt x="1568" y="272"/>
                    <a:pt x="1501" y="205"/>
                  </a:cubicBezTo>
                  <a:cubicBezTo>
                    <a:pt x="1342" y="46"/>
                    <a:pt x="1060" y="1"/>
                    <a:pt x="792"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6" name="Google Shape;5177;p56">
              <a:extLst>
                <a:ext uri="{FF2B5EF4-FFF2-40B4-BE49-F238E27FC236}">
                  <a16:creationId xmlns:a16="http://schemas.microsoft.com/office/drawing/2014/main" id="{C46B17AF-0888-BBBF-E3D7-229F3BD0014C}"/>
                </a:ext>
              </a:extLst>
            </p:cNvPr>
            <p:cNvSpPr/>
            <p:nvPr/>
          </p:nvSpPr>
          <p:spPr>
            <a:xfrm>
              <a:off x="17439300" y="6597450"/>
              <a:ext cx="36700" cy="19425"/>
            </a:xfrm>
            <a:custGeom>
              <a:avLst/>
              <a:gdLst/>
              <a:ahLst/>
              <a:cxnLst/>
              <a:rect l="l" t="t" r="r" b="b"/>
              <a:pathLst>
                <a:path w="1468" h="777" extrusionOk="0">
                  <a:moveTo>
                    <a:pt x="117" y="0"/>
                  </a:moveTo>
                  <a:cubicBezTo>
                    <a:pt x="45" y="0"/>
                    <a:pt x="0" y="60"/>
                    <a:pt x="0" y="143"/>
                  </a:cubicBezTo>
                  <a:cubicBezTo>
                    <a:pt x="0" y="209"/>
                    <a:pt x="34" y="309"/>
                    <a:pt x="134" y="309"/>
                  </a:cubicBezTo>
                  <a:cubicBezTo>
                    <a:pt x="501" y="343"/>
                    <a:pt x="1034" y="476"/>
                    <a:pt x="1134" y="676"/>
                  </a:cubicBezTo>
                  <a:cubicBezTo>
                    <a:pt x="1168" y="743"/>
                    <a:pt x="1234" y="776"/>
                    <a:pt x="1301" y="776"/>
                  </a:cubicBezTo>
                  <a:cubicBezTo>
                    <a:pt x="1301" y="776"/>
                    <a:pt x="1334" y="776"/>
                    <a:pt x="1368" y="743"/>
                  </a:cubicBezTo>
                  <a:cubicBezTo>
                    <a:pt x="1435" y="710"/>
                    <a:pt x="1468" y="610"/>
                    <a:pt x="1435" y="543"/>
                  </a:cubicBezTo>
                  <a:cubicBezTo>
                    <a:pt x="1201" y="109"/>
                    <a:pt x="334" y="9"/>
                    <a:pt x="167" y="9"/>
                  </a:cubicBezTo>
                  <a:cubicBezTo>
                    <a:pt x="149" y="3"/>
                    <a:pt x="133" y="0"/>
                    <a:pt x="117"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7" name="Google Shape;5178;p56">
              <a:extLst>
                <a:ext uri="{FF2B5EF4-FFF2-40B4-BE49-F238E27FC236}">
                  <a16:creationId xmlns:a16="http://schemas.microsoft.com/office/drawing/2014/main" id="{B957D893-518D-20CB-6CD8-06B0A34ABB7B}"/>
                </a:ext>
              </a:extLst>
            </p:cNvPr>
            <p:cNvSpPr/>
            <p:nvPr/>
          </p:nvSpPr>
          <p:spPr>
            <a:xfrm>
              <a:off x="17340050" y="6591625"/>
              <a:ext cx="40050" cy="11900"/>
            </a:xfrm>
            <a:custGeom>
              <a:avLst/>
              <a:gdLst/>
              <a:ahLst/>
              <a:cxnLst/>
              <a:rect l="l" t="t" r="r" b="b"/>
              <a:pathLst>
                <a:path w="1602" h="476" extrusionOk="0">
                  <a:moveTo>
                    <a:pt x="990" y="1"/>
                  </a:moveTo>
                  <a:cubicBezTo>
                    <a:pt x="630" y="1"/>
                    <a:pt x="242" y="120"/>
                    <a:pt x="134" y="142"/>
                  </a:cubicBezTo>
                  <a:cubicBezTo>
                    <a:pt x="67" y="175"/>
                    <a:pt x="1" y="275"/>
                    <a:pt x="34" y="342"/>
                  </a:cubicBezTo>
                  <a:cubicBezTo>
                    <a:pt x="67" y="409"/>
                    <a:pt x="134" y="476"/>
                    <a:pt x="201" y="476"/>
                  </a:cubicBezTo>
                  <a:cubicBezTo>
                    <a:pt x="201" y="476"/>
                    <a:pt x="234" y="442"/>
                    <a:pt x="234" y="442"/>
                  </a:cubicBezTo>
                  <a:cubicBezTo>
                    <a:pt x="453" y="377"/>
                    <a:pt x="771" y="311"/>
                    <a:pt x="1012" y="311"/>
                  </a:cubicBezTo>
                  <a:cubicBezTo>
                    <a:pt x="1139" y="311"/>
                    <a:pt x="1244" y="329"/>
                    <a:pt x="1302" y="376"/>
                  </a:cubicBezTo>
                  <a:cubicBezTo>
                    <a:pt x="1352" y="409"/>
                    <a:pt x="1393" y="426"/>
                    <a:pt x="1431" y="426"/>
                  </a:cubicBezTo>
                  <a:cubicBezTo>
                    <a:pt x="1468" y="426"/>
                    <a:pt x="1502" y="409"/>
                    <a:pt x="1535" y="376"/>
                  </a:cubicBezTo>
                  <a:cubicBezTo>
                    <a:pt x="1602" y="309"/>
                    <a:pt x="1568" y="209"/>
                    <a:pt x="1502" y="142"/>
                  </a:cubicBezTo>
                  <a:cubicBezTo>
                    <a:pt x="1372" y="36"/>
                    <a:pt x="1185" y="1"/>
                    <a:pt x="990" y="1"/>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8" name="Google Shape;5179;p56">
              <a:extLst>
                <a:ext uri="{FF2B5EF4-FFF2-40B4-BE49-F238E27FC236}">
                  <a16:creationId xmlns:a16="http://schemas.microsoft.com/office/drawing/2014/main" id="{8A6A4561-E531-AD9F-77EF-879C6801E5DB}"/>
                </a:ext>
              </a:extLst>
            </p:cNvPr>
            <p:cNvSpPr/>
            <p:nvPr/>
          </p:nvSpPr>
          <p:spPr>
            <a:xfrm>
              <a:off x="17240825" y="6620025"/>
              <a:ext cx="39200" cy="11850"/>
            </a:xfrm>
            <a:custGeom>
              <a:avLst/>
              <a:gdLst/>
              <a:ahLst/>
              <a:cxnLst/>
              <a:rect l="l" t="t" r="r" b="b"/>
              <a:pathLst>
                <a:path w="1568" h="474" extrusionOk="0">
                  <a:moveTo>
                    <a:pt x="1001" y="0"/>
                  </a:moveTo>
                  <a:cubicBezTo>
                    <a:pt x="638" y="0"/>
                    <a:pt x="243" y="130"/>
                    <a:pt x="134" y="174"/>
                  </a:cubicBezTo>
                  <a:cubicBezTo>
                    <a:pt x="34" y="207"/>
                    <a:pt x="0" y="274"/>
                    <a:pt x="34" y="374"/>
                  </a:cubicBezTo>
                  <a:cubicBezTo>
                    <a:pt x="67" y="440"/>
                    <a:pt x="100" y="474"/>
                    <a:pt x="167" y="474"/>
                  </a:cubicBezTo>
                  <a:lnTo>
                    <a:pt x="234" y="474"/>
                  </a:lnTo>
                  <a:cubicBezTo>
                    <a:pt x="456" y="385"/>
                    <a:pt x="782" y="311"/>
                    <a:pt x="1024" y="311"/>
                  </a:cubicBezTo>
                  <a:cubicBezTo>
                    <a:pt x="1145" y="311"/>
                    <a:pt x="1246" y="329"/>
                    <a:pt x="1301" y="374"/>
                  </a:cubicBezTo>
                  <a:cubicBezTo>
                    <a:pt x="1327" y="399"/>
                    <a:pt x="1357" y="410"/>
                    <a:pt x="1388" y="410"/>
                  </a:cubicBezTo>
                  <a:cubicBezTo>
                    <a:pt x="1439" y="410"/>
                    <a:pt x="1493" y="382"/>
                    <a:pt x="1535" y="340"/>
                  </a:cubicBezTo>
                  <a:cubicBezTo>
                    <a:pt x="1568" y="274"/>
                    <a:pt x="1568" y="174"/>
                    <a:pt x="1501" y="140"/>
                  </a:cubicBezTo>
                  <a:cubicBezTo>
                    <a:pt x="1375" y="36"/>
                    <a:pt x="1192" y="0"/>
                    <a:pt x="1001"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9" name="Google Shape;5180;p56">
              <a:extLst>
                <a:ext uri="{FF2B5EF4-FFF2-40B4-BE49-F238E27FC236}">
                  <a16:creationId xmlns:a16="http://schemas.microsoft.com/office/drawing/2014/main" id="{B61D05DE-52DA-B8B7-4E93-1A3ED07FBBAB}"/>
                </a:ext>
              </a:extLst>
            </p:cNvPr>
            <p:cNvSpPr/>
            <p:nvPr/>
          </p:nvSpPr>
          <p:spPr>
            <a:xfrm>
              <a:off x="17199950" y="6650100"/>
              <a:ext cx="38400" cy="16800"/>
            </a:xfrm>
            <a:custGeom>
              <a:avLst/>
              <a:gdLst/>
              <a:ahLst/>
              <a:cxnLst/>
              <a:rect l="l" t="t" r="r" b="b"/>
              <a:pathLst>
                <a:path w="1536" h="672" extrusionOk="0">
                  <a:moveTo>
                    <a:pt x="1210" y="0"/>
                  </a:moveTo>
                  <a:cubicBezTo>
                    <a:pt x="783" y="0"/>
                    <a:pt x="241" y="321"/>
                    <a:pt x="101" y="405"/>
                  </a:cubicBezTo>
                  <a:cubicBezTo>
                    <a:pt x="34" y="438"/>
                    <a:pt x="1" y="538"/>
                    <a:pt x="67" y="605"/>
                  </a:cubicBezTo>
                  <a:cubicBezTo>
                    <a:pt x="67" y="638"/>
                    <a:pt x="134" y="672"/>
                    <a:pt x="201" y="672"/>
                  </a:cubicBezTo>
                  <a:lnTo>
                    <a:pt x="268" y="672"/>
                  </a:lnTo>
                  <a:cubicBezTo>
                    <a:pt x="518" y="505"/>
                    <a:pt x="932" y="314"/>
                    <a:pt x="1178" y="314"/>
                  </a:cubicBezTo>
                  <a:cubicBezTo>
                    <a:pt x="1226" y="314"/>
                    <a:pt x="1269" y="322"/>
                    <a:pt x="1302" y="338"/>
                  </a:cubicBezTo>
                  <a:cubicBezTo>
                    <a:pt x="1319" y="347"/>
                    <a:pt x="1340" y="351"/>
                    <a:pt x="1360" y="351"/>
                  </a:cubicBezTo>
                  <a:cubicBezTo>
                    <a:pt x="1417" y="351"/>
                    <a:pt x="1477" y="320"/>
                    <a:pt x="1502" y="271"/>
                  </a:cubicBezTo>
                  <a:cubicBezTo>
                    <a:pt x="1535" y="171"/>
                    <a:pt x="1502" y="71"/>
                    <a:pt x="1435" y="38"/>
                  </a:cubicBezTo>
                  <a:cubicBezTo>
                    <a:pt x="1366" y="12"/>
                    <a:pt x="1290" y="0"/>
                    <a:pt x="1210" y="0"/>
                  </a:cubicBezTo>
                  <a:close/>
                </a:path>
              </a:pathLst>
            </a:custGeom>
            <a:solidFill>
              <a:srgbClr val="261C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grpSp>
        <p:nvGrpSpPr>
          <p:cNvPr id="170" name="Google Shape;5181;p56">
            <a:extLst>
              <a:ext uri="{FF2B5EF4-FFF2-40B4-BE49-F238E27FC236}">
                <a16:creationId xmlns:a16="http://schemas.microsoft.com/office/drawing/2014/main" id="{3B0F18B7-18CA-3FCC-F391-FDCBB16BF560}"/>
              </a:ext>
            </a:extLst>
          </p:cNvPr>
          <p:cNvGrpSpPr/>
          <p:nvPr/>
        </p:nvGrpSpPr>
        <p:grpSpPr>
          <a:xfrm>
            <a:off x="10707433" y="338567"/>
            <a:ext cx="956267" cy="474800"/>
            <a:chOff x="7922200" y="645550"/>
            <a:chExt cx="717200" cy="356100"/>
          </a:xfrm>
        </p:grpSpPr>
        <p:sp>
          <p:nvSpPr>
            <p:cNvPr id="171" name="Google Shape;5182;p56">
              <a:extLst>
                <a:ext uri="{FF2B5EF4-FFF2-40B4-BE49-F238E27FC236}">
                  <a16:creationId xmlns:a16="http://schemas.microsoft.com/office/drawing/2014/main" id="{73069015-1A74-5159-1293-B8F717D514F2}"/>
                </a:ext>
              </a:extLst>
            </p:cNvPr>
            <p:cNvSpPr/>
            <p:nvPr/>
          </p:nvSpPr>
          <p:spPr>
            <a:xfrm>
              <a:off x="7922200" y="645550"/>
              <a:ext cx="326925" cy="327750"/>
            </a:xfrm>
            <a:custGeom>
              <a:avLst/>
              <a:gdLst/>
              <a:ahLst/>
              <a:cxnLst/>
              <a:rect l="l" t="t" r="r" b="b"/>
              <a:pathLst>
                <a:path w="13077" h="13110" extrusionOk="0">
                  <a:moveTo>
                    <a:pt x="6372" y="0"/>
                  </a:moveTo>
                  <a:cubicBezTo>
                    <a:pt x="6071" y="0"/>
                    <a:pt x="5805" y="67"/>
                    <a:pt x="5471" y="167"/>
                  </a:cubicBezTo>
                  <a:cubicBezTo>
                    <a:pt x="5171" y="267"/>
                    <a:pt x="4237" y="667"/>
                    <a:pt x="3570" y="1701"/>
                  </a:cubicBezTo>
                  <a:cubicBezTo>
                    <a:pt x="3169" y="1735"/>
                    <a:pt x="2769" y="1801"/>
                    <a:pt x="2402" y="1901"/>
                  </a:cubicBezTo>
                  <a:cubicBezTo>
                    <a:pt x="1702" y="2102"/>
                    <a:pt x="1135" y="2569"/>
                    <a:pt x="801" y="3202"/>
                  </a:cubicBezTo>
                  <a:cubicBezTo>
                    <a:pt x="467" y="3836"/>
                    <a:pt x="367" y="4570"/>
                    <a:pt x="601" y="5271"/>
                  </a:cubicBezTo>
                  <a:cubicBezTo>
                    <a:pt x="601" y="5304"/>
                    <a:pt x="601" y="5337"/>
                    <a:pt x="634" y="5371"/>
                  </a:cubicBezTo>
                  <a:cubicBezTo>
                    <a:pt x="567" y="5471"/>
                    <a:pt x="501" y="5571"/>
                    <a:pt x="467" y="5671"/>
                  </a:cubicBezTo>
                  <a:cubicBezTo>
                    <a:pt x="0" y="6805"/>
                    <a:pt x="134" y="8039"/>
                    <a:pt x="768" y="8973"/>
                  </a:cubicBezTo>
                  <a:cubicBezTo>
                    <a:pt x="1201" y="9607"/>
                    <a:pt x="1802" y="10041"/>
                    <a:pt x="2436" y="10341"/>
                  </a:cubicBezTo>
                  <a:cubicBezTo>
                    <a:pt x="2502" y="10841"/>
                    <a:pt x="2702" y="11342"/>
                    <a:pt x="3036" y="11809"/>
                  </a:cubicBezTo>
                  <a:cubicBezTo>
                    <a:pt x="3603" y="12642"/>
                    <a:pt x="4537" y="13109"/>
                    <a:pt x="5571" y="13109"/>
                  </a:cubicBezTo>
                  <a:cubicBezTo>
                    <a:pt x="7005" y="13109"/>
                    <a:pt x="8373" y="12242"/>
                    <a:pt x="9107" y="10941"/>
                  </a:cubicBezTo>
                  <a:cubicBezTo>
                    <a:pt x="10475" y="10875"/>
                    <a:pt x="11742" y="10141"/>
                    <a:pt x="12409" y="9040"/>
                  </a:cubicBezTo>
                  <a:cubicBezTo>
                    <a:pt x="13010" y="8106"/>
                    <a:pt x="13076" y="6972"/>
                    <a:pt x="12576" y="6004"/>
                  </a:cubicBezTo>
                  <a:cubicBezTo>
                    <a:pt x="12343" y="5504"/>
                    <a:pt x="12009" y="5104"/>
                    <a:pt x="11575" y="4770"/>
                  </a:cubicBezTo>
                  <a:cubicBezTo>
                    <a:pt x="11609" y="4070"/>
                    <a:pt x="11509" y="3369"/>
                    <a:pt x="11175" y="2702"/>
                  </a:cubicBezTo>
                  <a:cubicBezTo>
                    <a:pt x="10641" y="1668"/>
                    <a:pt x="9641" y="967"/>
                    <a:pt x="8406" y="834"/>
                  </a:cubicBezTo>
                  <a:lnTo>
                    <a:pt x="8306" y="834"/>
                  </a:lnTo>
                  <a:cubicBezTo>
                    <a:pt x="7806" y="334"/>
                    <a:pt x="7106" y="0"/>
                    <a:pt x="6372" y="0"/>
                  </a:cubicBezTo>
                  <a:close/>
                </a:path>
              </a:pathLst>
            </a:custGeom>
            <a:solidFill>
              <a:schemeClr val="dk1"/>
            </a:solidFill>
            <a:ln>
              <a:noFill/>
            </a:ln>
            <a:effectLst>
              <a:outerShdw blurRad="57150" dist="19050" dir="5400000" algn="bl" rotWithShape="0">
                <a:schemeClr val="lt1">
                  <a:alpha val="50000"/>
                </a:schemeClr>
              </a:outerShdw>
            </a:effectLst>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2" name="Google Shape;5183;p56">
              <a:extLst>
                <a:ext uri="{FF2B5EF4-FFF2-40B4-BE49-F238E27FC236}">
                  <a16:creationId xmlns:a16="http://schemas.microsoft.com/office/drawing/2014/main" id="{A4B87AB1-CFD5-78D3-178C-A7EF426E61A6}"/>
                </a:ext>
              </a:extLst>
            </p:cNvPr>
            <p:cNvSpPr/>
            <p:nvPr/>
          </p:nvSpPr>
          <p:spPr>
            <a:xfrm>
              <a:off x="7975375" y="783275"/>
              <a:ext cx="156500" cy="122200"/>
            </a:xfrm>
            <a:custGeom>
              <a:avLst/>
              <a:gdLst/>
              <a:ahLst/>
              <a:cxnLst/>
              <a:rect l="l" t="t" r="r" b="b"/>
              <a:pathLst>
                <a:path w="6260" h="4888" extrusionOk="0">
                  <a:moveTo>
                    <a:pt x="2005" y="0"/>
                  </a:moveTo>
                  <a:cubicBezTo>
                    <a:pt x="1476" y="0"/>
                    <a:pt x="976" y="216"/>
                    <a:pt x="709" y="896"/>
                  </a:cubicBezTo>
                  <a:cubicBezTo>
                    <a:pt x="0" y="2699"/>
                    <a:pt x="3210" y="2730"/>
                    <a:pt x="3432" y="2730"/>
                  </a:cubicBezTo>
                  <a:cubicBezTo>
                    <a:pt x="3440" y="2730"/>
                    <a:pt x="3444" y="2730"/>
                    <a:pt x="3444" y="2730"/>
                  </a:cubicBezTo>
                  <a:lnTo>
                    <a:pt x="3444" y="2730"/>
                  </a:lnTo>
                  <a:cubicBezTo>
                    <a:pt x="3444" y="2730"/>
                    <a:pt x="2377" y="3798"/>
                    <a:pt x="2977" y="4665"/>
                  </a:cubicBezTo>
                  <a:cubicBezTo>
                    <a:pt x="3087" y="4816"/>
                    <a:pt x="3273" y="4888"/>
                    <a:pt x="3489" y="4888"/>
                  </a:cubicBezTo>
                  <a:cubicBezTo>
                    <a:pt x="4521" y="4888"/>
                    <a:pt x="6260" y="3253"/>
                    <a:pt x="3944" y="662"/>
                  </a:cubicBezTo>
                  <a:cubicBezTo>
                    <a:pt x="3944" y="662"/>
                    <a:pt x="2931" y="0"/>
                    <a:pt x="2005"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3" name="Google Shape;5184;p56">
              <a:extLst>
                <a:ext uri="{FF2B5EF4-FFF2-40B4-BE49-F238E27FC236}">
                  <a16:creationId xmlns:a16="http://schemas.microsoft.com/office/drawing/2014/main" id="{07992693-F038-42CB-8106-5CC579C1AD1F}"/>
                </a:ext>
              </a:extLst>
            </p:cNvPr>
            <p:cNvSpPr/>
            <p:nvPr/>
          </p:nvSpPr>
          <p:spPr>
            <a:xfrm>
              <a:off x="8076125" y="723600"/>
              <a:ext cx="112625" cy="128850"/>
            </a:xfrm>
            <a:custGeom>
              <a:avLst/>
              <a:gdLst/>
              <a:ahLst/>
              <a:cxnLst/>
              <a:rect l="l" t="t" r="r" b="b"/>
              <a:pathLst>
                <a:path w="4505" h="5154" extrusionOk="0">
                  <a:moveTo>
                    <a:pt x="1767" y="1"/>
                  </a:moveTo>
                  <a:cubicBezTo>
                    <a:pt x="1" y="1"/>
                    <a:pt x="248" y="2782"/>
                    <a:pt x="248" y="2782"/>
                  </a:cubicBezTo>
                  <a:cubicBezTo>
                    <a:pt x="903" y="4580"/>
                    <a:pt x="1892" y="5153"/>
                    <a:pt x="2729" y="5153"/>
                  </a:cubicBezTo>
                  <a:cubicBezTo>
                    <a:pt x="3724" y="5153"/>
                    <a:pt x="4505" y="4342"/>
                    <a:pt x="4251" y="3816"/>
                  </a:cubicBezTo>
                  <a:cubicBezTo>
                    <a:pt x="3981" y="3313"/>
                    <a:pt x="3432" y="3197"/>
                    <a:pt x="2981" y="3197"/>
                  </a:cubicBezTo>
                  <a:cubicBezTo>
                    <a:pt x="2595" y="3197"/>
                    <a:pt x="2283" y="3283"/>
                    <a:pt x="2283" y="3283"/>
                  </a:cubicBezTo>
                  <a:cubicBezTo>
                    <a:pt x="2283" y="3283"/>
                    <a:pt x="3984" y="247"/>
                    <a:pt x="1983" y="14"/>
                  </a:cubicBezTo>
                  <a:cubicBezTo>
                    <a:pt x="1908" y="5"/>
                    <a:pt x="1836" y="1"/>
                    <a:pt x="1767" y="1"/>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4" name="Google Shape;5185;p56">
              <a:extLst>
                <a:ext uri="{FF2B5EF4-FFF2-40B4-BE49-F238E27FC236}">
                  <a16:creationId xmlns:a16="http://schemas.microsoft.com/office/drawing/2014/main" id="{EC58B2C5-0628-8297-F24E-B9287B5BAC8F}"/>
                </a:ext>
              </a:extLst>
            </p:cNvPr>
            <p:cNvSpPr/>
            <p:nvPr/>
          </p:nvSpPr>
          <p:spPr>
            <a:xfrm>
              <a:off x="7997250" y="745400"/>
              <a:ext cx="71750" cy="36925"/>
            </a:xfrm>
            <a:custGeom>
              <a:avLst/>
              <a:gdLst/>
              <a:ahLst/>
              <a:cxnLst/>
              <a:rect l="l" t="t" r="r" b="b"/>
              <a:pathLst>
                <a:path w="2870" h="1477" extrusionOk="0">
                  <a:moveTo>
                    <a:pt x="966" y="0"/>
                  </a:moveTo>
                  <a:cubicBezTo>
                    <a:pt x="662" y="0"/>
                    <a:pt x="380" y="48"/>
                    <a:pt x="167" y="109"/>
                  </a:cubicBezTo>
                  <a:cubicBezTo>
                    <a:pt x="34" y="142"/>
                    <a:pt x="1" y="276"/>
                    <a:pt x="34" y="376"/>
                  </a:cubicBezTo>
                  <a:cubicBezTo>
                    <a:pt x="61" y="458"/>
                    <a:pt x="134" y="518"/>
                    <a:pt x="215" y="518"/>
                  </a:cubicBezTo>
                  <a:cubicBezTo>
                    <a:pt x="232" y="518"/>
                    <a:pt x="250" y="515"/>
                    <a:pt x="267" y="509"/>
                  </a:cubicBezTo>
                  <a:cubicBezTo>
                    <a:pt x="295" y="509"/>
                    <a:pt x="597" y="428"/>
                    <a:pt x="973" y="428"/>
                  </a:cubicBezTo>
                  <a:cubicBezTo>
                    <a:pt x="1496" y="428"/>
                    <a:pt x="2164" y="586"/>
                    <a:pt x="2436" y="1343"/>
                  </a:cubicBezTo>
                  <a:cubicBezTo>
                    <a:pt x="2469" y="1443"/>
                    <a:pt x="2536" y="1477"/>
                    <a:pt x="2636" y="1477"/>
                  </a:cubicBezTo>
                  <a:lnTo>
                    <a:pt x="2703" y="1477"/>
                  </a:lnTo>
                  <a:cubicBezTo>
                    <a:pt x="2803" y="1443"/>
                    <a:pt x="2869" y="1310"/>
                    <a:pt x="2803" y="1210"/>
                  </a:cubicBezTo>
                  <a:cubicBezTo>
                    <a:pt x="2477" y="256"/>
                    <a:pt x="1665" y="0"/>
                    <a:pt x="966"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5" name="Google Shape;5186;p56">
              <a:extLst>
                <a:ext uri="{FF2B5EF4-FFF2-40B4-BE49-F238E27FC236}">
                  <a16:creationId xmlns:a16="http://schemas.microsoft.com/office/drawing/2014/main" id="{5D6A5C7C-8A23-00A1-94EB-009CA13FAF13}"/>
                </a:ext>
              </a:extLst>
            </p:cNvPr>
            <p:cNvSpPr/>
            <p:nvPr/>
          </p:nvSpPr>
          <p:spPr>
            <a:xfrm>
              <a:off x="8057300" y="703700"/>
              <a:ext cx="30875" cy="71950"/>
            </a:xfrm>
            <a:custGeom>
              <a:avLst/>
              <a:gdLst/>
              <a:ahLst/>
              <a:cxnLst/>
              <a:rect l="l" t="t" r="r" b="b"/>
              <a:pathLst>
                <a:path w="1235" h="2878" extrusionOk="0">
                  <a:moveTo>
                    <a:pt x="990" y="0"/>
                  </a:moveTo>
                  <a:cubicBezTo>
                    <a:pt x="971" y="0"/>
                    <a:pt x="952" y="3"/>
                    <a:pt x="934" y="9"/>
                  </a:cubicBezTo>
                  <a:cubicBezTo>
                    <a:pt x="901" y="9"/>
                    <a:pt x="467" y="176"/>
                    <a:pt x="234" y="710"/>
                  </a:cubicBezTo>
                  <a:cubicBezTo>
                    <a:pt x="0" y="1243"/>
                    <a:pt x="67" y="1910"/>
                    <a:pt x="434" y="2744"/>
                  </a:cubicBezTo>
                  <a:cubicBezTo>
                    <a:pt x="467" y="2811"/>
                    <a:pt x="534" y="2878"/>
                    <a:pt x="601" y="2878"/>
                  </a:cubicBezTo>
                  <a:cubicBezTo>
                    <a:pt x="634" y="2878"/>
                    <a:pt x="667" y="2878"/>
                    <a:pt x="701" y="2844"/>
                  </a:cubicBezTo>
                  <a:cubicBezTo>
                    <a:pt x="801" y="2811"/>
                    <a:pt x="868" y="2678"/>
                    <a:pt x="801" y="2578"/>
                  </a:cubicBezTo>
                  <a:cubicBezTo>
                    <a:pt x="501" y="1877"/>
                    <a:pt x="434" y="1277"/>
                    <a:pt x="601" y="876"/>
                  </a:cubicBezTo>
                  <a:cubicBezTo>
                    <a:pt x="768" y="509"/>
                    <a:pt x="1034" y="409"/>
                    <a:pt x="1068" y="409"/>
                  </a:cubicBezTo>
                  <a:cubicBezTo>
                    <a:pt x="1168" y="376"/>
                    <a:pt x="1235" y="243"/>
                    <a:pt x="1201" y="143"/>
                  </a:cubicBezTo>
                  <a:cubicBezTo>
                    <a:pt x="1174" y="60"/>
                    <a:pt x="1078" y="0"/>
                    <a:pt x="990" y="0"/>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6" name="Google Shape;5187;p56">
              <a:extLst>
                <a:ext uri="{FF2B5EF4-FFF2-40B4-BE49-F238E27FC236}">
                  <a16:creationId xmlns:a16="http://schemas.microsoft.com/office/drawing/2014/main" id="{20B8A6E0-5723-4447-803E-7D8F33F20F12}"/>
                </a:ext>
              </a:extLst>
            </p:cNvPr>
            <p:cNvSpPr/>
            <p:nvPr/>
          </p:nvSpPr>
          <p:spPr>
            <a:xfrm>
              <a:off x="8170700" y="817825"/>
              <a:ext cx="468700" cy="183825"/>
            </a:xfrm>
            <a:custGeom>
              <a:avLst/>
              <a:gdLst/>
              <a:ahLst/>
              <a:cxnLst/>
              <a:rect l="l" t="t" r="r" b="b"/>
              <a:pathLst>
                <a:path w="18748" h="7353" extrusionOk="0">
                  <a:moveTo>
                    <a:pt x="5783" y="0"/>
                  </a:moveTo>
                  <a:cubicBezTo>
                    <a:pt x="5746" y="0"/>
                    <a:pt x="5708" y="5"/>
                    <a:pt x="5672" y="14"/>
                  </a:cubicBezTo>
                  <a:cubicBezTo>
                    <a:pt x="5538" y="47"/>
                    <a:pt x="5505" y="147"/>
                    <a:pt x="5505" y="248"/>
                  </a:cubicBezTo>
                  <a:cubicBezTo>
                    <a:pt x="5532" y="358"/>
                    <a:pt x="5606" y="423"/>
                    <a:pt x="5706" y="423"/>
                  </a:cubicBezTo>
                  <a:cubicBezTo>
                    <a:pt x="5727" y="423"/>
                    <a:pt x="5749" y="420"/>
                    <a:pt x="5772" y="414"/>
                  </a:cubicBezTo>
                  <a:cubicBezTo>
                    <a:pt x="5805" y="414"/>
                    <a:pt x="5838" y="514"/>
                    <a:pt x="5838" y="681"/>
                  </a:cubicBezTo>
                  <a:cubicBezTo>
                    <a:pt x="5838" y="715"/>
                    <a:pt x="5838" y="781"/>
                    <a:pt x="5838" y="815"/>
                  </a:cubicBezTo>
                  <a:cubicBezTo>
                    <a:pt x="5838" y="915"/>
                    <a:pt x="5905" y="1048"/>
                    <a:pt x="6039" y="1048"/>
                  </a:cubicBezTo>
                  <a:cubicBezTo>
                    <a:pt x="6139" y="1048"/>
                    <a:pt x="6239" y="948"/>
                    <a:pt x="6272" y="848"/>
                  </a:cubicBezTo>
                  <a:cubicBezTo>
                    <a:pt x="6272" y="781"/>
                    <a:pt x="6272" y="748"/>
                    <a:pt x="6272" y="681"/>
                  </a:cubicBezTo>
                  <a:cubicBezTo>
                    <a:pt x="6272" y="191"/>
                    <a:pt x="6023" y="0"/>
                    <a:pt x="5783" y="0"/>
                  </a:cubicBezTo>
                  <a:close/>
                  <a:moveTo>
                    <a:pt x="5182" y="606"/>
                  </a:moveTo>
                  <a:cubicBezTo>
                    <a:pt x="5094" y="606"/>
                    <a:pt x="4999" y="666"/>
                    <a:pt x="4971" y="748"/>
                  </a:cubicBezTo>
                  <a:cubicBezTo>
                    <a:pt x="4904" y="915"/>
                    <a:pt x="4904" y="1081"/>
                    <a:pt x="4904" y="1248"/>
                  </a:cubicBezTo>
                  <a:cubicBezTo>
                    <a:pt x="4904" y="1382"/>
                    <a:pt x="4904" y="1548"/>
                    <a:pt x="4938" y="1682"/>
                  </a:cubicBezTo>
                  <a:cubicBezTo>
                    <a:pt x="4971" y="1782"/>
                    <a:pt x="5071" y="1849"/>
                    <a:pt x="5138" y="1849"/>
                  </a:cubicBezTo>
                  <a:lnTo>
                    <a:pt x="5205" y="1849"/>
                  </a:lnTo>
                  <a:cubicBezTo>
                    <a:pt x="5305" y="1815"/>
                    <a:pt x="5371" y="1682"/>
                    <a:pt x="5371" y="1582"/>
                  </a:cubicBezTo>
                  <a:cubicBezTo>
                    <a:pt x="5338" y="1482"/>
                    <a:pt x="5305" y="1348"/>
                    <a:pt x="5305" y="1248"/>
                  </a:cubicBezTo>
                  <a:cubicBezTo>
                    <a:pt x="5305" y="1115"/>
                    <a:pt x="5338" y="981"/>
                    <a:pt x="5371" y="881"/>
                  </a:cubicBezTo>
                  <a:cubicBezTo>
                    <a:pt x="5405" y="781"/>
                    <a:pt x="5338" y="648"/>
                    <a:pt x="5238" y="614"/>
                  </a:cubicBezTo>
                  <a:cubicBezTo>
                    <a:pt x="5220" y="609"/>
                    <a:pt x="5201" y="606"/>
                    <a:pt x="5182" y="606"/>
                  </a:cubicBezTo>
                  <a:close/>
                  <a:moveTo>
                    <a:pt x="12007" y="2348"/>
                  </a:moveTo>
                  <a:cubicBezTo>
                    <a:pt x="11793" y="2348"/>
                    <a:pt x="11551" y="2474"/>
                    <a:pt x="11309" y="2716"/>
                  </a:cubicBezTo>
                  <a:cubicBezTo>
                    <a:pt x="11209" y="2816"/>
                    <a:pt x="11209" y="2949"/>
                    <a:pt x="11309" y="3016"/>
                  </a:cubicBezTo>
                  <a:cubicBezTo>
                    <a:pt x="11342" y="3050"/>
                    <a:pt x="11409" y="3083"/>
                    <a:pt x="11442" y="3083"/>
                  </a:cubicBezTo>
                  <a:cubicBezTo>
                    <a:pt x="11509" y="3083"/>
                    <a:pt x="11576" y="3050"/>
                    <a:pt x="11609" y="3016"/>
                  </a:cubicBezTo>
                  <a:cubicBezTo>
                    <a:pt x="11776" y="2816"/>
                    <a:pt x="11909" y="2749"/>
                    <a:pt x="11976" y="2749"/>
                  </a:cubicBezTo>
                  <a:cubicBezTo>
                    <a:pt x="12009" y="2749"/>
                    <a:pt x="12009" y="2783"/>
                    <a:pt x="12009" y="2783"/>
                  </a:cubicBezTo>
                  <a:lnTo>
                    <a:pt x="12043" y="2783"/>
                  </a:lnTo>
                  <a:cubicBezTo>
                    <a:pt x="12088" y="2813"/>
                    <a:pt x="12133" y="2829"/>
                    <a:pt x="12178" y="2829"/>
                  </a:cubicBezTo>
                  <a:cubicBezTo>
                    <a:pt x="12233" y="2829"/>
                    <a:pt x="12288" y="2804"/>
                    <a:pt x="12343" y="2749"/>
                  </a:cubicBezTo>
                  <a:cubicBezTo>
                    <a:pt x="12410" y="2683"/>
                    <a:pt x="12376" y="2549"/>
                    <a:pt x="12310" y="2449"/>
                  </a:cubicBezTo>
                  <a:cubicBezTo>
                    <a:pt x="12219" y="2381"/>
                    <a:pt x="12117" y="2348"/>
                    <a:pt x="12007" y="2348"/>
                  </a:cubicBezTo>
                  <a:close/>
                  <a:moveTo>
                    <a:pt x="5830" y="1436"/>
                  </a:moveTo>
                  <a:cubicBezTo>
                    <a:pt x="5748" y="1436"/>
                    <a:pt x="5664" y="1480"/>
                    <a:pt x="5638" y="1582"/>
                  </a:cubicBezTo>
                  <a:cubicBezTo>
                    <a:pt x="5572" y="1782"/>
                    <a:pt x="5471" y="2015"/>
                    <a:pt x="5338" y="2249"/>
                  </a:cubicBezTo>
                  <a:cubicBezTo>
                    <a:pt x="5338" y="2282"/>
                    <a:pt x="5305" y="2282"/>
                    <a:pt x="5305" y="2316"/>
                  </a:cubicBezTo>
                  <a:cubicBezTo>
                    <a:pt x="5271" y="2416"/>
                    <a:pt x="5305" y="2549"/>
                    <a:pt x="5405" y="2583"/>
                  </a:cubicBezTo>
                  <a:cubicBezTo>
                    <a:pt x="5572" y="2783"/>
                    <a:pt x="5738" y="2949"/>
                    <a:pt x="5938" y="3150"/>
                  </a:cubicBezTo>
                  <a:cubicBezTo>
                    <a:pt x="6005" y="3183"/>
                    <a:pt x="6039" y="3183"/>
                    <a:pt x="6072" y="3183"/>
                  </a:cubicBezTo>
                  <a:cubicBezTo>
                    <a:pt x="6139" y="3183"/>
                    <a:pt x="6205" y="3150"/>
                    <a:pt x="6239" y="3116"/>
                  </a:cubicBezTo>
                  <a:cubicBezTo>
                    <a:pt x="6305" y="3016"/>
                    <a:pt x="6305" y="2883"/>
                    <a:pt x="6205" y="2816"/>
                  </a:cubicBezTo>
                  <a:cubicBezTo>
                    <a:pt x="6039" y="2683"/>
                    <a:pt x="5905" y="2516"/>
                    <a:pt x="5772" y="2349"/>
                  </a:cubicBezTo>
                  <a:cubicBezTo>
                    <a:pt x="5872" y="2116"/>
                    <a:pt x="5972" y="1915"/>
                    <a:pt x="6039" y="1715"/>
                  </a:cubicBezTo>
                  <a:cubicBezTo>
                    <a:pt x="6072" y="1615"/>
                    <a:pt x="6005" y="1482"/>
                    <a:pt x="5905" y="1448"/>
                  </a:cubicBezTo>
                  <a:cubicBezTo>
                    <a:pt x="5881" y="1441"/>
                    <a:pt x="5856" y="1436"/>
                    <a:pt x="5830" y="1436"/>
                  </a:cubicBezTo>
                  <a:close/>
                  <a:moveTo>
                    <a:pt x="5092" y="2915"/>
                  </a:moveTo>
                  <a:cubicBezTo>
                    <a:pt x="5023" y="2915"/>
                    <a:pt x="4959" y="2952"/>
                    <a:pt x="4938" y="3016"/>
                  </a:cubicBezTo>
                  <a:cubicBezTo>
                    <a:pt x="4771" y="3250"/>
                    <a:pt x="4604" y="3450"/>
                    <a:pt x="4437" y="3650"/>
                  </a:cubicBezTo>
                  <a:cubicBezTo>
                    <a:pt x="4337" y="3717"/>
                    <a:pt x="4371" y="3850"/>
                    <a:pt x="4437" y="3950"/>
                  </a:cubicBezTo>
                  <a:cubicBezTo>
                    <a:pt x="4471" y="3984"/>
                    <a:pt x="4537" y="3984"/>
                    <a:pt x="4571" y="3984"/>
                  </a:cubicBezTo>
                  <a:cubicBezTo>
                    <a:pt x="4638" y="3984"/>
                    <a:pt x="4704" y="3984"/>
                    <a:pt x="4738" y="3917"/>
                  </a:cubicBezTo>
                  <a:cubicBezTo>
                    <a:pt x="4938" y="3750"/>
                    <a:pt x="5105" y="3517"/>
                    <a:pt x="5271" y="3250"/>
                  </a:cubicBezTo>
                  <a:cubicBezTo>
                    <a:pt x="5338" y="3150"/>
                    <a:pt x="5305" y="3016"/>
                    <a:pt x="5205" y="2949"/>
                  </a:cubicBezTo>
                  <a:cubicBezTo>
                    <a:pt x="5169" y="2926"/>
                    <a:pt x="5129" y="2915"/>
                    <a:pt x="5092" y="2915"/>
                  </a:cubicBezTo>
                  <a:close/>
                  <a:moveTo>
                    <a:pt x="220" y="3086"/>
                  </a:moveTo>
                  <a:cubicBezTo>
                    <a:pt x="175" y="3086"/>
                    <a:pt x="131" y="3104"/>
                    <a:pt x="101" y="3150"/>
                  </a:cubicBezTo>
                  <a:cubicBezTo>
                    <a:pt x="1" y="3216"/>
                    <a:pt x="1" y="3350"/>
                    <a:pt x="68" y="3416"/>
                  </a:cubicBezTo>
                  <a:cubicBezTo>
                    <a:pt x="68" y="3450"/>
                    <a:pt x="334" y="3717"/>
                    <a:pt x="701" y="4017"/>
                  </a:cubicBezTo>
                  <a:cubicBezTo>
                    <a:pt x="768" y="4050"/>
                    <a:pt x="801" y="4050"/>
                    <a:pt x="835" y="4050"/>
                  </a:cubicBezTo>
                  <a:cubicBezTo>
                    <a:pt x="902" y="4050"/>
                    <a:pt x="968" y="4017"/>
                    <a:pt x="1002" y="3984"/>
                  </a:cubicBezTo>
                  <a:cubicBezTo>
                    <a:pt x="1068" y="3883"/>
                    <a:pt x="1068" y="3750"/>
                    <a:pt x="968" y="3683"/>
                  </a:cubicBezTo>
                  <a:cubicBezTo>
                    <a:pt x="601" y="3416"/>
                    <a:pt x="368" y="3150"/>
                    <a:pt x="368" y="3150"/>
                  </a:cubicBezTo>
                  <a:cubicBezTo>
                    <a:pt x="331" y="3113"/>
                    <a:pt x="275" y="3086"/>
                    <a:pt x="220" y="3086"/>
                  </a:cubicBezTo>
                  <a:close/>
                  <a:moveTo>
                    <a:pt x="6754" y="3263"/>
                  </a:moveTo>
                  <a:cubicBezTo>
                    <a:pt x="6684" y="3263"/>
                    <a:pt x="6615" y="3286"/>
                    <a:pt x="6572" y="3350"/>
                  </a:cubicBezTo>
                  <a:cubicBezTo>
                    <a:pt x="6506" y="3450"/>
                    <a:pt x="6539" y="3583"/>
                    <a:pt x="6639" y="3650"/>
                  </a:cubicBezTo>
                  <a:cubicBezTo>
                    <a:pt x="6906" y="3817"/>
                    <a:pt x="7139" y="3950"/>
                    <a:pt x="7406" y="4050"/>
                  </a:cubicBezTo>
                  <a:cubicBezTo>
                    <a:pt x="7440" y="4084"/>
                    <a:pt x="7473" y="4084"/>
                    <a:pt x="7473" y="4084"/>
                  </a:cubicBezTo>
                  <a:cubicBezTo>
                    <a:pt x="7573" y="4084"/>
                    <a:pt x="7640" y="4050"/>
                    <a:pt x="7673" y="3950"/>
                  </a:cubicBezTo>
                  <a:cubicBezTo>
                    <a:pt x="7740" y="3850"/>
                    <a:pt x="7673" y="3750"/>
                    <a:pt x="7573" y="3683"/>
                  </a:cubicBezTo>
                  <a:cubicBezTo>
                    <a:pt x="7339" y="3583"/>
                    <a:pt x="7106" y="3450"/>
                    <a:pt x="6872" y="3283"/>
                  </a:cubicBezTo>
                  <a:cubicBezTo>
                    <a:pt x="6836" y="3271"/>
                    <a:pt x="6795" y="3263"/>
                    <a:pt x="6754" y="3263"/>
                  </a:cubicBezTo>
                  <a:close/>
                  <a:moveTo>
                    <a:pt x="12097" y="3170"/>
                  </a:moveTo>
                  <a:cubicBezTo>
                    <a:pt x="12036" y="3170"/>
                    <a:pt x="11979" y="3195"/>
                    <a:pt x="11943" y="3250"/>
                  </a:cubicBezTo>
                  <a:cubicBezTo>
                    <a:pt x="11809" y="3416"/>
                    <a:pt x="11643" y="3583"/>
                    <a:pt x="11376" y="3750"/>
                  </a:cubicBezTo>
                  <a:cubicBezTo>
                    <a:pt x="11276" y="3817"/>
                    <a:pt x="11242" y="3917"/>
                    <a:pt x="11309" y="4017"/>
                  </a:cubicBezTo>
                  <a:cubicBezTo>
                    <a:pt x="11342" y="4084"/>
                    <a:pt x="11409" y="4117"/>
                    <a:pt x="11509" y="4117"/>
                  </a:cubicBezTo>
                  <a:lnTo>
                    <a:pt x="11609" y="4117"/>
                  </a:lnTo>
                  <a:cubicBezTo>
                    <a:pt x="11876" y="3917"/>
                    <a:pt x="12143" y="3717"/>
                    <a:pt x="12276" y="3517"/>
                  </a:cubicBezTo>
                  <a:cubicBezTo>
                    <a:pt x="12343" y="3416"/>
                    <a:pt x="12343" y="3283"/>
                    <a:pt x="12243" y="3216"/>
                  </a:cubicBezTo>
                  <a:cubicBezTo>
                    <a:pt x="12198" y="3186"/>
                    <a:pt x="12146" y="3170"/>
                    <a:pt x="12097" y="3170"/>
                  </a:cubicBezTo>
                  <a:close/>
                  <a:moveTo>
                    <a:pt x="8273" y="3975"/>
                  </a:moveTo>
                  <a:cubicBezTo>
                    <a:pt x="8173" y="3975"/>
                    <a:pt x="8101" y="4035"/>
                    <a:pt x="8073" y="4117"/>
                  </a:cubicBezTo>
                  <a:cubicBezTo>
                    <a:pt x="8040" y="4217"/>
                    <a:pt x="8107" y="4350"/>
                    <a:pt x="8207" y="4384"/>
                  </a:cubicBezTo>
                  <a:cubicBezTo>
                    <a:pt x="8474" y="4484"/>
                    <a:pt x="8774" y="4517"/>
                    <a:pt x="9041" y="4551"/>
                  </a:cubicBezTo>
                  <a:cubicBezTo>
                    <a:pt x="9074" y="4584"/>
                    <a:pt x="9074" y="4584"/>
                    <a:pt x="9074" y="4584"/>
                  </a:cubicBezTo>
                  <a:cubicBezTo>
                    <a:pt x="9174" y="4584"/>
                    <a:pt x="9274" y="4484"/>
                    <a:pt x="9274" y="4384"/>
                  </a:cubicBezTo>
                  <a:cubicBezTo>
                    <a:pt x="9308" y="4284"/>
                    <a:pt x="9207" y="4184"/>
                    <a:pt x="9107" y="4150"/>
                  </a:cubicBezTo>
                  <a:cubicBezTo>
                    <a:pt x="8841" y="4117"/>
                    <a:pt x="8574" y="4050"/>
                    <a:pt x="8340" y="3984"/>
                  </a:cubicBezTo>
                  <a:cubicBezTo>
                    <a:pt x="8317" y="3978"/>
                    <a:pt x="8294" y="3975"/>
                    <a:pt x="8273" y="3975"/>
                  </a:cubicBezTo>
                  <a:close/>
                  <a:moveTo>
                    <a:pt x="10987" y="3356"/>
                  </a:moveTo>
                  <a:cubicBezTo>
                    <a:pt x="10909" y="3356"/>
                    <a:pt x="10833" y="3411"/>
                    <a:pt x="10809" y="3483"/>
                  </a:cubicBezTo>
                  <a:cubicBezTo>
                    <a:pt x="10709" y="3683"/>
                    <a:pt x="10642" y="3883"/>
                    <a:pt x="10575" y="4084"/>
                  </a:cubicBezTo>
                  <a:cubicBezTo>
                    <a:pt x="10375" y="4117"/>
                    <a:pt x="10141" y="4150"/>
                    <a:pt x="9908" y="4184"/>
                  </a:cubicBezTo>
                  <a:cubicBezTo>
                    <a:pt x="9775" y="4184"/>
                    <a:pt x="9708" y="4284"/>
                    <a:pt x="9708" y="4417"/>
                  </a:cubicBezTo>
                  <a:cubicBezTo>
                    <a:pt x="9708" y="4517"/>
                    <a:pt x="9808" y="4584"/>
                    <a:pt x="9908" y="4584"/>
                  </a:cubicBezTo>
                  <a:cubicBezTo>
                    <a:pt x="10141" y="4584"/>
                    <a:pt x="10375" y="4551"/>
                    <a:pt x="10608" y="4484"/>
                  </a:cubicBezTo>
                  <a:cubicBezTo>
                    <a:pt x="10608" y="4517"/>
                    <a:pt x="10675" y="4551"/>
                    <a:pt x="10709" y="4551"/>
                  </a:cubicBezTo>
                  <a:cubicBezTo>
                    <a:pt x="10726" y="4556"/>
                    <a:pt x="10744" y="4559"/>
                    <a:pt x="10762" y="4559"/>
                  </a:cubicBezTo>
                  <a:cubicBezTo>
                    <a:pt x="10850" y="4559"/>
                    <a:pt x="10942" y="4494"/>
                    <a:pt x="10942" y="4384"/>
                  </a:cubicBezTo>
                  <a:cubicBezTo>
                    <a:pt x="10975" y="4150"/>
                    <a:pt x="11075" y="3883"/>
                    <a:pt x="11176" y="3650"/>
                  </a:cubicBezTo>
                  <a:cubicBezTo>
                    <a:pt x="11242" y="3550"/>
                    <a:pt x="11176" y="3416"/>
                    <a:pt x="11075" y="3383"/>
                  </a:cubicBezTo>
                  <a:cubicBezTo>
                    <a:pt x="11047" y="3364"/>
                    <a:pt x="11017" y="3356"/>
                    <a:pt x="10987" y="3356"/>
                  </a:cubicBezTo>
                  <a:close/>
                  <a:moveTo>
                    <a:pt x="18566" y="3543"/>
                  </a:moveTo>
                  <a:cubicBezTo>
                    <a:pt x="18549" y="3543"/>
                    <a:pt x="18532" y="3545"/>
                    <a:pt x="18514" y="3550"/>
                  </a:cubicBezTo>
                  <a:cubicBezTo>
                    <a:pt x="18414" y="3550"/>
                    <a:pt x="18314" y="3650"/>
                    <a:pt x="18347" y="3750"/>
                  </a:cubicBezTo>
                  <a:cubicBezTo>
                    <a:pt x="18347" y="3750"/>
                    <a:pt x="18347" y="3817"/>
                    <a:pt x="18347" y="3883"/>
                  </a:cubicBezTo>
                  <a:cubicBezTo>
                    <a:pt x="18347" y="3984"/>
                    <a:pt x="18347" y="4150"/>
                    <a:pt x="18314" y="4350"/>
                  </a:cubicBezTo>
                  <a:cubicBezTo>
                    <a:pt x="18281" y="4451"/>
                    <a:pt x="18381" y="4551"/>
                    <a:pt x="18481" y="4584"/>
                  </a:cubicBezTo>
                  <a:lnTo>
                    <a:pt x="18514" y="4584"/>
                  </a:lnTo>
                  <a:cubicBezTo>
                    <a:pt x="18614" y="4584"/>
                    <a:pt x="18714" y="4517"/>
                    <a:pt x="18714" y="4417"/>
                  </a:cubicBezTo>
                  <a:cubicBezTo>
                    <a:pt x="18748" y="4184"/>
                    <a:pt x="18748" y="3984"/>
                    <a:pt x="18748" y="3883"/>
                  </a:cubicBezTo>
                  <a:cubicBezTo>
                    <a:pt x="18748" y="3783"/>
                    <a:pt x="18748" y="3717"/>
                    <a:pt x="18748" y="3717"/>
                  </a:cubicBezTo>
                  <a:cubicBezTo>
                    <a:pt x="18748" y="3630"/>
                    <a:pt x="18673" y="3543"/>
                    <a:pt x="18566" y="3543"/>
                  </a:cubicBezTo>
                  <a:close/>
                  <a:moveTo>
                    <a:pt x="1529" y="4084"/>
                  </a:moveTo>
                  <a:cubicBezTo>
                    <a:pt x="1457" y="4084"/>
                    <a:pt x="1391" y="4128"/>
                    <a:pt x="1369" y="4217"/>
                  </a:cubicBezTo>
                  <a:cubicBezTo>
                    <a:pt x="1302" y="4317"/>
                    <a:pt x="1369" y="4417"/>
                    <a:pt x="1469" y="4484"/>
                  </a:cubicBezTo>
                  <a:cubicBezTo>
                    <a:pt x="1735" y="4617"/>
                    <a:pt x="2002" y="4717"/>
                    <a:pt x="2303" y="4784"/>
                  </a:cubicBezTo>
                  <a:lnTo>
                    <a:pt x="2336" y="4784"/>
                  </a:lnTo>
                  <a:cubicBezTo>
                    <a:pt x="2436" y="4784"/>
                    <a:pt x="2503" y="4717"/>
                    <a:pt x="2536" y="4617"/>
                  </a:cubicBezTo>
                  <a:cubicBezTo>
                    <a:pt x="2569" y="4517"/>
                    <a:pt x="2503" y="4384"/>
                    <a:pt x="2369" y="4384"/>
                  </a:cubicBezTo>
                  <a:cubicBezTo>
                    <a:pt x="2136" y="4317"/>
                    <a:pt x="1902" y="4217"/>
                    <a:pt x="1635" y="4117"/>
                  </a:cubicBezTo>
                  <a:cubicBezTo>
                    <a:pt x="1602" y="4095"/>
                    <a:pt x="1565" y="4084"/>
                    <a:pt x="1529" y="4084"/>
                  </a:cubicBezTo>
                  <a:close/>
                  <a:moveTo>
                    <a:pt x="3916" y="4104"/>
                  </a:moveTo>
                  <a:cubicBezTo>
                    <a:pt x="3889" y="4104"/>
                    <a:pt x="3862" y="4109"/>
                    <a:pt x="3837" y="4117"/>
                  </a:cubicBezTo>
                  <a:cubicBezTo>
                    <a:pt x="3603" y="4250"/>
                    <a:pt x="3370" y="4350"/>
                    <a:pt x="3136" y="4384"/>
                  </a:cubicBezTo>
                  <a:cubicBezTo>
                    <a:pt x="3003" y="4417"/>
                    <a:pt x="2936" y="4517"/>
                    <a:pt x="2970" y="4617"/>
                  </a:cubicBezTo>
                  <a:cubicBezTo>
                    <a:pt x="2970" y="4717"/>
                    <a:pt x="3070" y="4817"/>
                    <a:pt x="3170" y="4817"/>
                  </a:cubicBezTo>
                  <a:lnTo>
                    <a:pt x="3203" y="4817"/>
                  </a:lnTo>
                  <a:cubicBezTo>
                    <a:pt x="3503" y="4751"/>
                    <a:pt x="3770" y="4651"/>
                    <a:pt x="4037" y="4484"/>
                  </a:cubicBezTo>
                  <a:cubicBezTo>
                    <a:pt x="4137" y="4417"/>
                    <a:pt x="4171" y="4317"/>
                    <a:pt x="4104" y="4217"/>
                  </a:cubicBezTo>
                  <a:cubicBezTo>
                    <a:pt x="4079" y="4142"/>
                    <a:pt x="3997" y="4104"/>
                    <a:pt x="3916" y="4104"/>
                  </a:cubicBezTo>
                  <a:close/>
                  <a:moveTo>
                    <a:pt x="18287" y="4972"/>
                  </a:moveTo>
                  <a:cubicBezTo>
                    <a:pt x="18199" y="4972"/>
                    <a:pt x="18130" y="5009"/>
                    <a:pt x="18080" y="5084"/>
                  </a:cubicBezTo>
                  <a:cubicBezTo>
                    <a:pt x="17980" y="5351"/>
                    <a:pt x="17847" y="5551"/>
                    <a:pt x="17680" y="5751"/>
                  </a:cubicBezTo>
                  <a:cubicBezTo>
                    <a:pt x="17613" y="5852"/>
                    <a:pt x="17647" y="5985"/>
                    <a:pt x="17714" y="6052"/>
                  </a:cubicBezTo>
                  <a:cubicBezTo>
                    <a:pt x="17747" y="6085"/>
                    <a:pt x="17814" y="6085"/>
                    <a:pt x="17847" y="6085"/>
                  </a:cubicBezTo>
                  <a:cubicBezTo>
                    <a:pt x="17914" y="6085"/>
                    <a:pt x="17980" y="6085"/>
                    <a:pt x="18014" y="6018"/>
                  </a:cubicBezTo>
                  <a:cubicBezTo>
                    <a:pt x="18214" y="5785"/>
                    <a:pt x="18347" y="5551"/>
                    <a:pt x="18481" y="5251"/>
                  </a:cubicBezTo>
                  <a:cubicBezTo>
                    <a:pt x="18514" y="5151"/>
                    <a:pt x="18481" y="5018"/>
                    <a:pt x="18381" y="4984"/>
                  </a:cubicBezTo>
                  <a:cubicBezTo>
                    <a:pt x="18347" y="4976"/>
                    <a:pt x="18316" y="4972"/>
                    <a:pt x="18287" y="4972"/>
                  </a:cubicBezTo>
                  <a:close/>
                  <a:moveTo>
                    <a:pt x="10749" y="4978"/>
                  </a:moveTo>
                  <a:cubicBezTo>
                    <a:pt x="10735" y="4978"/>
                    <a:pt x="10722" y="4980"/>
                    <a:pt x="10709" y="4984"/>
                  </a:cubicBezTo>
                  <a:cubicBezTo>
                    <a:pt x="10575" y="5018"/>
                    <a:pt x="10508" y="5118"/>
                    <a:pt x="10542" y="5218"/>
                  </a:cubicBezTo>
                  <a:cubicBezTo>
                    <a:pt x="10575" y="5518"/>
                    <a:pt x="10709" y="5818"/>
                    <a:pt x="10875" y="6085"/>
                  </a:cubicBezTo>
                  <a:cubicBezTo>
                    <a:pt x="10909" y="6118"/>
                    <a:pt x="10975" y="6152"/>
                    <a:pt x="11042" y="6152"/>
                  </a:cubicBezTo>
                  <a:cubicBezTo>
                    <a:pt x="11109" y="6152"/>
                    <a:pt x="11142" y="6152"/>
                    <a:pt x="11176" y="6118"/>
                  </a:cubicBezTo>
                  <a:cubicBezTo>
                    <a:pt x="11276" y="6052"/>
                    <a:pt x="11276" y="5918"/>
                    <a:pt x="11209" y="5818"/>
                  </a:cubicBezTo>
                  <a:cubicBezTo>
                    <a:pt x="11075" y="5618"/>
                    <a:pt x="10975" y="5385"/>
                    <a:pt x="10942" y="5151"/>
                  </a:cubicBezTo>
                  <a:cubicBezTo>
                    <a:pt x="10913" y="5064"/>
                    <a:pt x="10834" y="4978"/>
                    <a:pt x="10749" y="4978"/>
                  </a:cubicBezTo>
                  <a:close/>
                  <a:moveTo>
                    <a:pt x="17237" y="6249"/>
                  </a:moveTo>
                  <a:cubicBezTo>
                    <a:pt x="17194" y="6249"/>
                    <a:pt x="17151" y="6260"/>
                    <a:pt x="17113" y="6285"/>
                  </a:cubicBezTo>
                  <a:cubicBezTo>
                    <a:pt x="16913" y="6419"/>
                    <a:pt x="16679" y="6552"/>
                    <a:pt x="16446" y="6652"/>
                  </a:cubicBezTo>
                  <a:cubicBezTo>
                    <a:pt x="16313" y="6685"/>
                    <a:pt x="16279" y="6786"/>
                    <a:pt x="16313" y="6919"/>
                  </a:cubicBezTo>
                  <a:cubicBezTo>
                    <a:pt x="16346" y="6986"/>
                    <a:pt x="16413" y="7052"/>
                    <a:pt x="16513" y="7052"/>
                  </a:cubicBezTo>
                  <a:cubicBezTo>
                    <a:pt x="16546" y="7052"/>
                    <a:pt x="16546" y="7052"/>
                    <a:pt x="16579" y="7019"/>
                  </a:cubicBezTo>
                  <a:cubicBezTo>
                    <a:pt x="16880" y="6919"/>
                    <a:pt x="17146" y="6786"/>
                    <a:pt x="17380" y="6619"/>
                  </a:cubicBezTo>
                  <a:cubicBezTo>
                    <a:pt x="17447" y="6552"/>
                    <a:pt x="17480" y="6419"/>
                    <a:pt x="17413" y="6319"/>
                  </a:cubicBezTo>
                  <a:cubicBezTo>
                    <a:pt x="17372" y="6277"/>
                    <a:pt x="17305" y="6249"/>
                    <a:pt x="17237" y="6249"/>
                  </a:cubicBezTo>
                  <a:close/>
                  <a:moveTo>
                    <a:pt x="11661" y="6317"/>
                  </a:moveTo>
                  <a:cubicBezTo>
                    <a:pt x="11590" y="6317"/>
                    <a:pt x="11519" y="6354"/>
                    <a:pt x="11476" y="6419"/>
                  </a:cubicBezTo>
                  <a:cubicBezTo>
                    <a:pt x="11409" y="6519"/>
                    <a:pt x="11442" y="6619"/>
                    <a:pt x="11542" y="6685"/>
                  </a:cubicBezTo>
                  <a:cubicBezTo>
                    <a:pt x="11776" y="6852"/>
                    <a:pt x="12043" y="6986"/>
                    <a:pt x="12343" y="7086"/>
                  </a:cubicBezTo>
                  <a:lnTo>
                    <a:pt x="12410" y="7086"/>
                  </a:lnTo>
                  <a:cubicBezTo>
                    <a:pt x="12510" y="7086"/>
                    <a:pt x="12577" y="7019"/>
                    <a:pt x="12610" y="6952"/>
                  </a:cubicBezTo>
                  <a:cubicBezTo>
                    <a:pt x="12643" y="6819"/>
                    <a:pt x="12577" y="6719"/>
                    <a:pt x="12476" y="6685"/>
                  </a:cubicBezTo>
                  <a:cubicBezTo>
                    <a:pt x="12210" y="6585"/>
                    <a:pt x="11976" y="6485"/>
                    <a:pt x="11776" y="6352"/>
                  </a:cubicBezTo>
                  <a:cubicBezTo>
                    <a:pt x="11740" y="6328"/>
                    <a:pt x="11701" y="6317"/>
                    <a:pt x="11661" y="6317"/>
                  </a:cubicBezTo>
                  <a:close/>
                  <a:moveTo>
                    <a:pt x="13244" y="6852"/>
                  </a:moveTo>
                  <a:cubicBezTo>
                    <a:pt x="13144" y="6852"/>
                    <a:pt x="13044" y="6919"/>
                    <a:pt x="13010" y="7019"/>
                  </a:cubicBezTo>
                  <a:cubicBezTo>
                    <a:pt x="13010" y="7152"/>
                    <a:pt x="13077" y="7253"/>
                    <a:pt x="13177" y="7253"/>
                  </a:cubicBezTo>
                  <a:cubicBezTo>
                    <a:pt x="13344" y="7286"/>
                    <a:pt x="13544" y="7319"/>
                    <a:pt x="13711" y="7319"/>
                  </a:cubicBezTo>
                  <a:cubicBezTo>
                    <a:pt x="13811" y="7353"/>
                    <a:pt x="13944" y="7353"/>
                    <a:pt x="14044" y="7353"/>
                  </a:cubicBezTo>
                  <a:cubicBezTo>
                    <a:pt x="14144" y="7353"/>
                    <a:pt x="14244" y="7253"/>
                    <a:pt x="14244" y="7152"/>
                  </a:cubicBezTo>
                  <a:cubicBezTo>
                    <a:pt x="14278" y="7052"/>
                    <a:pt x="14178" y="6952"/>
                    <a:pt x="14044" y="6952"/>
                  </a:cubicBezTo>
                  <a:cubicBezTo>
                    <a:pt x="13944" y="6919"/>
                    <a:pt x="13844" y="6919"/>
                    <a:pt x="13744" y="6919"/>
                  </a:cubicBezTo>
                  <a:cubicBezTo>
                    <a:pt x="13577" y="6886"/>
                    <a:pt x="13410" y="6886"/>
                    <a:pt x="13244" y="6852"/>
                  </a:cubicBezTo>
                  <a:close/>
                  <a:moveTo>
                    <a:pt x="15719" y="6846"/>
                  </a:moveTo>
                  <a:cubicBezTo>
                    <a:pt x="15706" y="6846"/>
                    <a:pt x="15692" y="6848"/>
                    <a:pt x="15679" y="6852"/>
                  </a:cubicBezTo>
                  <a:cubicBezTo>
                    <a:pt x="15412" y="6886"/>
                    <a:pt x="15145" y="6919"/>
                    <a:pt x="14878" y="6952"/>
                  </a:cubicBezTo>
                  <a:cubicBezTo>
                    <a:pt x="14745" y="6952"/>
                    <a:pt x="14678" y="7052"/>
                    <a:pt x="14678" y="7152"/>
                  </a:cubicBezTo>
                  <a:cubicBezTo>
                    <a:pt x="14678" y="7253"/>
                    <a:pt x="14778" y="7353"/>
                    <a:pt x="14878" y="7353"/>
                  </a:cubicBezTo>
                  <a:cubicBezTo>
                    <a:pt x="15178" y="7353"/>
                    <a:pt x="15479" y="7319"/>
                    <a:pt x="15745" y="7253"/>
                  </a:cubicBezTo>
                  <a:cubicBezTo>
                    <a:pt x="15846" y="7253"/>
                    <a:pt x="15946" y="7119"/>
                    <a:pt x="15912" y="7019"/>
                  </a:cubicBezTo>
                  <a:cubicBezTo>
                    <a:pt x="15883" y="6932"/>
                    <a:pt x="15804" y="6846"/>
                    <a:pt x="15719" y="6846"/>
                  </a:cubicBezTo>
                  <a:close/>
                </a:path>
              </a:pathLst>
            </a:custGeom>
            <a:solidFill>
              <a:srgbClr val="261D2A"/>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177" name="TextBox 176">
            <a:extLst>
              <a:ext uri="{FF2B5EF4-FFF2-40B4-BE49-F238E27FC236}">
                <a16:creationId xmlns:a16="http://schemas.microsoft.com/office/drawing/2014/main" id="{2EB1BE99-EC05-8CED-930B-0861C426D2BF}"/>
              </a:ext>
            </a:extLst>
          </p:cNvPr>
          <p:cNvSpPr txBox="1"/>
          <p:nvPr/>
        </p:nvSpPr>
        <p:spPr>
          <a:xfrm>
            <a:off x="960001" y="1961773"/>
            <a:ext cx="2918297" cy="1247649"/>
          </a:xfrm>
          <a:prstGeom prst="rect">
            <a:avLst/>
          </a:prstGeom>
          <a:noFill/>
        </p:spPr>
        <p:txBody>
          <a:bodyPr wrap="square" rtlCol="0">
            <a:spAutoFit/>
          </a:bodyPr>
          <a:lstStyle/>
          <a:p>
            <a:pPr algn="ctr">
              <a:lnSpc>
                <a:spcPct val="150000"/>
              </a:lnSpc>
            </a:pPr>
            <a:r>
              <a:rPr lang="en-US" sz="2600" dirty="0" err="1">
                <a:latin typeface="UTM Avo" panose="02040603050506020204" pitchFamily="18" charset="0"/>
              </a:rPr>
              <a:t>Ôn</a:t>
            </a:r>
            <a:r>
              <a:rPr lang="en-US" sz="2600" dirty="0">
                <a:latin typeface="UTM Avo" panose="02040603050506020204" pitchFamily="18" charset="0"/>
              </a:rPr>
              <a:t> </a:t>
            </a:r>
            <a:r>
              <a:rPr lang="en-US" sz="2600" dirty="0" err="1">
                <a:latin typeface="UTM Avo" panose="02040603050506020204" pitchFamily="18" charset="0"/>
              </a:rPr>
              <a:t>tập</a:t>
            </a:r>
            <a:r>
              <a:rPr lang="en-US" sz="2600" dirty="0">
                <a:latin typeface="UTM Avo" panose="02040603050506020204" pitchFamily="18" charset="0"/>
              </a:rPr>
              <a:t> </a:t>
            </a:r>
            <a:r>
              <a:rPr lang="en-US" sz="2600" dirty="0" err="1">
                <a:latin typeface="UTM Avo" panose="02040603050506020204" pitchFamily="18" charset="0"/>
              </a:rPr>
              <a:t>kiến</a:t>
            </a:r>
            <a:r>
              <a:rPr lang="en-US" sz="2600" dirty="0">
                <a:latin typeface="UTM Avo" panose="02040603050506020204" pitchFamily="18" charset="0"/>
              </a:rPr>
              <a:t> </a:t>
            </a:r>
            <a:r>
              <a:rPr lang="en-US" sz="2600" dirty="0" err="1">
                <a:latin typeface="UTM Avo" panose="02040603050506020204" pitchFamily="18" charset="0"/>
              </a:rPr>
              <a:t>thức</a:t>
            </a:r>
            <a:r>
              <a:rPr lang="en-US" sz="2600" dirty="0">
                <a:latin typeface="UTM Avo" panose="02040603050506020204" pitchFamily="18" charset="0"/>
              </a:rPr>
              <a:t> </a:t>
            </a:r>
            <a:r>
              <a:rPr lang="en-US" sz="2600" dirty="0" err="1">
                <a:latin typeface="UTM Avo" panose="02040603050506020204" pitchFamily="18" charset="0"/>
              </a:rPr>
              <a:t>đã</a:t>
            </a:r>
            <a:r>
              <a:rPr lang="en-US" sz="2600" dirty="0">
                <a:latin typeface="UTM Avo" panose="02040603050506020204" pitchFamily="18" charset="0"/>
              </a:rPr>
              <a:t> </a:t>
            </a:r>
            <a:r>
              <a:rPr lang="en-US" sz="2600" dirty="0" err="1">
                <a:latin typeface="UTM Avo" panose="02040603050506020204" pitchFamily="18" charset="0"/>
              </a:rPr>
              <a:t>học</a:t>
            </a:r>
            <a:endParaRPr lang="en-US" sz="2600" dirty="0">
              <a:latin typeface="UTM Avo" panose="02040603050506020204" pitchFamily="18" charset="0"/>
            </a:endParaRPr>
          </a:p>
        </p:txBody>
      </p:sp>
      <p:sp>
        <p:nvSpPr>
          <p:cNvPr id="178" name="TextBox 177">
            <a:extLst>
              <a:ext uri="{FF2B5EF4-FFF2-40B4-BE49-F238E27FC236}">
                <a16:creationId xmlns:a16="http://schemas.microsoft.com/office/drawing/2014/main" id="{9C320BE4-6FC3-A1DB-7972-03940A3AEB19}"/>
              </a:ext>
            </a:extLst>
          </p:cNvPr>
          <p:cNvSpPr txBox="1"/>
          <p:nvPr/>
        </p:nvSpPr>
        <p:spPr>
          <a:xfrm>
            <a:off x="8313703" y="2067970"/>
            <a:ext cx="3151965" cy="1247649"/>
          </a:xfrm>
          <a:prstGeom prst="rect">
            <a:avLst/>
          </a:prstGeom>
          <a:noFill/>
        </p:spPr>
        <p:txBody>
          <a:bodyPr wrap="square" rtlCol="0">
            <a:spAutoFit/>
          </a:bodyPr>
          <a:lstStyle/>
          <a:p>
            <a:pPr>
              <a:lnSpc>
                <a:spcPct val="150000"/>
              </a:lnSpc>
            </a:pPr>
            <a:r>
              <a:rPr lang="en-US" sz="2600" dirty="0" err="1">
                <a:latin typeface="UTM Avo" panose="02040603050506020204" pitchFamily="18" charset="0"/>
              </a:rPr>
              <a:t>Hoàn</a:t>
            </a:r>
            <a:r>
              <a:rPr lang="en-US" sz="2600" dirty="0">
                <a:latin typeface="UTM Avo" panose="02040603050506020204" pitchFamily="18" charset="0"/>
              </a:rPr>
              <a:t> </a:t>
            </a:r>
            <a:r>
              <a:rPr lang="en-US" sz="2600" dirty="0" err="1">
                <a:latin typeface="UTM Avo" panose="02040603050506020204" pitchFamily="18" charset="0"/>
              </a:rPr>
              <a:t>thành</a:t>
            </a:r>
            <a:r>
              <a:rPr lang="en-US" sz="2600" dirty="0">
                <a:latin typeface="UTM Avo" panose="02040603050506020204" pitchFamily="18" charset="0"/>
              </a:rPr>
              <a:t> </a:t>
            </a:r>
            <a:r>
              <a:rPr lang="en-US" sz="2600" dirty="0" err="1">
                <a:latin typeface="UTM Avo" panose="02040603050506020204" pitchFamily="18" charset="0"/>
              </a:rPr>
              <a:t>bài</a:t>
            </a:r>
            <a:r>
              <a:rPr lang="en-US" sz="2600" dirty="0">
                <a:latin typeface="UTM Avo" panose="02040603050506020204" pitchFamily="18" charset="0"/>
              </a:rPr>
              <a:t> </a:t>
            </a:r>
            <a:r>
              <a:rPr lang="en-US" sz="2600" dirty="0" err="1">
                <a:latin typeface="UTM Avo" panose="02040603050506020204" pitchFamily="18" charset="0"/>
              </a:rPr>
              <a:t>tập</a:t>
            </a:r>
            <a:r>
              <a:rPr lang="en-US" sz="2600" dirty="0">
                <a:latin typeface="UTM Avo" panose="02040603050506020204" pitchFamily="18" charset="0"/>
              </a:rPr>
              <a:t> </a:t>
            </a:r>
            <a:r>
              <a:rPr lang="en-US" sz="2600" dirty="0" err="1">
                <a:latin typeface="UTM Avo" panose="02040603050506020204" pitchFamily="18" charset="0"/>
              </a:rPr>
              <a:t>vận</a:t>
            </a:r>
            <a:r>
              <a:rPr lang="en-US" sz="2600" dirty="0">
                <a:latin typeface="UTM Avo" panose="02040603050506020204" pitchFamily="18" charset="0"/>
              </a:rPr>
              <a:t> </a:t>
            </a:r>
            <a:r>
              <a:rPr lang="en-US" sz="2600" dirty="0" err="1">
                <a:latin typeface="UTM Avo" panose="02040603050506020204" pitchFamily="18" charset="0"/>
              </a:rPr>
              <a:t>dụng</a:t>
            </a:r>
            <a:endParaRPr lang="en-US" sz="2600" dirty="0">
              <a:latin typeface="UTM Avo" panose="02040603050506020204" pitchFamily="18" charset="0"/>
            </a:endParaRPr>
          </a:p>
        </p:txBody>
      </p:sp>
      <p:sp>
        <p:nvSpPr>
          <p:cNvPr id="179" name="TextBox 178">
            <a:extLst>
              <a:ext uri="{FF2B5EF4-FFF2-40B4-BE49-F238E27FC236}">
                <a16:creationId xmlns:a16="http://schemas.microsoft.com/office/drawing/2014/main" id="{1E3489C2-9BC3-E420-8AE4-AE5BC788BE82}"/>
              </a:ext>
            </a:extLst>
          </p:cNvPr>
          <p:cNvSpPr txBox="1"/>
          <p:nvPr/>
        </p:nvSpPr>
        <p:spPr>
          <a:xfrm>
            <a:off x="5402202" y="3739510"/>
            <a:ext cx="3999575" cy="1207703"/>
          </a:xfrm>
          <a:prstGeom prst="rect">
            <a:avLst/>
          </a:prstGeom>
          <a:noFill/>
        </p:spPr>
        <p:txBody>
          <a:bodyPr wrap="square" rtlCol="0">
            <a:spAutoFit/>
          </a:bodyPr>
          <a:lstStyle/>
          <a:p>
            <a:pPr>
              <a:lnSpc>
                <a:spcPct val="150000"/>
              </a:lnSpc>
            </a:pPr>
            <a:r>
              <a:rPr lang="en-US" sz="2600" dirty="0" err="1">
                <a:latin typeface="UTM Avo" panose="02040603050506020204" pitchFamily="18" charset="0"/>
              </a:rPr>
              <a:t>Chuẩn</a:t>
            </a:r>
            <a:r>
              <a:rPr lang="en-US" sz="2600" dirty="0">
                <a:latin typeface="UTM Avo" panose="02040603050506020204" pitchFamily="18" charset="0"/>
              </a:rPr>
              <a:t> </a:t>
            </a:r>
            <a:r>
              <a:rPr lang="en-US" sz="2600" dirty="0" err="1">
                <a:latin typeface="UTM Avo" panose="02040603050506020204" pitchFamily="18" charset="0"/>
              </a:rPr>
              <a:t>bị</a:t>
            </a:r>
            <a:r>
              <a:rPr lang="en-US" sz="2600" dirty="0">
                <a:latin typeface="UTM Avo" panose="02040603050506020204" pitchFamily="18" charset="0"/>
              </a:rPr>
              <a:t> </a:t>
            </a:r>
            <a:r>
              <a:rPr lang="en-US" sz="2600" dirty="0" err="1">
                <a:latin typeface="UTM Avo" panose="02040603050506020204" pitchFamily="18" charset="0"/>
              </a:rPr>
              <a:t>bài</a:t>
            </a:r>
            <a:r>
              <a:rPr lang="en-US" sz="2600" dirty="0">
                <a:latin typeface="UTM Avo" panose="02040603050506020204" pitchFamily="18" charset="0"/>
              </a:rPr>
              <a:t> </a:t>
            </a:r>
            <a:r>
              <a:rPr lang="en-US" sz="2600" dirty="0" err="1">
                <a:latin typeface="UTM Avo" panose="02040603050506020204" pitchFamily="18" charset="0"/>
              </a:rPr>
              <a:t>sau</a:t>
            </a:r>
            <a:r>
              <a:rPr lang="en-US" sz="2600" dirty="0">
                <a:latin typeface="UTM Avo" panose="02040603050506020204" pitchFamily="18" charset="0"/>
              </a:rPr>
              <a:t> </a:t>
            </a:r>
          </a:p>
          <a:p>
            <a:pPr>
              <a:lnSpc>
                <a:spcPct val="150000"/>
              </a:lnSpc>
            </a:pPr>
            <a:r>
              <a:rPr lang="en-US" sz="2600" dirty="0" err="1">
                <a:latin typeface="UTM Avo" panose="02040603050506020204" pitchFamily="18" charset="0"/>
              </a:rPr>
              <a:t>Bài</a:t>
            </a:r>
            <a:r>
              <a:rPr lang="en-US" sz="2600" dirty="0">
                <a:latin typeface="UTM Avo" panose="02040603050506020204" pitchFamily="18" charset="0"/>
              </a:rPr>
              <a:t> 2: </a:t>
            </a:r>
            <a:r>
              <a:rPr lang="en-US" sz="2600" dirty="0" err="1">
                <a:latin typeface="UTM Avo" panose="02040603050506020204" pitchFamily="18" charset="0"/>
              </a:rPr>
              <a:t>Sử</a:t>
            </a:r>
            <a:r>
              <a:rPr lang="en-US" sz="2600" dirty="0">
                <a:latin typeface="UTM Avo" panose="02040603050506020204" pitchFamily="18" charset="0"/>
              </a:rPr>
              <a:t> </a:t>
            </a:r>
            <a:r>
              <a:rPr lang="en-US" sz="2600" dirty="0" err="1">
                <a:latin typeface="UTM Avo" panose="02040603050506020204" pitchFamily="18" charset="0"/>
              </a:rPr>
              <a:t>dụng</a:t>
            </a:r>
            <a:r>
              <a:rPr lang="en-US" sz="2600" dirty="0">
                <a:latin typeface="UTM Avo" panose="02040603050506020204" pitchFamily="18" charset="0"/>
              </a:rPr>
              <a:t> </a:t>
            </a:r>
            <a:r>
              <a:rPr lang="en-US" sz="2600" dirty="0" err="1">
                <a:latin typeface="UTM Avo" panose="02040603050506020204" pitchFamily="18" charset="0"/>
              </a:rPr>
              <a:t>đèn</a:t>
            </a:r>
            <a:r>
              <a:rPr lang="en-US" sz="2600" dirty="0">
                <a:latin typeface="UTM Avo" panose="02040603050506020204" pitchFamily="18" charset="0"/>
              </a:rPr>
              <a:t> </a:t>
            </a:r>
            <a:r>
              <a:rPr lang="en-US" sz="2600" dirty="0" err="1">
                <a:latin typeface="UTM Avo" panose="02040603050506020204" pitchFamily="18" charset="0"/>
              </a:rPr>
              <a:t>học</a:t>
            </a:r>
            <a:endParaRPr lang="en-US" sz="2600" dirty="0">
              <a:latin typeface="UTM Avo" panose="02040603050506020204" pitchFamily="18" charset="0"/>
            </a:endParaRPr>
          </a:p>
        </p:txBody>
      </p:sp>
    </p:spTree>
    <p:extLst>
      <p:ext uri="{BB962C8B-B14F-4D97-AF65-F5344CB8AC3E}">
        <p14:creationId xmlns:p14="http://schemas.microsoft.com/office/powerpoint/2010/main" val="318734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77"/>
                                        </p:tgtEl>
                                        <p:attrNameLst>
                                          <p:attrName>style.visibility</p:attrName>
                                        </p:attrNameLst>
                                      </p:cBhvr>
                                      <p:to>
                                        <p:strVal val="visible"/>
                                      </p:to>
                                    </p:set>
                                    <p:animEffect transition="in" filter="wipe(right)">
                                      <p:cBhvr>
                                        <p:cTn id="10" dur="500"/>
                                        <p:tgtEl>
                                          <p:spTgt spid="1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2"/>
                                        </p:tgtEl>
                                        <p:attrNameLst>
                                          <p:attrName>style.visibility</p:attrName>
                                        </p:attrNameLst>
                                      </p:cBhvr>
                                      <p:to>
                                        <p:strVal val="visible"/>
                                      </p:to>
                                    </p:set>
                                    <p:animEffect transition="in" filter="fade">
                                      <p:cBhvr>
                                        <p:cTn id="18" dur="500"/>
                                        <p:tgtEl>
                                          <p:spTgt spid="9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500"/>
                                        <p:tgtEl>
                                          <p:spTgt spid="94"/>
                                        </p:tgtEl>
                                      </p:cBhvr>
                                    </p:animEffect>
                                  </p:childTnLst>
                                </p:cTn>
                              </p:par>
                              <p:par>
                                <p:cTn id="22" presetID="22" presetClass="entr" presetSubtype="8"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wipe(left)">
                                      <p:cBhvr>
                                        <p:cTn id="24" dur="500"/>
                                        <p:tgtEl>
                                          <p:spTgt spid="9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8"/>
                                        </p:tgtEl>
                                        <p:attrNameLst>
                                          <p:attrName>style.visibility</p:attrName>
                                        </p:attrNameLst>
                                      </p:cBhvr>
                                      <p:to>
                                        <p:strVal val="visible"/>
                                      </p:to>
                                    </p:set>
                                    <p:animEffect transition="in" filter="wipe(left)">
                                      <p:cBhvr>
                                        <p:cTn id="27" dur="500"/>
                                        <p:tgtEl>
                                          <p:spTgt spid="17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500"/>
                                        <p:tgtEl>
                                          <p:spTgt spid="9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par>
                                <p:cTn id="36" presetID="22" presetClass="entr" presetSubtype="2"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wipe(right)">
                                      <p:cBhvr>
                                        <p:cTn id="38" dur="500"/>
                                        <p:tgtEl>
                                          <p:spTgt spid="9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9"/>
                                        </p:tgtEl>
                                        <p:attrNameLst>
                                          <p:attrName>style.visibility</p:attrName>
                                        </p:attrNameLst>
                                      </p:cBhvr>
                                      <p:to>
                                        <p:strVal val="visible"/>
                                      </p:to>
                                    </p:set>
                                    <p:animEffect transition="in" filter="wipe(left)">
                                      <p:cBhvr>
                                        <p:cTn id="41"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p:bldP spid="94" grpId="0"/>
      <p:bldP spid="95" grpId="0"/>
      <p:bldP spid="177" grpId="0"/>
      <p:bldP spid="178" grpId="0"/>
      <p:bldP spid="179"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TotalTime>
  <Words>1376</Words>
  <Application>Microsoft Office PowerPoint</Application>
  <PresentationFormat>Widescreen</PresentationFormat>
  <Paragraphs>181</Paragraphs>
  <Slides>42</Slides>
  <Notes>34</Notes>
  <HiddenSlides>0</HiddenSlides>
  <MMClips>2</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42</vt:i4>
      </vt:variant>
    </vt:vector>
  </HeadingPairs>
  <TitlesOfParts>
    <vt:vector size="50" baseType="lpstr">
      <vt:lpstr>Arial</vt:lpstr>
      <vt:lpstr>Bungee Inline</vt:lpstr>
      <vt:lpstr>Calibri</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Administrator</cp:lastModifiedBy>
  <cp:revision>22</cp:revision>
  <dcterms:modified xsi:type="dcterms:W3CDTF">2023-08-18T04:02:16Z</dcterms:modified>
</cp:coreProperties>
</file>