
<file path=[Content_Types].xml><?xml version="1.0" encoding="utf-8"?>
<Types xmlns="http://schemas.openxmlformats.org/package/2006/content-types">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62" r:id="rId3"/>
  </p:sldMasterIdLst>
  <p:notesMasterIdLst>
    <p:notesMasterId r:id="rId32"/>
  </p:notesMasterIdLst>
  <p:sldIdLst>
    <p:sldId id="256" r:id="rId4"/>
    <p:sldId id="257" r:id="rId5"/>
    <p:sldId id="258" r:id="rId6"/>
    <p:sldId id="259" r:id="rId7"/>
    <p:sldId id="260" r:id="rId8"/>
    <p:sldId id="272" r:id="rId9"/>
    <p:sldId id="273" r:id="rId10"/>
    <p:sldId id="274" r:id="rId11"/>
    <p:sldId id="275" r:id="rId12"/>
    <p:sldId id="276" r:id="rId13"/>
    <p:sldId id="277" r:id="rId14"/>
    <p:sldId id="278" r:id="rId15"/>
    <p:sldId id="261" r:id="rId16"/>
    <p:sldId id="327" r:id="rId17"/>
    <p:sldId id="328" r:id="rId18"/>
    <p:sldId id="329" r:id="rId19"/>
    <p:sldId id="330" r:id="rId20"/>
    <p:sldId id="331" r:id="rId21"/>
    <p:sldId id="332" r:id="rId22"/>
    <p:sldId id="333" r:id="rId23"/>
    <p:sldId id="334" r:id="rId24"/>
    <p:sldId id="269" r:id="rId25"/>
    <p:sldId id="270" r:id="rId26"/>
    <p:sldId id="335" r:id="rId27"/>
    <p:sldId id="336" r:id="rId28"/>
    <p:sldId id="271" r:id="rId29"/>
    <p:sldId id="267" r:id="rId30"/>
    <p:sldId id="337"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28"/>
  </p:normalViewPr>
  <p:slideViewPr>
    <p:cSldViewPr snapToGrid="0">
      <p:cViewPr varScale="1">
        <p:scale>
          <a:sx n="78" d="100"/>
          <a:sy n="78" d="100"/>
        </p:scale>
        <p:origin x="97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29478194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1448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2023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6828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5975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7879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1665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8527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9894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01230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2223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8736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3985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8050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 NHẤN BẮT ĐẦU ĐỂ CHUYỂN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C21F18-FE19-4DCA-BBFB-0F5671592E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759760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 click</a:t>
            </a:r>
            <a:r>
              <a:rPr lang="en-US" baseline="0"/>
              <a:t> vào khoảng trống để chọn câu hỏi </a:t>
            </a:r>
            <a:endParaRPr lang="en-US"/>
          </a:p>
        </p:txBody>
      </p:sp>
    </p:spTree>
    <p:extLst>
      <p:ext uri="{BB962C8B-B14F-4D97-AF65-F5344CB8AC3E}">
        <p14:creationId xmlns:p14="http://schemas.microsoft.com/office/powerpoint/2010/main" val="2983100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 click vào</a:t>
            </a:r>
            <a:r>
              <a:rPr lang="en-US" baseline="0"/>
              <a:t> thú để chọn câu hỏi </a:t>
            </a:r>
            <a:endParaRPr lang="en-US"/>
          </a:p>
        </p:txBody>
      </p:sp>
    </p:spTree>
    <p:extLst>
      <p:ext uri="{BB962C8B-B14F-4D97-AF65-F5344CB8AC3E}">
        <p14:creationId xmlns:p14="http://schemas.microsoft.com/office/powerpoint/2010/main" val="21244837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a:t>
            </a:r>
            <a:r>
              <a:rPr lang="en-US" baseline="0"/>
              <a:t> click vào khoảng trống để hiện câu trả lời &gt;&gt;Click vào quay về để chọn câu hỏi tiế</a:t>
            </a:r>
            <a:r>
              <a:rPr lang="en-US" sz="1100" kern="1200" noProof="1">
                <a:solidFill>
                  <a:schemeClr val="tx1"/>
                </a:solidFill>
                <a:latin typeface="UTM Avo" panose="02040603050506020204" pitchFamily="18" charset="0"/>
                <a:cs typeface="Arial" panose="020B0604020202020204" pitchFamily="34" charset="0"/>
              </a:rPr>
              <a:t>p</a:t>
            </a:r>
            <a:endParaRPr lang="en-US"/>
          </a:p>
        </p:txBody>
      </p:sp>
    </p:spTree>
    <p:extLst>
      <p:ext uri="{BB962C8B-B14F-4D97-AF65-F5344CB8AC3E}">
        <p14:creationId xmlns:p14="http://schemas.microsoft.com/office/powerpoint/2010/main" val="20096367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a:t>
            </a:r>
            <a:r>
              <a:rPr lang="en-US" baseline="0"/>
              <a:t> click vào khoảng trống để hiện câu trả lời &gt;&gt;Click vào quay về để chọn câu hỏi tiế</a:t>
            </a:r>
            <a:r>
              <a:rPr lang="en-US" sz="1100" kern="1200" noProof="1">
                <a:solidFill>
                  <a:schemeClr val="tx1"/>
                </a:solidFill>
                <a:latin typeface="UTM Avo" panose="02040603050506020204" pitchFamily="18" charset="0"/>
                <a:cs typeface="Arial" panose="020B0604020202020204" pitchFamily="34" charset="0"/>
              </a:rPr>
              <a:t>p</a:t>
            </a:r>
            <a:endParaRPr lang="en-US"/>
          </a:p>
          <a:p>
            <a:endParaRPr lang="en-US"/>
          </a:p>
        </p:txBody>
      </p:sp>
    </p:spTree>
    <p:extLst>
      <p:ext uri="{BB962C8B-B14F-4D97-AF65-F5344CB8AC3E}">
        <p14:creationId xmlns:p14="http://schemas.microsoft.com/office/powerpoint/2010/main" val="17129905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a:t>
            </a:r>
            <a:r>
              <a:rPr lang="en-US" baseline="0"/>
              <a:t> click vào khoảng trống để hiện câu trả lời &gt;&gt;Click vào quay về để chọn câu hỏi tiế</a:t>
            </a:r>
            <a:r>
              <a:rPr lang="en-US" sz="1100" kern="1200" noProof="1">
                <a:solidFill>
                  <a:schemeClr val="tx1"/>
                </a:solidFill>
                <a:latin typeface="UTM Avo" panose="02040603050506020204" pitchFamily="18" charset="0"/>
                <a:cs typeface="Arial" panose="020B0604020202020204" pitchFamily="34" charset="0"/>
              </a:rPr>
              <a:t>p</a:t>
            </a:r>
            <a:endParaRPr lang="en-US"/>
          </a:p>
          <a:p>
            <a:endParaRPr lang="en-US"/>
          </a:p>
        </p:txBody>
      </p:sp>
    </p:spTree>
    <p:extLst>
      <p:ext uri="{BB962C8B-B14F-4D97-AF65-F5344CB8AC3E}">
        <p14:creationId xmlns:p14="http://schemas.microsoft.com/office/powerpoint/2010/main" val="17631736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a:t>
            </a:r>
            <a:r>
              <a:rPr lang="en-US" baseline="0"/>
              <a:t> click vào khoảng trống để hiện câu trả lời &gt;&gt;Click vào quay về để chọn câu hỏi tiế</a:t>
            </a:r>
            <a:r>
              <a:rPr lang="en-US" sz="1100" kern="1200" noProof="1">
                <a:solidFill>
                  <a:schemeClr val="tx1"/>
                </a:solidFill>
                <a:latin typeface="UTM Avo" panose="02040603050506020204" pitchFamily="18" charset="0"/>
                <a:cs typeface="Arial" panose="020B0604020202020204" pitchFamily="34" charset="0"/>
              </a:rPr>
              <a:t>p</a:t>
            </a:r>
            <a:endParaRPr lang="en-US"/>
          </a:p>
        </p:txBody>
      </p:sp>
    </p:spTree>
    <p:extLst>
      <p:ext uri="{BB962C8B-B14F-4D97-AF65-F5344CB8AC3E}">
        <p14:creationId xmlns:p14="http://schemas.microsoft.com/office/powerpoint/2010/main" val="197150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203409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-GV click vào</a:t>
            </a:r>
            <a:r>
              <a:rPr lang="en-US" baseline="0"/>
              <a:t> khung để chọn đá</a:t>
            </a:r>
            <a:r>
              <a:rPr lang="vi-VN" sz="1100" b="0" i="0" u="none" strike="noStrike" cap="none">
                <a:solidFill>
                  <a:sysClr val="windowText" lastClr="000000"/>
                </a:solidFill>
                <a:latin typeface="UTM Avo" panose="02040603050506020204" pitchFamily="18" charset="0"/>
                <a:ea typeface="Arial"/>
                <a:cs typeface="Arial"/>
                <a:sym typeface="Arial"/>
              </a:rPr>
              <a:t>p</a:t>
            </a:r>
            <a:r>
              <a:rPr lang="en-US" sz="1100" b="0" i="0" u="none" strike="noStrike" cap="none">
                <a:solidFill>
                  <a:sysClr val="windowText" lastClr="000000"/>
                </a:solidFill>
                <a:latin typeface="UTM Avo" panose="02040603050506020204" pitchFamily="18" charset="0"/>
                <a:ea typeface="Arial"/>
                <a:cs typeface="Arial"/>
                <a:sym typeface="Arial"/>
              </a:rPr>
              <a:t> án</a:t>
            </a:r>
            <a:r>
              <a:rPr lang="en-US" sz="1100" b="0" i="0" u="none" strike="noStrike" cap="none" baseline="0">
                <a:solidFill>
                  <a:sysClr val="windowText" lastClr="000000"/>
                </a:solidFill>
                <a:latin typeface="UTM Avo" panose="02040603050506020204" pitchFamily="18" charset="0"/>
                <a:ea typeface="Arial"/>
                <a:cs typeface="Arial"/>
                <a:sym typeface="Arial"/>
              </a:rPr>
              <a:t> đúng</a:t>
            </a:r>
            <a:endParaRPr lang="en-US"/>
          </a:p>
        </p:txBody>
      </p:sp>
    </p:spTree>
    <p:extLst>
      <p:ext uri="{BB962C8B-B14F-4D97-AF65-F5344CB8AC3E}">
        <p14:creationId xmlns:p14="http://schemas.microsoft.com/office/powerpoint/2010/main" val="437475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 click vào</a:t>
            </a:r>
            <a:r>
              <a:rPr lang="en-US" baseline="0"/>
              <a:t> khung để chọn đá</a:t>
            </a:r>
            <a:r>
              <a:rPr lang="vi-VN" sz="1100" b="0" i="0" u="none" strike="noStrike" cap="none">
                <a:solidFill>
                  <a:sysClr val="windowText" lastClr="000000"/>
                </a:solidFill>
                <a:latin typeface="UTM Avo" panose="02040603050506020204" pitchFamily="18" charset="0"/>
                <a:ea typeface="Arial"/>
                <a:cs typeface="Arial"/>
                <a:sym typeface="Arial"/>
              </a:rPr>
              <a:t>p</a:t>
            </a:r>
            <a:r>
              <a:rPr lang="en-US" sz="1100" b="0" i="0" u="none" strike="noStrike" cap="none">
                <a:solidFill>
                  <a:sysClr val="windowText" lastClr="000000"/>
                </a:solidFill>
                <a:latin typeface="UTM Avo" panose="02040603050506020204" pitchFamily="18" charset="0"/>
                <a:ea typeface="Arial"/>
                <a:cs typeface="Arial"/>
                <a:sym typeface="Arial"/>
              </a:rPr>
              <a:t> án</a:t>
            </a:r>
            <a:r>
              <a:rPr lang="en-US" sz="1100" b="0" i="0" u="none" strike="noStrike" cap="none" baseline="0">
                <a:solidFill>
                  <a:sysClr val="windowText" lastClr="000000"/>
                </a:solidFill>
                <a:latin typeface="UTM Avo" panose="02040603050506020204" pitchFamily="18" charset="0"/>
                <a:ea typeface="Arial"/>
                <a:cs typeface="Arial"/>
                <a:sym typeface="Arial"/>
              </a:rPr>
              <a:t> đúng</a:t>
            </a:r>
            <a:endParaRPr lang="en-US"/>
          </a:p>
          <a:p>
            <a:endParaRPr lang="en-US"/>
          </a:p>
        </p:txBody>
      </p:sp>
    </p:spTree>
    <p:extLst>
      <p:ext uri="{BB962C8B-B14F-4D97-AF65-F5344CB8AC3E}">
        <p14:creationId xmlns:p14="http://schemas.microsoft.com/office/powerpoint/2010/main" val="1535834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t>-GV click vào</a:t>
            </a:r>
            <a:r>
              <a:rPr lang="en-US" baseline="0"/>
              <a:t> khung để chọn đá</a:t>
            </a:r>
            <a:r>
              <a:rPr lang="vi-VN" sz="1100" b="0" i="0" u="none" strike="noStrike" cap="none">
                <a:solidFill>
                  <a:sysClr val="windowText" lastClr="000000"/>
                </a:solidFill>
                <a:latin typeface="UTM Avo" panose="02040603050506020204" pitchFamily="18" charset="0"/>
                <a:ea typeface="Arial"/>
                <a:cs typeface="Arial"/>
                <a:sym typeface="Arial"/>
              </a:rPr>
              <a:t>p</a:t>
            </a:r>
            <a:r>
              <a:rPr lang="en-US" sz="1100" b="0" i="0" u="none" strike="noStrike" cap="none">
                <a:solidFill>
                  <a:sysClr val="windowText" lastClr="000000"/>
                </a:solidFill>
                <a:latin typeface="UTM Avo" panose="02040603050506020204" pitchFamily="18" charset="0"/>
                <a:ea typeface="Arial"/>
                <a:cs typeface="Arial"/>
                <a:sym typeface="Arial"/>
              </a:rPr>
              <a:t> án</a:t>
            </a:r>
            <a:r>
              <a:rPr lang="en-US" sz="1100" b="0" i="0" u="none" strike="noStrike" cap="none" baseline="0">
                <a:solidFill>
                  <a:sysClr val="windowText" lastClr="000000"/>
                </a:solidFill>
                <a:latin typeface="UTM Avo" panose="02040603050506020204" pitchFamily="18" charset="0"/>
                <a:ea typeface="Arial"/>
                <a:cs typeface="Arial"/>
                <a:sym typeface="Arial"/>
              </a:rPr>
              <a:t> đúng</a:t>
            </a:r>
            <a:endParaRPr lang="en-US"/>
          </a:p>
          <a:p>
            <a:endParaRPr lang="en-US"/>
          </a:p>
        </p:txBody>
      </p:sp>
    </p:spTree>
    <p:extLst>
      <p:ext uri="{BB962C8B-B14F-4D97-AF65-F5344CB8AC3E}">
        <p14:creationId xmlns:p14="http://schemas.microsoft.com/office/powerpoint/2010/main" val="39985943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2778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377">
              <a:buClrTx/>
            </a:pPr>
            <a:fld id="{1D8BD707-D9CF-40AE-B4C6-C98DA3205C09}" type="datetimeFigureOut">
              <a:rPr lang="en-US" kern="1200" smtClean="0">
                <a:solidFill>
                  <a:prstClr val="black">
                    <a:tint val="75000"/>
                  </a:prstClr>
                </a:solidFill>
                <a:latin typeface="Calibri"/>
                <a:ea typeface="+mn-ea"/>
                <a:cs typeface="+mn-cs"/>
              </a:rPr>
              <a:pPr defTabSz="914377">
                <a:buClrTx/>
              </a:pPr>
              <a:t>8/21/2023</a:t>
            </a:fld>
            <a:endParaRPr lang="en-US" kern="1200">
              <a:solidFill>
                <a:prstClr val="black">
                  <a:tint val="75000"/>
                </a:prstClr>
              </a:solidFill>
              <a:latin typeface="Calibri"/>
              <a:ea typeface="+mn-ea"/>
              <a:cs typeface="+mn-cs"/>
            </a:endParaRPr>
          </a:p>
        </p:txBody>
      </p:sp>
      <p:sp>
        <p:nvSpPr>
          <p:cNvPr id="3" name="Footer Placeholder 2"/>
          <p:cNvSpPr>
            <a:spLocks noGrp="1"/>
          </p:cNvSpPr>
          <p:nvPr>
            <p:ph type="ftr" sz="quarter" idx="11"/>
          </p:nvPr>
        </p:nvSpPr>
        <p:spPr/>
        <p:txBody>
          <a:bodyPr/>
          <a:lstStyle/>
          <a:p>
            <a:pPr defTabSz="914377">
              <a:buClrTx/>
            </a:pPr>
            <a:endParaRPr lang="en-US" kern="1200">
              <a:solidFill>
                <a:prstClr val="black">
                  <a:tint val="75000"/>
                </a:prstClr>
              </a:solidFill>
              <a:latin typeface="Calibri"/>
              <a:ea typeface="+mn-ea"/>
              <a:cs typeface="+mn-cs"/>
            </a:endParaRPr>
          </a:p>
        </p:txBody>
      </p:sp>
      <p:sp>
        <p:nvSpPr>
          <p:cNvPr id="4" name="Slide Number Placeholder 3"/>
          <p:cNvSpPr>
            <a:spLocks noGrp="1"/>
          </p:cNvSpPr>
          <p:nvPr>
            <p:ph type="sldNum" sz="quarter" idx="12"/>
          </p:nvPr>
        </p:nvSpPr>
        <p:spPr/>
        <p:txBody>
          <a:bodyPr/>
          <a:lstStyle/>
          <a:p>
            <a:pPr defTabSz="914377">
              <a:buClrTx/>
            </a:pPr>
            <a:fld id="{B6F15528-21DE-4FAA-801E-634DDDAF4B2B}" type="slidenum">
              <a:rPr lang="en-US" kern="1200" smtClean="0">
                <a:solidFill>
                  <a:prstClr val="black">
                    <a:tint val="75000"/>
                  </a:prstClr>
                </a:solidFill>
                <a:latin typeface="Calibri"/>
                <a:ea typeface="+mn-ea"/>
                <a:cs typeface="+mn-cs"/>
              </a:rPr>
              <a:pPr defTabSz="914377">
                <a:buClrTx/>
              </a:pPr>
              <a:t>‹#›</a:t>
            </a:fld>
            <a:endParaRPr lang="en-US"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159221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673233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45082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29576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61763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3353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15487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587683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03231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33434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076707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51695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9"/>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8/21/2023</a:t>
            </a:fld>
            <a:endParaRPr lang="en-US"/>
          </a:p>
        </p:txBody>
      </p:sp>
      <p:sp>
        <p:nvSpPr>
          <p:cNvPr id="5" name="Footer Placeholder 4"/>
          <p:cNvSpPr>
            <a:spLocks noGrp="1"/>
          </p:cNvSpPr>
          <p:nvPr>
            <p:ph type="ftr" sz="quarter" idx="3"/>
          </p:nvPr>
        </p:nvSpPr>
        <p:spPr>
          <a:xfrm>
            <a:off x="2082800" y="4237569"/>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9"/>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40188910"/>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609615" rtl="0" eaLnBrk="1" latinLnBrk="0" hangingPunct="1">
        <a:spcBef>
          <a:spcPct val="0"/>
        </a:spcBef>
        <a:buNone/>
        <a:defRPr sz="2933" kern="1200">
          <a:solidFill>
            <a:schemeClr val="tx1"/>
          </a:solidFill>
          <a:latin typeface="+mj-lt"/>
          <a:ea typeface="+mj-ea"/>
          <a:cs typeface="+mj-cs"/>
        </a:defRPr>
      </a:lvl1pPr>
    </p:titleStyle>
    <p:bodyStyle>
      <a:lvl1pPr marL="228605" indent="-228605" algn="l" defTabSz="609615"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13" indent="-190506" algn="l" defTabSz="609615"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20" indent="-152404" algn="l" defTabSz="609615"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27"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35"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42"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49"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058"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866" indent="-152404" algn="l" defTabSz="609615"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15" rtl="0" eaLnBrk="1" latinLnBrk="0" hangingPunct="1">
        <a:defRPr sz="1200" kern="1200">
          <a:solidFill>
            <a:schemeClr val="tx1"/>
          </a:solidFill>
          <a:latin typeface="+mn-lt"/>
          <a:ea typeface="+mn-ea"/>
          <a:cs typeface="+mn-cs"/>
        </a:defRPr>
      </a:lvl1pPr>
      <a:lvl2pPr marL="304807" algn="l" defTabSz="609615" rtl="0" eaLnBrk="1" latinLnBrk="0" hangingPunct="1">
        <a:defRPr sz="1200" kern="1200">
          <a:solidFill>
            <a:schemeClr val="tx1"/>
          </a:solidFill>
          <a:latin typeface="+mn-lt"/>
          <a:ea typeface="+mn-ea"/>
          <a:cs typeface="+mn-cs"/>
        </a:defRPr>
      </a:lvl2pPr>
      <a:lvl3pPr marL="609615" algn="l" defTabSz="609615" rtl="0" eaLnBrk="1" latinLnBrk="0" hangingPunct="1">
        <a:defRPr sz="1200" kern="1200">
          <a:solidFill>
            <a:schemeClr val="tx1"/>
          </a:solidFill>
          <a:latin typeface="+mn-lt"/>
          <a:ea typeface="+mn-ea"/>
          <a:cs typeface="+mn-cs"/>
        </a:defRPr>
      </a:lvl3pPr>
      <a:lvl4pPr marL="914424" algn="l" defTabSz="609615" rtl="0" eaLnBrk="1" latinLnBrk="0" hangingPunct="1">
        <a:defRPr sz="1200" kern="1200">
          <a:solidFill>
            <a:schemeClr val="tx1"/>
          </a:solidFill>
          <a:latin typeface="+mn-lt"/>
          <a:ea typeface="+mn-ea"/>
          <a:cs typeface="+mn-cs"/>
        </a:defRPr>
      </a:lvl4pPr>
      <a:lvl5pPr marL="1219231" algn="l" defTabSz="609615" rtl="0" eaLnBrk="1" latinLnBrk="0" hangingPunct="1">
        <a:defRPr sz="1200" kern="1200">
          <a:solidFill>
            <a:schemeClr val="tx1"/>
          </a:solidFill>
          <a:latin typeface="+mn-lt"/>
          <a:ea typeface="+mn-ea"/>
          <a:cs typeface="+mn-cs"/>
        </a:defRPr>
      </a:lvl5pPr>
      <a:lvl6pPr marL="1524038" algn="l" defTabSz="609615" rtl="0" eaLnBrk="1" latinLnBrk="0" hangingPunct="1">
        <a:defRPr sz="1200" kern="1200">
          <a:solidFill>
            <a:schemeClr val="tx1"/>
          </a:solidFill>
          <a:latin typeface="+mn-lt"/>
          <a:ea typeface="+mn-ea"/>
          <a:cs typeface="+mn-cs"/>
        </a:defRPr>
      </a:lvl6pPr>
      <a:lvl7pPr marL="1828845" algn="l" defTabSz="609615" rtl="0" eaLnBrk="1" latinLnBrk="0" hangingPunct="1">
        <a:defRPr sz="1200" kern="1200">
          <a:solidFill>
            <a:schemeClr val="tx1"/>
          </a:solidFill>
          <a:latin typeface="+mn-lt"/>
          <a:ea typeface="+mn-ea"/>
          <a:cs typeface="+mn-cs"/>
        </a:defRPr>
      </a:lvl7pPr>
      <a:lvl8pPr marL="2133653" algn="l" defTabSz="609615" rtl="0" eaLnBrk="1" latinLnBrk="0" hangingPunct="1">
        <a:defRPr sz="1200" kern="1200">
          <a:solidFill>
            <a:schemeClr val="tx1"/>
          </a:solidFill>
          <a:latin typeface="+mn-lt"/>
          <a:ea typeface="+mn-ea"/>
          <a:cs typeface="+mn-cs"/>
        </a:defRPr>
      </a:lvl8pPr>
      <a:lvl9pPr marL="2438462" algn="l" defTabSz="609615"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0003808"/>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5/"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3" Type="http://schemas.openxmlformats.org/officeDocument/2006/relationships/image" Target="../media/image10.png"/><Relationship Id="rId7" Type="http://schemas.openxmlformats.org/officeDocument/2006/relationships/image" Target="../media/image14.svg"/><Relationship Id="rId12"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0.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0.png"/><Relationship Id="rId7" Type="http://schemas.openxmlformats.org/officeDocument/2006/relationships/image" Target="../media/image35.svg"/><Relationship Id="rId12" Type="http://schemas.openxmlformats.org/officeDocument/2006/relationships/image" Target="../media/image40.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sv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sv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8.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2.png"/><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6.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18" Type="http://schemas.openxmlformats.org/officeDocument/2006/relationships/image" Target="../media/image64.svg"/><Relationship Id="rId26" Type="http://schemas.openxmlformats.org/officeDocument/2006/relationships/image" Target="../media/image72.svg"/><Relationship Id="rId3" Type="http://schemas.openxmlformats.org/officeDocument/2006/relationships/slideLayout" Target="../slideLayouts/slideLayout12.xml"/><Relationship Id="rId21" Type="http://schemas.openxmlformats.org/officeDocument/2006/relationships/image" Target="../media/image67.png"/><Relationship Id="rId7" Type="http://schemas.openxmlformats.org/officeDocument/2006/relationships/image" Target="../media/image53.png"/><Relationship Id="rId12" Type="http://schemas.openxmlformats.org/officeDocument/2006/relationships/image" Target="../media/image58.svg"/><Relationship Id="rId17" Type="http://schemas.openxmlformats.org/officeDocument/2006/relationships/image" Target="../media/image63.png"/><Relationship Id="rId25" Type="http://schemas.openxmlformats.org/officeDocument/2006/relationships/image" Target="../media/image71.png"/><Relationship Id="rId2" Type="http://schemas.openxmlformats.org/officeDocument/2006/relationships/audio" Target="../media/media1.mp3"/><Relationship Id="rId16" Type="http://schemas.openxmlformats.org/officeDocument/2006/relationships/image" Target="../media/image62.svg"/><Relationship Id="rId20" Type="http://schemas.openxmlformats.org/officeDocument/2006/relationships/image" Target="../media/image66.svg"/><Relationship Id="rId29" Type="http://schemas.openxmlformats.org/officeDocument/2006/relationships/slide" Target="slide15.xml"/><Relationship Id="rId1" Type="http://schemas.microsoft.com/office/2007/relationships/media" Target="../media/media1.mp3"/><Relationship Id="rId6" Type="http://schemas.openxmlformats.org/officeDocument/2006/relationships/image" Target="../media/image52.svg"/><Relationship Id="rId11" Type="http://schemas.openxmlformats.org/officeDocument/2006/relationships/image" Target="../media/image57.png"/><Relationship Id="rId24" Type="http://schemas.openxmlformats.org/officeDocument/2006/relationships/image" Target="../media/image70.svg"/><Relationship Id="rId5" Type="http://schemas.openxmlformats.org/officeDocument/2006/relationships/image" Target="../media/image51.png"/><Relationship Id="rId15" Type="http://schemas.openxmlformats.org/officeDocument/2006/relationships/image" Target="../media/image61.png"/><Relationship Id="rId23" Type="http://schemas.openxmlformats.org/officeDocument/2006/relationships/image" Target="../media/image69.png"/><Relationship Id="rId28" Type="http://schemas.openxmlformats.org/officeDocument/2006/relationships/image" Target="../media/image74.svg"/><Relationship Id="rId10" Type="http://schemas.openxmlformats.org/officeDocument/2006/relationships/image" Target="../media/image56.svg"/><Relationship Id="rId19" Type="http://schemas.openxmlformats.org/officeDocument/2006/relationships/image" Target="../media/image65.png"/><Relationship Id="rId31" Type="http://schemas.openxmlformats.org/officeDocument/2006/relationships/image" Target="../media/image76.png"/><Relationship Id="rId4" Type="http://schemas.openxmlformats.org/officeDocument/2006/relationships/notesSlide" Target="../notesSlides/notesSlide14.xml"/><Relationship Id="rId9" Type="http://schemas.openxmlformats.org/officeDocument/2006/relationships/image" Target="../media/image55.png"/><Relationship Id="rId14" Type="http://schemas.openxmlformats.org/officeDocument/2006/relationships/image" Target="../media/image60.svg"/><Relationship Id="rId22" Type="http://schemas.openxmlformats.org/officeDocument/2006/relationships/image" Target="../media/image68.svg"/><Relationship Id="rId27" Type="http://schemas.openxmlformats.org/officeDocument/2006/relationships/image" Target="../media/image73.png"/><Relationship Id="rId30" Type="http://schemas.openxmlformats.org/officeDocument/2006/relationships/image" Target="../media/image75.png"/></Relationships>
</file>

<file path=ppt/slides/_rels/slide15.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image" Target="../media/image85.png"/><Relationship Id="rId18" Type="http://schemas.openxmlformats.org/officeDocument/2006/relationships/image" Target="../media/image90.svg"/><Relationship Id="rId26" Type="http://schemas.openxmlformats.org/officeDocument/2006/relationships/image" Target="../media/image98.svg"/><Relationship Id="rId3" Type="http://schemas.openxmlformats.org/officeDocument/2006/relationships/image" Target="../media/image77.png"/><Relationship Id="rId21" Type="http://schemas.openxmlformats.org/officeDocument/2006/relationships/image" Target="../media/image93.png"/><Relationship Id="rId7" Type="http://schemas.openxmlformats.org/officeDocument/2006/relationships/image" Target="../media/image55.png"/><Relationship Id="rId12" Type="http://schemas.openxmlformats.org/officeDocument/2006/relationships/image" Target="../media/image84.svg"/><Relationship Id="rId17" Type="http://schemas.openxmlformats.org/officeDocument/2006/relationships/image" Target="../media/image89.png"/><Relationship Id="rId25" Type="http://schemas.openxmlformats.org/officeDocument/2006/relationships/image" Target="../media/image97.png"/><Relationship Id="rId2" Type="http://schemas.openxmlformats.org/officeDocument/2006/relationships/notesSlide" Target="../notesSlides/notesSlide15.xml"/><Relationship Id="rId16" Type="http://schemas.openxmlformats.org/officeDocument/2006/relationships/image" Target="../media/image88.svg"/><Relationship Id="rId20" Type="http://schemas.openxmlformats.org/officeDocument/2006/relationships/image" Target="../media/image92.svg"/><Relationship Id="rId1" Type="http://schemas.openxmlformats.org/officeDocument/2006/relationships/slideLayout" Target="../slideLayouts/slideLayout12.xml"/><Relationship Id="rId6" Type="http://schemas.openxmlformats.org/officeDocument/2006/relationships/image" Target="../media/image80.svg"/><Relationship Id="rId11" Type="http://schemas.openxmlformats.org/officeDocument/2006/relationships/image" Target="../media/image83.png"/><Relationship Id="rId24" Type="http://schemas.openxmlformats.org/officeDocument/2006/relationships/image" Target="../media/image96.svg"/><Relationship Id="rId5" Type="http://schemas.openxmlformats.org/officeDocument/2006/relationships/image" Target="../media/image79.png"/><Relationship Id="rId15" Type="http://schemas.openxmlformats.org/officeDocument/2006/relationships/image" Target="../media/image87.png"/><Relationship Id="rId23" Type="http://schemas.openxmlformats.org/officeDocument/2006/relationships/image" Target="../media/image95.png"/><Relationship Id="rId10" Type="http://schemas.openxmlformats.org/officeDocument/2006/relationships/image" Target="../media/image82.svg"/><Relationship Id="rId19" Type="http://schemas.openxmlformats.org/officeDocument/2006/relationships/image" Target="../media/image91.png"/><Relationship Id="rId4" Type="http://schemas.openxmlformats.org/officeDocument/2006/relationships/image" Target="../media/image78.svg"/><Relationship Id="rId9" Type="http://schemas.openxmlformats.org/officeDocument/2006/relationships/image" Target="../media/image57.png"/><Relationship Id="rId14" Type="http://schemas.openxmlformats.org/officeDocument/2006/relationships/image" Target="../media/image86.svg"/><Relationship Id="rId22" Type="http://schemas.openxmlformats.org/officeDocument/2006/relationships/image" Target="../media/image94.svg"/><Relationship Id="rId27" Type="http://schemas.openxmlformats.org/officeDocument/2006/relationships/image" Target="../media/image76.png"/></Relationships>
</file>

<file path=ppt/slides/_rels/slide16.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image" Target="../media/image101.png"/><Relationship Id="rId18" Type="http://schemas.openxmlformats.org/officeDocument/2006/relationships/slide" Target="slide21.xml"/><Relationship Id="rId3" Type="http://schemas.openxmlformats.org/officeDocument/2006/relationships/image" Target="../media/image77.png"/><Relationship Id="rId21" Type="http://schemas.openxmlformats.org/officeDocument/2006/relationships/slide" Target="slide22.xml"/><Relationship Id="rId7" Type="http://schemas.openxmlformats.org/officeDocument/2006/relationships/image" Target="../media/image55.png"/><Relationship Id="rId12" Type="http://schemas.openxmlformats.org/officeDocument/2006/relationships/image" Target="../media/image100.png"/><Relationship Id="rId17" Type="http://schemas.openxmlformats.org/officeDocument/2006/relationships/slide" Target="slide20.xml"/><Relationship Id="rId2" Type="http://schemas.openxmlformats.org/officeDocument/2006/relationships/notesSlide" Target="../notesSlides/notesSlide16.xml"/><Relationship Id="rId16" Type="http://schemas.openxmlformats.org/officeDocument/2006/relationships/slide" Target="slide18.xml"/><Relationship Id="rId20" Type="http://schemas.openxmlformats.org/officeDocument/2006/relationships/slide" Target="slide19.xml"/><Relationship Id="rId1" Type="http://schemas.openxmlformats.org/officeDocument/2006/relationships/slideLayout" Target="../slideLayouts/slideLayout12.xml"/><Relationship Id="rId6" Type="http://schemas.openxmlformats.org/officeDocument/2006/relationships/image" Target="../media/image80.svg"/><Relationship Id="rId11" Type="http://schemas.openxmlformats.org/officeDocument/2006/relationships/image" Target="../media/image99.png"/><Relationship Id="rId24" Type="http://schemas.openxmlformats.org/officeDocument/2006/relationships/image" Target="../media/image76.png"/><Relationship Id="rId5" Type="http://schemas.openxmlformats.org/officeDocument/2006/relationships/image" Target="../media/image79.png"/><Relationship Id="rId15" Type="http://schemas.openxmlformats.org/officeDocument/2006/relationships/slide" Target="slide17.xml"/><Relationship Id="rId23" Type="http://schemas.openxmlformats.org/officeDocument/2006/relationships/image" Target="../media/image105.svg"/><Relationship Id="rId10" Type="http://schemas.openxmlformats.org/officeDocument/2006/relationships/image" Target="../media/image82.svg"/><Relationship Id="rId19" Type="http://schemas.openxmlformats.org/officeDocument/2006/relationships/image" Target="../media/image103.png"/><Relationship Id="rId4" Type="http://schemas.openxmlformats.org/officeDocument/2006/relationships/image" Target="../media/image78.svg"/><Relationship Id="rId9" Type="http://schemas.openxmlformats.org/officeDocument/2006/relationships/image" Target="../media/image57.png"/><Relationship Id="rId14" Type="http://schemas.openxmlformats.org/officeDocument/2006/relationships/image" Target="../media/image102.png"/><Relationship Id="rId22" Type="http://schemas.openxmlformats.org/officeDocument/2006/relationships/image" Target="../media/image104.png"/></Relationships>
</file>

<file path=ppt/slides/_rels/slide17.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image" Target="../media/image107.png"/><Relationship Id="rId3" Type="http://schemas.openxmlformats.org/officeDocument/2006/relationships/image" Target="../media/image77.png"/><Relationship Id="rId7" Type="http://schemas.openxmlformats.org/officeDocument/2006/relationships/image" Target="../media/image55.png"/><Relationship Id="rId12" Type="http://schemas.openxmlformats.org/officeDocument/2006/relationships/image" Target="../media/image106.pn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80.svg"/><Relationship Id="rId11" Type="http://schemas.openxmlformats.org/officeDocument/2006/relationships/slide" Target="slide16.xml"/><Relationship Id="rId5" Type="http://schemas.openxmlformats.org/officeDocument/2006/relationships/image" Target="../media/image79.png"/><Relationship Id="rId15" Type="http://schemas.openxmlformats.org/officeDocument/2006/relationships/image" Target="../media/image76.png"/><Relationship Id="rId10" Type="http://schemas.openxmlformats.org/officeDocument/2006/relationships/image" Target="../media/image82.svg"/><Relationship Id="rId4" Type="http://schemas.openxmlformats.org/officeDocument/2006/relationships/image" Target="../media/image78.svg"/><Relationship Id="rId9" Type="http://schemas.openxmlformats.org/officeDocument/2006/relationships/image" Target="../media/image57.png"/><Relationship Id="rId14" Type="http://schemas.openxmlformats.org/officeDocument/2006/relationships/image" Target="../media/image108.svg"/></Relationships>
</file>

<file path=ppt/slides/_rels/slide18.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slide" Target="slide16.xml"/><Relationship Id="rId3" Type="http://schemas.openxmlformats.org/officeDocument/2006/relationships/image" Target="../media/image77.png"/><Relationship Id="rId7" Type="http://schemas.openxmlformats.org/officeDocument/2006/relationships/image" Target="../media/image55.png"/><Relationship Id="rId12" Type="http://schemas.openxmlformats.org/officeDocument/2006/relationships/image" Target="../media/image110.sv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80.svg"/><Relationship Id="rId11" Type="http://schemas.openxmlformats.org/officeDocument/2006/relationships/image" Target="../media/image109.png"/><Relationship Id="rId5" Type="http://schemas.openxmlformats.org/officeDocument/2006/relationships/image" Target="../media/image79.png"/><Relationship Id="rId15" Type="http://schemas.openxmlformats.org/officeDocument/2006/relationships/image" Target="../media/image76.png"/><Relationship Id="rId10" Type="http://schemas.openxmlformats.org/officeDocument/2006/relationships/image" Target="../media/image82.svg"/><Relationship Id="rId4" Type="http://schemas.openxmlformats.org/officeDocument/2006/relationships/image" Target="../media/image78.svg"/><Relationship Id="rId9" Type="http://schemas.openxmlformats.org/officeDocument/2006/relationships/image" Target="../media/image57.png"/><Relationship Id="rId14" Type="http://schemas.openxmlformats.org/officeDocument/2006/relationships/image" Target="../media/image106.png"/></Relationships>
</file>

<file path=ppt/slides/_rels/slide19.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slide" Target="slide16.xml"/><Relationship Id="rId3" Type="http://schemas.openxmlformats.org/officeDocument/2006/relationships/image" Target="../media/image77.png"/><Relationship Id="rId7" Type="http://schemas.openxmlformats.org/officeDocument/2006/relationships/image" Target="../media/image55.png"/><Relationship Id="rId12" Type="http://schemas.openxmlformats.org/officeDocument/2006/relationships/image" Target="../media/image112.sv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80.svg"/><Relationship Id="rId11" Type="http://schemas.openxmlformats.org/officeDocument/2006/relationships/image" Target="../media/image111.png"/><Relationship Id="rId5" Type="http://schemas.openxmlformats.org/officeDocument/2006/relationships/image" Target="../media/image79.png"/><Relationship Id="rId15" Type="http://schemas.openxmlformats.org/officeDocument/2006/relationships/image" Target="../media/image76.png"/><Relationship Id="rId10" Type="http://schemas.openxmlformats.org/officeDocument/2006/relationships/image" Target="../media/image82.svg"/><Relationship Id="rId4" Type="http://schemas.openxmlformats.org/officeDocument/2006/relationships/image" Target="../media/image78.svg"/><Relationship Id="rId9" Type="http://schemas.openxmlformats.org/officeDocument/2006/relationships/image" Target="../media/image57.png"/><Relationship Id="rId14" Type="http://schemas.openxmlformats.org/officeDocument/2006/relationships/image" Target="../media/image106.png"/></Relationships>
</file>

<file path=ppt/slides/_rels/slide20.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slide" Target="slide16.xml"/><Relationship Id="rId3" Type="http://schemas.openxmlformats.org/officeDocument/2006/relationships/image" Target="../media/image77.png"/><Relationship Id="rId7" Type="http://schemas.openxmlformats.org/officeDocument/2006/relationships/image" Target="../media/image55.png"/><Relationship Id="rId12" Type="http://schemas.openxmlformats.org/officeDocument/2006/relationships/image" Target="../media/image114.sv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80.svg"/><Relationship Id="rId11" Type="http://schemas.openxmlformats.org/officeDocument/2006/relationships/image" Target="../media/image113.png"/><Relationship Id="rId5" Type="http://schemas.openxmlformats.org/officeDocument/2006/relationships/image" Target="../media/image79.png"/><Relationship Id="rId15" Type="http://schemas.openxmlformats.org/officeDocument/2006/relationships/image" Target="../media/image76.png"/><Relationship Id="rId10" Type="http://schemas.openxmlformats.org/officeDocument/2006/relationships/image" Target="../media/image82.svg"/><Relationship Id="rId4" Type="http://schemas.openxmlformats.org/officeDocument/2006/relationships/image" Target="../media/image78.svg"/><Relationship Id="rId9" Type="http://schemas.openxmlformats.org/officeDocument/2006/relationships/image" Target="../media/image57.png"/><Relationship Id="rId14" Type="http://schemas.openxmlformats.org/officeDocument/2006/relationships/image" Target="../media/image106.png"/></Relationships>
</file>

<file path=ppt/slides/_rels/slide21.xml.rels><?xml version="1.0" encoding="UTF-8" standalone="yes"?>
<Relationships xmlns="http://schemas.openxmlformats.org/package/2006/relationships"><Relationship Id="rId8" Type="http://schemas.openxmlformats.org/officeDocument/2006/relationships/image" Target="../media/image81.svg"/><Relationship Id="rId13" Type="http://schemas.openxmlformats.org/officeDocument/2006/relationships/slide" Target="slide16.xml"/><Relationship Id="rId3" Type="http://schemas.openxmlformats.org/officeDocument/2006/relationships/image" Target="../media/image77.png"/><Relationship Id="rId7" Type="http://schemas.openxmlformats.org/officeDocument/2006/relationships/image" Target="../media/image55.png"/><Relationship Id="rId12" Type="http://schemas.openxmlformats.org/officeDocument/2006/relationships/image" Target="../media/image116.sv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80.svg"/><Relationship Id="rId11" Type="http://schemas.openxmlformats.org/officeDocument/2006/relationships/image" Target="../media/image115.png"/><Relationship Id="rId5" Type="http://schemas.openxmlformats.org/officeDocument/2006/relationships/image" Target="../media/image79.png"/><Relationship Id="rId15" Type="http://schemas.openxmlformats.org/officeDocument/2006/relationships/image" Target="../media/image76.png"/><Relationship Id="rId10" Type="http://schemas.openxmlformats.org/officeDocument/2006/relationships/image" Target="../media/image82.svg"/><Relationship Id="rId4" Type="http://schemas.openxmlformats.org/officeDocument/2006/relationships/image" Target="../media/image78.svg"/><Relationship Id="rId9" Type="http://schemas.openxmlformats.org/officeDocument/2006/relationships/image" Target="../media/image57.png"/><Relationship Id="rId14" Type="http://schemas.openxmlformats.org/officeDocument/2006/relationships/image" Target="../media/image106.pn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tin-hoc-3/1/129/6/" TargetMode="External"/><Relationship Id="rId2" Type="http://schemas.openxmlformats.org/officeDocument/2006/relationships/image" Target="../media/image11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2.jp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124.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 A1</a:t>
            </a:r>
          </a:p>
          <a:p>
            <a:pPr algn="ctr">
              <a:lnSpc>
                <a:spcPct val="150000"/>
              </a:lnSpc>
              <a:buSzPts val="990"/>
              <a:buFont typeface="Arial"/>
              <a:buNone/>
            </a:pPr>
            <a:r>
              <a:rPr lang="en-US" b="1">
                <a:solidFill>
                  <a:srgbClr val="002060"/>
                </a:solidFill>
                <a:latin typeface="UTM Avo" panose="02040603050506020204" pitchFamily="18" charset="0"/>
              </a:rPr>
              <a:t>Khám phá máy tính</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Bài 1: Các thành phần của máy tính</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22618" y="277497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E252F8FC-B810-5F10-D4A3-D9E58EFFC108}"/>
              </a:ext>
            </a:extLst>
          </p:cNvPr>
          <p:cNvSpPr/>
          <p:nvPr/>
        </p:nvSpPr>
        <p:spPr>
          <a:xfrm>
            <a:off x="1489901" y="2733088"/>
            <a:ext cx="3226095" cy="1629871"/>
          </a:xfrm>
          <a:prstGeom prst="wedgeRoundRectCallout">
            <a:avLst>
              <a:gd name="adj1" fmla="val 5863"/>
              <a:gd name="adj2" fmla="val 56598"/>
              <a:gd name="adj3" fmla="val 16667"/>
            </a:avLst>
          </a:prstGeom>
          <a:solidFill>
            <a:srgbClr val="FFFF99"/>
          </a:solidFill>
          <a:ln w="254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5789"/>
              </a:solidFill>
              <a:effectLst/>
              <a:uLnTx/>
              <a:uFillTx/>
              <a:latin typeface="UTM Avo" panose="02040603050506020204" pitchFamily="18" charset="0"/>
              <a:ea typeface="+mn-ea"/>
              <a:cs typeface="+mn-cs"/>
            </a:endParaRPr>
          </a:p>
        </p:txBody>
      </p:sp>
      <p:pic>
        <p:nvPicPr>
          <p:cNvPr id="4" name="Picture 3">
            <a:extLst>
              <a:ext uri="{FF2B5EF4-FFF2-40B4-BE49-F238E27FC236}">
                <a16:creationId xmlns:a16="http://schemas.microsoft.com/office/drawing/2014/main" id="{D8935BDF-E92A-13AF-F9D8-03810879E4ED}"/>
              </a:ext>
            </a:extLst>
          </p:cNvPr>
          <p:cNvPicPr>
            <a:picLocks noChangeAspect="1"/>
          </p:cNvPicPr>
          <p:nvPr/>
        </p:nvPicPr>
        <p:blipFill rotWithShape="1">
          <a:blip r:embed="rId4"/>
          <a:srcRect l="5312" r="5043"/>
          <a:stretch/>
        </p:blipFill>
        <p:spPr>
          <a:xfrm>
            <a:off x="5755998" y="2733088"/>
            <a:ext cx="3901893" cy="2531184"/>
          </a:xfrm>
          <a:prstGeom prst="rect">
            <a:avLst/>
          </a:prstGeom>
        </p:spPr>
      </p:pic>
      <p:pic>
        <p:nvPicPr>
          <p:cNvPr id="5" name="Picture 7">
            <a:extLst>
              <a:ext uri="{FF2B5EF4-FFF2-40B4-BE49-F238E27FC236}">
                <a16:creationId xmlns:a16="http://schemas.microsoft.com/office/drawing/2014/main" id="{9309885B-55F4-C2DA-E139-CE908E3CF6B5}"/>
              </a:ext>
            </a:extLst>
          </p:cNvPr>
          <p:cNvPicPr>
            <a:picLocks noChangeAspect="1"/>
          </p:cNvPicPr>
          <p:nvPr/>
        </p:nvPicPr>
        <p:blipFill>
          <a:blip r:embed="rId5"/>
          <a:srcRect/>
          <a:stretch>
            <a:fillRect/>
          </a:stretch>
        </p:blipFill>
        <p:spPr>
          <a:xfrm>
            <a:off x="718425" y="3958653"/>
            <a:ext cx="2080842" cy="2440870"/>
          </a:xfrm>
          <a:prstGeom prst="rect">
            <a:avLst/>
          </a:prstGeom>
        </p:spPr>
      </p:pic>
      <p:grpSp>
        <p:nvGrpSpPr>
          <p:cNvPr id="6" name="Google Shape;5036;p39">
            <a:extLst>
              <a:ext uri="{FF2B5EF4-FFF2-40B4-BE49-F238E27FC236}">
                <a16:creationId xmlns:a16="http://schemas.microsoft.com/office/drawing/2014/main" id="{D240E0FE-BF9F-60BB-E8CB-FC9DC3774721}"/>
              </a:ext>
            </a:extLst>
          </p:cNvPr>
          <p:cNvGrpSpPr/>
          <p:nvPr/>
        </p:nvGrpSpPr>
        <p:grpSpPr>
          <a:xfrm>
            <a:off x="9334366" y="2831881"/>
            <a:ext cx="509716" cy="477053"/>
            <a:chOff x="2210225" y="2136475"/>
            <a:chExt cx="49375" cy="59150"/>
          </a:xfrm>
        </p:grpSpPr>
        <p:sp>
          <p:nvSpPr>
            <p:cNvPr id="7" name="Google Shape;5037;p39">
              <a:extLst>
                <a:ext uri="{FF2B5EF4-FFF2-40B4-BE49-F238E27FC236}">
                  <a16:creationId xmlns:a16="http://schemas.microsoft.com/office/drawing/2014/main" id="{257D00F1-EB90-C40A-A785-6E158D03552A}"/>
                </a:ext>
              </a:extLst>
            </p:cNvPr>
            <p:cNvSpPr/>
            <p:nvPr/>
          </p:nvSpPr>
          <p:spPr>
            <a:xfrm>
              <a:off x="2210225" y="2136475"/>
              <a:ext cx="27675" cy="59150"/>
            </a:xfrm>
            <a:custGeom>
              <a:avLst/>
              <a:gdLst/>
              <a:ahLst/>
              <a:cxnLst/>
              <a:rect l="l" t="t" r="r" b="b"/>
              <a:pathLst>
                <a:path w="1107" h="2366" extrusionOk="0">
                  <a:moveTo>
                    <a:pt x="829" y="0"/>
                  </a:moveTo>
                  <a:cubicBezTo>
                    <a:pt x="803" y="0"/>
                    <a:pt x="777" y="5"/>
                    <a:pt x="752" y="14"/>
                  </a:cubicBezTo>
                  <a:cubicBezTo>
                    <a:pt x="706" y="31"/>
                    <a:pt x="666" y="54"/>
                    <a:pt x="629" y="82"/>
                  </a:cubicBezTo>
                  <a:cubicBezTo>
                    <a:pt x="452" y="216"/>
                    <a:pt x="316" y="383"/>
                    <a:pt x="220" y="582"/>
                  </a:cubicBezTo>
                  <a:cubicBezTo>
                    <a:pt x="151" y="724"/>
                    <a:pt x="108" y="876"/>
                    <a:pt x="75" y="1028"/>
                  </a:cubicBezTo>
                  <a:cubicBezTo>
                    <a:pt x="30" y="1228"/>
                    <a:pt x="12" y="1433"/>
                    <a:pt x="6" y="1639"/>
                  </a:cubicBezTo>
                  <a:cubicBezTo>
                    <a:pt x="0" y="1818"/>
                    <a:pt x="91" y="2341"/>
                    <a:pt x="129" y="2365"/>
                  </a:cubicBezTo>
                  <a:cubicBezTo>
                    <a:pt x="130" y="2365"/>
                    <a:pt x="130" y="2365"/>
                    <a:pt x="131" y="2365"/>
                  </a:cubicBezTo>
                  <a:cubicBezTo>
                    <a:pt x="174" y="2365"/>
                    <a:pt x="619" y="1703"/>
                    <a:pt x="720" y="1524"/>
                  </a:cubicBezTo>
                  <a:cubicBezTo>
                    <a:pt x="833" y="1322"/>
                    <a:pt x="936" y="1116"/>
                    <a:pt x="1016" y="900"/>
                  </a:cubicBezTo>
                  <a:cubicBezTo>
                    <a:pt x="1067" y="763"/>
                    <a:pt x="1095" y="618"/>
                    <a:pt x="1102" y="470"/>
                  </a:cubicBezTo>
                  <a:cubicBezTo>
                    <a:pt x="1107" y="407"/>
                    <a:pt x="1104" y="345"/>
                    <a:pt x="1088" y="282"/>
                  </a:cubicBezTo>
                  <a:cubicBezTo>
                    <a:pt x="1071" y="206"/>
                    <a:pt x="1044" y="133"/>
                    <a:pt x="990" y="75"/>
                  </a:cubicBezTo>
                  <a:cubicBezTo>
                    <a:pt x="947" y="26"/>
                    <a:pt x="889" y="0"/>
                    <a:pt x="829" y="0"/>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 name="Google Shape;5038;p39">
              <a:extLst>
                <a:ext uri="{FF2B5EF4-FFF2-40B4-BE49-F238E27FC236}">
                  <a16:creationId xmlns:a16="http://schemas.microsoft.com/office/drawing/2014/main" id="{5864A460-5F3A-CFA2-C790-DAE42323EA72}"/>
                </a:ext>
              </a:extLst>
            </p:cNvPr>
            <p:cNvSpPr/>
            <p:nvPr/>
          </p:nvSpPr>
          <p:spPr>
            <a:xfrm>
              <a:off x="2226775" y="2171000"/>
              <a:ext cx="32825" cy="21400"/>
            </a:xfrm>
            <a:custGeom>
              <a:avLst/>
              <a:gdLst/>
              <a:ahLst/>
              <a:cxnLst/>
              <a:rect l="l" t="t" r="r" b="b"/>
              <a:pathLst>
                <a:path w="1313" h="856" extrusionOk="0">
                  <a:moveTo>
                    <a:pt x="888" y="1"/>
                  </a:moveTo>
                  <a:cubicBezTo>
                    <a:pt x="717" y="1"/>
                    <a:pt x="544" y="83"/>
                    <a:pt x="411" y="188"/>
                  </a:cubicBezTo>
                  <a:cubicBezTo>
                    <a:pt x="193" y="359"/>
                    <a:pt x="58" y="590"/>
                    <a:pt x="0" y="856"/>
                  </a:cubicBezTo>
                  <a:lnTo>
                    <a:pt x="0" y="856"/>
                  </a:lnTo>
                  <a:cubicBezTo>
                    <a:pt x="12" y="803"/>
                    <a:pt x="128" y="759"/>
                    <a:pt x="171" y="741"/>
                  </a:cubicBezTo>
                  <a:cubicBezTo>
                    <a:pt x="305" y="688"/>
                    <a:pt x="455" y="678"/>
                    <a:pt x="600" y="677"/>
                  </a:cubicBezTo>
                  <a:cubicBezTo>
                    <a:pt x="673" y="677"/>
                    <a:pt x="771" y="676"/>
                    <a:pt x="869" y="661"/>
                  </a:cubicBezTo>
                  <a:cubicBezTo>
                    <a:pt x="1088" y="633"/>
                    <a:pt x="1313" y="549"/>
                    <a:pt x="1290" y="298"/>
                  </a:cubicBezTo>
                  <a:cubicBezTo>
                    <a:pt x="1281" y="203"/>
                    <a:pt x="1219" y="120"/>
                    <a:pt x="1139" y="70"/>
                  </a:cubicBezTo>
                  <a:cubicBezTo>
                    <a:pt x="1060" y="22"/>
                    <a:pt x="974" y="1"/>
                    <a:pt x="888" y="1"/>
                  </a:cubicBezTo>
                  <a:close/>
                  <a:moveTo>
                    <a:pt x="0" y="856"/>
                  </a:moveTo>
                  <a:cubicBezTo>
                    <a:pt x="0" y="856"/>
                    <a:pt x="0" y="856"/>
                    <a:pt x="0" y="856"/>
                  </a:cubicBezTo>
                  <a:cubicBezTo>
                    <a:pt x="0" y="856"/>
                    <a:pt x="0" y="856"/>
                    <a:pt x="0" y="856"/>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9" name="Google Shape;5039;p39">
            <a:extLst>
              <a:ext uri="{FF2B5EF4-FFF2-40B4-BE49-F238E27FC236}">
                <a16:creationId xmlns:a16="http://schemas.microsoft.com/office/drawing/2014/main" id="{CD820AF3-4ED8-04FE-AEFE-A671A6FCDA2C}"/>
              </a:ext>
            </a:extLst>
          </p:cNvPr>
          <p:cNvGrpSpPr/>
          <p:nvPr/>
        </p:nvGrpSpPr>
        <p:grpSpPr>
          <a:xfrm>
            <a:off x="5887635" y="2559403"/>
            <a:ext cx="382154" cy="477053"/>
            <a:chOff x="1784925" y="2169950"/>
            <a:chExt cx="42551" cy="44950"/>
          </a:xfrm>
        </p:grpSpPr>
        <p:sp>
          <p:nvSpPr>
            <p:cNvPr id="10" name="Google Shape;5040;p39">
              <a:extLst>
                <a:ext uri="{FF2B5EF4-FFF2-40B4-BE49-F238E27FC236}">
                  <a16:creationId xmlns:a16="http://schemas.microsoft.com/office/drawing/2014/main" id="{B7AC702D-DA9C-8D2C-DE91-83843C08B5DC}"/>
                </a:ext>
              </a:extLst>
            </p:cNvPr>
            <p:cNvSpPr/>
            <p:nvPr/>
          </p:nvSpPr>
          <p:spPr>
            <a:xfrm>
              <a:off x="1806501" y="2169950"/>
              <a:ext cx="20975" cy="44950"/>
            </a:xfrm>
            <a:custGeom>
              <a:avLst/>
              <a:gdLst/>
              <a:ahLst/>
              <a:cxnLst/>
              <a:rect l="l" t="t" r="r" b="b"/>
              <a:pathLst>
                <a:path w="839" h="1798" extrusionOk="0">
                  <a:moveTo>
                    <a:pt x="210" y="0"/>
                  </a:moveTo>
                  <a:cubicBezTo>
                    <a:pt x="164" y="0"/>
                    <a:pt x="120" y="19"/>
                    <a:pt x="88" y="57"/>
                  </a:cubicBezTo>
                  <a:cubicBezTo>
                    <a:pt x="47" y="103"/>
                    <a:pt x="27" y="158"/>
                    <a:pt x="13" y="215"/>
                  </a:cubicBezTo>
                  <a:cubicBezTo>
                    <a:pt x="3" y="262"/>
                    <a:pt x="0" y="308"/>
                    <a:pt x="3" y="357"/>
                  </a:cubicBezTo>
                  <a:cubicBezTo>
                    <a:pt x="7" y="469"/>
                    <a:pt x="29" y="578"/>
                    <a:pt x="68" y="683"/>
                  </a:cubicBezTo>
                  <a:cubicBezTo>
                    <a:pt x="128" y="848"/>
                    <a:pt x="206" y="1004"/>
                    <a:pt x="291" y="1158"/>
                  </a:cubicBezTo>
                  <a:cubicBezTo>
                    <a:pt x="368" y="1294"/>
                    <a:pt x="707" y="1797"/>
                    <a:pt x="740" y="1797"/>
                  </a:cubicBezTo>
                  <a:cubicBezTo>
                    <a:pt x="741" y="1797"/>
                    <a:pt x="741" y="1797"/>
                    <a:pt x="742" y="1797"/>
                  </a:cubicBezTo>
                  <a:cubicBezTo>
                    <a:pt x="771" y="1781"/>
                    <a:pt x="838" y="1384"/>
                    <a:pt x="837" y="1249"/>
                  </a:cubicBezTo>
                  <a:cubicBezTo>
                    <a:pt x="834" y="1093"/>
                    <a:pt x="817" y="936"/>
                    <a:pt x="783" y="783"/>
                  </a:cubicBezTo>
                  <a:cubicBezTo>
                    <a:pt x="759" y="666"/>
                    <a:pt x="725" y="553"/>
                    <a:pt x="673" y="443"/>
                  </a:cubicBezTo>
                  <a:cubicBezTo>
                    <a:pt x="601" y="291"/>
                    <a:pt x="497" y="164"/>
                    <a:pt x="362" y="63"/>
                  </a:cubicBezTo>
                  <a:cubicBezTo>
                    <a:pt x="333" y="39"/>
                    <a:pt x="303" y="23"/>
                    <a:pt x="269" y="10"/>
                  </a:cubicBezTo>
                  <a:cubicBezTo>
                    <a:pt x="249" y="3"/>
                    <a:pt x="230" y="0"/>
                    <a:pt x="210" y="0"/>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 name="Google Shape;5041;p39">
              <a:extLst>
                <a:ext uri="{FF2B5EF4-FFF2-40B4-BE49-F238E27FC236}">
                  <a16:creationId xmlns:a16="http://schemas.microsoft.com/office/drawing/2014/main" id="{FEDCE2D2-ED79-3018-238B-72BC6AC3EBFD}"/>
                </a:ext>
              </a:extLst>
            </p:cNvPr>
            <p:cNvSpPr/>
            <p:nvPr/>
          </p:nvSpPr>
          <p:spPr>
            <a:xfrm>
              <a:off x="1784925" y="2193750"/>
              <a:ext cx="28300" cy="18500"/>
            </a:xfrm>
            <a:custGeom>
              <a:avLst/>
              <a:gdLst/>
              <a:ahLst/>
              <a:cxnLst/>
              <a:rect l="l" t="t" r="r" b="b"/>
              <a:pathLst>
                <a:path w="1132" h="740" extrusionOk="0">
                  <a:moveTo>
                    <a:pt x="364" y="1"/>
                  </a:moveTo>
                  <a:cubicBezTo>
                    <a:pt x="291" y="1"/>
                    <a:pt x="218" y="18"/>
                    <a:pt x="150" y="60"/>
                  </a:cubicBezTo>
                  <a:cubicBezTo>
                    <a:pt x="81" y="102"/>
                    <a:pt x="28" y="173"/>
                    <a:pt x="21" y="256"/>
                  </a:cubicBezTo>
                  <a:cubicBezTo>
                    <a:pt x="1" y="474"/>
                    <a:pt x="193" y="545"/>
                    <a:pt x="383" y="570"/>
                  </a:cubicBezTo>
                  <a:cubicBezTo>
                    <a:pt x="465" y="581"/>
                    <a:pt x="551" y="582"/>
                    <a:pt x="615" y="585"/>
                  </a:cubicBezTo>
                  <a:cubicBezTo>
                    <a:pt x="740" y="588"/>
                    <a:pt x="869" y="595"/>
                    <a:pt x="984" y="641"/>
                  </a:cubicBezTo>
                  <a:cubicBezTo>
                    <a:pt x="1022" y="655"/>
                    <a:pt x="1122" y="695"/>
                    <a:pt x="1132" y="740"/>
                  </a:cubicBezTo>
                  <a:cubicBezTo>
                    <a:pt x="1082" y="510"/>
                    <a:pt x="965" y="311"/>
                    <a:pt x="778" y="163"/>
                  </a:cubicBezTo>
                  <a:cubicBezTo>
                    <a:pt x="662" y="72"/>
                    <a:pt x="512" y="1"/>
                    <a:pt x="364" y="1"/>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
        <p:nvSpPr>
          <p:cNvPr id="12" name="TextBox 11">
            <a:extLst>
              <a:ext uri="{FF2B5EF4-FFF2-40B4-BE49-F238E27FC236}">
                <a16:creationId xmlns:a16="http://schemas.microsoft.com/office/drawing/2014/main" id="{C3685C93-8CB6-4E33-DBE6-CF79077BA550}"/>
              </a:ext>
            </a:extLst>
          </p:cNvPr>
          <p:cNvSpPr txBox="1"/>
          <p:nvPr/>
        </p:nvSpPr>
        <p:spPr>
          <a:xfrm>
            <a:off x="1527209" y="2791807"/>
            <a:ext cx="3188787" cy="1420325"/>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a:ln>
                  <a:noFill/>
                </a:ln>
                <a:solidFill>
                  <a:sysClr val="windowText" lastClr="000000"/>
                </a:solidFill>
                <a:effectLst/>
                <a:uLnTx/>
                <a:uFillTx/>
                <a:latin typeface="UTM Avo" panose="02040603050506020204" pitchFamily="18" charset="0"/>
              </a:rPr>
              <a:t>Quan sát hình ảnh và cho biết vì sao các bạn lại thích thú?</a:t>
            </a:r>
          </a:p>
        </p:txBody>
      </p:sp>
      <p:pic>
        <p:nvPicPr>
          <p:cNvPr id="13" name="Picture 20">
            <a:extLst>
              <a:ext uri="{FF2B5EF4-FFF2-40B4-BE49-F238E27FC236}">
                <a16:creationId xmlns:a16="http://schemas.microsoft.com/office/drawing/2014/main" id="{5ADE69C1-C26F-6AAE-672B-63F89321873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9282244">
            <a:off x="1499437" y="2061242"/>
            <a:ext cx="609285" cy="965725"/>
          </a:xfrm>
          <a:prstGeom prst="rect">
            <a:avLst/>
          </a:prstGeom>
        </p:spPr>
      </p:pic>
      <p:pic>
        <p:nvPicPr>
          <p:cNvPr id="14" name="Picture 20">
            <a:extLst>
              <a:ext uri="{FF2B5EF4-FFF2-40B4-BE49-F238E27FC236}">
                <a16:creationId xmlns:a16="http://schemas.microsoft.com/office/drawing/2014/main" id="{E83650EE-78BA-1A62-C63E-B7E7CD1AF87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407259">
            <a:off x="1981999" y="1866120"/>
            <a:ext cx="517780" cy="820689"/>
          </a:xfrm>
          <a:prstGeom prst="rect">
            <a:avLst/>
          </a:prstGeom>
        </p:spPr>
      </p:pic>
      <p:pic>
        <p:nvPicPr>
          <p:cNvPr id="15" name="Picture 20">
            <a:extLst>
              <a:ext uri="{FF2B5EF4-FFF2-40B4-BE49-F238E27FC236}">
                <a16:creationId xmlns:a16="http://schemas.microsoft.com/office/drawing/2014/main" id="{BF4757E7-96A3-E375-BFBE-77930A07DCE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568945">
            <a:off x="2473475" y="2030287"/>
            <a:ext cx="560688" cy="888698"/>
          </a:xfrm>
          <a:prstGeom prst="rect">
            <a:avLst/>
          </a:prstGeom>
        </p:spPr>
      </p:pic>
      <p:sp>
        <p:nvSpPr>
          <p:cNvPr id="16" name="TextBox 15">
            <a:extLst>
              <a:ext uri="{FF2B5EF4-FFF2-40B4-BE49-F238E27FC236}">
                <a16:creationId xmlns:a16="http://schemas.microsoft.com/office/drawing/2014/main" id="{6303C8A4-78DD-A114-22DA-3EA082710B03}"/>
              </a:ext>
            </a:extLst>
          </p:cNvPr>
          <p:cNvSpPr txBox="1"/>
          <p:nvPr/>
        </p:nvSpPr>
        <p:spPr>
          <a:xfrm>
            <a:off x="4323534" y="5136650"/>
            <a:ext cx="2286000" cy="1060646"/>
          </a:xfrm>
          <a:prstGeom prst="wedgeRoundRectCallout">
            <a:avLst>
              <a:gd name="adj1" fmla="val 69865"/>
              <a:gd name="adj2" fmla="val -42758"/>
              <a:gd name="adj3" fmla="val 16667"/>
            </a:avLst>
          </a:prstGeom>
          <a:solidFill>
            <a:srgbClr val="FFAC8F"/>
          </a:solid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đang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xem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1 video hay</a:t>
            </a:r>
          </a:p>
        </p:txBody>
      </p:sp>
      <p:sp>
        <p:nvSpPr>
          <p:cNvPr id="17" name="TextBox 16">
            <a:extLst>
              <a:ext uri="{FF2B5EF4-FFF2-40B4-BE49-F238E27FC236}">
                <a16:creationId xmlns:a16="http://schemas.microsoft.com/office/drawing/2014/main" id="{D1C0A6E3-C4AE-E134-89BA-4F599AC8EF19}"/>
              </a:ext>
            </a:extLst>
          </p:cNvPr>
          <p:cNvSpPr txBox="1"/>
          <p:nvPr/>
        </p:nvSpPr>
        <p:spPr>
          <a:xfrm>
            <a:off x="9089052" y="1604692"/>
            <a:ext cx="2682240" cy="1051423"/>
          </a:xfrm>
          <a:prstGeom prst="wedgeRoundRectCallout">
            <a:avLst>
              <a:gd name="adj1" fmla="val -41763"/>
              <a:gd name="adj2" fmla="val 73528"/>
              <a:gd name="adj3" fmla="val 16667"/>
            </a:avLst>
          </a:prstGeom>
          <a:solidFill>
            <a:srgbClr val="FFAC8F"/>
          </a:solid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Vì</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bạn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giải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được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1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bài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tập</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par>
                                <p:cTn id="27" presetID="53" presetClass="entr" presetSubtype="16"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53" presetClass="entr" presetSubtype="16"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barn(inVertical)">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arn(inVertical)">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22618" y="277497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Oval 1">
            <a:extLst>
              <a:ext uri="{FF2B5EF4-FFF2-40B4-BE49-F238E27FC236}">
                <a16:creationId xmlns:a16="http://schemas.microsoft.com/office/drawing/2014/main" id="{146AD2A2-8078-B31F-4F8B-33E1C028620B}"/>
              </a:ext>
            </a:extLst>
          </p:cNvPr>
          <p:cNvSpPr/>
          <p:nvPr/>
        </p:nvSpPr>
        <p:spPr>
          <a:xfrm>
            <a:off x="2746148" y="3880494"/>
            <a:ext cx="4001273" cy="1572106"/>
          </a:xfrm>
          <a:prstGeom prst="ellipse">
            <a:avLst/>
          </a:prstGeom>
          <a:solidFill>
            <a:schemeClr val="accent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UTM Avo" panose="02040603050506020204" pitchFamily="18" charset="0"/>
            </a:endParaRPr>
          </a:p>
        </p:txBody>
      </p:sp>
      <p:sp>
        <p:nvSpPr>
          <p:cNvPr id="3" name="Google Shape;3661;p31">
            <a:extLst>
              <a:ext uri="{FF2B5EF4-FFF2-40B4-BE49-F238E27FC236}">
                <a16:creationId xmlns:a16="http://schemas.microsoft.com/office/drawing/2014/main" id="{8313334C-FFF4-05A6-6225-BB6BF2611DA7}"/>
              </a:ext>
            </a:extLst>
          </p:cNvPr>
          <p:cNvSpPr/>
          <p:nvPr/>
        </p:nvSpPr>
        <p:spPr>
          <a:xfrm rot="-5400000">
            <a:off x="3550592" y="-856444"/>
            <a:ext cx="647564" cy="5794749"/>
          </a:xfrm>
          <a:custGeom>
            <a:avLst/>
            <a:gdLst/>
            <a:ahLst/>
            <a:cxnLst/>
            <a:rect l="l" t="t" r="r" b="b"/>
            <a:pathLst>
              <a:path w="13984" h="129542" extrusionOk="0">
                <a:moveTo>
                  <a:pt x="6954" y="0"/>
                </a:moveTo>
                <a:cubicBezTo>
                  <a:pt x="6889" y="0"/>
                  <a:pt x="6821" y="6"/>
                  <a:pt x="6751" y="16"/>
                </a:cubicBezTo>
                <a:cubicBezTo>
                  <a:pt x="5746" y="171"/>
                  <a:pt x="5462" y="1658"/>
                  <a:pt x="4380" y="1658"/>
                </a:cubicBezTo>
                <a:cubicBezTo>
                  <a:pt x="3265" y="1658"/>
                  <a:pt x="2310" y="25"/>
                  <a:pt x="1521" y="25"/>
                </a:cubicBezTo>
                <a:cubicBezTo>
                  <a:pt x="1352" y="25"/>
                  <a:pt x="1190" y="100"/>
                  <a:pt x="1036" y="282"/>
                </a:cubicBezTo>
                <a:cubicBezTo>
                  <a:pt x="1" y="1508"/>
                  <a:pt x="1914" y="1862"/>
                  <a:pt x="2478" y="3795"/>
                </a:cubicBezTo>
                <a:cubicBezTo>
                  <a:pt x="2920" y="5308"/>
                  <a:pt x="910" y="5623"/>
                  <a:pt x="843" y="7155"/>
                </a:cubicBezTo>
                <a:lnTo>
                  <a:pt x="839" y="7155"/>
                </a:lnTo>
                <a:cubicBezTo>
                  <a:pt x="839" y="7170"/>
                  <a:pt x="842" y="7184"/>
                  <a:pt x="842" y="7198"/>
                </a:cubicBezTo>
                <a:cubicBezTo>
                  <a:pt x="842" y="7211"/>
                  <a:pt x="839" y="7221"/>
                  <a:pt x="839" y="7234"/>
                </a:cubicBezTo>
                <a:lnTo>
                  <a:pt x="842" y="7234"/>
                </a:lnTo>
                <a:cubicBezTo>
                  <a:pt x="895" y="8758"/>
                  <a:pt x="2512" y="8786"/>
                  <a:pt x="2512" y="10363"/>
                </a:cubicBezTo>
                <a:cubicBezTo>
                  <a:pt x="2512" y="11964"/>
                  <a:pt x="839" y="11964"/>
                  <a:pt x="839" y="13567"/>
                </a:cubicBezTo>
                <a:cubicBezTo>
                  <a:pt x="839" y="15171"/>
                  <a:pt x="2512" y="15171"/>
                  <a:pt x="2512" y="16773"/>
                </a:cubicBezTo>
                <a:cubicBezTo>
                  <a:pt x="2512" y="18377"/>
                  <a:pt x="839" y="18377"/>
                  <a:pt x="839" y="19981"/>
                </a:cubicBezTo>
                <a:cubicBezTo>
                  <a:pt x="839" y="21584"/>
                  <a:pt x="2512" y="21584"/>
                  <a:pt x="2512" y="23187"/>
                </a:cubicBezTo>
                <a:cubicBezTo>
                  <a:pt x="2512" y="24789"/>
                  <a:pt x="839" y="24789"/>
                  <a:pt x="839" y="26394"/>
                </a:cubicBezTo>
                <a:cubicBezTo>
                  <a:pt x="839" y="27976"/>
                  <a:pt x="2469" y="27998"/>
                  <a:pt x="2511" y="29542"/>
                </a:cubicBezTo>
                <a:cubicBezTo>
                  <a:pt x="2469" y="31087"/>
                  <a:pt x="839" y="31105"/>
                  <a:pt x="839" y="32689"/>
                </a:cubicBezTo>
                <a:cubicBezTo>
                  <a:pt x="839" y="32709"/>
                  <a:pt x="842" y="32728"/>
                  <a:pt x="842" y="32746"/>
                </a:cubicBezTo>
                <a:cubicBezTo>
                  <a:pt x="842" y="32766"/>
                  <a:pt x="839" y="32784"/>
                  <a:pt x="839" y="32803"/>
                </a:cubicBezTo>
                <a:cubicBezTo>
                  <a:pt x="839" y="34385"/>
                  <a:pt x="2469" y="34407"/>
                  <a:pt x="2511" y="35952"/>
                </a:cubicBezTo>
                <a:cubicBezTo>
                  <a:pt x="2469" y="37496"/>
                  <a:pt x="839" y="37517"/>
                  <a:pt x="839" y="39100"/>
                </a:cubicBezTo>
                <a:cubicBezTo>
                  <a:pt x="839" y="39120"/>
                  <a:pt x="842" y="39137"/>
                  <a:pt x="842" y="39156"/>
                </a:cubicBezTo>
                <a:cubicBezTo>
                  <a:pt x="842" y="39176"/>
                  <a:pt x="839" y="39193"/>
                  <a:pt x="839" y="39213"/>
                </a:cubicBezTo>
                <a:cubicBezTo>
                  <a:pt x="839" y="40796"/>
                  <a:pt x="2471" y="40817"/>
                  <a:pt x="2511" y="42361"/>
                </a:cubicBezTo>
                <a:cubicBezTo>
                  <a:pt x="2471" y="43906"/>
                  <a:pt x="839" y="43925"/>
                  <a:pt x="839" y="45509"/>
                </a:cubicBezTo>
                <a:cubicBezTo>
                  <a:pt x="839" y="45529"/>
                  <a:pt x="842" y="45547"/>
                  <a:pt x="842" y="45565"/>
                </a:cubicBezTo>
                <a:cubicBezTo>
                  <a:pt x="842" y="45585"/>
                  <a:pt x="839" y="45604"/>
                  <a:pt x="839" y="45622"/>
                </a:cubicBezTo>
                <a:cubicBezTo>
                  <a:pt x="839" y="47205"/>
                  <a:pt x="2469" y="47226"/>
                  <a:pt x="2511" y="48771"/>
                </a:cubicBezTo>
                <a:cubicBezTo>
                  <a:pt x="2469" y="50315"/>
                  <a:pt x="839" y="50335"/>
                  <a:pt x="839" y="51919"/>
                </a:cubicBezTo>
                <a:cubicBezTo>
                  <a:pt x="839" y="51939"/>
                  <a:pt x="842" y="51956"/>
                  <a:pt x="842" y="51976"/>
                </a:cubicBezTo>
                <a:cubicBezTo>
                  <a:pt x="842" y="51996"/>
                  <a:pt x="839" y="52013"/>
                  <a:pt x="839" y="52033"/>
                </a:cubicBezTo>
                <a:cubicBezTo>
                  <a:pt x="839" y="53616"/>
                  <a:pt x="2469" y="53638"/>
                  <a:pt x="2511" y="55180"/>
                </a:cubicBezTo>
                <a:cubicBezTo>
                  <a:pt x="2469" y="56726"/>
                  <a:pt x="839" y="56744"/>
                  <a:pt x="839" y="58328"/>
                </a:cubicBezTo>
                <a:cubicBezTo>
                  <a:pt x="839" y="59932"/>
                  <a:pt x="2512" y="59932"/>
                  <a:pt x="2512" y="61535"/>
                </a:cubicBezTo>
                <a:cubicBezTo>
                  <a:pt x="2512" y="63136"/>
                  <a:pt x="839" y="63136"/>
                  <a:pt x="839" y="64741"/>
                </a:cubicBezTo>
                <a:cubicBezTo>
                  <a:pt x="839" y="66344"/>
                  <a:pt x="2512" y="66344"/>
                  <a:pt x="2512" y="67949"/>
                </a:cubicBezTo>
                <a:cubicBezTo>
                  <a:pt x="2512" y="69550"/>
                  <a:pt x="839" y="69550"/>
                  <a:pt x="839" y="71155"/>
                </a:cubicBezTo>
                <a:cubicBezTo>
                  <a:pt x="839" y="72757"/>
                  <a:pt x="2512" y="72757"/>
                  <a:pt x="2512" y="74361"/>
                </a:cubicBezTo>
                <a:cubicBezTo>
                  <a:pt x="2512" y="75920"/>
                  <a:pt x="927" y="75963"/>
                  <a:pt x="843" y="77444"/>
                </a:cubicBezTo>
                <a:lnTo>
                  <a:pt x="839" y="77444"/>
                </a:lnTo>
                <a:cubicBezTo>
                  <a:pt x="839" y="77466"/>
                  <a:pt x="842" y="77485"/>
                  <a:pt x="842" y="77507"/>
                </a:cubicBezTo>
                <a:cubicBezTo>
                  <a:pt x="842" y="77528"/>
                  <a:pt x="839" y="77547"/>
                  <a:pt x="839" y="77568"/>
                </a:cubicBezTo>
                <a:lnTo>
                  <a:pt x="843" y="77568"/>
                </a:lnTo>
                <a:cubicBezTo>
                  <a:pt x="927" y="79049"/>
                  <a:pt x="2512" y="79092"/>
                  <a:pt x="2512" y="80653"/>
                </a:cubicBezTo>
                <a:cubicBezTo>
                  <a:pt x="2512" y="82254"/>
                  <a:pt x="839" y="82254"/>
                  <a:pt x="839" y="83858"/>
                </a:cubicBezTo>
                <a:cubicBezTo>
                  <a:pt x="839" y="85461"/>
                  <a:pt x="2512" y="85461"/>
                  <a:pt x="2512" y="87063"/>
                </a:cubicBezTo>
                <a:cubicBezTo>
                  <a:pt x="2512" y="88667"/>
                  <a:pt x="839" y="88667"/>
                  <a:pt x="839" y="90271"/>
                </a:cubicBezTo>
                <a:cubicBezTo>
                  <a:pt x="839" y="91875"/>
                  <a:pt x="2512" y="91875"/>
                  <a:pt x="2512" y="93477"/>
                </a:cubicBezTo>
                <a:cubicBezTo>
                  <a:pt x="2512" y="95079"/>
                  <a:pt x="839" y="95079"/>
                  <a:pt x="839" y="96684"/>
                </a:cubicBezTo>
                <a:cubicBezTo>
                  <a:pt x="839" y="98285"/>
                  <a:pt x="2512" y="98285"/>
                  <a:pt x="2512" y="99889"/>
                </a:cubicBezTo>
                <a:cubicBezTo>
                  <a:pt x="2512" y="101491"/>
                  <a:pt x="839" y="101491"/>
                  <a:pt x="839" y="103096"/>
                </a:cubicBezTo>
                <a:cubicBezTo>
                  <a:pt x="839" y="104697"/>
                  <a:pt x="2512" y="104697"/>
                  <a:pt x="2512" y="106300"/>
                </a:cubicBezTo>
                <a:cubicBezTo>
                  <a:pt x="2512" y="107904"/>
                  <a:pt x="839" y="107904"/>
                  <a:pt x="839" y="109506"/>
                </a:cubicBezTo>
                <a:cubicBezTo>
                  <a:pt x="839" y="111109"/>
                  <a:pt x="2512" y="111109"/>
                  <a:pt x="2512" y="112712"/>
                </a:cubicBezTo>
                <a:cubicBezTo>
                  <a:pt x="2512" y="114315"/>
                  <a:pt x="839" y="114315"/>
                  <a:pt x="839" y="115918"/>
                </a:cubicBezTo>
                <a:cubicBezTo>
                  <a:pt x="839" y="117520"/>
                  <a:pt x="2512" y="117520"/>
                  <a:pt x="2512" y="119126"/>
                </a:cubicBezTo>
                <a:cubicBezTo>
                  <a:pt x="2512" y="120726"/>
                  <a:pt x="839" y="120726"/>
                  <a:pt x="839" y="122330"/>
                </a:cubicBezTo>
                <a:cubicBezTo>
                  <a:pt x="839" y="123934"/>
                  <a:pt x="2512" y="123934"/>
                  <a:pt x="2512" y="125536"/>
                </a:cubicBezTo>
                <a:cubicBezTo>
                  <a:pt x="2512" y="127140"/>
                  <a:pt x="3" y="128057"/>
                  <a:pt x="1038" y="129282"/>
                </a:cubicBezTo>
                <a:cubicBezTo>
                  <a:pt x="1192" y="129464"/>
                  <a:pt x="1354" y="129539"/>
                  <a:pt x="1523" y="129539"/>
                </a:cubicBezTo>
                <a:cubicBezTo>
                  <a:pt x="2313" y="129539"/>
                  <a:pt x="3269" y="127905"/>
                  <a:pt x="4383" y="127905"/>
                </a:cubicBezTo>
                <a:cubicBezTo>
                  <a:pt x="5631" y="127905"/>
                  <a:pt x="5851" y="129542"/>
                  <a:pt x="6978" y="129542"/>
                </a:cubicBezTo>
                <a:cubicBezTo>
                  <a:pt x="7075" y="129542"/>
                  <a:pt x="7180" y="129530"/>
                  <a:pt x="7292" y="129503"/>
                </a:cubicBezTo>
                <a:cubicBezTo>
                  <a:pt x="8202" y="129286"/>
                  <a:pt x="8563" y="127905"/>
                  <a:pt x="9605" y="127905"/>
                </a:cubicBezTo>
                <a:cubicBezTo>
                  <a:pt x="9606" y="127905"/>
                  <a:pt x="9607" y="127905"/>
                  <a:pt x="9607" y="127905"/>
                </a:cubicBezTo>
                <a:cubicBezTo>
                  <a:pt x="10719" y="127909"/>
                  <a:pt x="11674" y="129539"/>
                  <a:pt x="12465" y="129539"/>
                </a:cubicBezTo>
                <a:cubicBezTo>
                  <a:pt x="12634" y="129539"/>
                  <a:pt x="12796" y="129464"/>
                  <a:pt x="12951" y="129282"/>
                </a:cubicBezTo>
                <a:cubicBezTo>
                  <a:pt x="13983" y="128056"/>
                  <a:pt x="11476" y="127140"/>
                  <a:pt x="11476" y="125535"/>
                </a:cubicBezTo>
                <a:cubicBezTo>
                  <a:pt x="11476" y="123929"/>
                  <a:pt x="13145" y="123928"/>
                  <a:pt x="13145" y="122324"/>
                </a:cubicBezTo>
                <a:cubicBezTo>
                  <a:pt x="13145" y="120724"/>
                  <a:pt x="11475" y="120724"/>
                  <a:pt x="11475" y="119118"/>
                </a:cubicBezTo>
                <a:cubicBezTo>
                  <a:pt x="11475" y="117516"/>
                  <a:pt x="13145" y="117516"/>
                  <a:pt x="13145" y="115911"/>
                </a:cubicBezTo>
                <a:cubicBezTo>
                  <a:pt x="13145" y="114310"/>
                  <a:pt x="11475" y="114310"/>
                  <a:pt x="11475" y="112705"/>
                </a:cubicBezTo>
                <a:cubicBezTo>
                  <a:pt x="11475" y="111103"/>
                  <a:pt x="13145" y="111103"/>
                  <a:pt x="13145" y="109498"/>
                </a:cubicBezTo>
                <a:cubicBezTo>
                  <a:pt x="13145" y="107897"/>
                  <a:pt x="11475" y="107897"/>
                  <a:pt x="11475" y="106293"/>
                </a:cubicBezTo>
                <a:cubicBezTo>
                  <a:pt x="11475" y="104690"/>
                  <a:pt x="13145" y="104691"/>
                  <a:pt x="13145" y="103086"/>
                </a:cubicBezTo>
                <a:cubicBezTo>
                  <a:pt x="13145" y="101485"/>
                  <a:pt x="11475" y="101485"/>
                  <a:pt x="11475" y="99881"/>
                </a:cubicBezTo>
                <a:cubicBezTo>
                  <a:pt x="11475" y="98281"/>
                  <a:pt x="13145" y="98281"/>
                  <a:pt x="13145" y="96676"/>
                </a:cubicBezTo>
                <a:cubicBezTo>
                  <a:pt x="13145" y="95073"/>
                  <a:pt x="11475" y="95073"/>
                  <a:pt x="11475" y="93470"/>
                </a:cubicBezTo>
                <a:cubicBezTo>
                  <a:pt x="11475" y="91867"/>
                  <a:pt x="13145" y="91867"/>
                  <a:pt x="13145" y="90264"/>
                </a:cubicBezTo>
                <a:cubicBezTo>
                  <a:pt x="13145" y="88661"/>
                  <a:pt x="11475" y="88661"/>
                  <a:pt x="11475" y="87056"/>
                </a:cubicBezTo>
                <a:cubicBezTo>
                  <a:pt x="11475" y="85456"/>
                  <a:pt x="13145" y="85456"/>
                  <a:pt x="13145" y="83852"/>
                </a:cubicBezTo>
                <a:cubicBezTo>
                  <a:pt x="13145" y="82248"/>
                  <a:pt x="11475" y="82248"/>
                  <a:pt x="11475" y="80646"/>
                </a:cubicBezTo>
                <a:cubicBezTo>
                  <a:pt x="11475" y="79086"/>
                  <a:pt x="13054" y="79044"/>
                  <a:pt x="13143" y="77568"/>
                </a:cubicBezTo>
                <a:lnTo>
                  <a:pt x="13145" y="77568"/>
                </a:lnTo>
                <a:cubicBezTo>
                  <a:pt x="13145" y="77547"/>
                  <a:pt x="13144" y="77525"/>
                  <a:pt x="13144" y="77504"/>
                </a:cubicBezTo>
                <a:cubicBezTo>
                  <a:pt x="13144" y="77483"/>
                  <a:pt x="13145" y="77461"/>
                  <a:pt x="13145" y="77440"/>
                </a:cubicBezTo>
                <a:lnTo>
                  <a:pt x="13143" y="77440"/>
                </a:lnTo>
                <a:cubicBezTo>
                  <a:pt x="13054" y="75966"/>
                  <a:pt x="11475" y="75920"/>
                  <a:pt x="11475" y="74363"/>
                </a:cubicBezTo>
                <a:cubicBezTo>
                  <a:pt x="11475" y="72763"/>
                  <a:pt x="13145" y="72763"/>
                  <a:pt x="13145" y="71157"/>
                </a:cubicBezTo>
                <a:cubicBezTo>
                  <a:pt x="13145" y="69555"/>
                  <a:pt x="11475" y="69555"/>
                  <a:pt x="11475" y="67952"/>
                </a:cubicBezTo>
                <a:cubicBezTo>
                  <a:pt x="11475" y="66349"/>
                  <a:pt x="13145" y="66349"/>
                  <a:pt x="13145" y="64746"/>
                </a:cubicBezTo>
                <a:cubicBezTo>
                  <a:pt x="13145" y="63143"/>
                  <a:pt x="11475" y="63143"/>
                  <a:pt x="11475" y="61538"/>
                </a:cubicBezTo>
                <a:cubicBezTo>
                  <a:pt x="11475" y="59937"/>
                  <a:pt x="13145" y="59937"/>
                  <a:pt x="13145" y="58334"/>
                </a:cubicBezTo>
                <a:cubicBezTo>
                  <a:pt x="13145" y="56750"/>
                  <a:pt x="11513" y="56729"/>
                  <a:pt x="11476" y="55182"/>
                </a:cubicBezTo>
                <a:cubicBezTo>
                  <a:pt x="11516" y="53634"/>
                  <a:pt x="13145" y="53615"/>
                  <a:pt x="13145" y="52031"/>
                </a:cubicBezTo>
                <a:cubicBezTo>
                  <a:pt x="13145" y="52013"/>
                  <a:pt x="13144" y="51996"/>
                  <a:pt x="13144" y="51977"/>
                </a:cubicBezTo>
                <a:cubicBezTo>
                  <a:pt x="13144" y="51960"/>
                  <a:pt x="13145" y="51942"/>
                  <a:pt x="13145" y="51925"/>
                </a:cubicBezTo>
                <a:cubicBezTo>
                  <a:pt x="13145" y="50338"/>
                  <a:pt x="11513" y="50320"/>
                  <a:pt x="11476" y="48773"/>
                </a:cubicBezTo>
                <a:cubicBezTo>
                  <a:pt x="11513" y="47225"/>
                  <a:pt x="13145" y="47205"/>
                  <a:pt x="13145" y="45621"/>
                </a:cubicBezTo>
                <a:cubicBezTo>
                  <a:pt x="13145" y="45604"/>
                  <a:pt x="13144" y="45585"/>
                  <a:pt x="13144" y="45568"/>
                </a:cubicBezTo>
                <a:cubicBezTo>
                  <a:pt x="13144" y="45550"/>
                  <a:pt x="13145" y="45533"/>
                  <a:pt x="13145" y="45514"/>
                </a:cubicBezTo>
                <a:cubicBezTo>
                  <a:pt x="13145" y="43929"/>
                  <a:pt x="11513" y="43909"/>
                  <a:pt x="11476" y="42361"/>
                </a:cubicBezTo>
                <a:cubicBezTo>
                  <a:pt x="11513" y="40813"/>
                  <a:pt x="13145" y="40793"/>
                  <a:pt x="13145" y="39208"/>
                </a:cubicBezTo>
                <a:cubicBezTo>
                  <a:pt x="13145" y="39191"/>
                  <a:pt x="13144" y="39172"/>
                  <a:pt x="13144" y="39155"/>
                </a:cubicBezTo>
                <a:cubicBezTo>
                  <a:pt x="13144" y="39137"/>
                  <a:pt x="13145" y="39120"/>
                  <a:pt x="13145" y="39101"/>
                </a:cubicBezTo>
                <a:cubicBezTo>
                  <a:pt x="13145" y="37516"/>
                  <a:pt x="11513" y="37496"/>
                  <a:pt x="11476" y="35949"/>
                </a:cubicBezTo>
                <a:cubicBezTo>
                  <a:pt x="11513" y="34401"/>
                  <a:pt x="13145" y="34382"/>
                  <a:pt x="13145" y="32799"/>
                </a:cubicBezTo>
                <a:cubicBezTo>
                  <a:pt x="13145" y="32780"/>
                  <a:pt x="13144" y="32763"/>
                  <a:pt x="13144" y="32745"/>
                </a:cubicBezTo>
                <a:cubicBezTo>
                  <a:pt x="13144" y="32728"/>
                  <a:pt x="13145" y="32709"/>
                  <a:pt x="13145" y="32692"/>
                </a:cubicBezTo>
                <a:cubicBezTo>
                  <a:pt x="13145" y="31108"/>
                  <a:pt x="11513" y="31087"/>
                  <a:pt x="11476" y="29540"/>
                </a:cubicBezTo>
                <a:cubicBezTo>
                  <a:pt x="11516" y="27993"/>
                  <a:pt x="13145" y="27973"/>
                  <a:pt x="13145" y="26388"/>
                </a:cubicBezTo>
                <a:cubicBezTo>
                  <a:pt x="13145" y="24787"/>
                  <a:pt x="11475" y="24787"/>
                  <a:pt x="11475" y="23184"/>
                </a:cubicBezTo>
                <a:cubicBezTo>
                  <a:pt x="11475" y="21580"/>
                  <a:pt x="13145" y="21580"/>
                  <a:pt x="13145" y="19976"/>
                </a:cubicBezTo>
                <a:cubicBezTo>
                  <a:pt x="13145" y="18376"/>
                  <a:pt x="11475" y="18376"/>
                  <a:pt x="11475" y="16770"/>
                </a:cubicBezTo>
                <a:cubicBezTo>
                  <a:pt x="11475" y="15168"/>
                  <a:pt x="13145" y="15168"/>
                  <a:pt x="13145" y="13566"/>
                </a:cubicBezTo>
                <a:cubicBezTo>
                  <a:pt x="13145" y="11962"/>
                  <a:pt x="11475" y="11962"/>
                  <a:pt x="11475" y="10359"/>
                </a:cubicBezTo>
                <a:cubicBezTo>
                  <a:pt x="11475" y="8783"/>
                  <a:pt x="13089" y="8755"/>
                  <a:pt x="13144" y="7232"/>
                </a:cubicBezTo>
                <a:lnTo>
                  <a:pt x="13145" y="7232"/>
                </a:lnTo>
                <a:cubicBezTo>
                  <a:pt x="13145" y="7218"/>
                  <a:pt x="13144" y="7205"/>
                  <a:pt x="13144" y="7192"/>
                </a:cubicBezTo>
                <a:cubicBezTo>
                  <a:pt x="13144" y="7181"/>
                  <a:pt x="13145" y="7167"/>
                  <a:pt x="13145" y="7154"/>
                </a:cubicBezTo>
                <a:lnTo>
                  <a:pt x="13144" y="7154"/>
                </a:lnTo>
                <a:cubicBezTo>
                  <a:pt x="13089" y="5630"/>
                  <a:pt x="11475" y="5604"/>
                  <a:pt x="11475" y="4028"/>
                </a:cubicBezTo>
                <a:cubicBezTo>
                  <a:pt x="11475" y="2425"/>
                  <a:pt x="13983" y="1506"/>
                  <a:pt x="12948" y="282"/>
                </a:cubicBezTo>
                <a:cubicBezTo>
                  <a:pt x="12794" y="100"/>
                  <a:pt x="12632" y="25"/>
                  <a:pt x="12463" y="25"/>
                </a:cubicBezTo>
                <a:cubicBezTo>
                  <a:pt x="11672" y="25"/>
                  <a:pt x="10717" y="1658"/>
                  <a:pt x="9601" y="1658"/>
                </a:cubicBezTo>
                <a:cubicBezTo>
                  <a:pt x="8381" y="1658"/>
                  <a:pt x="8117" y="0"/>
                  <a:pt x="695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latin typeface="UTM Avo" panose="02040603050506020204" pitchFamily="18" charset="0"/>
            </a:endParaRPr>
          </a:p>
        </p:txBody>
      </p:sp>
      <p:sp>
        <p:nvSpPr>
          <p:cNvPr id="4" name="TextBox 3">
            <a:extLst>
              <a:ext uri="{FF2B5EF4-FFF2-40B4-BE49-F238E27FC236}">
                <a16:creationId xmlns:a16="http://schemas.microsoft.com/office/drawing/2014/main" id="{26EC1D26-CEFE-E68C-E441-BDE8DDC6EEA2}"/>
              </a:ext>
            </a:extLst>
          </p:cNvPr>
          <p:cNvSpPr txBox="1"/>
          <p:nvPr/>
        </p:nvSpPr>
        <p:spPr>
          <a:xfrm>
            <a:off x="959408" y="1809890"/>
            <a:ext cx="5532033"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rPr>
              <a:t>1. </a:t>
            </a:r>
            <a:r>
              <a:rPr lang="en-US" sz="2000" b="1" dirty="0" err="1">
                <a:solidFill>
                  <a:schemeClr val="bg1"/>
                </a:solidFill>
                <a:latin typeface="UTM Avo" panose="02040603050506020204" pitchFamily="18" charset="0"/>
              </a:rPr>
              <a:t>Khám</a:t>
            </a:r>
            <a:r>
              <a:rPr lang="en-US" sz="2000" b="1" dirty="0">
                <a:solidFill>
                  <a:schemeClr val="bg1"/>
                </a:solidFill>
                <a:latin typeface="UTM Avo" panose="02040603050506020204" pitchFamily="18" charset="0"/>
              </a:rPr>
              <a:t> </a:t>
            </a:r>
            <a:r>
              <a:rPr lang="en-US" sz="2000" b="1" dirty="0" err="1">
                <a:solidFill>
                  <a:schemeClr val="bg1"/>
                </a:solidFill>
                <a:latin typeface="UTM Avo" panose="02040603050506020204" pitchFamily="18" charset="0"/>
              </a:rPr>
              <a:t>phá</a:t>
            </a:r>
            <a:r>
              <a:rPr lang="en-US" sz="2000" b="1" dirty="0">
                <a:solidFill>
                  <a:schemeClr val="bg1"/>
                </a:solidFill>
                <a:latin typeface="UTM Avo" panose="02040603050506020204" pitchFamily="18" charset="0"/>
              </a:rPr>
              <a:t> </a:t>
            </a:r>
            <a:r>
              <a:rPr lang="en-US" sz="2000" b="1" dirty="0" err="1">
                <a:solidFill>
                  <a:schemeClr val="bg1"/>
                </a:solidFill>
                <a:latin typeface="UTM Avo" panose="02040603050506020204" pitchFamily="18" charset="0"/>
              </a:rPr>
              <a:t>lợi</a:t>
            </a:r>
            <a:r>
              <a:rPr lang="en-US" sz="2000" b="1" dirty="0">
                <a:solidFill>
                  <a:schemeClr val="bg1"/>
                </a:solidFill>
                <a:latin typeface="UTM Avo" panose="02040603050506020204" pitchFamily="18" charset="0"/>
              </a:rPr>
              <a:t> </a:t>
            </a:r>
            <a:r>
              <a:rPr lang="en-US" sz="2000" b="1" dirty="0" err="1">
                <a:solidFill>
                  <a:schemeClr val="bg1"/>
                </a:solidFill>
                <a:latin typeface="UTM Avo" panose="02040603050506020204" pitchFamily="18" charset="0"/>
              </a:rPr>
              <a:t>ích</a:t>
            </a:r>
            <a:r>
              <a:rPr lang="en-US" sz="2000" b="1" dirty="0">
                <a:solidFill>
                  <a:schemeClr val="bg1"/>
                </a:solidFill>
                <a:latin typeface="UTM Avo" panose="02040603050506020204" pitchFamily="18" charset="0"/>
              </a:rPr>
              <a:t> </a:t>
            </a:r>
            <a:r>
              <a:rPr lang="en-US" sz="2000" b="1" dirty="0" err="1">
                <a:solidFill>
                  <a:schemeClr val="bg1"/>
                </a:solidFill>
                <a:latin typeface="UTM Avo" panose="02040603050506020204" pitchFamily="18" charset="0"/>
              </a:rPr>
              <a:t>của</a:t>
            </a:r>
            <a:r>
              <a:rPr lang="en-US" sz="2000" b="1" dirty="0">
                <a:solidFill>
                  <a:schemeClr val="bg1"/>
                </a:solidFill>
                <a:latin typeface="UTM Avo" panose="02040603050506020204" pitchFamily="18" charset="0"/>
              </a:rPr>
              <a:t> </a:t>
            </a:r>
            <a:r>
              <a:rPr lang="en-US" sz="2000" b="1" dirty="0" err="1">
                <a:solidFill>
                  <a:schemeClr val="bg1"/>
                </a:solidFill>
                <a:latin typeface="UTM Avo" panose="02040603050506020204" pitchFamily="18" charset="0"/>
              </a:rPr>
              <a:t>máy</a:t>
            </a:r>
            <a:r>
              <a:rPr lang="en-US" sz="2000" b="1" dirty="0">
                <a:solidFill>
                  <a:schemeClr val="bg1"/>
                </a:solidFill>
                <a:latin typeface="UTM Avo" panose="02040603050506020204" pitchFamily="18" charset="0"/>
              </a:rPr>
              <a:t> </a:t>
            </a:r>
            <a:r>
              <a:rPr lang="en-US" sz="2000" b="1" dirty="0" err="1">
                <a:solidFill>
                  <a:schemeClr val="bg1"/>
                </a:solidFill>
                <a:latin typeface="UTM Avo" panose="02040603050506020204" pitchFamily="18" charset="0"/>
              </a:rPr>
              <a:t>tính</a:t>
            </a:r>
            <a:endParaRPr lang="en-US" sz="2000" b="1" dirty="0">
              <a:solidFill>
                <a:schemeClr val="bg1"/>
              </a:solidFill>
              <a:latin typeface="UTM Avo" panose="02040603050506020204" pitchFamily="18" charset="0"/>
            </a:endParaRPr>
          </a:p>
        </p:txBody>
      </p:sp>
      <p:pic>
        <p:nvPicPr>
          <p:cNvPr id="5" name="Picture 3">
            <a:extLst>
              <a:ext uri="{FF2B5EF4-FFF2-40B4-BE49-F238E27FC236}">
                <a16:creationId xmlns:a16="http://schemas.microsoft.com/office/drawing/2014/main" id="{1D3F1DFE-8ED7-01A6-E936-7CDA04D063F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401064" y="2686110"/>
            <a:ext cx="2486765" cy="2595297"/>
          </a:xfrm>
          <a:prstGeom prst="rect">
            <a:avLst/>
          </a:prstGeom>
        </p:spPr>
      </p:pic>
      <p:pic>
        <p:nvPicPr>
          <p:cNvPr id="6" name="Picture 6">
            <a:extLst>
              <a:ext uri="{FF2B5EF4-FFF2-40B4-BE49-F238E27FC236}">
                <a16:creationId xmlns:a16="http://schemas.microsoft.com/office/drawing/2014/main" id="{2DFCAB0F-FE3F-6E86-261F-9A7BEDD50E9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94571" y="2675180"/>
            <a:ext cx="1478594" cy="1537291"/>
          </a:xfrm>
          <a:prstGeom prst="rect">
            <a:avLst/>
          </a:prstGeom>
        </p:spPr>
      </p:pic>
      <p:pic>
        <p:nvPicPr>
          <p:cNvPr id="7" name="Picture 5">
            <a:extLst>
              <a:ext uri="{FF2B5EF4-FFF2-40B4-BE49-F238E27FC236}">
                <a16:creationId xmlns:a16="http://schemas.microsoft.com/office/drawing/2014/main" id="{22ECCD28-CA6F-3F03-3232-6624EAE2886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28293">
            <a:off x="7663552" y="2205455"/>
            <a:ext cx="1699332" cy="1523219"/>
          </a:xfrm>
          <a:prstGeom prst="rect">
            <a:avLst/>
          </a:prstGeom>
        </p:spPr>
      </p:pic>
      <p:pic>
        <p:nvPicPr>
          <p:cNvPr id="8" name="Picture 7">
            <a:extLst>
              <a:ext uri="{FF2B5EF4-FFF2-40B4-BE49-F238E27FC236}">
                <a16:creationId xmlns:a16="http://schemas.microsoft.com/office/drawing/2014/main" id="{8CB1E4DE-F24E-91A8-01F9-A5A1C1BE53D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48264" y="4916779"/>
            <a:ext cx="2647298" cy="1733221"/>
          </a:xfrm>
          <a:prstGeom prst="rect">
            <a:avLst/>
          </a:prstGeom>
        </p:spPr>
      </p:pic>
      <p:pic>
        <p:nvPicPr>
          <p:cNvPr id="9" name="Picture 4">
            <a:extLst>
              <a:ext uri="{FF2B5EF4-FFF2-40B4-BE49-F238E27FC236}">
                <a16:creationId xmlns:a16="http://schemas.microsoft.com/office/drawing/2014/main" id="{343B389E-B16A-2E6F-554D-D5EEAE860E2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7208004" y="5026937"/>
            <a:ext cx="1271805" cy="1271805"/>
          </a:xfrm>
          <a:prstGeom prst="rect">
            <a:avLst/>
          </a:prstGeom>
        </p:spPr>
      </p:pic>
      <p:sp>
        <p:nvSpPr>
          <p:cNvPr id="10" name="Arc 9">
            <a:extLst>
              <a:ext uri="{FF2B5EF4-FFF2-40B4-BE49-F238E27FC236}">
                <a16:creationId xmlns:a16="http://schemas.microsoft.com/office/drawing/2014/main" id="{49E344A4-1A0F-0D5B-338C-30E1AE2965F0}"/>
              </a:ext>
            </a:extLst>
          </p:cNvPr>
          <p:cNvSpPr/>
          <p:nvPr/>
        </p:nvSpPr>
        <p:spPr>
          <a:xfrm rot="20952956">
            <a:off x="1623832" y="2942143"/>
            <a:ext cx="2439647" cy="2345214"/>
          </a:xfrm>
          <a:prstGeom prst="arc">
            <a:avLst/>
          </a:prstGeom>
          <a:ln>
            <a:solidFill>
              <a:schemeClr val="accent2">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latin typeface="UTM Avo" panose="02040603050506020204" pitchFamily="18" charset="0"/>
            </a:endParaRPr>
          </a:p>
        </p:txBody>
      </p:sp>
      <p:sp>
        <p:nvSpPr>
          <p:cNvPr id="11" name="Arc 10">
            <a:extLst>
              <a:ext uri="{FF2B5EF4-FFF2-40B4-BE49-F238E27FC236}">
                <a16:creationId xmlns:a16="http://schemas.microsoft.com/office/drawing/2014/main" id="{353796B0-932C-906A-94E0-C44820278B4D}"/>
              </a:ext>
            </a:extLst>
          </p:cNvPr>
          <p:cNvSpPr/>
          <p:nvPr/>
        </p:nvSpPr>
        <p:spPr>
          <a:xfrm rot="5970375">
            <a:off x="1772141" y="3675191"/>
            <a:ext cx="2006267" cy="2348198"/>
          </a:xfrm>
          <a:prstGeom prst="arc">
            <a:avLst/>
          </a:prstGeom>
          <a:ln>
            <a:solidFill>
              <a:schemeClr val="accent2">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latin typeface="UTM Avo" panose="02040603050506020204" pitchFamily="18" charset="0"/>
            </a:endParaRPr>
          </a:p>
        </p:txBody>
      </p:sp>
      <p:sp>
        <p:nvSpPr>
          <p:cNvPr id="12" name="Arc 11">
            <a:extLst>
              <a:ext uri="{FF2B5EF4-FFF2-40B4-BE49-F238E27FC236}">
                <a16:creationId xmlns:a16="http://schemas.microsoft.com/office/drawing/2014/main" id="{54E9B89D-45C3-96F9-3EF2-A52E93CD7C5B}"/>
              </a:ext>
            </a:extLst>
          </p:cNvPr>
          <p:cNvSpPr/>
          <p:nvPr/>
        </p:nvSpPr>
        <p:spPr>
          <a:xfrm rot="18222074">
            <a:off x="5687556" y="2704056"/>
            <a:ext cx="2188538" cy="2262287"/>
          </a:xfrm>
          <a:prstGeom prst="arc">
            <a:avLst/>
          </a:prstGeom>
          <a:ln>
            <a:solidFill>
              <a:schemeClr val="accent2">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latin typeface="UTM Avo" panose="02040603050506020204" pitchFamily="18" charset="0"/>
            </a:endParaRPr>
          </a:p>
        </p:txBody>
      </p:sp>
      <p:sp>
        <p:nvSpPr>
          <p:cNvPr id="13" name="Arc 12">
            <a:extLst>
              <a:ext uri="{FF2B5EF4-FFF2-40B4-BE49-F238E27FC236}">
                <a16:creationId xmlns:a16="http://schemas.microsoft.com/office/drawing/2014/main" id="{44F9CD54-B102-0B6D-13D0-F3FDD99D9FA5}"/>
              </a:ext>
            </a:extLst>
          </p:cNvPr>
          <p:cNvSpPr/>
          <p:nvPr/>
        </p:nvSpPr>
        <p:spPr>
          <a:xfrm rot="9534689">
            <a:off x="5401742" y="3520719"/>
            <a:ext cx="2382232" cy="2108169"/>
          </a:xfrm>
          <a:prstGeom prst="arc">
            <a:avLst/>
          </a:prstGeom>
          <a:ln>
            <a:solidFill>
              <a:schemeClr val="accent2">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latin typeface="UTM Avo" panose="02040603050506020204" pitchFamily="18" charset="0"/>
            </a:endParaRPr>
          </a:p>
        </p:txBody>
      </p:sp>
      <p:sp>
        <p:nvSpPr>
          <p:cNvPr id="14" name="TextBox 13">
            <a:extLst>
              <a:ext uri="{FF2B5EF4-FFF2-40B4-BE49-F238E27FC236}">
                <a16:creationId xmlns:a16="http://schemas.microsoft.com/office/drawing/2014/main" id="{9DA25FE9-26AC-FD4D-78F2-6F1AB51D4C47}"/>
              </a:ext>
            </a:extLst>
          </p:cNvPr>
          <p:cNvSpPr txBox="1"/>
          <p:nvPr/>
        </p:nvSpPr>
        <p:spPr>
          <a:xfrm>
            <a:off x="4029301" y="5466374"/>
            <a:ext cx="1675463" cy="400110"/>
          </a:xfrm>
          <a:prstGeom prst="rect">
            <a:avLst/>
          </a:prstGeom>
          <a:noFill/>
        </p:spPr>
        <p:txBody>
          <a:bodyPr wrap="square" rtlCol="0">
            <a:spAutoFit/>
          </a:bodyPr>
          <a:lstStyle/>
          <a:p>
            <a:pPr algn="ctr"/>
            <a:r>
              <a:rPr lang="en-US" sz="2000" b="1" dirty="0" err="1">
                <a:latin typeface="UTM Avo" panose="02040603050506020204" pitchFamily="18" charset="0"/>
              </a:rPr>
              <a:t>Máy</a:t>
            </a:r>
            <a:r>
              <a:rPr lang="en-US" sz="2000" b="1" dirty="0">
                <a:latin typeface="UTM Avo" panose="02040603050506020204" pitchFamily="18" charset="0"/>
              </a:rPr>
              <a:t> </a:t>
            </a:r>
            <a:r>
              <a:rPr lang="en-US" sz="2000" b="1" dirty="0" err="1">
                <a:latin typeface="UTM Avo" panose="02040603050506020204" pitchFamily="18" charset="0"/>
              </a:rPr>
              <a:t>tính</a:t>
            </a:r>
            <a:endParaRPr lang="en-US" sz="2000" b="1" dirty="0">
              <a:latin typeface="UTM Avo" panose="02040603050506020204" pitchFamily="18" charset="0"/>
            </a:endParaRPr>
          </a:p>
        </p:txBody>
      </p:sp>
      <p:sp>
        <p:nvSpPr>
          <p:cNvPr id="15" name="TextBox 14">
            <a:extLst>
              <a:ext uri="{FF2B5EF4-FFF2-40B4-BE49-F238E27FC236}">
                <a16:creationId xmlns:a16="http://schemas.microsoft.com/office/drawing/2014/main" id="{08E6717B-DE26-ECE8-7828-F1AB05D8B522}"/>
              </a:ext>
            </a:extLst>
          </p:cNvPr>
          <p:cNvSpPr txBox="1"/>
          <p:nvPr/>
        </p:nvSpPr>
        <p:spPr>
          <a:xfrm>
            <a:off x="1243221" y="4280056"/>
            <a:ext cx="1747233" cy="400110"/>
          </a:xfrm>
          <a:prstGeom prst="rect">
            <a:avLst/>
          </a:prstGeom>
          <a:noFill/>
        </p:spPr>
        <p:txBody>
          <a:bodyPr wrap="square" rtlCol="0">
            <a:spAutoFit/>
          </a:bodyPr>
          <a:lstStyle/>
          <a:p>
            <a:pPr algn="ctr"/>
            <a:r>
              <a:rPr lang="en-US" sz="2000">
                <a:latin typeface="UTM Avo" panose="02040603050506020204" pitchFamily="18" charset="0"/>
              </a:rPr>
              <a:t>Nghe nhạc</a:t>
            </a:r>
          </a:p>
        </p:txBody>
      </p:sp>
      <p:sp>
        <p:nvSpPr>
          <p:cNvPr id="16" name="TextBox 15">
            <a:extLst>
              <a:ext uri="{FF2B5EF4-FFF2-40B4-BE49-F238E27FC236}">
                <a16:creationId xmlns:a16="http://schemas.microsoft.com/office/drawing/2014/main" id="{10A2B8BF-6AA1-90D6-1D7C-6A089ED61108}"/>
              </a:ext>
            </a:extLst>
          </p:cNvPr>
          <p:cNvSpPr txBox="1"/>
          <p:nvPr/>
        </p:nvSpPr>
        <p:spPr>
          <a:xfrm>
            <a:off x="855959" y="6395111"/>
            <a:ext cx="1631907" cy="400110"/>
          </a:xfrm>
          <a:prstGeom prst="rect">
            <a:avLst/>
          </a:prstGeom>
          <a:noFill/>
        </p:spPr>
        <p:txBody>
          <a:bodyPr wrap="square" rtlCol="0">
            <a:spAutoFit/>
          </a:bodyPr>
          <a:lstStyle/>
          <a:p>
            <a:pPr algn="ctr"/>
            <a:r>
              <a:rPr lang="en-US" sz="2000" dirty="0" err="1">
                <a:latin typeface="UTM Avo" panose="02040603050506020204" pitchFamily="18" charset="0"/>
              </a:rPr>
              <a:t>Xem</a:t>
            </a:r>
            <a:r>
              <a:rPr lang="en-US" sz="2000" dirty="0">
                <a:latin typeface="UTM Avo" panose="02040603050506020204" pitchFamily="18" charset="0"/>
              </a:rPr>
              <a:t> </a:t>
            </a:r>
            <a:r>
              <a:rPr lang="en-US" sz="2000" dirty="0" err="1">
                <a:latin typeface="UTM Avo" panose="02040603050506020204" pitchFamily="18" charset="0"/>
              </a:rPr>
              <a:t>phim</a:t>
            </a:r>
            <a:endParaRPr lang="en-US" sz="2000" dirty="0">
              <a:latin typeface="UTM Avo" panose="02040603050506020204" pitchFamily="18" charset="0"/>
            </a:endParaRPr>
          </a:p>
        </p:txBody>
      </p:sp>
      <p:sp>
        <p:nvSpPr>
          <p:cNvPr id="17" name="TextBox 16">
            <a:extLst>
              <a:ext uri="{FF2B5EF4-FFF2-40B4-BE49-F238E27FC236}">
                <a16:creationId xmlns:a16="http://schemas.microsoft.com/office/drawing/2014/main" id="{F6CC4AA1-F419-46B5-22B2-4BBDD0ACE6FF}"/>
              </a:ext>
            </a:extLst>
          </p:cNvPr>
          <p:cNvSpPr txBox="1"/>
          <p:nvPr/>
        </p:nvSpPr>
        <p:spPr>
          <a:xfrm>
            <a:off x="7323572" y="3422046"/>
            <a:ext cx="1808916" cy="400110"/>
          </a:xfrm>
          <a:prstGeom prst="rect">
            <a:avLst/>
          </a:prstGeom>
          <a:noFill/>
        </p:spPr>
        <p:txBody>
          <a:bodyPr wrap="square" rtlCol="0">
            <a:spAutoFit/>
          </a:bodyPr>
          <a:lstStyle/>
          <a:p>
            <a:pPr algn="ctr"/>
            <a:r>
              <a:rPr lang="en-US" sz="2000" dirty="0" err="1">
                <a:latin typeface="UTM Avo" panose="02040603050506020204" pitchFamily="18" charset="0"/>
              </a:rPr>
              <a:t>Tìm</a:t>
            </a:r>
            <a:r>
              <a:rPr lang="en-US" sz="2000" dirty="0">
                <a:latin typeface="UTM Avo" panose="02040603050506020204" pitchFamily="18" charset="0"/>
              </a:rPr>
              <a:t> </a:t>
            </a:r>
            <a:r>
              <a:rPr lang="en-US" sz="2000" dirty="0" err="1">
                <a:latin typeface="UTM Avo" panose="02040603050506020204" pitchFamily="18" charset="0"/>
              </a:rPr>
              <a:t>kiếm</a:t>
            </a:r>
            <a:endParaRPr lang="en-US" sz="2000" dirty="0">
              <a:latin typeface="UTM Avo" panose="02040603050506020204" pitchFamily="18" charset="0"/>
            </a:endParaRPr>
          </a:p>
        </p:txBody>
      </p:sp>
      <p:sp>
        <p:nvSpPr>
          <p:cNvPr id="18" name="TextBox 17">
            <a:extLst>
              <a:ext uri="{FF2B5EF4-FFF2-40B4-BE49-F238E27FC236}">
                <a16:creationId xmlns:a16="http://schemas.microsoft.com/office/drawing/2014/main" id="{2861AF9E-0A05-7819-CC29-42E7CF4C3056}"/>
              </a:ext>
            </a:extLst>
          </p:cNvPr>
          <p:cNvSpPr txBox="1"/>
          <p:nvPr/>
        </p:nvSpPr>
        <p:spPr>
          <a:xfrm>
            <a:off x="7110381" y="6298742"/>
            <a:ext cx="1467049" cy="398597"/>
          </a:xfrm>
          <a:prstGeom prst="rect">
            <a:avLst/>
          </a:prstGeom>
          <a:solidFill>
            <a:schemeClr val="bg1"/>
          </a:solidFill>
        </p:spPr>
        <p:txBody>
          <a:bodyPr wrap="square" rtlCol="0">
            <a:spAutoFit/>
          </a:bodyPr>
          <a:lstStyle/>
          <a:p>
            <a:pPr algn="ctr"/>
            <a:r>
              <a:rPr lang="en-US" sz="2000" dirty="0" err="1">
                <a:latin typeface="UTM Avo" panose="02040603050506020204" pitchFamily="18" charset="0"/>
              </a:rPr>
              <a:t>Tính</a:t>
            </a:r>
            <a:r>
              <a:rPr lang="en-US" sz="2000" dirty="0">
                <a:latin typeface="UTM Avo" panose="02040603050506020204" pitchFamily="18" charset="0"/>
              </a:rPr>
              <a:t> </a:t>
            </a:r>
            <a:r>
              <a:rPr lang="en-US" sz="2000" dirty="0" err="1">
                <a:latin typeface="UTM Avo" panose="02040603050506020204" pitchFamily="18" charset="0"/>
              </a:rPr>
              <a:t>toán</a:t>
            </a:r>
            <a:endParaRPr lang="en-US" sz="2000"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arn(inVertical)">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500" fill="hold"/>
                                        <p:tgtEl>
                                          <p:spTgt spid="7"/>
                                        </p:tgtEl>
                                        <p:attrNameLst>
                                          <p:attrName>ppt_x</p:attrName>
                                        </p:attrNameLst>
                                      </p:cBhvr>
                                      <p:tavLst>
                                        <p:tav tm="0">
                                          <p:val>
                                            <p:strVal val="#ppt_x"/>
                                          </p:val>
                                        </p:tav>
                                        <p:tav tm="100000">
                                          <p:val>
                                            <p:strVal val="#ppt_x"/>
                                          </p:val>
                                        </p:tav>
                                      </p:tavLst>
                                    </p:anim>
                                    <p:anim calcmode="lin" valueType="num">
                                      <p:cBhvr additive="base">
                                        <p:cTn id="65" dur="500" fill="hold"/>
                                        <p:tgtEl>
                                          <p:spTgt spid="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ppt_x"/>
                                          </p:val>
                                        </p:tav>
                                        <p:tav tm="100000">
                                          <p:val>
                                            <p:strVal val="#ppt_x"/>
                                          </p:val>
                                        </p:tav>
                                      </p:tavLst>
                                    </p:anim>
                                    <p:anim calcmode="lin" valueType="num">
                                      <p:cBhvr additive="base">
                                        <p:cTn id="6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barn(inVertical)">
                                      <p:cBhvr>
                                        <p:cTn id="74" dur="500"/>
                                        <p:tgtEl>
                                          <p:spTgt spid="13"/>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additive="base">
                                        <p:cTn id="79" dur="500" fill="hold"/>
                                        <p:tgtEl>
                                          <p:spTgt spid="9"/>
                                        </p:tgtEl>
                                        <p:attrNameLst>
                                          <p:attrName>ppt_x</p:attrName>
                                        </p:attrNameLst>
                                      </p:cBhvr>
                                      <p:tavLst>
                                        <p:tav tm="0">
                                          <p:val>
                                            <p:strVal val="#ppt_x"/>
                                          </p:val>
                                        </p:tav>
                                        <p:tav tm="100000">
                                          <p:val>
                                            <p:strVal val="#ppt_x"/>
                                          </p:val>
                                        </p:tav>
                                      </p:tavLst>
                                    </p:anim>
                                    <p:anim calcmode="lin" valueType="num">
                                      <p:cBhvr additive="base">
                                        <p:cTn id="80" dur="500" fill="hold"/>
                                        <p:tgtEl>
                                          <p:spTgt spid="9"/>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ppt_x"/>
                                          </p:val>
                                        </p:tav>
                                        <p:tav tm="100000">
                                          <p:val>
                                            <p:strVal val="#ppt_x"/>
                                          </p:val>
                                        </p:tav>
                                      </p:tavLst>
                                    </p:anim>
                                    <p:anim calcmode="lin" valueType="num">
                                      <p:cBhvr additive="base">
                                        <p:cTn id="8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10" grpId="0" animBg="1"/>
      <p:bldP spid="11" grpId="0" animBg="1"/>
      <p:bldP spid="12" grpId="0" animBg="1"/>
      <p:bldP spid="13" grpId="0" animBg="1"/>
      <p:bldP spid="14" grpId="0"/>
      <p:bldP spid="15" grpId="0"/>
      <p:bldP spid="16" grpId="0"/>
      <p:bldP spid="17" grpId="0"/>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D5113EF2-BDAE-7686-E5C4-ED7ADB3B76EF}"/>
              </a:ext>
            </a:extLst>
          </p:cNvPr>
          <p:cNvSpPr txBox="1"/>
          <p:nvPr/>
        </p:nvSpPr>
        <p:spPr>
          <a:xfrm>
            <a:off x="6759645" y="1997759"/>
            <a:ext cx="2015161"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ysClr val="windowText" lastClr="000000"/>
                </a:solidFill>
                <a:effectLst/>
                <a:uLnTx/>
                <a:uFillTx/>
                <a:latin typeface="UTM Avo" panose="02040603050506020204" pitchFamily="18" charset="0"/>
              </a:rPr>
              <a:t>Đọc sách</a:t>
            </a:r>
          </a:p>
        </p:txBody>
      </p:sp>
      <p:pic>
        <p:nvPicPr>
          <p:cNvPr id="3" name="Picture 24">
            <a:extLst>
              <a:ext uri="{FF2B5EF4-FFF2-40B4-BE49-F238E27FC236}">
                <a16:creationId xmlns:a16="http://schemas.microsoft.com/office/drawing/2014/main" id="{2E34B24C-5FC0-83A8-96F6-DCB91BD3D95E}"/>
              </a:ext>
            </a:extLst>
          </p:cNvPr>
          <p:cNvPicPr>
            <a:picLocks noChangeAspect="1"/>
          </p:cNvPicPr>
          <p:nvPr/>
        </p:nvPicPr>
        <p:blipFill>
          <a:blip r:embed="rId4"/>
          <a:srcRect/>
          <a:stretch>
            <a:fillRect/>
          </a:stretch>
        </p:blipFill>
        <p:spPr>
          <a:xfrm>
            <a:off x="1649691" y="1789352"/>
            <a:ext cx="4115060" cy="3463046"/>
          </a:xfrm>
          <a:prstGeom prst="rect">
            <a:avLst/>
          </a:prstGeom>
        </p:spPr>
      </p:pic>
      <p:pic>
        <p:nvPicPr>
          <p:cNvPr id="4" name="Picture 6">
            <a:extLst>
              <a:ext uri="{FF2B5EF4-FFF2-40B4-BE49-F238E27FC236}">
                <a16:creationId xmlns:a16="http://schemas.microsoft.com/office/drawing/2014/main" id="{C97C2755-97D9-5B57-3BE5-0D66B7C4EE6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025319">
            <a:off x="5390633" y="5369515"/>
            <a:ext cx="700275" cy="1046607"/>
          </a:xfrm>
          <a:prstGeom prst="rect">
            <a:avLst/>
          </a:prstGeom>
        </p:spPr>
      </p:pic>
      <p:sp>
        <p:nvSpPr>
          <p:cNvPr id="5" name="TextBox 4">
            <a:extLst>
              <a:ext uri="{FF2B5EF4-FFF2-40B4-BE49-F238E27FC236}">
                <a16:creationId xmlns:a16="http://schemas.microsoft.com/office/drawing/2014/main" id="{CBCE434E-8D39-4EA1-98B2-B50A3D597207}"/>
              </a:ext>
            </a:extLst>
          </p:cNvPr>
          <p:cNvSpPr txBox="1"/>
          <p:nvPr/>
        </p:nvSpPr>
        <p:spPr>
          <a:xfrm>
            <a:off x="1515856" y="3840408"/>
            <a:ext cx="4382729" cy="1411990"/>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Thi</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tài</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nhanh</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trí</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Tìm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ra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lợi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ích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khác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máy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tính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trong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cuộc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sống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hằng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ngày</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6" name="Picture 2" descr="Message ">
            <a:extLst>
              <a:ext uri="{FF2B5EF4-FFF2-40B4-BE49-F238E27FC236}">
                <a16:creationId xmlns:a16="http://schemas.microsoft.com/office/drawing/2014/main" id="{8E023E8F-ED4B-D292-77A5-201A953844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84501" y="2688780"/>
            <a:ext cx="721574" cy="72157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alling ">
            <a:extLst>
              <a:ext uri="{FF2B5EF4-FFF2-40B4-BE49-F238E27FC236}">
                <a16:creationId xmlns:a16="http://schemas.microsoft.com/office/drawing/2014/main" id="{65E412F3-F452-68C3-490C-CA9830355D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79699" y="3943350"/>
            <a:ext cx="721575" cy="7215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Shopping cart ">
            <a:extLst>
              <a:ext uri="{FF2B5EF4-FFF2-40B4-BE49-F238E27FC236}">
                <a16:creationId xmlns:a16="http://schemas.microsoft.com/office/drawing/2014/main" id="{4854B1A3-9A8B-5600-2A54-4554BF7B0AB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62926" y="5191427"/>
            <a:ext cx="721575" cy="7215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Ebook ">
            <a:extLst>
              <a:ext uri="{FF2B5EF4-FFF2-40B4-BE49-F238E27FC236}">
                <a16:creationId xmlns:a16="http://schemas.microsoft.com/office/drawing/2014/main" id="{DBC33378-BD61-21B6-9FB5-86E174C72FA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27250" y="1899082"/>
            <a:ext cx="664791" cy="66479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22818EC-BD66-F1E6-DE61-131F59C27ED1}"/>
              </a:ext>
            </a:extLst>
          </p:cNvPr>
          <p:cNvSpPr txBox="1"/>
          <p:nvPr/>
        </p:nvSpPr>
        <p:spPr>
          <a:xfrm>
            <a:off x="7972159" y="2868349"/>
            <a:ext cx="1748359"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ysClr val="windowText" lastClr="000000"/>
                </a:solidFill>
                <a:effectLst/>
                <a:uLnTx/>
                <a:uFillTx/>
                <a:latin typeface="UTM Avo" panose="02040603050506020204" pitchFamily="18" charset="0"/>
              </a:rPr>
              <a:t>Nhắn tin</a:t>
            </a:r>
          </a:p>
        </p:txBody>
      </p:sp>
      <p:sp>
        <p:nvSpPr>
          <p:cNvPr id="11" name="TextBox 10">
            <a:extLst>
              <a:ext uri="{FF2B5EF4-FFF2-40B4-BE49-F238E27FC236}">
                <a16:creationId xmlns:a16="http://schemas.microsoft.com/office/drawing/2014/main" id="{5189F786-71ED-6D20-0FF3-1CB42B263AA3}"/>
              </a:ext>
            </a:extLst>
          </p:cNvPr>
          <p:cNvSpPr txBox="1"/>
          <p:nvPr/>
        </p:nvSpPr>
        <p:spPr>
          <a:xfrm>
            <a:off x="7940486" y="4104082"/>
            <a:ext cx="2015161"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ysClr val="windowText" lastClr="000000"/>
                </a:solidFill>
                <a:effectLst/>
                <a:uLnTx/>
                <a:uFillTx/>
                <a:latin typeface="UTM Avo" panose="02040603050506020204" pitchFamily="18" charset="0"/>
              </a:rPr>
              <a:t>Gọi điện</a:t>
            </a:r>
          </a:p>
        </p:txBody>
      </p:sp>
      <p:sp>
        <p:nvSpPr>
          <p:cNvPr id="12" name="TextBox 11">
            <a:extLst>
              <a:ext uri="{FF2B5EF4-FFF2-40B4-BE49-F238E27FC236}">
                <a16:creationId xmlns:a16="http://schemas.microsoft.com/office/drawing/2014/main" id="{D17DF07F-EFA4-4463-0C9D-DF164F634A6A}"/>
              </a:ext>
            </a:extLst>
          </p:cNvPr>
          <p:cNvSpPr txBox="1"/>
          <p:nvPr/>
        </p:nvSpPr>
        <p:spPr>
          <a:xfrm>
            <a:off x="7293693" y="5381226"/>
            <a:ext cx="2015161"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ysClr val="windowText" lastClr="000000"/>
                </a:solidFill>
                <a:effectLst/>
                <a:uLnTx/>
                <a:uFillTx/>
                <a:latin typeface="UTM Avo" panose="02040603050506020204" pitchFamily="18" charset="0"/>
              </a:rPr>
              <a:t>Mua sắm</a:t>
            </a:r>
          </a:p>
        </p:txBody>
      </p:sp>
      <p:cxnSp>
        <p:nvCxnSpPr>
          <p:cNvPr id="13" name="Straight Connector 12">
            <a:extLst>
              <a:ext uri="{FF2B5EF4-FFF2-40B4-BE49-F238E27FC236}">
                <a16:creationId xmlns:a16="http://schemas.microsoft.com/office/drawing/2014/main" id="{9E7D83A3-7A49-30B6-405F-567685E4DFD6}"/>
              </a:ext>
            </a:extLst>
          </p:cNvPr>
          <p:cNvCxnSpPr/>
          <p:nvPr/>
        </p:nvCxnSpPr>
        <p:spPr>
          <a:xfrm flipH="1">
            <a:off x="6124714" y="2688780"/>
            <a:ext cx="395879" cy="1254570"/>
          </a:xfrm>
          <a:prstGeom prst="line">
            <a:avLst/>
          </a:prstGeom>
          <a:noFill/>
          <a:ln w="9525" cap="flat" cmpd="sng" algn="ctr">
            <a:solidFill>
              <a:srgbClr val="000000"/>
            </a:solidFill>
            <a:prstDash val="solid"/>
            <a:headEnd type="diamond" w="med" len="med"/>
            <a:tailEnd type="diamond" w="med" len="med"/>
          </a:ln>
          <a:effectLst/>
        </p:spPr>
      </p:cxnSp>
      <p:cxnSp>
        <p:nvCxnSpPr>
          <p:cNvPr id="14" name="Straight Connector 13">
            <a:extLst>
              <a:ext uri="{FF2B5EF4-FFF2-40B4-BE49-F238E27FC236}">
                <a16:creationId xmlns:a16="http://schemas.microsoft.com/office/drawing/2014/main" id="{8E534944-3A8E-F701-7B52-C3F2645E3A3A}"/>
              </a:ext>
            </a:extLst>
          </p:cNvPr>
          <p:cNvCxnSpPr>
            <a:cxnSpLocks/>
          </p:cNvCxnSpPr>
          <p:nvPr/>
        </p:nvCxnSpPr>
        <p:spPr>
          <a:xfrm flipH="1">
            <a:off x="6129821" y="3410354"/>
            <a:ext cx="1163872" cy="532996"/>
          </a:xfrm>
          <a:prstGeom prst="line">
            <a:avLst/>
          </a:prstGeom>
          <a:noFill/>
          <a:ln w="9525" cap="flat" cmpd="sng" algn="ctr">
            <a:solidFill>
              <a:srgbClr val="000000"/>
            </a:solidFill>
            <a:prstDash val="solid"/>
            <a:headEnd type="diamond" w="med" len="med"/>
            <a:tailEnd type="diamond" w="med" len="med"/>
          </a:ln>
          <a:effectLst/>
        </p:spPr>
      </p:cxnSp>
      <p:cxnSp>
        <p:nvCxnSpPr>
          <p:cNvPr id="15" name="Straight Connector 14">
            <a:extLst>
              <a:ext uri="{FF2B5EF4-FFF2-40B4-BE49-F238E27FC236}">
                <a16:creationId xmlns:a16="http://schemas.microsoft.com/office/drawing/2014/main" id="{2C83061A-66C5-7B04-CBBB-FF2D9F08D067}"/>
              </a:ext>
            </a:extLst>
          </p:cNvPr>
          <p:cNvCxnSpPr>
            <a:cxnSpLocks/>
          </p:cNvCxnSpPr>
          <p:nvPr/>
        </p:nvCxnSpPr>
        <p:spPr>
          <a:xfrm flipH="1" flipV="1">
            <a:off x="6124491" y="3954133"/>
            <a:ext cx="1360010" cy="302702"/>
          </a:xfrm>
          <a:prstGeom prst="line">
            <a:avLst/>
          </a:prstGeom>
          <a:noFill/>
          <a:ln w="9525" cap="flat" cmpd="sng" algn="ctr">
            <a:solidFill>
              <a:srgbClr val="000000"/>
            </a:solidFill>
            <a:prstDash val="solid"/>
            <a:headEnd type="diamond" w="med" len="med"/>
            <a:tailEnd type="diamond" w="med" len="med"/>
          </a:ln>
          <a:effectLst/>
        </p:spPr>
      </p:cxnSp>
      <p:cxnSp>
        <p:nvCxnSpPr>
          <p:cNvPr id="16" name="Straight Connector 15">
            <a:extLst>
              <a:ext uri="{FF2B5EF4-FFF2-40B4-BE49-F238E27FC236}">
                <a16:creationId xmlns:a16="http://schemas.microsoft.com/office/drawing/2014/main" id="{D0B6A8D2-06B3-DE41-4762-E3EF9A4A9D66}"/>
              </a:ext>
            </a:extLst>
          </p:cNvPr>
          <p:cNvCxnSpPr>
            <a:cxnSpLocks/>
          </p:cNvCxnSpPr>
          <p:nvPr/>
        </p:nvCxnSpPr>
        <p:spPr>
          <a:xfrm>
            <a:off x="6124490" y="3954133"/>
            <a:ext cx="797762" cy="1043479"/>
          </a:xfrm>
          <a:prstGeom prst="line">
            <a:avLst/>
          </a:prstGeom>
          <a:noFill/>
          <a:ln w="9525" cap="flat" cmpd="sng" algn="ctr">
            <a:solidFill>
              <a:srgbClr val="000000"/>
            </a:solidFill>
            <a:prstDash val="solid"/>
            <a:headEnd type="diamond" w="med" len="med"/>
            <a:tailEnd type="diamond" w="med" len="med"/>
          </a:ln>
          <a:effectLst/>
        </p:spPr>
      </p:cxnSp>
    </p:spTree>
    <p:extLst>
      <p:ext uri="{BB962C8B-B14F-4D97-AF65-F5344CB8AC3E}">
        <p14:creationId xmlns:p14="http://schemas.microsoft.com/office/powerpoint/2010/main" val="1561282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2" presetClass="entr" presetSubtype="4"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par>
                                <p:cTn id="20" presetID="2" presetClass="entr" presetSubtype="4"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par>
                                <p:cTn id="33" presetID="2" presetClass="entr" presetSubtype="4"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arn(inVertical)">
                                      <p:cBhvr>
                                        <p:cTn id="45" dur="500"/>
                                        <p:tgtEl>
                                          <p:spTgt spid="15"/>
                                        </p:tgtEl>
                                      </p:cBhvr>
                                    </p:animEffect>
                                  </p:childTnLst>
                                </p:cTn>
                              </p:par>
                              <p:par>
                                <p:cTn id="46" presetID="2" presetClass="entr" presetSubtype="4"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ppt_x"/>
                                          </p:val>
                                        </p:tav>
                                        <p:tav tm="100000">
                                          <p:val>
                                            <p:strVal val="#ppt_x"/>
                                          </p:val>
                                        </p:tav>
                                      </p:tavLst>
                                    </p:anim>
                                    <p:anim calcmode="lin" valueType="num">
                                      <p:cBhvr additive="base">
                                        <p:cTn id="49" dur="500" fill="hold"/>
                                        <p:tgtEl>
                                          <p:spTgt spid="11"/>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ppt_x"/>
                                          </p:val>
                                        </p:tav>
                                        <p:tav tm="100000">
                                          <p:val>
                                            <p:strVal val="#ppt_x"/>
                                          </p:val>
                                        </p:tav>
                                      </p:tavLst>
                                    </p:anim>
                                    <p:anim calcmode="lin" valueType="num">
                                      <p:cBhvr additive="base">
                                        <p:cTn id="5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barn(inVertical)">
                                      <p:cBhvr>
                                        <p:cTn id="58" dur="500"/>
                                        <p:tgtEl>
                                          <p:spTgt spid="16"/>
                                        </p:tgtEl>
                                      </p:cBhvr>
                                    </p:animEffect>
                                  </p:childTnLst>
                                </p:cTn>
                              </p:par>
                              <p:par>
                                <p:cTn id="59" presetID="2" presetClass="entr" presetSubtype="4"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additive="base">
                                        <p:cTn id="65" dur="500" fill="hold"/>
                                        <p:tgtEl>
                                          <p:spTgt spid="12"/>
                                        </p:tgtEl>
                                        <p:attrNameLst>
                                          <p:attrName>ppt_x</p:attrName>
                                        </p:attrNameLst>
                                      </p:cBhvr>
                                      <p:tavLst>
                                        <p:tav tm="0">
                                          <p:val>
                                            <p:strVal val="#ppt_x"/>
                                          </p:val>
                                        </p:tav>
                                        <p:tav tm="100000">
                                          <p:val>
                                            <p:strVal val="#ppt_x"/>
                                          </p:val>
                                        </p:tav>
                                      </p:tavLst>
                                    </p:anim>
                                    <p:anim calcmode="lin" valueType="num">
                                      <p:cBhvr additive="base">
                                        <p:cTn id="6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
            <a:extLst>
              <a:ext uri="{FF2B5EF4-FFF2-40B4-BE49-F238E27FC236}">
                <a16:creationId xmlns:a16="http://schemas.microsoft.com/office/drawing/2014/main" id="{E6D26258-4DE4-B474-00B9-7BC18FA8F184}"/>
              </a:ext>
            </a:extLst>
          </p:cNvPr>
          <p:cNvPicPr>
            <a:picLocks noChangeAspect="1"/>
          </p:cNvPicPr>
          <p:nvPr/>
        </p:nvPicPr>
        <p:blipFill>
          <a:blip r:embed="rId4"/>
          <a:stretch>
            <a:fillRect/>
          </a:stretch>
        </p:blipFill>
        <p:spPr>
          <a:xfrm>
            <a:off x="874038" y="3152647"/>
            <a:ext cx="3088001" cy="2006216"/>
          </a:xfrm>
          <a:prstGeom prst="rect">
            <a:avLst/>
          </a:prstGeom>
        </p:spPr>
      </p:pic>
      <p:pic>
        <p:nvPicPr>
          <p:cNvPr id="3" name="Picture 2">
            <a:extLst>
              <a:ext uri="{FF2B5EF4-FFF2-40B4-BE49-F238E27FC236}">
                <a16:creationId xmlns:a16="http://schemas.microsoft.com/office/drawing/2014/main" id="{2E78E51F-7960-BAB0-D31C-F1F097845B97}"/>
              </a:ext>
            </a:extLst>
          </p:cNvPr>
          <p:cNvPicPr>
            <a:picLocks noChangeAspect="1"/>
          </p:cNvPicPr>
          <p:nvPr/>
        </p:nvPicPr>
        <p:blipFill>
          <a:blip r:embed="rId5"/>
          <a:stretch>
            <a:fillRect/>
          </a:stretch>
        </p:blipFill>
        <p:spPr>
          <a:xfrm>
            <a:off x="3842388" y="3125069"/>
            <a:ext cx="3204767" cy="2033794"/>
          </a:xfrm>
          <a:prstGeom prst="rect">
            <a:avLst/>
          </a:prstGeom>
        </p:spPr>
      </p:pic>
      <p:pic>
        <p:nvPicPr>
          <p:cNvPr id="4" name="Picture 3">
            <a:extLst>
              <a:ext uri="{FF2B5EF4-FFF2-40B4-BE49-F238E27FC236}">
                <a16:creationId xmlns:a16="http://schemas.microsoft.com/office/drawing/2014/main" id="{F1D95A28-4BEE-FAB5-DEBB-50E3251AEE79}"/>
              </a:ext>
            </a:extLst>
          </p:cNvPr>
          <p:cNvPicPr>
            <a:picLocks noChangeAspect="1"/>
          </p:cNvPicPr>
          <p:nvPr/>
        </p:nvPicPr>
        <p:blipFill>
          <a:blip r:embed="rId6"/>
          <a:stretch>
            <a:fillRect/>
          </a:stretch>
        </p:blipFill>
        <p:spPr>
          <a:xfrm>
            <a:off x="7047155" y="3104641"/>
            <a:ext cx="3088001" cy="2054222"/>
          </a:xfrm>
          <a:prstGeom prst="rect">
            <a:avLst/>
          </a:prstGeom>
        </p:spPr>
      </p:pic>
      <p:sp>
        <p:nvSpPr>
          <p:cNvPr id="5" name="TextBox 4">
            <a:extLst>
              <a:ext uri="{FF2B5EF4-FFF2-40B4-BE49-F238E27FC236}">
                <a16:creationId xmlns:a16="http://schemas.microsoft.com/office/drawing/2014/main" id="{B39F588D-48D4-1E0C-85BD-8046DFAF7FF9}"/>
              </a:ext>
            </a:extLst>
          </p:cNvPr>
          <p:cNvSpPr txBox="1"/>
          <p:nvPr/>
        </p:nvSpPr>
        <p:spPr>
          <a:xfrm>
            <a:off x="1349191" y="1926029"/>
            <a:ext cx="4306186" cy="400110"/>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2000" b="0" i="0" u="none" strike="noStrike" kern="0" cap="none" spc="0" normalizeH="0" baseline="0" noProof="0">
                <a:ln>
                  <a:noFill/>
                </a:ln>
                <a:solidFill>
                  <a:srgbClr val="FF0000"/>
                </a:solidFill>
                <a:effectLst/>
                <a:uLnTx/>
                <a:uFillTx/>
                <a:latin typeface="UTM Avo" panose="02040603050506020204" pitchFamily="18" charset="0"/>
              </a:rPr>
              <a:t>Quan sát hình 2, 3, 4 SGK tr.5</a:t>
            </a:r>
          </a:p>
        </p:txBody>
      </p:sp>
      <p:sp>
        <p:nvSpPr>
          <p:cNvPr id="6" name="TextBox 5">
            <a:extLst>
              <a:ext uri="{FF2B5EF4-FFF2-40B4-BE49-F238E27FC236}">
                <a16:creationId xmlns:a16="http://schemas.microsoft.com/office/drawing/2014/main" id="{36D3A2FD-4229-033A-B6EC-95C4B12A08BC}"/>
              </a:ext>
            </a:extLst>
          </p:cNvPr>
          <p:cNvSpPr txBox="1"/>
          <p:nvPr/>
        </p:nvSpPr>
        <p:spPr>
          <a:xfrm>
            <a:off x="1885612" y="2402977"/>
            <a:ext cx="767300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Trong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dưới</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đây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máy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tính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được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sử</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dụng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ở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đâu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sp>
        <p:nvSpPr>
          <p:cNvPr id="7" name="Oval 6">
            <a:extLst>
              <a:ext uri="{FF2B5EF4-FFF2-40B4-BE49-F238E27FC236}">
                <a16:creationId xmlns:a16="http://schemas.microsoft.com/office/drawing/2014/main" id="{8EB23BF3-4C66-B83F-602D-E5CC35CB9B48}"/>
              </a:ext>
            </a:extLst>
          </p:cNvPr>
          <p:cNvSpPr/>
          <p:nvPr/>
        </p:nvSpPr>
        <p:spPr>
          <a:xfrm>
            <a:off x="1349191" y="2402977"/>
            <a:ext cx="480876" cy="475727"/>
          </a:xfrm>
          <a:prstGeom prst="ellipse">
            <a:avLst/>
          </a:prstGeom>
          <a:solidFill>
            <a:srgbClr val="FFFF99"/>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2060"/>
                </a:solidFill>
                <a:effectLst/>
                <a:uLnTx/>
                <a:uFillTx/>
                <a:latin typeface="UTM Avo" panose="02040603050506020204" pitchFamily="18" charset="0"/>
                <a:ea typeface="+mn-ea"/>
                <a:cs typeface="+mn-cs"/>
              </a:rPr>
              <a:t>?</a:t>
            </a:r>
          </a:p>
        </p:txBody>
      </p:sp>
      <p:pic>
        <p:nvPicPr>
          <p:cNvPr id="8" name="Picture 2" descr="Arrow down ">
            <a:extLst>
              <a:ext uri="{FF2B5EF4-FFF2-40B4-BE49-F238E27FC236}">
                <a16:creationId xmlns:a16="http://schemas.microsoft.com/office/drawing/2014/main" id="{DF143CDC-5CAF-5471-824E-2B997439BE9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73213" y="5353849"/>
            <a:ext cx="489652" cy="48965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C71151C-45FA-C370-BD05-56AD93A268BD}"/>
              </a:ext>
            </a:extLst>
          </p:cNvPr>
          <p:cNvSpPr txBox="1"/>
          <p:nvPr/>
        </p:nvSpPr>
        <p:spPr>
          <a:xfrm>
            <a:off x="1349191" y="6032397"/>
            <a:ext cx="2015161"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Trong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gia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đình</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pic>
        <p:nvPicPr>
          <p:cNvPr id="10" name="Picture 2" descr="Arrow down ">
            <a:extLst>
              <a:ext uri="{FF2B5EF4-FFF2-40B4-BE49-F238E27FC236}">
                <a16:creationId xmlns:a16="http://schemas.microsoft.com/office/drawing/2014/main" id="{1B3FA1D4-7ABA-2775-9CE9-CA998010DA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9771" y="5374507"/>
            <a:ext cx="489652" cy="48965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rrow down ">
            <a:extLst>
              <a:ext uri="{FF2B5EF4-FFF2-40B4-BE49-F238E27FC236}">
                <a16:creationId xmlns:a16="http://schemas.microsoft.com/office/drawing/2014/main" id="{72B0B9A4-FB29-5900-3F9B-C2CEC78AA6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46329" y="5374507"/>
            <a:ext cx="489652" cy="48965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573A943-2E57-F64F-E649-DB414ABBE5CF}"/>
              </a:ext>
            </a:extLst>
          </p:cNvPr>
          <p:cNvSpPr txBox="1"/>
          <p:nvPr/>
        </p:nvSpPr>
        <p:spPr>
          <a:xfrm>
            <a:off x="4497016" y="6032397"/>
            <a:ext cx="2015161"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Ở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trường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học</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 name="TextBox 12">
            <a:extLst>
              <a:ext uri="{FF2B5EF4-FFF2-40B4-BE49-F238E27FC236}">
                <a16:creationId xmlns:a16="http://schemas.microsoft.com/office/drawing/2014/main" id="{881053C8-C9F0-BF3D-7FBF-03698982AFCC}"/>
              </a:ext>
            </a:extLst>
          </p:cNvPr>
          <p:cNvSpPr txBox="1"/>
          <p:nvPr/>
        </p:nvSpPr>
        <p:spPr>
          <a:xfrm>
            <a:off x="7583574" y="6032397"/>
            <a:ext cx="2015161" cy="400110"/>
          </a:xfrm>
          <a:prstGeom prst="rect">
            <a:avLst/>
          </a:prstGeom>
          <a:solidFill>
            <a:schemeClr val="bg1"/>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ysClr val="windowText" lastClr="000000"/>
                </a:solidFill>
                <a:effectLst/>
                <a:uLnTx/>
                <a:uFillTx/>
                <a:latin typeface="UTM Avo" panose="02040603050506020204" pitchFamily="18" charset="0"/>
              </a:rPr>
              <a:t>Ở văn phòng</a:t>
            </a:r>
          </a:p>
        </p:txBody>
      </p:sp>
    </p:spTree>
    <p:extLst>
      <p:ext uri="{BB962C8B-B14F-4D97-AF65-F5344CB8AC3E}">
        <p14:creationId xmlns:p14="http://schemas.microsoft.com/office/powerpoint/2010/main" val="2612576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1+#ppt_h/2"/>
                                          </p:val>
                                        </p:tav>
                                        <p:tav tm="100000">
                                          <p:val>
                                            <p:strVal val="#ppt_y"/>
                                          </p:val>
                                        </p:tav>
                                      </p:tavLst>
                                    </p:anim>
                                  </p:childTnLst>
                                </p:cTn>
                              </p:par>
                              <p:par>
                                <p:cTn id="22" presetID="16" presetClass="entr" presetSubtype="21"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par>
                                <p:cTn id="34" presetID="2" presetClass="entr" presetSubtype="4"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barn(inVertical)">
                                      <p:cBhvr>
                                        <p:cTn id="46" dur="500"/>
                                        <p:tgtEl>
                                          <p:spTgt spid="4"/>
                                        </p:tgtEl>
                                      </p:cBhvr>
                                    </p:animEffect>
                                  </p:childTnLst>
                                </p:cTn>
                              </p:par>
                              <p:par>
                                <p:cTn id="47" presetID="16" presetClass="entr" presetSubtype="21"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barn(inVertical)">
                                      <p:cBhvr>
                                        <p:cTn id="49" dur="500"/>
                                        <p:tgtEl>
                                          <p:spTgt spid="11"/>
                                        </p:tgtEl>
                                      </p:cBhvr>
                                    </p:animEffect>
                                  </p:childTnLst>
                                </p:cTn>
                              </p:par>
                              <p:par>
                                <p:cTn id="50" presetID="2" presetClass="entr" presetSubtype="4"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9" grpId="0"/>
      <p:bldP spid="12" grpId="0"/>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9">
            <a:extLst>
              <a:ext uri="{FF2B5EF4-FFF2-40B4-BE49-F238E27FC236}">
                <a16:creationId xmlns:a16="http://schemas.microsoft.com/office/drawing/2014/main" id="{0B25F9F7-CAA7-E5E5-6D6B-7852F43C0A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4084646" y="3728995"/>
            <a:ext cx="1259868" cy="1271427"/>
          </a:xfrm>
          <a:prstGeom prst="rect">
            <a:avLst/>
          </a:prstGeom>
        </p:spPr>
      </p:pic>
      <p:sp>
        <p:nvSpPr>
          <p:cNvPr id="3" name="TextBox 2">
            <a:extLst>
              <a:ext uri="{FF2B5EF4-FFF2-40B4-BE49-F238E27FC236}">
                <a16:creationId xmlns:a16="http://schemas.microsoft.com/office/drawing/2014/main" id="{6C5CEAA6-7274-C7C6-B3DE-D609D1BB2270}"/>
              </a:ext>
            </a:extLst>
          </p:cNvPr>
          <p:cNvSpPr txBox="1"/>
          <p:nvPr/>
        </p:nvSpPr>
        <p:spPr>
          <a:xfrm>
            <a:off x="2279383" y="2198445"/>
            <a:ext cx="7603850" cy="958660"/>
          </a:xfrm>
          <a:prstGeom prst="rect">
            <a:avLst/>
          </a:prstGeom>
          <a:noFill/>
        </p:spPr>
        <p:txBody>
          <a:bodyPr wrap="square" rtlCol="0">
            <a:spAutoFit/>
          </a:bodyPr>
          <a:lstStyle/>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Quan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sát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ảnh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đọc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tin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trong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SGK tr.6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để</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tìm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hiểu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thành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phần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và</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chức</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năng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chúng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a:t>
            </a:r>
          </a:p>
        </p:txBody>
      </p:sp>
      <p:sp>
        <p:nvSpPr>
          <p:cNvPr id="4" name="TextBox 3">
            <a:extLst>
              <a:ext uri="{FF2B5EF4-FFF2-40B4-BE49-F238E27FC236}">
                <a16:creationId xmlns:a16="http://schemas.microsoft.com/office/drawing/2014/main" id="{D8936B3E-868C-D8D8-E7F7-D1AADD1287A4}"/>
              </a:ext>
            </a:extLst>
          </p:cNvPr>
          <p:cNvSpPr txBox="1"/>
          <p:nvPr/>
        </p:nvSpPr>
        <p:spPr>
          <a:xfrm>
            <a:off x="8062215" y="4673728"/>
            <a:ext cx="3703084" cy="442674"/>
          </a:xfrm>
          <a:prstGeom prst="roundRect">
            <a:avLst/>
          </a:prstGeom>
          <a:solidFill>
            <a:srgbClr val="FFAC8F">
              <a:lumMod val="40000"/>
              <a:lumOff val="60000"/>
            </a:srgbClr>
          </a:solidFill>
        </p:spPr>
        <p:txBody>
          <a:bodyPr wrap="square" rtlCol="0">
            <a:spAutoFit/>
          </a:bodyPr>
          <a:lstStyle/>
          <a:p>
            <a:pPr marL="0" marR="0" lvl="0" indent="0" algn="ctr" defTabSz="914400" eaLnBrk="1" fontAlgn="auto" latinLnBrk="0" hangingPunct="1">
              <a:spcBef>
                <a:spcPts val="0"/>
              </a:spcBef>
              <a:spcAft>
                <a:spcPts val="0"/>
              </a:spcAft>
              <a:buClrTx/>
              <a:buSzTx/>
              <a:buFontTx/>
              <a:buNone/>
              <a:tabLst/>
              <a:defRPr/>
            </a:pP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Chuột</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điều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khiển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máy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tính</a:t>
            </a:r>
            <a:endPar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 name="TextBox 4">
            <a:extLst>
              <a:ext uri="{FF2B5EF4-FFF2-40B4-BE49-F238E27FC236}">
                <a16:creationId xmlns:a16="http://schemas.microsoft.com/office/drawing/2014/main" id="{8B1D3D60-050E-61EC-B342-A683362B2C1B}"/>
              </a:ext>
            </a:extLst>
          </p:cNvPr>
          <p:cNvSpPr txBox="1"/>
          <p:nvPr/>
        </p:nvSpPr>
        <p:spPr>
          <a:xfrm>
            <a:off x="6505849" y="5993055"/>
            <a:ext cx="2265481" cy="783193"/>
          </a:xfrm>
          <a:prstGeom prst="roundRect">
            <a:avLst/>
          </a:prstGeom>
          <a:solidFill>
            <a:srgbClr val="FFAC8F">
              <a:lumMod val="40000"/>
              <a:lumOff val="60000"/>
            </a:srgbClr>
          </a:solidFill>
        </p:spPr>
        <p:txBody>
          <a:bodyPr wrap="square" rtlCol="0">
            <a:spAutoFit/>
          </a:bodyPr>
          <a:lstStyle/>
          <a:p>
            <a:pPr marL="0" marR="0" lvl="0" indent="0" algn="ctr" defTabSz="914400" eaLnBrk="1" fontAlgn="auto" latinLnBrk="0" hangingPunct="1">
              <a:spcBef>
                <a:spcPts val="0"/>
              </a:spcBef>
              <a:spcAft>
                <a:spcPts val="0"/>
              </a:spcAft>
              <a:buClrTx/>
              <a:buSzTx/>
              <a:buFontTx/>
              <a:buNone/>
              <a:tabLst/>
              <a:defRPr/>
            </a:pP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Bàn</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phím</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nhập</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tin</a:t>
            </a:r>
          </a:p>
        </p:txBody>
      </p:sp>
      <p:sp>
        <p:nvSpPr>
          <p:cNvPr id="6" name="Google Shape;3661;p31">
            <a:extLst>
              <a:ext uri="{FF2B5EF4-FFF2-40B4-BE49-F238E27FC236}">
                <a16:creationId xmlns:a16="http://schemas.microsoft.com/office/drawing/2014/main" id="{988D65E9-A6CE-AB90-A46F-967E39EDB08F}"/>
              </a:ext>
            </a:extLst>
          </p:cNvPr>
          <p:cNvSpPr/>
          <p:nvPr/>
        </p:nvSpPr>
        <p:spPr>
          <a:xfrm rot="-5400000">
            <a:off x="4163084" y="-1433305"/>
            <a:ext cx="647564" cy="6794595"/>
          </a:xfrm>
          <a:custGeom>
            <a:avLst/>
            <a:gdLst/>
            <a:ahLst/>
            <a:cxnLst/>
            <a:rect l="l" t="t" r="r" b="b"/>
            <a:pathLst>
              <a:path w="13984" h="129542" extrusionOk="0">
                <a:moveTo>
                  <a:pt x="6954" y="0"/>
                </a:moveTo>
                <a:cubicBezTo>
                  <a:pt x="6889" y="0"/>
                  <a:pt x="6821" y="6"/>
                  <a:pt x="6751" y="16"/>
                </a:cubicBezTo>
                <a:cubicBezTo>
                  <a:pt x="5746" y="171"/>
                  <a:pt x="5462" y="1658"/>
                  <a:pt x="4380" y="1658"/>
                </a:cubicBezTo>
                <a:cubicBezTo>
                  <a:pt x="3265" y="1658"/>
                  <a:pt x="2310" y="25"/>
                  <a:pt x="1521" y="25"/>
                </a:cubicBezTo>
                <a:cubicBezTo>
                  <a:pt x="1352" y="25"/>
                  <a:pt x="1190" y="100"/>
                  <a:pt x="1036" y="282"/>
                </a:cubicBezTo>
                <a:cubicBezTo>
                  <a:pt x="1" y="1508"/>
                  <a:pt x="1914" y="1862"/>
                  <a:pt x="2478" y="3795"/>
                </a:cubicBezTo>
                <a:cubicBezTo>
                  <a:pt x="2920" y="5308"/>
                  <a:pt x="910" y="5623"/>
                  <a:pt x="843" y="7155"/>
                </a:cubicBezTo>
                <a:lnTo>
                  <a:pt x="839" y="7155"/>
                </a:lnTo>
                <a:cubicBezTo>
                  <a:pt x="839" y="7170"/>
                  <a:pt x="842" y="7184"/>
                  <a:pt x="842" y="7198"/>
                </a:cubicBezTo>
                <a:cubicBezTo>
                  <a:pt x="842" y="7211"/>
                  <a:pt x="839" y="7221"/>
                  <a:pt x="839" y="7234"/>
                </a:cubicBezTo>
                <a:lnTo>
                  <a:pt x="842" y="7234"/>
                </a:lnTo>
                <a:cubicBezTo>
                  <a:pt x="895" y="8758"/>
                  <a:pt x="2512" y="8786"/>
                  <a:pt x="2512" y="10363"/>
                </a:cubicBezTo>
                <a:cubicBezTo>
                  <a:pt x="2512" y="11964"/>
                  <a:pt x="839" y="11964"/>
                  <a:pt x="839" y="13567"/>
                </a:cubicBezTo>
                <a:cubicBezTo>
                  <a:pt x="839" y="15171"/>
                  <a:pt x="2512" y="15171"/>
                  <a:pt x="2512" y="16773"/>
                </a:cubicBezTo>
                <a:cubicBezTo>
                  <a:pt x="2512" y="18377"/>
                  <a:pt x="839" y="18377"/>
                  <a:pt x="839" y="19981"/>
                </a:cubicBezTo>
                <a:cubicBezTo>
                  <a:pt x="839" y="21584"/>
                  <a:pt x="2512" y="21584"/>
                  <a:pt x="2512" y="23187"/>
                </a:cubicBezTo>
                <a:cubicBezTo>
                  <a:pt x="2512" y="24789"/>
                  <a:pt x="839" y="24789"/>
                  <a:pt x="839" y="26394"/>
                </a:cubicBezTo>
                <a:cubicBezTo>
                  <a:pt x="839" y="27976"/>
                  <a:pt x="2469" y="27998"/>
                  <a:pt x="2511" y="29542"/>
                </a:cubicBezTo>
                <a:cubicBezTo>
                  <a:pt x="2469" y="31087"/>
                  <a:pt x="839" y="31105"/>
                  <a:pt x="839" y="32689"/>
                </a:cubicBezTo>
                <a:cubicBezTo>
                  <a:pt x="839" y="32709"/>
                  <a:pt x="842" y="32728"/>
                  <a:pt x="842" y="32746"/>
                </a:cubicBezTo>
                <a:cubicBezTo>
                  <a:pt x="842" y="32766"/>
                  <a:pt x="839" y="32784"/>
                  <a:pt x="839" y="32803"/>
                </a:cubicBezTo>
                <a:cubicBezTo>
                  <a:pt x="839" y="34385"/>
                  <a:pt x="2469" y="34407"/>
                  <a:pt x="2511" y="35952"/>
                </a:cubicBezTo>
                <a:cubicBezTo>
                  <a:pt x="2469" y="37496"/>
                  <a:pt x="839" y="37517"/>
                  <a:pt x="839" y="39100"/>
                </a:cubicBezTo>
                <a:cubicBezTo>
                  <a:pt x="839" y="39120"/>
                  <a:pt x="842" y="39137"/>
                  <a:pt x="842" y="39156"/>
                </a:cubicBezTo>
                <a:cubicBezTo>
                  <a:pt x="842" y="39176"/>
                  <a:pt x="839" y="39193"/>
                  <a:pt x="839" y="39213"/>
                </a:cubicBezTo>
                <a:cubicBezTo>
                  <a:pt x="839" y="40796"/>
                  <a:pt x="2471" y="40817"/>
                  <a:pt x="2511" y="42361"/>
                </a:cubicBezTo>
                <a:cubicBezTo>
                  <a:pt x="2471" y="43906"/>
                  <a:pt x="839" y="43925"/>
                  <a:pt x="839" y="45509"/>
                </a:cubicBezTo>
                <a:cubicBezTo>
                  <a:pt x="839" y="45529"/>
                  <a:pt x="842" y="45547"/>
                  <a:pt x="842" y="45565"/>
                </a:cubicBezTo>
                <a:cubicBezTo>
                  <a:pt x="842" y="45585"/>
                  <a:pt x="839" y="45604"/>
                  <a:pt x="839" y="45622"/>
                </a:cubicBezTo>
                <a:cubicBezTo>
                  <a:pt x="839" y="47205"/>
                  <a:pt x="2469" y="47226"/>
                  <a:pt x="2511" y="48771"/>
                </a:cubicBezTo>
                <a:cubicBezTo>
                  <a:pt x="2469" y="50315"/>
                  <a:pt x="839" y="50335"/>
                  <a:pt x="839" y="51919"/>
                </a:cubicBezTo>
                <a:cubicBezTo>
                  <a:pt x="839" y="51939"/>
                  <a:pt x="842" y="51956"/>
                  <a:pt x="842" y="51976"/>
                </a:cubicBezTo>
                <a:cubicBezTo>
                  <a:pt x="842" y="51996"/>
                  <a:pt x="839" y="52013"/>
                  <a:pt x="839" y="52033"/>
                </a:cubicBezTo>
                <a:cubicBezTo>
                  <a:pt x="839" y="53616"/>
                  <a:pt x="2469" y="53638"/>
                  <a:pt x="2511" y="55180"/>
                </a:cubicBezTo>
                <a:cubicBezTo>
                  <a:pt x="2469" y="56726"/>
                  <a:pt x="839" y="56744"/>
                  <a:pt x="839" y="58328"/>
                </a:cubicBezTo>
                <a:cubicBezTo>
                  <a:pt x="839" y="59932"/>
                  <a:pt x="2512" y="59932"/>
                  <a:pt x="2512" y="61535"/>
                </a:cubicBezTo>
                <a:cubicBezTo>
                  <a:pt x="2512" y="63136"/>
                  <a:pt x="839" y="63136"/>
                  <a:pt x="839" y="64741"/>
                </a:cubicBezTo>
                <a:cubicBezTo>
                  <a:pt x="839" y="66344"/>
                  <a:pt x="2512" y="66344"/>
                  <a:pt x="2512" y="67949"/>
                </a:cubicBezTo>
                <a:cubicBezTo>
                  <a:pt x="2512" y="69550"/>
                  <a:pt x="839" y="69550"/>
                  <a:pt x="839" y="71155"/>
                </a:cubicBezTo>
                <a:cubicBezTo>
                  <a:pt x="839" y="72757"/>
                  <a:pt x="2512" y="72757"/>
                  <a:pt x="2512" y="74361"/>
                </a:cubicBezTo>
                <a:cubicBezTo>
                  <a:pt x="2512" y="75920"/>
                  <a:pt x="927" y="75963"/>
                  <a:pt x="843" y="77444"/>
                </a:cubicBezTo>
                <a:lnTo>
                  <a:pt x="839" y="77444"/>
                </a:lnTo>
                <a:cubicBezTo>
                  <a:pt x="839" y="77466"/>
                  <a:pt x="842" y="77485"/>
                  <a:pt x="842" y="77507"/>
                </a:cubicBezTo>
                <a:cubicBezTo>
                  <a:pt x="842" y="77528"/>
                  <a:pt x="839" y="77547"/>
                  <a:pt x="839" y="77568"/>
                </a:cubicBezTo>
                <a:lnTo>
                  <a:pt x="843" y="77568"/>
                </a:lnTo>
                <a:cubicBezTo>
                  <a:pt x="927" y="79049"/>
                  <a:pt x="2512" y="79092"/>
                  <a:pt x="2512" y="80653"/>
                </a:cubicBezTo>
                <a:cubicBezTo>
                  <a:pt x="2512" y="82254"/>
                  <a:pt x="839" y="82254"/>
                  <a:pt x="839" y="83858"/>
                </a:cubicBezTo>
                <a:cubicBezTo>
                  <a:pt x="839" y="85461"/>
                  <a:pt x="2512" y="85461"/>
                  <a:pt x="2512" y="87063"/>
                </a:cubicBezTo>
                <a:cubicBezTo>
                  <a:pt x="2512" y="88667"/>
                  <a:pt x="839" y="88667"/>
                  <a:pt x="839" y="90271"/>
                </a:cubicBezTo>
                <a:cubicBezTo>
                  <a:pt x="839" y="91875"/>
                  <a:pt x="2512" y="91875"/>
                  <a:pt x="2512" y="93477"/>
                </a:cubicBezTo>
                <a:cubicBezTo>
                  <a:pt x="2512" y="95079"/>
                  <a:pt x="839" y="95079"/>
                  <a:pt x="839" y="96684"/>
                </a:cubicBezTo>
                <a:cubicBezTo>
                  <a:pt x="839" y="98285"/>
                  <a:pt x="2512" y="98285"/>
                  <a:pt x="2512" y="99889"/>
                </a:cubicBezTo>
                <a:cubicBezTo>
                  <a:pt x="2512" y="101491"/>
                  <a:pt x="839" y="101491"/>
                  <a:pt x="839" y="103096"/>
                </a:cubicBezTo>
                <a:cubicBezTo>
                  <a:pt x="839" y="104697"/>
                  <a:pt x="2512" y="104697"/>
                  <a:pt x="2512" y="106300"/>
                </a:cubicBezTo>
                <a:cubicBezTo>
                  <a:pt x="2512" y="107904"/>
                  <a:pt x="839" y="107904"/>
                  <a:pt x="839" y="109506"/>
                </a:cubicBezTo>
                <a:cubicBezTo>
                  <a:pt x="839" y="111109"/>
                  <a:pt x="2512" y="111109"/>
                  <a:pt x="2512" y="112712"/>
                </a:cubicBezTo>
                <a:cubicBezTo>
                  <a:pt x="2512" y="114315"/>
                  <a:pt x="839" y="114315"/>
                  <a:pt x="839" y="115918"/>
                </a:cubicBezTo>
                <a:cubicBezTo>
                  <a:pt x="839" y="117520"/>
                  <a:pt x="2512" y="117520"/>
                  <a:pt x="2512" y="119126"/>
                </a:cubicBezTo>
                <a:cubicBezTo>
                  <a:pt x="2512" y="120726"/>
                  <a:pt x="839" y="120726"/>
                  <a:pt x="839" y="122330"/>
                </a:cubicBezTo>
                <a:cubicBezTo>
                  <a:pt x="839" y="123934"/>
                  <a:pt x="2512" y="123934"/>
                  <a:pt x="2512" y="125536"/>
                </a:cubicBezTo>
                <a:cubicBezTo>
                  <a:pt x="2512" y="127140"/>
                  <a:pt x="3" y="128057"/>
                  <a:pt x="1038" y="129282"/>
                </a:cubicBezTo>
                <a:cubicBezTo>
                  <a:pt x="1192" y="129464"/>
                  <a:pt x="1354" y="129539"/>
                  <a:pt x="1523" y="129539"/>
                </a:cubicBezTo>
                <a:cubicBezTo>
                  <a:pt x="2313" y="129539"/>
                  <a:pt x="3269" y="127905"/>
                  <a:pt x="4383" y="127905"/>
                </a:cubicBezTo>
                <a:cubicBezTo>
                  <a:pt x="5631" y="127905"/>
                  <a:pt x="5851" y="129542"/>
                  <a:pt x="6978" y="129542"/>
                </a:cubicBezTo>
                <a:cubicBezTo>
                  <a:pt x="7075" y="129542"/>
                  <a:pt x="7180" y="129530"/>
                  <a:pt x="7292" y="129503"/>
                </a:cubicBezTo>
                <a:cubicBezTo>
                  <a:pt x="8202" y="129286"/>
                  <a:pt x="8563" y="127905"/>
                  <a:pt x="9605" y="127905"/>
                </a:cubicBezTo>
                <a:cubicBezTo>
                  <a:pt x="9606" y="127905"/>
                  <a:pt x="9607" y="127905"/>
                  <a:pt x="9607" y="127905"/>
                </a:cubicBezTo>
                <a:cubicBezTo>
                  <a:pt x="10719" y="127909"/>
                  <a:pt x="11674" y="129539"/>
                  <a:pt x="12465" y="129539"/>
                </a:cubicBezTo>
                <a:cubicBezTo>
                  <a:pt x="12634" y="129539"/>
                  <a:pt x="12796" y="129464"/>
                  <a:pt x="12951" y="129282"/>
                </a:cubicBezTo>
                <a:cubicBezTo>
                  <a:pt x="13983" y="128056"/>
                  <a:pt x="11476" y="127140"/>
                  <a:pt x="11476" y="125535"/>
                </a:cubicBezTo>
                <a:cubicBezTo>
                  <a:pt x="11476" y="123929"/>
                  <a:pt x="13145" y="123928"/>
                  <a:pt x="13145" y="122324"/>
                </a:cubicBezTo>
                <a:cubicBezTo>
                  <a:pt x="13145" y="120724"/>
                  <a:pt x="11475" y="120724"/>
                  <a:pt x="11475" y="119118"/>
                </a:cubicBezTo>
                <a:cubicBezTo>
                  <a:pt x="11475" y="117516"/>
                  <a:pt x="13145" y="117516"/>
                  <a:pt x="13145" y="115911"/>
                </a:cubicBezTo>
                <a:cubicBezTo>
                  <a:pt x="13145" y="114310"/>
                  <a:pt x="11475" y="114310"/>
                  <a:pt x="11475" y="112705"/>
                </a:cubicBezTo>
                <a:cubicBezTo>
                  <a:pt x="11475" y="111103"/>
                  <a:pt x="13145" y="111103"/>
                  <a:pt x="13145" y="109498"/>
                </a:cubicBezTo>
                <a:cubicBezTo>
                  <a:pt x="13145" y="107897"/>
                  <a:pt x="11475" y="107897"/>
                  <a:pt x="11475" y="106293"/>
                </a:cubicBezTo>
                <a:cubicBezTo>
                  <a:pt x="11475" y="104690"/>
                  <a:pt x="13145" y="104691"/>
                  <a:pt x="13145" y="103086"/>
                </a:cubicBezTo>
                <a:cubicBezTo>
                  <a:pt x="13145" y="101485"/>
                  <a:pt x="11475" y="101485"/>
                  <a:pt x="11475" y="99881"/>
                </a:cubicBezTo>
                <a:cubicBezTo>
                  <a:pt x="11475" y="98281"/>
                  <a:pt x="13145" y="98281"/>
                  <a:pt x="13145" y="96676"/>
                </a:cubicBezTo>
                <a:cubicBezTo>
                  <a:pt x="13145" y="95073"/>
                  <a:pt x="11475" y="95073"/>
                  <a:pt x="11475" y="93470"/>
                </a:cubicBezTo>
                <a:cubicBezTo>
                  <a:pt x="11475" y="91867"/>
                  <a:pt x="13145" y="91867"/>
                  <a:pt x="13145" y="90264"/>
                </a:cubicBezTo>
                <a:cubicBezTo>
                  <a:pt x="13145" y="88661"/>
                  <a:pt x="11475" y="88661"/>
                  <a:pt x="11475" y="87056"/>
                </a:cubicBezTo>
                <a:cubicBezTo>
                  <a:pt x="11475" y="85456"/>
                  <a:pt x="13145" y="85456"/>
                  <a:pt x="13145" y="83852"/>
                </a:cubicBezTo>
                <a:cubicBezTo>
                  <a:pt x="13145" y="82248"/>
                  <a:pt x="11475" y="82248"/>
                  <a:pt x="11475" y="80646"/>
                </a:cubicBezTo>
                <a:cubicBezTo>
                  <a:pt x="11475" y="79086"/>
                  <a:pt x="13054" y="79044"/>
                  <a:pt x="13143" y="77568"/>
                </a:cubicBezTo>
                <a:lnTo>
                  <a:pt x="13145" y="77568"/>
                </a:lnTo>
                <a:cubicBezTo>
                  <a:pt x="13145" y="77547"/>
                  <a:pt x="13144" y="77525"/>
                  <a:pt x="13144" y="77504"/>
                </a:cubicBezTo>
                <a:cubicBezTo>
                  <a:pt x="13144" y="77483"/>
                  <a:pt x="13145" y="77461"/>
                  <a:pt x="13145" y="77440"/>
                </a:cubicBezTo>
                <a:lnTo>
                  <a:pt x="13143" y="77440"/>
                </a:lnTo>
                <a:cubicBezTo>
                  <a:pt x="13054" y="75966"/>
                  <a:pt x="11475" y="75920"/>
                  <a:pt x="11475" y="74363"/>
                </a:cubicBezTo>
                <a:cubicBezTo>
                  <a:pt x="11475" y="72763"/>
                  <a:pt x="13145" y="72763"/>
                  <a:pt x="13145" y="71157"/>
                </a:cubicBezTo>
                <a:cubicBezTo>
                  <a:pt x="13145" y="69555"/>
                  <a:pt x="11475" y="69555"/>
                  <a:pt x="11475" y="67952"/>
                </a:cubicBezTo>
                <a:cubicBezTo>
                  <a:pt x="11475" y="66349"/>
                  <a:pt x="13145" y="66349"/>
                  <a:pt x="13145" y="64746"/>
                </a:cubicBezTo>
                <a:cubicBezTo>
                  <a:pt x="13145" y="63143"/>
                  <a:pt x="11475" y="63143"/>
                  <a:pt x="11475" y="61538"/>
                </a:cubicBezTo>
                <a:cubicBezTo>
                  <a:pt x="11475" y="59937"/>
                  <a:pt x="13145" y="59937"/>
                  <a:pt x="13145" y="58334"/>
                </a:cubicBezTo>
                <a:cubicBezTo>
                  <a:pt x="13145" y="56750"/>
                  <a:pt x="11513" y="56729"/>
                  <a:pt x="11476" y="55182"/>
                </a:cubicBezTo>
                <a:cubicBezTo>
                  <a:pt x="11516" y="53634"/>
                  <a:pt x="13145" y="53615"/>
                  <a:pt x="13145" y="52031"/>
                </a:cubicBezTo>
                <a:cubicBezTo>
                  <a:pt x="13145" y="52013"/>
                  <a:pt x="13144" y="51996"/>
                  <a:pt x="13144" y="51977"/>
                </a:cubicBezTo>
                <a:cubicBezTo>
                  <a:pt x="13144" y="51960"/>
                  <a:pt x="13145" y="51942"/>
                  <a:pt x="13145" y="51925"/>
                </a:cubicBezTo>
                <a:cubicBezTo>
                  <a:pt x="13145" y="50338"/>
                  <a:pt x="11513" y="50320"/>
                  <a:pt x="11476" y="48773"/>
                </a:cubicBezTo>
                <a:cubicBezTo>
                  <a:pt x="11513" y="47225"/>
                  <a:pt x="13145" y="47205"/>
                  <a:pt x="13145" y="45621"/>
                </a:cubicBezTo>
                <a:cubicBezTo>
                  <a:pt x="13145" y="45604"/>
                  <a:pt x="13144" y="45585"/>
                  <a:pt x="13144" y="45568"/>
                </a:cubicBezTo>
                <a:cubicBezTo>
                  <a:pt x="13144" y="45550"/>
                  <a:pt x="13145" y="45533"/>
                  <a:pt x="13145" y="45514"/>
                </a:cubicBezTo>
                <a:cubicBezTo>
                  <a:pt x="13145" y="43929"/>
                  <a:pt x="11513" y="43909"/>
                  <a:pt x="11476" y="42361"/>
                </a:cubicBezTo>
                <a:cubicBezTo>
                  <a:pt x="11513" y="40813"/>
                  <a:pt x="13145" y="40793"/>
                  <a:pt x="13145" y="39208"/>
                </a:cubicBezTo>
                <a:cubicBezTo>
                  <a:pt x="13145" y="39191"/>
                  <a:pt x="13144" y="39172"/>
                  <a:pt x="13144" y="39155"/>
                </a:cubicBezTo>
                <a:cubicBezTo>
                  <a:pt x="13144" y="39137"/>
                  <a:pt x="13145" y="39120"/>
                  <a:pt x="13145" y="39101"/>
                </a:cubicBezTo>
                <a:cubicBezTo>
                  <a:pt x="13145" y="37516"/>
                  <a:pt x="11513" y="37496"/>
                  <a:pt x="11476" y="35949"/>
                </a:cubicBezTo>
                <a:cubicBezTo>
                  <a:pt x="11513" y="34401"/>
                  <a:pt x="13145" y="34382"/>
                  <a:pt x="13145" y="32799"/>
                </a:cubicBezTo>
                <a:cubicBezTo>
                  <a:pt x="13145" y="32780"/>
                  <a:pt x="13144" y="32763"/>
                  <a:pt x="13144" y="32745"/>
                </a:cubicBezTo>
                <a:cubicBezTo>
                  <a:pt x="13144" y="32728"/>
                  <a:pt x="13145" y="32709"/>
                  <a:pt x="13145" y="32692"/>
                </a:cubicBezTo>
                <a:cubicBezTo>
                  <a:pt x="13145" y="31108"/>
                  <a:pt x="11513" y="31087"/>
                  <a:pt x="11476" y="29540"/>
                </a:cubicBezTo>
                <a:cubicBezTo>
                  <a:pt x="11516" y="27993"/>
                  <a:pt x="13145" y="27973"/>
                  <a:pt x="13145" y="26388"/>
                </a:cubicBezTo>
                <a:cubicBezTo>
                  <a:pt x="13145" y="24787"/>
                  <a:pt x="11475" y="24787"/>
                  <a:pt x="11475" y="23184"/>
                </a:cubicBezTo>
                <a:cubicBezTo>
                  <a:pt x="11475" y="21580"/>
                  <a:pt x="13145" y="21580"/>
                  <a:pt x="13145" y="19976"/>
                </a:cubicBezTo>
                <a:cubicBezTo>
                  <a:pt x="13145" y="18376"/>
                  <a:pt x="11475" y="18376"/>
                  <a:pt x="11475" y="16770"/>
                </a:cubicBezTo>
                <a:cubicBezTo>
                  <a:pt x="11475" y="15168"/>
                  <a:pt x="13145" y="15168"/>
                  <a:pt x="13145" y="13566"/>
                </a:cubicBezTo>
                <a:cubicBezTo>
                  <a:pt x="13145" y="11962"/>
                  <a:pt x="11475" y="11962"/>
                  <a:pt x="11475" y="10359"/>
                </a:cubicBezTo>
                <a:cubicBezTo>
                  <a:pt x="11475" y="8783"/>
                  <a:pt x="13089" y="8755"/>
                  <a:pt x="13144" y="7232"/>
                </a:cubicBezTo>
                <a:lnTo>
                  <a:pt x="13145" y="7232"/>
                </a:lnTo>
                <a:cubicBezTo>
                  <a:pt x="13145" y="7218"/>
                  <a:pt x="13144" y="7205"/>
                  <a:pt x="13144" y="7192"/>
                </a:cubicBezTo>
                <a:cubicBezTo>
                  <a:pt x="13144" y="7181"/>
                  <a:pt x="13145" y="7167"/>
                  <a:pt x="13145" y="7154"/>
                </a:cubicBezTo>
                <a:lnTo>
                  <a:pt x="13144" y="7154"/>
                </a:lnTo>
                <a:cubicBezTo>
                  <a:pt x="13089" y="5630"/>
                  <a:pt x="11475" y="5604"/>
                  <a:pt x="11475" y="4028"/>
                </a:cubicBezTo>
                <a:cubicBezTo>
                  <a:pt x="11475" y="2425"/>
                  <a:pt x="13983" y="1506"/>
                  <a:pt x="12948" y="282"/>
                </a:cubicBezTo>
                <a:cubicBezTo>
                  <a:pt x="12794" y="100"/>
                  <a:pt x="12632" y="25"/>
                  <a:pt x="12463" y="25"/>
                </a:cubicBezTo>
                <a:cubicBezTo>
                  <a:pt x="11672" y="25"/>
                  <a:pt x="10717" y="1658"/>
                  <a:pt x="9601" y="1658"/>
                </a:cubicBezTo>
                <a:cubicBezTo>
                  <a:pt x="8381" y="1658"/>
                  <a:pt x="8117" y="0"/>
                  <a:pt x="6954" y="0"/>
                </a:cubicBezTo>
                <a:close/>
              </a:path>
            </a:pathLst>
          </a:custGeom>
          <a:solidFill>
            <a:srgbClr val="F6812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 name="TextBox 6">
            <a:extLst>
              <a:ext uri="{FF2B5EF4-FFF2-40B4-BE49-F238E27FC236}">
                <a16:creationId xmlns:a16="http://schemas.microsoft.com/office/drawing/2014/main" id="{8EE648DB-7625-8E9B-B2DD-6C596EA7EA00}"/>
              </a:ext>
            </a:extLst>
          </p:cNvPr>
          <p:cNvSpPr txBox="1"/>
          <p:nvPr/>
        </p:nvSpPr>
        <p:spPr>
          <a:xfrm>
            <a:off x="1178579" y="1759957"/>
            <a:ext cx="615479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chemeClr val="bg1"/>
                </a:solidFill>
                <a:effectLst/>
                <a:uLnTx/>
                <a:uFillTx/>
                <a:latin typeface="UTM Avo" panose="02040603050506020204" pitchFamily="18" charset="0"/>
              </a:rPr>
              <a:t>2. Thành </a:t>
            </a:r>
            <a:r>
              <a:rPr kumimoji="0" lang="en-US" sz="2000" b="1" i="0" u="none" strike="noStrike" kern="0" cap="none" spc="0" normalizeH="0" baseline="0" noProof="0" dirty="0" err="1">
                <a:ln>
                  <a:noFill/>
                </a:ln>
                <a:solidFill>
                  <a:schemeClr val="bg1"/>
                </a:solidFill>
                <a:effectLst/>
                <a:uLnTx/>
                <a:uFillTx/>
                <a:latin typeface="UTM Avo" panose="02040603050506020204" pitchFamily="18" charset="0"/>
              </a:rPr>
              <a:t>phần</a:t>
            </a:r>
            <a:r>
              <a:rPr kumimoji="0" lang="en-US" sz="2000" b="1"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000" b="1" i="0" u="none" strike="noStrike" kern="0" cap="none" spc="0" normalizeH="0" baseline="0" noProof="0" dirty="0" err="1">
                <a:ln>
                  <a:noFill/>
                </a:ln>
                <a:solidFill>
                  <a:schemeClr val="bg1"/>
                </a:solidFill>
                <a:effectLst/>
                <a:uLnTx/>
                <a:uFillTx/>
                <a:latin typeface="UTM Avo" panose="02040603050506020204" pitchFamily="18" charset="0"/>
              </a:rPr>
              <a:t>của</a:t>
            </a:r>
            <a:r>
              <a:rPr kumimoji="0" lang="en-US" sz="2000" b="1"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000" b="1" i="0" u="none" strike="noStrike" kern="0" cap="none" spc="0" normalizeH="0" baseline="0" noProof="0" dirty="0" err="1">
                <a:ln>
                  <a:noFill/>
                </a:ln>
                <a:solidFill>
                  <a:schemeClr val="bg1"/>
                </a:solidFill>
                <a:effectLst/>
                <a:uLnTx/>
                <a:uFillTx/>
                <a:latin typeface="UTM Avo" panose="02040603050506020204" pitchFamily="18" charset="0"/>
              </a:rPr>
              <a:t>máy</a:t>
            </a:r>
            <a:r>
              <a:rPr kumimoji="0" lang="en-US" sz="2000" b="1"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000" b="1" i="0" u="none" strike="noStrike" kern="0" cap="none" spc="0" normalizeH="0" baseline="0" noProof="0" dirty="0" err="1">
                <a:ln>
                  <a:noFill/>
                </a:ln>
                <a:solidFill>
                  <a:schemeClr val="bg1"/>
                </a:solidFill>
                <a:effectLst/>
                <a:uLnTx/>
                <a:uFillTx/>
                <a:latin typeface="UTM Avo" panose="02040603050506020204" pitchFamily="18" charset="0"/>
              </a:rPr>
              <a:t>tính</a:t>
            </a:r>
            <a:r>
              <a:rPr kumimoji="0" lang="en-US" sz="2000" b="1"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000" b="1" i="0" u="none" strike="noStrike" kern="0" cap="none" spc="0" normalizeH="0" baseline="0" noProof="0" dirty="0" err="1">
                <a:ln>
                  <a:noFill/>
                </a:ln>
                <a:solidFill>
                  <a:schemeClr val="bg1"/>
                </a:solidFill>
                <a:effectLst/>
                <a:uLnTx/>
                <a:uFillTx/>
                <a:latin typeface="UTM Avo" panose="02040603050506020204" pitchFamily="18" charset="0"/>
              </a:rPr>
              <a:t>và</a:t>
            </a:r>
            <a:r>
              <a:rPr kumimoji="0" lang="en-US" sz="2000" b="1"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000" b="1" i="0" u="none" strike="noStrike" kern="0" cap="none" spc="0" normalizeH="0" baseline="0" noProof="0" dirty="0" err="1">
                <a:ln>
                  <a:noFill/>
                </a:ln>
                <a:solidFill>
                  <a:schemeClr val="bg1"/>
                </a:solidFill>
                <a:effectLst/>
                <a:uLnTx/>
                <a:uFillTx/>
                <a:latin typeface="UTM Avo" panose="02040603050506020204" pitchFamily="18" charset="0"/>
              </a:rPr>
              <a:t>chức</a:t>
            </a:r>
            <a:r>
              <a:rPr kumimoji="0" lang="en-US" sz="2000" b="1" i="0" u="none" strike="noStrike" kern="0" cap="none" spc="0" normalizeH="0" baseline="0" noProof="0" dirty="0">
                <a:ln>
                  <a:noFill/>
                </a:ln>
                <a:solidFill>
                  <a:schemeClr val="bg1"/>
                </a:solidFill>
                <a:effectLst/>
                <a:uLnTx/>
                <a:uFillTx/>
                <a:latin typeface="UTM Avo" panose="02040603050506020204" pitchFamily="18" charset="0"/>
              </a:rPr>
              <a:t> </a:t>
            </a:r>
            <a:r>
              <a:rPr kumimoji="0" lang="en-US" sz="2000" b="1" i="0" u="none" strike="noStrike" kern="0" cap="none" spc="0" normalizeH="0" baseline="0" noProof="0" dirty="0" err="1">
                <a:ln>
                  <a:noFill/>
                </a:ln>
                <a:solidFill>
                  <a:schemeClr val="bg1"/>
                </a:solidFill>
                <a:effectLst/>
                <a:uLnTx/>
                <a:uFillTx/>
                <a:latin typeface="UTM Avo" panose="02040603050506020204" pitchFamily="18" charset="0"/>
              </a:rPr>
              <a:t>năng</a:t>
            </a:r>
            <a:endParaRPr kumimoji="0" lang="en-US" sz="2000" b="1" i="0" u="none" strike="noStrike" kern="0" cap="none" spc="0" normalizeH="0" baseline="0" noProof="0" dirty="0">
              <a:ln>
                <a:noFill/>
              </a:ln>
              <a:solidFill>
                <a:schemeClr val="bg1"/>
              </a:solidFill>
              <a:effectLst/>
              <a:uLnTx/>
              <a:uFillTx/>
              <a:latin typeface="UTM Avo" panose="02040603050506020204" pitchFamily="18" charset="0"/>
            </a:endParaRPr>
          </a:p>
        </p:txBody>
      </p:sp>
      <p:pic>
        <p:nvPicPr>
          <p:cNvPr id="8" name="Picture 8">
            <a:extLst>
              <a:ext uri="{FF2B5EF4-FFF2-40B4-BE49-F238E27FC236}">
                <a16:creationId xmlns:a16="http://schemas.microsoft.com/office/drawing/2014/main" id="{746739D6-E418-EEDF-D228-6699AF1D7AD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479604" y="3650337"/>
            <a:ext cx="1507726" cy="1603963"/>
          </a:xfrm>
          <a:prstGeom prst="rect">
            <a:avLst/>
          </a:prstGeom>
        </p:spPr>
      </p:pic>
      <p:pic>
        <p:nvPicPr>
          <p:cNvPr id="9" name="Picture 7">
            <a:extLst>
              <a:ext uri="{FF2B5EF4-FFF2-40B4-BE49-F238E27FC236}">
                <a16:creationId xmlns:a16="http://schemas.microsoft.com/office/drawing/2014/main" id="{0650C0F9-35A5-030A-898E-31667DAC077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0780994">
            <a:off x="5276958" y="5269727"/>
            <a:ext cx="1875567" cy="753637"/>
          </a:xfrm>
          <a:prstGeom prst="rect">
            <a:avLst/>
          </a:prstGeom>
        </p:spPr>
      </p:pic>
      <p:pic>
        <p:nvPicPr>
          <p:cNvPr id="10" name="Picture 9">
            <a:extLst>
              <a:ext uri="{FF2B5EF4-FFF2-40B4-BE49-F238E27FC236}">
                <a16:creationId xmlns:a16="http://schemas.microsoft.com/office/drawing/2014/main" id="{9E41DB99-5594-64B1-64EA-F287813B74D0}"/>
              </a:ext>
            </a:extLst>
          </p:cNvPr>
          <p:cNvPicPr>
            <a:picLocks noChangeAspect="1"/>
          </p:cNvPicPr>
          <p:nvPr/>
        </p:nvPicPr>
        <p:blipFill>
          <a:blip r:embed="rId10"/>
          <a:stretch>
            <a:fillRect/>
          </a:stretch>
        </p:blipFill>
        <p:spPr>
          <a:xfrm rot="15030475">
            <a:off x="7204930" y="4435962"/>
            <a:ext cx="351908" cy="525526"/>
          </a:xfrm>
          <a:prstGeom prst="rect">
            <a:avLst/>
          </a:prstGeom>
        </p:spPr>
      </p:pic>
      <p:pic>
        <p:nvPicPr>
          <p:cNvPr id="11" name="Picture 5">
            <a:extLst>
              <a:ext uri="{FF2B5EF4-FFF2-40B4-BE49-F238E27FC236}">
                <a16:creationId xmlns:a16="http://schemas.microsoft.com/office/drawing/2014/main" id="{C6D47C44-DDB4-9676-1C1F-B7B239B2B60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4406651" y="5211109"/>
            <a:ext cx="555570" cy="925950"/>
          </a:xfrm>
          <a:prstGeom prst="rect">
            <a:avLst/>
          </a:prstGeom>
        </p:spPr>
      </p:pic>
      <p:sp>
        <p:nvSpPr>
          <p:cNvPr id="12" name="TextBox 11">
            <a:extLst>
              <a:ext uri="{FF2B5EF4-FFF2-40B4-BE49-F238E27FC236}">
                <a16:creationId xmlns:a16="http://schemas.microsoft.com/office/drawing/2014/main" id="{390FA9B2-7102-6209-1D7E-D7D13A5EF5AE}"/>
              </a:ext>
            </a:extLst>
          </p:cNvPr>
          <p:cNvSpPr txBox="1"/>
          <p:nvPr/>
        </p:nvSpPr>
        <p:spPr>
          <a:xfrm>
            <a:off x="7439596" y="3429000"/>
            <a:ext cx="4002767" cy="442674"/>
          </a:xfrm>
          <a:prstGeom prst="roundRect">
            <a:avLst/>
          </a:prstGeom>
          <a:solidFill>
            <a:srgbClr val="FFAC8F">
              <a:lumMod val="40000"/>
              <a:lumOff val="60000"/>
            </a:srgbClr>
          </a:solidFill>
        </p:spPr>
        <p:txBody>
          <a:bodyPr wrap="square" rtlCol="0">
            <a:spAutoFit/>
          </a:bodyPr>
          <a:lstStyle/>
          <a:p>
            <a:pPr marL="0" marR="0" lvl="0" indent="0" algn="ctr" defTabSz="914400" eaLnBrk="1" fontAlgn="auto" latinLnBrk="0" hangingPunct="1">
              <a:spcBef>
                <a:spcPts val="0"/>
              </a:spcBef>
              <a:spcAft>
                <a:spcPts val="0"/>
              </a:spcAft>
              <a:buClrTx/>
              <a:buSzTx/>
              <a:buFontTx/>
              <a:buNone/>
              <a:tabLst/>
              <a:defRPr/>
            </a:pP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Màn</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hình</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hiển</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thị</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tin</a:t>
            </a:r>
          </a:p>
        </p:txBody>
      </p:sp>
      <p:sp>
        <p:nvSpPr>
          <p:cNvPr id="13" name="TextBox 12">
            <a:extLst>
              <a:ext uri="{FF2B5EF4-FFF2-40B4-BE49-F238E27FC236}">
                <a16:creationId xmlns:a16="http://schemas.microsoft.com/office/drawing/2014/main" id="{B20D37BD-EE32-7590-7144-71BA5B264063}"/>
              </a:ext>
            </a:extLst>
          </p:cNvPr>
          <p:cNvSpPr txBox="1"/>
          <p:nvPr/>
        </p:nvSpPr>
        <p:spPr>
          <a:xfrm>
            <a:off x="749637" y="3690593"/>
            <a:ext cx="2443311" cy="783193"/>
          </a:xfrm>
          <a:prstGeom prst="roundRect">
            <a:avLst/>
          </a:prstGeom>
          <a:solidFill>
            <a:srgbClr val="FFAC8F">
              <a:lumMod val="40000"/>
              <a:lumOff val="60000"/>
            </a:srgbClr>
          </a:solidFill>
        </p:spPr>
        <p:txBody>
          <a:bodyPr wrap="square" rtlCol="0">
            <a:spAutoFit/>
          </a:bodyPr>
          <a:lstStyle/>
          <a:p>
            <a:pPr marL="0" marR="0" lvl="0" indent="0" algn="ctr" defTabSz="914400" eaLnBrk="1" fontAlgn="auto" latinLnBrk="0" hangingPunct="1">
              <a:spcBef>
                <a:spcPts val="0"/>
              </a:spcBef>
              <a:spcAft>
                <a:spcPts val="0"/>
              </a:spcAft>
              <a:buClrTx/>
              <a:buSzTx/>
              <a:buFontTx/>
              <a:buNone/>
              <a:tabLst/>
              <a:defRPr/>
            </a:pP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Thân</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1" i="0" u="none" strike="noStrike" kern="0" cap="none" spc="0" normalizeH="0" baseline="0" noProof="0" dirty="0" err="1">
                <a:ln>
                  <a:noFill/>
                </a:ln>
                <a:solidFill>
                  <a:sysClr val="windowText" lastClr="000000"/>
                </a:solidFill>
                <a:effectLst/>
                <a:uLnTx/>
                <a:uFillTx/>
                <a:latin typeface="UTM Avo" panose="02040603050506020204" pitchFamily="18" charset="0"/>
              </a:rPr>
              <a:t>máy</a:t>
            </a: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lưu</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trữ</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xử</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lí</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thông</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tin</a:t>
            </a:r>
          </a:p>
        </p:txBody>
      </p:sp>
      <p:sp>
        <p:nvSpPr>
          <p:cNvPr id="14" name="TextBox 13">
            <a:extLst>
              <a:ext uri="{FF2B5EF4-FFF2-40B4-BE49-F238E27FC236}">
                <a16:creationId xmlns:a16="http://schemas.microsoft.com/office/drawing/2014/main" id="{800039D0-D95C-79DA-A170-A01D3B5F6562}"/>
              </a:ext>
            </a:extLst>
          </p:cNvPr>
          <p:cNvSpPr txBox="1"/>
          <p:nvPr/>
        </p:nvSpPr>
        <p:spPr>
          <a:xfrm>
            <a:off x="586586" y="5485007"/>
            <a:ext cx="2878087" cy="783193"/>
          </a:xfrm>
          <a:prstGeom prst="roundRect">
            <a:avLst/>
          </a:prstGeom>
          <a:solidFill>
            <a:srgbClr val="FFAC8F">
              <a:lumMod val="40000"/>
              <a:lumOff val="60000"/>
            </a:srgbClr>
          </a:solidFill>
        </p:spPr>
        <p:txBody>
          <a:bodyPr wrap="square" rtlCol="0">
            <a:spAutoFit/>
          </a:bodyPr>
          <a:lstStyle/>
          <a:p>
            <a:pPr marL="0" marR="0" lvl="0" indent="0" algn="ctr" defTabSz="914400" eaLnBrk="1" fontAlgn="auto" latinLnBrk="0" hangingPunct="1">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UTM Avo" panose="02040603050506020204" pitchFamily="18" charset="0"/>
              </a:rPr>
              <a:t>Loa: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phát</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âm</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thanh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từ</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máy</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tính</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000" b="0" i="0" u="none" strike="noStrike" kern="0" cap="none" spc="0" normalizeH="0" baseline="0" noProof="0" dirty="0" err="1">
                <a:ln>
                  <a:noFill/>
                </a:ln>
                <a:solidFill>
                  <a:sysClr val="windowText" lastClr="000000"/>
                </a:solidFill>
                <a:effectLst/>
                <a:uLnTx/>
                <a:uFillTx/>
                <a:latin typeface="UTM Avo" panose="02040603050506020204" pitchFamily="18" charset="0"/>
              </a:rPr>
              <a:t>ra</a:t>
            </a:r>
            <a:r>
              <a:rPr kumimoji="0" lang="en-US" sz="2000" b="0" i="0" u="none" strike="noStrike" kern="0" cap="none" spc="0" normalizeH="0" baseline="0" noProof="0" dirty="0">
                <a:ln>
                  <a:noFill/>
                </a:ln>
                <a:solidFill>
                  <a:sysClr val="windowText" lastClr="000000"/>
                </a:solidFill>
                <a:effectLst/>
                <a:uLnTx/>
                <a:uFillTx/>
                <a:latin typeface="UTM Avo" panose="02040603050506020204" pitchFamily="18" charset="0"/>
              </a:rPr>
              <a:t> </a:t>
            </a:r>
          </a:p>
        </p:txBody>
      </p:sp>
      <p:cxnSp>
        <p:nvCxnSpPr>
          <p:cNvPr id="15" name="Straight Arrow Connector 14">
            <a:extLst>
              <a:ext uri="{FF2B5EF4-FFF2-40B4-BE49-F238E27FC236}">
                <a16:creationId xmlns:a16="http://schemas.microsoft.com/office/drawing/2014/main" id="{8992FA97-9900-72BD-F4B4-B5FC65AF0F71}"/>
              </a:ext>
            </a:extLst>
          </p:cNvPr>
          <p:cNvCxnSpPr>
            <a:cxnSpLocks/>
            <a:stCxn id="8" idx="3"/>
            <a:endCxn id="12" idx="1"/>
          </p:cNvCxnSpPr>
          <p:nvPr/>
        </p:nvCxnSpPr>
        <p:spPr>
          <a:xfrm flipV="1">
            <a:off x="6987330" y="3650337"/>
            <a:ext cx="452266" cy="801982"/>
          </a:xfrm>
          <a:prstGeom prst="straightConnector1">
            <a:avLst/>
          </a:prstGeom>
          <a:noFill/>
          <a:ln w="9525" cap="flat" cmpd="sng" algn="ctr">
            <a:solidFill>
              <a:srgbClr val="FF0000"/>
            </a:solidFill>
            <a:prstDash val="solid"/>
            <a:tailEnd type="triangle"/>
          </a:ln>
          <a:effectLst/>
        </p:spPr>
      </p:cxnSp>
      <p:cxnSp>
        <p:nvCxnSpPr>
          <p:cNvPr id="16" name="Straight Arrow Connector 15">
            <a:extLst>
              <a:ext uri="{FF2B5EF4-FFF2-40B4-BE49-F238E27FC236}">
                <a16:creationId xmlns:a16="http://schemas.microsoft.com/office/drawing/2014/main" id="{9A96C342-98B9-B0D0-FFDF-7BE56CB327B8}"/>
              </a:ext>
            </a:extLst>
          </p:cNvPr>
          <p:cNvCxnSpPr>
            <a:cxnSpLocks/>
            <a:stCxn id="10" idx="1"/>
            <a:endCxn id="4" idx="1"/>
          </p:cNvCxnSpPr>
          <p:nvPr/>
        </p:nvCxnSpPr>
        <p:spPr>
          <a:xfrm>
            <a:off x="7439596" y="4864595"/>
            <a:ext cx="622619" cy="30470"/>
          </a:xfrm>
          <a:prstGeom prst="straightConnector1">
            <a:avLst/>
          </a:prstGeom>
          <a:noFill/>
          <a:ln w="9525" cap="flat" cmpd="sng" algn="ctr">
            <a:solidFill>
              <a:srgbClr val="FF0000"/>
            </a:solidFill>
            <a:prstDash val="solid"/>
            <a:tailEnd type="triangle"/>
          </a:ln>
          <a:effectLst/>
        </p:spPr>
      </p:cxnSp>
      <p:cxnSp>
        <p:nvCxnSpPr>
          <p:cNvPr id="17" name="Straight Arrow Connector 16">
            <a:extLst>
              <a:ext uri="{FF2B5EF4-FFF2-40B4-BE49-F238E27FC236}">
                <a16:creationId xmlns:a16="http://schemas.microsoft.com/office/drawing/2014/main" id="{46726181-B851-C9E9-7134-E6EBC4CA0380}"/>
              </a:ext>
            </a:extLst>
          </p:cNvPr>
          <p:cNvCxnSpPr>
            <a:stCxn id="13" idx="3"/>
            <a:endCxn id="2" idx="1"/>
          </p:cNvCxnSpPr>
          <p:nvPr/>
        </p:nvCxnSpPr>
        <p:spPr>
          <a:xfrm>
            <a:off x="3192948" y="4082190"/>
            <a:ext cx="891698" cy="282519"/>
          </a:xfrm>
          <a:prstGeom prst="straightConnector1">
            <a:avLst/>
          </a:prstGeom>
          <a:noFill/>
          <a:ln w="9525" cap="flat" cmpd="sng" algn="ctr">
            <a:solidFill>
              <a:srgbClr val="FF0000"/>
            </a:solidFill>
            <a:prstDash val="solid"/>
            <a:headEnd type="triangle"/>
            <a:tailEnd type="none"/>
          </a:ln>
          <a:effectLst/>
        </p:spPr>
      </p:cxnSp>
      <p:cxnSp>
        <p:nvCxnSpPr>
          <p:cNvPr id="18" name="Straight Arrow Connector 17">
            <a:extLst>
              <a:ext uri="{FF2B5EF4-FFF2-40B4-BE49-F238E27FC236}">
                <a16:creationId xmlns:a16="http://schemas.microsoft.com/office/drawing/2014/main" id="{2DF1CE95-0E89-989E-D9B1-29CFA8035B08}"/>
              </a:ext>
            </a:extLst>
          </p:cNvPr>
          <p:cNvCxnSpPr>
            <a:cxnSpLocks/>
            <a:stCxn id="14" idx="3"/>
            <a:endCxn id="11" idx="1"/>
          </p:cNvCxnSpPr>
          <p:nvPr/>
        </p:nvCxnSpPr>
        <p:spPr>
          <a:xfrm flipV="1">
            <a:off x="3464673" y="5674084"/>
            <a:ext cx="941978" cy="202520"/>
          </a:xfrm>
          <a:prstGeom prst="straightConnector1">
            <a:avLst/>
          </a:prstGeom>
          <a:noFill/>
          <a:ln w="9525" cap="flat" cmpd="sng" algn="ctr">
            <a:solidFill>
              <a:srgbClr val="FF0000"/>
            </a:solidFill>
            <a:prstDash val="solid"/>
            <a:headEnd type="triangle"/>
            <a:tailEnd type="none"/>
          </a:ln>
          <a:effectLst/>
        </p:spPr>
      </p:cxnSp>
    </p:spTree>
    <p:extLst>
      <p:ext uri="{BB962C8B-B14F-4D97-AF65-F5344CB8AC3E}">
        <p14:creationId xmlns:p14="http://schemas.microsoft.com/office/powerpoint/2010/main" val="80564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arn(inVertical)">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barn(inVertical)">
                                      <p:cBhvr>
                                        <p:cTn id="59" dur="50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barn(inVertical)">
                                      <p:cBhvr>
                                        <p:cTn id="64" dur="500"/>
                                        <p:tgtEl>
                                          <p:spTgt spid="5"/>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barn(inVertical)">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barn(inVertical)">
                                      <p:cBhvr>
                                        <p:cTn id="74" dur="500"/>
                                        <p:tgtEl>
                                          <p:spTgt spid="4"/>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barn(inVertical)">
                                      <p:cBhvr>
                                        <p:cTn id="79" dur="500"/>
                                        <p:tgtEl>
                                          <p:spTgt spid="15"/>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barn(inVertical)">
                                      <p:cBhvr>
                                        <p:cTn id="8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12" grpId="0" animBg="1"/>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19" name="Picture 17">
            <a:extLst>
              <a:ext uri="{FF2B5EF4-FFF2-40B4-BE49-F238E27FC236}">
                <a16:creationId xmlns:a16="http://schemas.microsoft.com/office/drawing/2014/main" id="{046679D8-D333-2306-7759-9B622285051B}"/>
              </a:ext>
            </a:extLst>
          </p:cNvPr>
          <p:cNvPicPr>
            <a:picLocks noChangeAspect="1"/>
          </p:cNvPicPr>
          <p:nvPr/>
        </p:nvPicPr>
        <p:blipFill>
          <a:blip r:embed="rId4"/>
          <a:srcRect/>
          <a:stretch>
            <a:fillRect/>
          </a:stretch>
        </p:blipFill>
        <p:spPr>
          <a:xfrm>
            <a:off x="3041607" y="2536772"/>
            <a:ext cx="1405402" cy="1743134"/>
          </a:xfrm>
          <a:prstGeom prst="rect">
            <a:avLst/>
          </a:prstGeom>
        </p:spPr>
      </p:pic>
      <p:pic>
        <p:nvPicPr>
          <p:cNvPr id="20" name="Picture 18">
            <a:extLst>
              <a:ext uri="{FF2B5EF4-FFF2-40B4-BE49-F238E27FC236}">
                <a16:creationId xmlns:a16="http://schemas.microsoft.com/office/drawing/2014/main" id="{7065A011-5633-4263-8815-5970C970E5D3}"/>
              </a:ext>
            </a:extLst>
          </p:cNvPr>
          <p:cNvPicPr>
            <a:picLocks noChangeAspect="1"/>
          </p:cNvPicPr>
          <p:nvPr/>
        </p:nvPicPr>
        <p:blipFill>
          <a:blip r:embed="rId5"/>
          <a:srcRect/>
          <a:stretch>
            <a:fillRect/>
          </a:stretch>
        </p:blipFill>
        <p:spPr>
          <a:xfrm>
            <a:off x="6462245" y="2334983"/>
            <a:ext cx="2104514" cy="1944923"/>
          </a:xfrm>
          <a:prstGeom prst="rect">
            <a:avLst/>
          </a:prstGeom>
        </p:spPr>
      </p:pic>
      <p:sp>
        <p:nvSpPr>
          <p:cNvPr id="21" name="TextBox 20">
            <a:extLst>
              <a:ext uri="{FF2B5EF4-FFF2-40B4-BE49-F238E27FC236}">
                <a16:creationId xmlns:a16="http://schemas.microsoft.com/office/drawing/2014/main" id="{2509D12F-E395-6CB1-982E-1F66C925B799}"/>
              </a:ext>
            </a:extLst>
          </p:cNvPr>
          <p:cNvSpPr txBox="1"/>
          <p:nvPr/>
        </p:nvSpPr>
        <p:spPr>
          <a:xfrm>
            <a:off x="3601721" y="1657826"/>
            <a:ext cx="4312573"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Trò</a:t>
            </a:r>
            <a:r>
              <a:rPr kumimoji="0" lang="en-US" sz="3000" b="1"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3000" b="1"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chơi</a:t>
            </a:r>
            <a:r>
              <a:rPr kumimoji="0" lang="en-US" sz="3000" b="1"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3000" b="1"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Tôi</a:t>
            </a:r>
            <a:r>
              <a:rPr kumimoji="0" lang="en-US" sz="3000" b="1"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3000" b="1"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là</a:t>
            </a:r>
            <a:r>
              <a:rPr kumimoji="0" lang="en-US" sz="3000" b="1" i="0" u="none" strike="noStrike" kern="0" cap="none" spc="0" normalizeH="0" baseline="0" noProof="0" dirty="0">
                <a:ln>
                  <a:noFill/>
                </a:ln>
                <a:solidFill>
                  <a:schemeClr val="accent2">
                    <a:lumMod val="50000"/>
                  </a:schemeClr>
                </a:solidFill>
                <a:effectLst/>
                <a:uLnTx/>
                <a:uFillTx/>
                <a:latin typeface="UTM Avo" panose="02040603050506020204" pitchFamily="18" charset="0"/>
              </a:rPr>
              <a:t> ai?”</a:t>
            </a:r>
          </a:p>
        </p:txBody>
      </p:sp>
      <p:sp>
        <p:nvSpPr>
          <p:cNvPr id="22" name="Rectangle: Rounded Corners 21">
            <a:extLst>
              <a:ext uri="{FF2B5EF4-FFF2-40B4-BE49-F238E27FC236}">
                <a16:creationId xmlns:a16="http://schemas.microsoft.com/office/drawing/2014/main" id="{7AB18E1F-ECBD-A053-7E50-D36F0699909E}"/>
              </a:ext>
            </a:extLst>
          </p:cNvPr>
          <p:cNvSpPr/>
          <p:nvPr/>
        </p:nvSpPr>
        <p:spPr>
          <a:xfrm>
            <a:off x="1930438" y="4279906"/>
            <a:ext cx="3627738" cy="1015663"/>
          </a:xfrm>
          <a:prstGeom prst="roundRect">
            <a:avLst/>
          </a:prstGeom>
          <a:solidFill>
            <a:srgbClr val="FFFF99"/>
          </a:solidFill>
          <a:ln w="25400" cap="flat" cmpd="sng" algn="ctr">
            <a:solidFill>
              <a:srgbClr val="FFFF99"/>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Tôi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giúp</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phát</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âm</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thanh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từ</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máy</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tính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ra</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môi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trường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a:t>
            </a:r>
          </a:p>
        </p:txBody>
      </p:sp>
      <p:sp>
        <p:nvSpPr>
          <p:cNvPr id="23" name="Rectangle: Rounded Corners 22">
            <a:extLst>
              <a:ext uri="{FF2B5EF4-FFF2-40B4-BE49-F238E27FC236}">
                <a16:creationId xmlns:a16="http://schemas.microsoft.com/office/drawing/2014/main" id="{D975F04A-3669-1E75-3397-4640EBECBEEE}"/>
              </a:ext>
            </a:extLst>
          </p:cNvPr>
          <p:cNvSpPr/>
          <p:nvPr/>
        </p:nvSpPr>
        <p:spPr>
          <a:xfrm>
            <a:off x="6096009" y="4308354"/>
            <a:ext cx="3363731" cy="1401993"/>
          </a:xfrm>
          <a:prstGeom prst="roundRect">
            <a:avLst/>
          </a:prstGeom>
          <a:solidFill>
            <a:srgbClr val="FFFF99"/>
          </a:solidFill>
          <a:ln w="25400" cap="flat" cmpd="sng" algn="ctr">
            <a:solidFill>
              <a:srgbClr val="FFFF99"/>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Tôi</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mang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các</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bộ</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phận</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lưu</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trữ</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xử</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lí</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thông</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tin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cho</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máy</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tính</a:t>
            </a:r>
            <a:r>
              <a:rPr kumimoji="0" lang="en-US" sz="2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a:t>
            </a:r>
          </a:p>
        </p:txBody>
      </p:sp>
      <p:pic>
        <p:nvPicPr>
          <p:cNvPr id="24" name="Picture 20">
            <a:extLst>
              <a:ext uri="{FF2B5EF4-FFF2-40B4-BE49-F238E27FC236}">
                <a16:creationId xmlns:a16="http://schemas.microsoft.com/office/drawing/2014/main" id="{C2736BF8-F154-B867-AD23-710EBF79C68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9856449">
            <a:off x="1865702" y="3829852"/>
            <a:ext cx="363269" cy="575786"/>
          </a:xfrm>
          <a:prstGeom prst="rect">
            <a:avLst/>
          </a:prstGeom>
        </p:spPr>
      </p:pic>
      <p:pic>
        <p:nvPicPr>
          <p:cNvPr id="25" name="Picture 20">
            <a:extLst>
              <a:ext uri="{FF2B5EF4-FFF2-40B4-BE49-F238E27FC236}">
                <a16:creationId xmlns:a16="http://schemas.microsoft.com/office/drawing/2014/main" id="{EAA29BB6-5B66-292B-2123-732DDCAA2B8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7409848">
            <a:off x="1614896" y="4144791"/>
            <a:ext cx="394734" cy="625659"/>
          </a:xfrm>
          <a:prstGeom prst="rect">
            <a:avLst/>
          </a:prstGeom>
        </p:spPr>
      </p:pic>
      <p:pic>
        <p:nvPicPr>
          <p:cNvPr id="26" name="Picture 20">
            <a:extLst>
              <a:ext uri="{FF2B5EF4-FFF2-40B4-BE49-F238E27FC236}">
                <a16:creationId xmlns:a16="http://schemas.microsoft.com/office/drawing/2014/main" id="{748AC0F7-516F-3764-C7BD-E56FC997E1B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494823">
            <a:off x="2240607" y="3800200"/>
            <a:ext cx="346884" cy="549815"/>
          </a:xfrm>
          <a:prstGeom prst="rect">
            <a:avLst/>
          </a:prstGeom>
        </p:spPr>
      </p:pic>
      <p:pic>
        <p:nvPicPr>
          <p:cNvPr id="27" name="Picture 20">
            <a:extLst>
              <a:ext uri="{FF2B5EF4-FFF2-40B4-BE49-F238E27FC236}">
                <a16:creationId xmlns:a16="http://schemas.microsoft.com/office/drawing/2014/main" id="{5FCC7CB4-96C1-2161-E931-50F1856BD11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785552">
            <a:off x="9706700" y="3791834"/>
            <a:ext cx="363269" cy="575786"/>
          </a:xfrm>
          <a:prstGeom prst="rect">
            <a:avLst/>
          </a:prstGeom>
        </p:spPr>
      </p:pic>
      <p:pic>
        <p:nvPicPr>
          <p:cNvPr id="28" name="Picture 20">
            <a:extLst>
              <a:ext uri="{FF2B5EF4-FFF2-40B4-BE49-F238E27FC236}">
                <a16:creationId xmlns:a16="http://schemas.microsoft.com/office/drawing/2014/main" id="{3F91A196-FDF3-C7C4-3ABE-0D99C04623D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338951">
            <a:off x="9314473" y="3694480"/>
            <a:ext cx="394734" cy="625659"/>
          </a:xfrm>
          <a:prstGeom prst="rect">
            <a:avLst/>
          </a:prstGeom>
        </p:spPr>
      </p:pic>
      <p:pic>
        <p:nvPicPr>
          <p:cNvPr id="29" name="Picture 20">
            <a:extLst>
              <a:ext uri="{FF2B5EF4-FFF2-40B4-BE49-F238E27FC236}">
                <a16:creationId xmlns:a16="http://schemas.microsoft.com/office/drawing/2014/main" id="{8D20B15C-0CE6-6A1B-9648-D4022DEC1E3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6023926">
            <a:off x="9834359" y="4273736"/>
            <a:ext cx="346884" cy="549815"/>
          </a:xfrm>
          <a:prstGeom prst="rect">
            <a:avLst/>
          </a:prstGeom>
        </p:spPr>
      </p:pic>
      <p:grpSp>
        <p:nvGrpSpPr>
          <p:cNvPr id="30" name="Google Shape;10690;p69">
            <a:extLst>
              <a:ext uri="{FF2B5EF4-FFF2-40B4-BE49-F238E27FC236}">
                <a16:creationId xmlns:a16="http://schemas.microsoft.com/office/drawing/2014/main" id="{96814316-A3DF-8D89-3761-C061AE3AC043}"/>
              </a:ext>
            </a:extLst>
          </p:cNvPr>
          <p:cNvGrpSpPr/>
          <p:nvPr/>
        </p:nvGrpSpPr>
        <p:grpSpPr>
          <a:xfrm>
            <a:off x="9666524" y="1400988"/>
            <a:ext cx="1111167" cy="1151631"/>
            <a:chOff x="7107584" y="4182635"/>
            <a:chExt cx="382982" cy="420525"/>
          </a:xfrm>
        </p:grpSpPr>
        <p:sp>
          <p:nvSpPr>
            <p:cNvPr id="31" name="Google Shape;10691;p69">
              <a:extLst>
                <a:ext uri="{FF2B5EF4-FFF2-40B4-BE49-F238E27FC236}">
                  <a16:creationId xmlns:a16="http://schemas.microsoft.com/office/drawing/2014/main" id="{D64164B1-BB95-4CBB-521E-29433C070766}"/>
                </a:ext>
              </a:extLst>
            </p:cNvPr>
            <p:cNvSpPr/>
            <p:nvPr/>
          </p:nvSpPr>
          <p:spPr>
            <a:xfrm>
              <a:off x="7114491" y="4295233"/>
              <a:ext cx="119751" cy="244199"/>
            </a:xfrm>
            <a:custGeom>
              <a:avLst/>
              <a:gdLst/>
              <a:ahLst/>
              <a:cxnLst/>
              <a:rect l="l" t="t" r="r" b="b"/>
              <a:pathLst>
                <a:path w="3901" h="7955" extrusionOk="0">
                  <a:moveTo>
                    <a:pt x="3324" y="0"/>
                  </a:moveTo>
                  <a:cubicBezTo>
                    <a:pt x="3263" y="0"/>
                    <a:pt x="3202" y="11"/>
                    <a:pt x="3142" y="33"/>
                  </a:cubicBezTo>
                  <a:cubicBezTo>
                    <a:pt x="2562" y="254"/>
                    <a:pt x="2103" y="716"/>
                    <a:pt x="1894" y="1301"/>
                  </a:cubicBezTo>
                  <a:cubicBezTo>
                    <a:pt x="1681" y="1884"/>
                    <a:pt x="1733" y="2528"/>
                    <a:pt x="2037" y="3072"/>
                  </a:cubicBezTo>
                  <a:cubicBezTo>
                    <a:pt x="2196" y="3357"/>
                    <a:pt x="2221" y="3691"/>
                    <a:pt x="2112" y="3995"/>
                  </a:cubicBezTo>
                  <a:cubicBezTo>
                    <a:pt x="2003" y="4302"/>
                    <a:pt x="1765" y="4539"/>
                    <a:pt x="1461" y="4655"/>
                  </a:cubicBezTo>
                  <a:cubicBezTo>
                    <a:pt x="880" y="4874"/>
                    <a:pt x="422" y="5338"/>
                    <a:pt x="212" y="5921"/>
                  </a:cubicBezTo>
                  <a:cubicBezTo>
                    <a:pt x="0" y="6506"/>
                    <a:pt x="52" y="7150"/>
                    <a:pt x="356" y="7694"/>
                  </a:cubicBezTo>
                  <a:cubicBezTo>
                    <a:pt x="418" y="7803"/>
                    <a:pt x="516" y="7885"/>
                    <a:pt x="626" y="7923"/>
                  </a:cubicBezTo>
                  <a:cubicBezTo>
                    <a:pt x="681" y="7944"/>
                    <a:pt x="740" y="7954"/>
                    <a:pt x="800" y="7954"/>
                  </a:cubicBezTo>
                  <a:cubicBezTo>
                    <a:pt x="885" y="7954"/>
                    <a:pt x="971" y="7933"/>
                    <a:pt x="1052" y="7889"/>
                  </a:cubicBezTo>
                  <a:cubicBezTo>
                    <a:pt x="1298" y="7750"/>
                    <a:pt x="1386" y="7439"/>
                    <a:pt x="1247" y="7193"/>
                  </a:cubicBezTo>
                  <a:cubicBezTo>
                    <a:pt x="1090" y="6910"/>
                    <a:pt x="1063" y="6574"/>
                    <a:pt x="1172" y="6270"/>
                  </a:cubicBezTo>
                  <a:cubicBezTo>
                    <a:pt x="1283" y="5964"/>
                    <a:pt x="1521" y="5726"/>
                    <a:pt x="1823" y="5610"/>
                  </a:cubicBezTo>
                  <a:cubicBezTo>
                    <a:pt x="2403" y="5392"/>
                    <a:pt x="2862" y="4929"/>
                    <a:pt x="3074" y="4345"/>
                  </a:cubicBezTo>
                  <a:cubicBezTo>
                    <a:pt x="3286" y="3762"/>
                    <a:pt x="3234" y="3115"/>
                    <a:pt x="2928" y="2573"/>
                  </a:cubicBezTo>
                  <a:cubicBezTo>
                    <a:pt x="2772" y="2288"/>
                    <a:pt x="2744" y="1954"/>
                    <a:pt x="2853" y="1648"/>
                  </a:cubicBezTo>
                  <a:cubicBezTo>
                    <a:pt x="2964" y="1344"/>
                    <a:pt x="3202" y="1106"/>
                    <a:pt x="3504" y="991"/>
                  </a:cubicBezTo>
                  <a:cubicBezTo>
                    <a:pt x="3770" y="890"/>
                    <a:pt x="3900" y="597"/>
                    <a:pt x="3802" y="331"/>
                  </a:cubicBezTo>
                  <a:cubicBezTo>
                    <a:pt x="3725" y="125"/>
                    <a:pt x="3531" y="0"/>
                    <a:pt x="3324"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2" name="Google Shape;10692;p69">
              <a:extLst>
                <a:ext uri="{FF2B5EF4-FFF2-40B4-BE49-F238E27FC236}">
                  <a16:creationId xmlns:a16="http://schemas.microsoft.com/office/drawing/2014/main" id="{C8933CC0-FE4E-4F8D-F9BA-B52824D73FBD}"/>
                </a:ext>
              </a:extLst>
            </p:cNvPr>
            <p:cNvSpPr/>
            <p:nvPr/>
          </p:nvSpPr>
          <p:spPr>
            <a:xfrm>
              <a:off x="7210482" y="4299009"/>
              <a:ext cx="119751" cy="244229"/>
            </a:xfrm>
            <a:custGeom>
              <a:avLst/>
              <a:gdLst/>
              <a:ahLst/>
              <a:cxnLst/>
              <a:rect l="l" t="t" r="r" b="b"/>
              <a:pathLst>
                <a:path w="3901" h="7956" extrusionOk="0">
                  <a:moveTo>
                    <a:pt x="3099" y="0"/>
                  </a:moveTo>
                  <a:cubicBezTo>
                    <a:pt x="3014" y="0"/>
                    <a:pt x="2928" y="22"/>
                    <a:pt x="2849" y="67"/>
                  </a:cubicBezTo>
                  <a:cubicBezTo>
                    <a:pt x="2602" y="206"/>
                    <a:pt x="2515" y="516"/>
                    <a:pt x="2654" y="763"/>
                  </a:cubicBezTo>
                  <a:cubicBezTo>
                    <a:pt x="2810" y="1048"/>
                    <a:pt x="2838" y="1382"/>
                    <a:pt x="2729" y="1686"/>
                  </a:cubicBezTo>
                  <a:cubicBezTo>
                    <a:pt x="2617" y="1992"/>
                    <a:pt x="2380" y="2230"/>
                    <a:pt x="2078" y="2345"/>
                  </a:cubicBezTo>
                  <a:cubicBezTo>
                    <a:pt x="1497" y="2564"/>
                    <a:pt x="1039" y="3029"/>
                    <a:pt x="827" y="3611"/>
                  </a:cubicBezTo>
                  <a:cubicBezTo>
                    <a:pt x="615" y="4196"/>
                    <a:pt x="666" y="4841"/>
                    <a:pt x="973" y="5385"/>
                  </a:cubicBezTo>
                  <a:cubicBezTo>
                    <a:pt x="1129" y="5667"/>
                    <a:pt x="1157" y="6001"/>
                    <a:pt x="1047" y="6308"/>
                  </a:cubicBezTo>
                  <a:cubicBezTo>
                    <a:pt x="936" y="6612"/>
                    <a:pt x="698" y="6852"/>
                    <a:pt x="396" y="6965"/>
                  </a:cubicBezTo>
                  <a:cubicBezTo>
                    <a:pt x="131" y="7066"/>
                    <a:pt x="0" y="7359"/>
                    <a:pt x="99" y="7625"/>
                  </a:cubicBezTo>
                  <a:cubicBezTo>
                    <a:pt x="152" y="7768"/>
                    <a:pt x="268" y="7875"/>
                    <a:pt x="401" y="7925"/>
                  </a:cubicBezTo>
                  <a:cubicBezTo>
                    <a:pt x="456" y="7945"/>
                    <a:pt x="515" y="7956"/>
                    <a:pt x="575" y="7956"/>
                  </a:cubicBezTo>
                  <a:cubicBezTo>
                    <a:pt x="635" y="7956"/>
                    <a:pt x="696" y="7945"/>
                    <a:pt x="756" y="7922"/>
                  </a:cubicBezTo>
                  <a:cubicBezTo>
                    <a:pt x="1339" y="7702"/>
                    <a:pt x="1797" y="7239"/>
                    <a:pt x="2007" y="6655"/>
                  </a:cubicBezTo>
                  <a:cubicBezTo>
                    <a:pt x="2219" y="6072"/>
                    <a:pt x="2168" y="5427"/>
                    <a:pt x="1863" y="4883"/>
                  </a:cubicBezTo>
                  <a:cubicBezTo>
                    <a:pt x="1705" y="4598"/>
                    <a:pt x="1679" y="4264"/>
                    <a:pt x="1789" y="3960"/>
                  </a:cubicBezTo>
                  <a:cubicBezTo>
                    <a:pt x="1898" y="3654"/>
                    <a:pt x="2135" y="3416"/>
                    <a:pt x="2440" y="3301"/>
                  </a:cubicBezTo>
                  <a:cubicBezTo>
                    <a:pt x="3020" y="3082"/>
                    <a:pt x="3478" y="2617"/>
                    <a:pt x="3688" y="2035"/>
                  </a:cubicBezTo>
                  <a:cubicBezTo>
                    <a:pt x="3900" y="1450"/>
                    <a:pt x="3849" y="805"/>
                    <a:pt x="3545" y="261"/>
                  </a:cubicBezTo>
                  <a:cubicBezTo>
                    <a:pt x="3450" y="95"/>
                    <a:pt x="3277" y="0"/>
                    <a:pt x="3099"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3" name="Google Shape;10693;p69">
              <a:extLst>
                <a:ext uri="{FF2B5EF4-FFF2-40B4-BE49-F238E27FC236}">
                  <a16:creationId xmlns:a16="http://schemas.microsoft.com/office/drawing/2014/main" id="{865E5D65-6D23-7F94-B3C7-086BD271A1E7}"/>
                </a:ext>
              </a:extLst>
            </p:cNvPr>
            <p:cNvSpPr/>
            <p:nvPr/>
          </p:nvSpPr>
          <p:spPr>
            <a:xfrm>
              <a:off x="7279367" y="4352730"/>
              <a:ext cx="119812" cy="244229"/>
            </a:xfrm>
            <a:custGeom>
              <a:avLst/>
              <a:gdLst/>
              <a:ahLst/>
              <a:cxnLst/>
              <a:rect l="l" t="t" r="r" b="b"/>
              <a:pathLst>
                <a:path w="3903" h="7956" extrusionOk="0">
                  <a:moveTo>
                    <a:pt x="3100" y="1"/>
                  </a:moveTo>
                  <a:cubicBezTo>
                    <a:pt x="3016" y="1"/>
                    <a:pt x="2930" y="22"/>
                    <a:pt x="2851" y="66"/>
                  </a:cubicBezTo>
                  <a:cubicBezTo>
                    <a:pt x="2605" y="206"/>
                    <a:pt x="2515" y="516"/>
                    <a:pt x="2654" y="762"/>
                  </a:cubicBezTo>
                  <a:cubicBezTo>
                    <a:pt x="2813" y="1047"/>
                    <a:pt x="2841" y="1381"/>
                    <a:pt x="2729" y="1688"/>
                  </a:cubicBezTo>
                  <a:cubicBezTo>
                    <a:pt x="2620" y="1992"/>
                    <a:pt x="2382" y="2230"/>
                    <a:pt x="2080" y="2345"/>
                  </a:cubicBezTo>
                  <a:cubicBezTo>
                    <a:pt x="1498" y="2566"/>
                    <a:pt x="1042" y="3028"/>
                    <a:pt x="830" y="3611"/>
                  </a:cubicBezTo>
                  <a:cubicBezTo>
                    <a:pt x="618" y="4196"/>
                    <a:pt x="669" y="4840"/>
                    <a:pt x="973" y="5384"/>
                  </a:cubicBezTo>
                  <a:cubicBezTo>
                    <a:pt x="1132" y="5669"/>
                    <a:pt x="1159" y="6003"/>
                    <a:pt x="1048" y="6307"/>
                  </a:cubicBezTo>
                  <a:cubicBezTo>
                    <a:pt x="939" y="6614"/>
                    <a:pt x="701" y="6851"/>
                    <a:pt x="399" y="6967"/>
                  </a:cubicBezTo>
                  <a:cubicBezTo>
                    <a:pt x="133" y="7066"/>
                    <a:pt x="1" y="7361"/>
                    <a:pt x="101" y="7625"/>
                  </a:cubicBezTo>
                  <a:cubicBezTo>
                    <a:pt x="155" y="7770"/>
                    <a:pt x="268" y="7877"/>
                    <a:pt x="403" y="7924"/>
                  </a:cubicBezTo>
                  <a:cubicBezTo>
                    <a:pt x="460" y="7945"/>
                    <a:pt x="519" y="7955"/>
                    <a:pt x="579" y="7955"/>
                  </a:cubicBezTo>
                  <a:cubicBezTo>
                    <a:pt x="638" y="7955"/>
                    <a:pt x="699" y="7945"/>
                    <a:pt x="759" y="7922"/>
                  </a:cubicBezTo>
                  <a:cubicBezTo>
                    <a:pt x="1339" y="7704"/>
                    <a:pt x="1798" y="7239"/>
                    <a:pt x="2010" y="6656"/>
                  </a:cubicBezTo>
                  <a:cubicBezTo>
                    <a:pt x="2222" y="6072"/>
                    <a:pt x="2170" y="5427"/>
                    <a:pt x="1866" y="4883"/>
                  </a:cubicBezTo>
                  <a:cubicBezTo>
                    <a:pt x="1708" y="4600"/>
                    <a:pt x="1680" y="4264"/>
                    <a:pt x="1791" y="3960"/>
                  </a:cubicBezTo>
                  <a:cubicBezTo>
                    <a:pt x="1900" y="3654"/>
                    <a:pt x="2138" y="3416"/>
                    <a:pt x="2440" y="3300"/>
                  </a:cubicBezTo>
                  <a:cubicBezTo>
                    <a:pt x="3023" y="3082"/>
                    <a:pt x="3479" y="2619"/>
                    <a:pt x="3691" y="2035"/>
                  </a:cubicBezTo>
                  <a:cubicBezTo>
                    <a:pt x="3903" y="1452"/>
                    <a:pt x="3852" y="805"/>
                    <a:pt x="3547" y="263"/>
                  </a:cubicBezTo>
                  <a:cubicBezTo>
                    <a:pt x="3453" y="96"/>
                    <a:pt x="3279" y="1"/>
                    <a:pt x="3100" y="1"/>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4" name="Google Shape;10694;p69">
              <a:extLst>
                <a:ext uri="{FF2B5EF4-FFF2-40B4-BE49-F238E27FC236}">
                  <a16:creationId xmlns:a16="http://schemas.microsoft.com/office/drawing/2014/main" id="{8E8565C3-5309-57FC-AA75-DF75586CBDBB}"/>
                </a:ext>
              </a:extLst>
            </p:cNvPr>
            <p:cNvSpPr/>
            <p:nvPr/>
          </p:nvSpPr>
          <p:spPr>
            <a:xfrm>
              <a:off x="7125081" y="4189112"/>
              <a:ext cx="358608" cy="236770"/>
            </a:xfrm>
            <a:custGeom>
              <a:avLst/>
              <a:gdLst/>
              <a:ahLst/>
              <a:cxnLst/>
              <a:rect l="l" t="t" r="r" b="b"/>
              <a:pathLst>
                <a:path w="11682" h="7713" extrusionOk="0">
                  <a:moveTo>
                    <a:pt x="5420" y="0"/>
                  </a:moveTo>
                  <a:cubicBezTo>
                    <a:pt x="3462" y="0"/>
                    <a:pt x="1597" y="961"/>
                    <a:pt x="467" y="2584"/>
                  </a:cubicBezTo>
                  <a:cubicBezTo>
                    <a:pt x="0" y="3253"/>
                    <a:pt x="296" y="4182"/>
                    <a:pt x="1060" y="4463"/>
                  </a:cubicBezTo>
                  <a:lnTo>
                    <a:pt x="9783" y="7637"/>
                  </a:lnTo>
                  <a:cubicBezTo>
                    <a:pt x="9925" y="7688"/>
                    <a:pt x="10068" y="7712"/>
                    <a:pt x="10208" y="7712"/>
                  </a:cubicBezTo>
                  <a:cubicBezTo>
                    <a:pt x="10827" y="7712"/>
                    <a:pt x="11386" y="7242"/>
                    <a:pt x="11445" y="6579"/>
                  </a:cubicBezTo>
                  <a:cubicBezTo>
                    <a:pt x="11681" y="3916"/>
                    <a:pt x="10120" y="1323"/>
                    <a:pt x="7488" y="368"/>
                  </a:cubicBezTo>
                  <a:cubicBezTo>
                    <a:pt x="6805" y="118"/>
                    <a:pt x="6107" y="0"/>
                    <a:pt x="5420"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5" name="Google Shape;10695;p69">
              <a:extLst>
                <a:ext uri="{FF2B5EF4-FFF2-40B4-BE49-F238E27FC236}">
                  <a16:creationId xmlns:a16="http://schemas.microsoft.com/office/drawing/2014/main" id="{26FF5112-4FBC-77CF-47AC-CEBBD3E520ED}"/>
                </a:ext>
              </a:extLst>
            </p:cNvPr>
            <p:cNvSpPr/>
            <p:nvPr/>
          </p:nvSpPr>
          <p:spPr>
            <a:xfrm>
              <a:off x="7241241" y="4264014"/>
              <a:ext cx="32631" cy="19554"/>
            </a:xfrm>
            <a:custGeom>
              <a:avLst/>
              <a:gdLst/>
              <a:ahLst/>
              <a:cxnLst/>
              <a:rect l="l" t="t" r="r" b="b"/>
              <a:pathLst>
                <a:path w="1063" h="637" extrusionOk="0">
                  <a:moveTo>
                    <a:pt x="240" y="0"/>
                  </a:moveTo>
                  <a:cubicBezTo>
                    <a:pt x="152" y="0"/>
                    <a:pt x="73" y="53"/>
                    <a:pt x="41" y="138"/>
                  </a:cubicBezTo>
                  <a:cubicBezTo>
                    <a:pt x="0" y="249"/>
                    <a:pt x="58" y="371"/>
                    <a:pt x="168" y="412"/>
                  </a:cubicBezTo>
                  <a:lnTo>
                    <a:pt x="748" y="624"/>
                  </a:lnTo>
                  <a:cubicBezTo>
                    <a:pt x="774" y="630"/>
                    <a:pt x="797" y="637"/>
                    <a:pt x="821" y="637"/>
                  </a:cubicBezTo>
                  <a:cubicBezTo>
                    <a:pt x="909" y="637"/>
                    <a:pt x="990" y="583"/>
                    <a:pt x="1022" y="498"/>
                  </a:cubicBezTo>
                  <a:cubicBezTo>
                    <a:pt x="1063" y="388"/>
                    <a:pt x="1005" y="264"/>
                    <a:pt x="896" y="224"/>
                  </a:cubicBezTo>
                  <a:lnTo>
                    <a:pt x="315" y="14"/>
                  </a:lnTo>
                  <a:cubicBezTo>
                    <a:pt x="290" y="5"/>
                    <a:pt x="265" y="0"/>
                    <a:pt x="240"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6" name="Google Shape;10696;p69">
              <a:extLst>
                <a:ext uri="{FF2B5EF4-FFF2-40B4-BE49-F238E27FC236}">
                  <a16:creationId xmlns:a16="http://schemas.microsoft.com/office/drawing/2014/main" id="{68105993-702B-F020-B054-66F626388D3D}"/>
                </a:ext>
              </a:extLst>
            </p:cNvPr>
            <p:cNvSpPr/>
            <p:nvPr/>
          </p:nvSpPr>
          <p:spPr>
            <a:xfrm>
              <a:off x="7366087" y="4309446"/>
              <a:ext cx="32570" cy="19554"/>
            </a:xfrm>
            <a:custGeom>
              <a:avLst/>
              <a:gdLst/>
              <a:ahLst/>
              <a:cxnLst/>
              <a:rect l="l" t="t" r="r" b="b"/>
              <a:pathLst>
                <a:path w="1061" h="637" extrusionOk="0">
                  <a:moveTo>
                    <a:pt x="239" y="0"/>
                  </a:moveTo>
                  <a:cubicBezTo>
                    <a:pt x="153" y="0"/>
                    <a:pt x="73" y="53"/>
                    <a:pt x="41" y="140"/>
                  </a:cubicBezTo>
                  <a:cubicBezTo>
                    <a:pt x="1" y="249"/>
                    <a:pt x="56" y="371"/>
                    <a:pt x="168" y="412"/>
                  </a:cubicBezTo>
                  <a:lnTo>
                    <a:pt x="748" y="624"/>
                  </a:lnTo>
                  <a:cubicBezTo>
                    <a:pt x="772" y="633"/>
                    <a:pt x="797" y="637"/>
                    <a:pt x="821" y="637"/>
                  </a:cubicBezTo>
                  <a:cubicBezTo>
                    <a:pt x="909" y="637"/>
                    <a:pt x="990" y="583"/>
                    <a:pt x="1022" y="498"/>
                  </a:cubicBezTo>
                  <a:cubicBezTo>
                    <a:pt x="1061" y="388"/>
                    <a:pt x="1005" y="264"/>
                    <a:pt x="896" y="226"/>
                  </a:cubicBezTo>
                  <a:lnTo>
                    <a:pt x="313" y="14"/>
                  </a:lnTo>
                  <a:cubicBezTo>
                    <a:pt x="289" y="5"/>
                    <a:pt x="264" y="0"/>
                    <a:pt x="239"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7" name="Google Shape;10697;p69">
              <a:extLst>
                <a:ext uri="{FF2B5EF4-FFF2-40B4-BE49-F238E27FC236}">
                  <a16:creationId xmlns:a16="http://schemas.microsoft.com/office/drawing/2014/main" id="{63B5E9E5-2729-B47C-5FCF-AE61E1C20F41}"/>
                </a:ext>
              </a:extLst>
            </p:cNvPr>
            <p:cNvSpPr/>
            <p:nvPr/>
          </p:nvSpPr>
          <p:spPr>
            <a:xfrm>
              <a:off x="7425518" y="4304074"/>
              <a:ext cx="53352" cy="85769"/>
            </a:xfrm>
            <a:custGeom>
              <a:avLst/>
              <a:gdLst/>
              <a:ahLst/>
              <a:cxnLst/>
              <a:rect l="l" t="t" r="r" b="b"/>
              <a:pathLst>
                <a:path w="1738" h="2794" extrusionOk="0">
                  <a:moveTo>
                    <a:pt x="1222" y="0"/>
                  </a:moveTo>
                  <a:cubicBezTo>
                    <a:pt x="795" y="122"/>
                    <a:pt x="431" y="437"/>
                    <a:pt x="268" y="885"/>
                  </a:cubicBezTo>
                  <a:cubicBezTo>
                    <a:pt x="1" y="1624"/>
                    <a:pt x="382" y="2440"/>
                    <a:pt x="1121" y="2707"/>
                  </a:cubicBezTo>
                  <a:cubicBezTo>
                    <a:pt x="1282" y="2766"/>
                    <a:pt x="1447" y="2794"/>
                    <a:pt x="1610" y="2794"/>
                  </a:cubicBezTo>
                  <a:cubicBezTo>
                    <a:pt x="1627" y="2794"/>
                    <a:pt x="1644" y="2794"/>
                    <a:pt x="1661" y="2793"/>
                  </a:cubicBezTo>
                  <a:cubicBezTo>
                    <a:pt x="1738" y="1827"/>
                    <a:pt x="1581" y="872"/>
                    <a:pt x="1222"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8" name="Google Shape;10698;p69">
              <a:extLst>
                <a:ext uri="{FF2B5EF4-FFF2-40B4-BE49-F238E27FC236}">
                  <a16:creationId xmlns:a16="http://schemas.microsoft.com/office/drawing/2014/main" id="{168C0FBE-D2B2-5AF1-718A-F11755784474}"/>
                </a:ext>
              </a:extLst>
            </p:cNvPr>
            <p:cNvSpPr/>
            <p:nvPr/>
          </p:nvSpPr>
          <p:spPr>
            <a:xfrm>
              <a:off x="7124989" y="4247990"/>
              <a:ext cx="66184" cy="79967"/>
            </a:xfrm>
            <a:custGeom>
              <a:avLst/>
              <a:gdLst/>
              <a:ahLst/>
              <a:cxnLst/>
              <a:rect l="l" t="t" r="r" b="b"/>
              <a:pathLst>
                <a:path w="2156" h="2605" extrusionOk="0">
                  <a:moveTo>
                    <a:pt x="1008" y="0"/>
                  </a:moveTo>
                  <a:cubicBezTo>
                    <a:pt x="815" y="206"/>
                    <a:pt x="633" y="429"/>
                    <a:pt x="466" y="666"/>
                  </a:cubicBezTo>
                  <a:cubicBezTo>
                    <a:pt x="1" y="1335"/>
                    <a:pt x="294" y="2264"/>
                    <a:pt x="1061" y="2545"/>
                  </a:cubicBezTo>
                  <a:lnTo>
                    <a:pt x="1220" y="2605"/>
                  </a:lnTo>
                  <a:cubicBezTo>
                    <a:pt x="1515" y="2444"/>
                    <a:pt x="1759" y="2178"/>
                    <a:pt x="1886" y="1836"/>
                  </a:cubicBezTo>
                  <a:cubicBezTo>
                    <a:pt x="2155" y="1095"/>
                    <a:pt x="1776" y="277"/>
                    <a:pt x="1038" y="9"/>
                  </a:cubicBezTo>
                  <a:cubicBezTo>
                    <a:pt x="1027" y="7"/>
                    <a:pt x="1018" y="5"/>
                    <a:pt x="1008"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9" name="Google Shape;10699;p69">
              <a:extLst>
                <a:ext uri="{FF2B5EF4-FFF2-40B4-BE49-F238E27FC236}">
                  <a16:creationId xmlns:a16="http://schemas.microsoft.com/office/drawing/2014/main" id="{B1282FBF-EBA2-8210-9B72-7F3EFA766A5D}"/>
                </a:ext>
              </a:extLst>
            </p:cNvPr>
            <p:cNvSpPr/>
            <p:nvPr/>
          </p:nvSpPr>
          <p:spPr>
            <a:xfrm>
              <a:off x="7209100" y="4189204"/>
              <a:ext cx="78708" cy="37512"/>
            </a:xfrm>
            <a:custGeom>
              <a:avLst/>
              <a:gdLst/>
              <a:ahLst/>
              <a:cxnLst/>
              <a:rect l="l" t="t" r="r" b="b"/>
              <a:pathLst>
                <a:path w="2564" h="1222" extrusionOk="0">
                  <a:moveTo>
                    <a:pt x="2564" y="1"/>
                  </a:moveTo>
                  <a:lnTo>
                    <a:pt x="2564" y="1"/>
                  </a:lnTo>
                  <a:cubicBezTo>
                    <a:pt x="1666" y="20"/>
                    <a:pt x="790" y="238"/>
                    <a:pt x="0" y="630"/>
                  </a:cubicBezTo>
                  <a:cubicBezTo>
                    <a:pt x="161" y="853"/>
                    <a:pt x="388" y="1033"/>
                    <a:pt x="668" y="1136"/>
                  </a:cubicBezTo>
                  <a:cubicBezTo>
                    <a:pt x="829" y="1194"/>
                    <a:pt x="992" y="1221"/>
                    <a:pt x="1154" y="1221"/>
                  </a:cubicBezTo>
                  <a:cubicBezTo>
                    <a:pt x="1735" y="1221"/>
                    <a:pt x="2281" y="862"/>
                    <a:pt x="2491" y="283"/>
                  </a:cubicBezTo>
                  <a:cubicBezTo>
                    <a:pt x="2527" y="191"/>
                    <a:pt x="2549" y="95"/>
                    <a:pt x="2564" y="1"/>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0" name="Google Shape;10700;p69">
              <a:extLst>
                <a:ext uri="{FF2B5EF4-FFF2-40B4-BE49-F238E27FC236}">
                  <a16:creationId xmlns:a16="http://schemas.microsoft.com/office/drawing/2014/main" id="{3D418C0C-9DCE-5C12-567A-65380419BB01}"/>
                </a:ext>
              </a:extLst>
            </p:cNvPr>
            <p:cNvSpPr/>
            <p:nvPr/>
          </p:nvSpPr>
          <p:spPr>
            <a:xfrm>
              <a:off x="7107584" y="4182635"/>
              <a:ext cx="382982" cy="420525"/>
            </a:xfrm>
            <a:custGeom>
              <a:avLst/>
              <a:gdLst/>
              <a:ahLst/>
              <a:cxnLst/>
              <a:rect l="l" t="t" r="r" b="b"/>
              <a:pathLst>
                <a:path w="12476" h="13699" extrusionOk="0">
                  <a:moveTo>
                    <a:pt x="5167" y="1977"/>
                  </a:moveTo>
                  <a:cubicBezTo>
                    <a:pt x="5081" y="1977"/>
                    <a:pt x="4999" y="2029"/>
                    <a:pt x="4969" y="2114"/>
                  </a:cubicBezTo>
                  <a:lnTo>
                    <a:pt x="4935" y="2211"/>
                  </a:lnTo>
                  <a:cubicBezTo>
                    <a:pt x="4894" y="2322"/>
                    <a:pt x="4950" y="2444"/>
                    <a:pt x="5059" y="2485"/>
                  </a:cubicBezTo>
                  <a:cubicBezTo>
                    <a:pt x="5085" y="2493"/>
                    <a:pt x="5108" y="2498"/>
                    <a:pt x="5132" y="2498"/>
                  </a:cubicBezTo>
                  <a:cubicBezTo>
                    <a:pt x="5218" y="2498"/>
                    <a:pt x="5301" y="2444"/>
                    <a:pt x="5333" y="2358"/>
                  </a:cubicBezTo>
                  <a:lnTo>
                    <a:pt x="5368" y="2262"/>
                  </a:lnTo>
                  <a:cubicBezTo>
                    <a:pt x="5408" y="2153"/>
                    <a:pt x="5353" y="2029"/>
                    <a:pt x="5241" y="1990"/>
                  </a:cubicBezTo>
                  <a:cubicBezTo>
                    <a:pt x="5217" y="1981"/>
                    <a:pt x="5192" y="1977"/>
                    <a:pt x="5167" y="1977"/>
                  </a:cubicBezTo>
                  <a:close/>
                  <a:moveTo>
                    <a:pt x="6430" y="2712"/>
                  </a:moveTo>
                  <a:cubicBezTo>
                    <a:pt x="6343" y="2712"/>
                    <a:pt x="6260" y="2766"/>
                    <a:pt x="6229" y="2851"/>
                  </a:cubicBezTo>
                  <a:cubicBezTo>
                    <a:pt x="6175" y="2994"/>
                    <a:pt x="6184" y="3151"/>
                    <a:pt x="6248" y="3290"/>
                  </a:cubicBezTo>
                  <a:cubicBezTo>
                    <a:pt x="6312" y="3429"/>
                    <a:pt x="6428" y="3536"/>
                    <a:pt x="6571" y="3588"/>
                  </a:cubicBezTo>
                  <a:cubicBezTo>
                    <a:pt x="6635" y="3611"/>
                    <a:pt x="6702" y="3623"/>
                    <a:pt x="6767" y="3623"/>
                  </a:cubicBezTo>
                  <a:cubicBezTo>
                    <a:pt x="6832" y="3623"/>
                    <a:pt x="6897" y="3611"/>
                    <a:pt x="6957" y="3590"/>
                  </a:cubicBezTo>
                  <a:cubicBezTo>
                    <a:pt x="7025" y="3701"/>
                    <a:pt x="7128" y="3791"/>
                    <a:pt x="7254" y="3836"/>
                  </a:cubicBezTo>
                  <a:cubicBezTo>
                    <a:pt x="7319" y="3860"/>
                    <a:pt x="7385" y="3870"/>
                    <a:pt x="7454" y="3870"/>
                  </a:cubicBezTo>
                  <a:cubicBezTo>
                    <a:pt x="7535" y="3870"/>
                    <a:pt x="7618" y="3851"/>
                    <a:pt x="7696" y="3817"/>
                  </a:cubicBezTo>
                  <a:cubicBezTo>
                    <a:pt x="7837" y="3753"/>
                    <a:pt x="7944" y="3637"/>
                    <a:pt x="7993" y="3494"/>
                  </a:cubicBezTo>
                  <a:cubicBezTo>
                    <a:pt x="8036" y="3384"/>
                    <a:pt x="7978" y="3262"/>
                    <a:pt x="7869" y="3224"/>
                  </a:cubicBezTo>
                  <a:cubicBezTo>
                    <a:pt x="7844" y="3215"/>
                    <a:pt x="7819" y="3210"/>
                    <a:pt x="7794" y="3210"/>
                  </a:cubicBezTo>
                  <a:cubicBezTo>
                    <a:pt x="7707" y="3210"/>
                    <a:pt x="7627" y="3263"/>
                    <a:pt x="7595" y="3348"/>
                  </a:cubicBezTo>
                  <a:cubicBezTo>
                    <a:pt x="7582" y="3386"/>
                    <a:pt x="7552" y="3416"/>
                    <a:pt x="7518" y="3434"/>
                  </a:cubicBezTo>
                  <a:cubicBezTo>
                    <a:pt x="7496" y="3443"/>
                    <a:pt x="7474" y="3448"/>
                    <a:pt x="7452" y="3448"/>
                  </a:cubicBezTo>
                  <a:cubicBezTo>
                    <a:pt x="7435" y="3448"/>
                    <a:pt x="7419" y="3445"/>
                    <a:pt x="7402" y="3440"/>
                  </a:cubicBezTo>
                  <a:cubicBezTo>
                    <a:pt x="7325" y="3410"/>
                    <a:pt x="7284" y="3324"/>
                    <a:pt x="7312" y="3247"/>
                  </a:cubicBezTo>
                  <a:cubicBezTo>
                    <a:pt x="7319" y="3224"/>
                    <a:pt x="7325" y="3198"/>
                    <a:pt x="7325" y="3174"/>
                  </a:cubicBezTo>
                  <a:cubicBezTo>
                    <a:pt x="7325" y="3089"/>
                    <a:pt x="7272" y="3005"/>
                    <a:pt x="7186" y="2973"/>
                  </a:cubicBezTo>
                  <a:cubicBezTo>
                    <a:pt x="7162" y="2965"/>
                    <a:pt x="7138" y="2961"/>
                    <a:pt x="7114" y="2961"/>
                  </a:cubicBezTo>
                  <a:cubicBezTo>
                    <a:pt x="7027" y="2961"/>
                    <a:pt x="6944" y="3014"/>
                    <a:pt x="6912" y="3099"/>
                  </a:cubicBezTo>
                  <a:cubicBezTo>
                    <a:pt x="6888" y="3161"/>
                    <a:pt x="6830" y="3199"/>
                    <a:pt x="6767" y="3199"/>
                  </a:cubicBezTo>
                  <a:cubicBezTo>
                    <a:pt x="6751" y="3199"/>
                    <a:pt x="6735" y="3197"/>
                    <a:pt x="6719" y="3192"/>
                  </a:cubicBezTo>
                  <a:cubicBezTo>
                    <a:pt x="6642" y="3162"/>
                    <a:pt x="6601" y="3076"/>
                    <a:pt x="6629" y="2999"/>
                  </a:cubicBezTo>
                  <a:cubicBezTo>
                    <a:pt x="6668" y="2887"/>
                    <a:pt x="6612" y="2765"/>
                    <a:pt x="6503" y="2725"/>
                  </a:cubicBezTo>
                  <a:cubicBezTo>
                    <a:pt x="6479" y="2716"/>
                    <a:pt x="6454" y="2712"/>
                    <a:pt x="6430" y="2712"/>
                  </a:cubicBezTo>
                  <a:close/>
                  <a:moveTo>
                    <a:pt x="9235" y="3457"/>
                  </a:moveTo>
                  <a:cubicBezTo>
                    <a:pt x="9148" y="3457"/>
                    <a:pt x="9066" y="3510"/>
                    <a:pt x="9034" y="3596"/>
                  </a:cubicBezTo>
                  <a:lnTo>
                    <a:pt x="9000" y="3693"/>
                  </a:lnTo>
                  <a:cubicBezTo>
                    <a:pt x="8961" y="3802"/>
                    <a:pt x="9017" y="3924"/>
                    <a:pt x="9126" y="3965"/>
                  </a:cubicBezTo>
                  <a:cubicBezTo>
                    <a:pt x="9150" y="3973"/>
                    <a:pt x="9176" y="3978"/>
                    <a:pt x="9199" y="3978"/>
                  </a:cubicBezTo>
                  <a:cubicBezTo>
                    <a:pt x="9285" y="3978"/>
                    <a:pt x="9368" y="3924"/>
                    <a:pt x="9400" y="3838"/>
                  </a:cubicBezTo>
                  <a:lnTo>
                    <a:pt x="9435" y="3742"/>
                  </a:lnTo>
                  <a:cubicBezTo>
                    <a:pt x="9475" y="3633"/>
                    <a:pt x="9418" y="3511"/>
                    <a:pt x="9308" y="3470"/>
                  </a:cubicBezTo>
                  <a:cubicBezTo>
                    <a:pt x="9284" y="3461"/>
                    <a:pt x="9259" y="3457"/>
                    <a:pt x="9235" y="3457"/>
                  </a:cubicBezTo>
                  <a:close/>
                  <a:moveTo>
                    <a:pt x="5992" y="424"/>
                  </a:moveTo>
                  <a:cubicBezTo>
                    <a:pt x="6658" y="424"/>
                    <a:pt x="7331" y="538"/>
                    <a:pt x="7983" y="776"/>
                  </a:cubicBezTo>
                  <a:cubicBezTo>
                    <a:pt x="10465" y="1682"/>
                    <a:pt x="12035" y="4145"/>
                    <a:pt x="11801" y="6770"/>
                  </a:cubicBezTo>
                  <a:cubicBezTo>
                    <a:pt x="11771" y="7092"/>
                    <a:pt x="11600" y="7376"/>
                    <a:pt x="11326" y="7546"/>
                  </a:cubicBezTo>
                  <a:cubicBezTo>
                    <a:pt x="11158" y="7654"/>
                    <a:pt x="10967" y="7709"/>
                    <a:pt x="10775" y="7709"/>
                  </a:cubicBezTo>
                  <a:cubicBezTo>
                    <a:pt x="10657" y="7709"/>
                    <a:pt x="10537" y="7688"/>
                    <a:pt x="10422" y="7646"/>
                  </a:cubicBezTo>
                  <a:lnTo>
                    <a:pt x="1701" y="4470"/>
                  </a:lnTo>
                  <a:cubicBezTo>
                    <a:pt x="1397" y="4361"/>
                    <a:pt x="1168" y="4119"/>
                    <a:pt x="1071" y="3813"/>
                  </a:cubicBezTo>
                  <a:cubicBezTo>
                    <a:pt x="975" y="3504"/>
                    <a:pt x="1022" y="3177"/>
                    <a:pt x="1208" y="2913"/>
                  </a:cubicBezTo>
                  <a:cubicBezTo>
                    <a:pt x="2321" y="1321"/>
                    <a:pt x="4127" y="424"/>
                    <a:pt x="5992" y="424"/>
                  </a:cubicBezTo>
                  <a:close/>
                  <a:moveTo>
                    <a:pt x="2286" y="5140"/>
                  </a:moveTo>
                  <a:lnTo>
                    <a:pt x="2849" y="5346"/>
                  </a:lnTo>
                  <a:cubicBezTo>
                    <a:pt x="2755" y="5684"/>
                    <a:pt x="2795" y="6042"/>
                    <a:pt x="2969" y="6351"/>
                  </a:cubicBezTo>
                  <a:cubicBezTo>
                    <a:pt x="3241" y="6832"/>
                    <a:pt x="3290" y="7415"/>
                    <a:pt x="3097" y="7940"/>
                  </a:cubicBezTo>
                  <a:cubicBezTo>
                    <a:pt x="2905" y="8469"/>
                    <a:pt x="2495" y="8882"/>
                    <a:pt x="1973" y="9081"/>
                  </a:cubicBezTo>
                  <a:cubicBezTo>
                    <a:pt x="1611" y="9218"/>
                    <a:pt x="1330" y="9503"/>
                    <a:pt x="1198" y="9865"/>
                  </a:cubicBezTo>
                  <a:cubicBezTo>
                    <a:pt x="1065" y="10227"/>
                    <a:pt x="1097" y="10628"/>
                    <a:pt x="1285" y="10966"/>
                  </a:cubicBezTo>
                  <a:cubicBezTo>
                    <a:pt x="1324" y="11035"/>
                    <a:pt x="1333" y="11116"/>
                    <a:pt x="1311" y="11193"/>
                  </a:cubicBezTo>
                  <a:cubicBezTo>
                    <a:pt x="1290" y="11270"/>
                    <a:pt x="1238" y="11334"/>
                    <a:pt x="1170" y="11373"/>
                  </a:cubicBezTo>
                  <a:cubicBezTo>
                    <a:pt x="1125" y="11399"/>
                    <a:pt x="1073" y="11412"/>
                    <a:pt x="1022" y="11412"/>
                  </a:cubicBezTo>
                  <a:cubicBezTo>
                    <a:pt x="988" y="11412"/>
                    <a:pt x="954" y="11406"/>
                    <a:pt x="921" y="11394"/>
                  </a:cubicBezTo>
                  <a:cubicBezTo>
                    <a:pt x="855" y="11371"/>
                    <a:pt x="797" y="11322"/>
                    <a:pt x="763" y="11259"/>
                  </a:cubicBezTo>
                  <a:cubicBezTo>
                    <a:pt x="491" y="10773"/>
                    <a:pt x="442" y="10189"/>
                    <a:pt x="634" y="9664"/>
                  </a:cubicBezTo>
                  <a:cubicBezTo>
                    <a:pt x="827" y="9137"/>
                    <a:pt x="1236" y="8721"/>
                    <a:pt x="1759" y="8524"/>
                  </a:cubicBezTo>
                  <a:cubicBezTo>
                    <a:pt x="2121" y="8387"/>
                    <a:pt x="2401" y="8100"/>
                    <a:pt x="2536" y="7741"/>
                  </a:cubicBezTo>
                  <a:cubicBezTo>
                    <a:pt x="2667" y="7379"/>
                    <a:pt x="2635" y="6976"/>
                    <a:pt x="2446" y="6640"/>
                  </a:cubicBezTo>
                  <a:cubicBezTo>
                    <a:pt x="2189" y="6181"/>
                    <a:pt x="2134" y="5637"/>
                    <a:pt x="2286" y="5140"/>
                  </a:cubicBezTo>
                  <a:close/>
                  <a:moveTo>
                    <a:pt x="5537" y="6323"/>
                  </a:moveTo>
                  <a:lnTo>
                    <a:pt x="6252" y="6584"/>
                  </a:lnTo>
                  <a:cubicBezTo>
                    <a:pt x="6094" y="6715"/>
                    <a:pt x="5909" y="6820"/>
                    <a:pt x="5712" y="6895"/>
                  </a:cubicBezTo>
                  <a:cubicBezTo>
                    <a:pt x="5353" y="7030"/>
                    <a:pt x="5070" y="7316"/>
                    <a:pt x="4937" y="7678"/>
                  </a:cubicBezTo>
                  <a:cubicBezTo>
                    <a:pt x="4806" y="8040"/>
                    <a:pt x="4839" y="8441"/>
                    <a:pt x="5025" y="8779"/>
                  </a:cubicBezTo>
                  <a:cubicBezTo>
                    <a:pt x="5299" y="9265"/>
                    <a:pt x="5346" y="9850"/>
                    <a:pt x="5153" y="10375"/>
                  </a:cubicBezTo>
                  <a:cubicBezTo>
                    <a:pt x="4961" y="10902"/>
                    <a:pt x="4552" y="11317"/>
                    <a:pt x="4029" y="11514"/>
                  </a:cubicBezTo>
                  <a:cubicBezTo>
                    <a:pt x="3994" y="11527"/>
                    <a:pt x="3956" y="11534"/>
                    <a:pt x="3918" y="11534"/>
                  </a:cubicBezTo>
                  <a:cubicBezTo>
                    <a:pt x="3885" y="11534"/>
                    <a:pt x="3852" y="11528"/>
                    <a:pt x="3821" y="11516"/>
                  </a:cubicBezTo>
                  <a:cubicBezTo>
                    <a:pt x="3738" y="11489"/>
                    <a:pt x="3673" y="11424"/>
                    <a:pt x="3643" y="11343"/>
                  </a:cubicBezTo>
                  <a:cubicBezTo>
                    <a:pt x="3583" y="11189"/>
                    <a:pt x="3663" y="11017"/>
                    <a:pt x="3817" y="10957"/>
                  </a:cubicBezTo>
                  <a:cubicBezTo>
                    <a:pt x="4179" y="10820"/>
                    <a:pt x="4459" y="10536"/>
                    <a:pt x="4594" y="10174"/>
                  </a:cubicBezTo>
                  <a:cubicBezTo>
                    <a:pt x="4725" y="9812"/>
                    <a:pt x="4693" y="9411"/>
                    <a:pt x="4507" y="9073"/>
                  </a:cubicBezTo>
                  <a:cubicBezTo>
                    <a:pt x="4232" y="8587"/>
                    <a:pt x="4185" y="8002"/>
                    <a:pt x="4378" y="7477"/>
                  </a:cubicBezTo>
                  <a:cubicBezTo>
                    <a:pt x="4571" y="6952"/>
                    <a:pt x="4980" y="6535"/>
                    <a:pt x="5502" y="6338"/>
                  </a:cubicBezTo>
                  <a:cubicBezTo>
                    <a:pt x="5513" y="6331"/>
                    <a:pt x="5526" y="6327"/>
                    <a:pt x="5537" y="6323"/>
                  </a:cubicBezTo>
                  <a:close/>
                  <a:moveTo>
                    <a:pt x="8486" y="7398"/>
                  </a:moveTo>
                  <a:lnTo>
                    <a:pt x="9049" y="7603"/>
                  </a:lnTo>
                  <a:cubicBezTo>
                    <a:pt x="8846" y="8079"/>
                    <a:pt x="8454" y="8456"/>
                    <a:pt x="7961" y="8644"/>
                  </a:cubicBezTo>
                  <a:cubicBezTo>
                    <a:pt x="7601" y="8781"/>
                    <a:pt x="7319" y="9068"/>
                    <a:pt x="7186" y="9428"/>
                  </a:cubicBezTo>
                  <a:cubicBezTo>
                    <a:pt x="7055" y="9790"/>
                    <a:pt x="7087" y="10193"/>
                    <a:pt x="7274" y="10529"/>
                  </a:cubicBezTo>
                  <a:cubicBezTo>
                    <a:pt x="7548" y="11017"/>
                    <a:pt x="7595" y="11600"/>
                    <a:pt x="7402" y="12125"/>
                  </a:cubicBezTo>
                  <a:cubicBezTo>
                    <a:pt x="7209" y="12652"/>
                    <a:pt x="6800" y="13067"/>
                    <a:pt x="6278" y="13266"/>
                  </a:cubicBezTo>
                  <a:cubicBezTo>
                    <a:pt x="6243" y="13279"/>
                    <a:pt x="6207" y="13285"/>
                    <a:pt x="6170" y="13285"/>
                  </a:cubicBezTo>
                  <a:cubicBezTo>
                    <a:pt x="6136" y="13285"/>
                    <a:pt x="6103" y="13280"/>
                    <a:pt x="6070" y="13268"/>
                  </a:cubicBezTo>
                  <a:cubicBezTo>
                    <a:pt x="5986" y="13238"/>
                    <a:pt x="5922" y="13174"/>
                    <a:pt x="5892" y="13095"/>
                  </a:cubicBezTo>
                  <a:cubicBezTo>
                    <a:pt x="5832" y="12939"/>
                    <a:pt x="5912" y="12767"/>
                    <a:pt x="6066" y="12709"/>
                  </a:cubicBezTo>
                  <a:cubicBezTo>
                    <a:pt x="6428" y="12572"/>
                    <a:pt x="6708" y="12285"/>
                    <a:pt x="6843" y="11923"/>
                  </a:cubicBezTo>
                  <a:cubicBezTo>
                    <a:pt x="6974" y="11564"/>
                    <a:pt x="6942" y="11161"/>
                    <a:pt x="6755" y="10825"/>
                  </a:cubicBezTo>
                  <a:cubicBezTo>
                    <a:pt x="6481" y="10336"/>
                    <a:pt x="6434" y="9754"/>
                    <a:pt x="6627" y="9229"/>
                  </a:cubicBezTo>
                  <a:cubicBezTo>
                    <a:pt x="6820" y="8700"/>
                    <a:pt x="7229" y="8287"/>
                    <a:pt x="7751" y="8088"/>
                  </a:cubicBezTo>
                  <a:cubicBezTo>
                    <a:pt x="8079" y="7965"/>
                    <a:pt x="8342" y="7713"/>
                    <a:pt x="8486" y="7398"/>
                  </a:cubicBezTo>
                  <a:close/>
                  <a:moveTo>
                    <a:pt x="5994" y="0"/>
                  </a:moveTo>
                  <a:cubicBezTo>
                    <a:pt x="3991" y="0"/>
                    <a:pt x="2052" y="962"/>
                    <a:pt x="859" y="2671"/>
                  </a:cubicBezTo>
                  <a:cubicBezTo>
                    <a:pt x="600" y="3044"/>
                    <a:pt x="527" y="3506"/>
                    <a:pt x="664" y="3943"/>
                  </a:cubicBezTo>
                  <a:cubicBezTo>
                    <a:pt x="801" y="4378"/>
                    <a:pt x="1125" y="4716"/>
                    <a:pt x="1553" y="4873"/>
                  </a:cubicBezTo>
                  <a:lnTo>
                    <a:pt x="1883" y="4993"/>
                  </a:lnTo>
                  <a:cubicBezTo>
                    <a:pt x="1686" y="5610"/>
                    <a:pt x="1754" y="6280"/>
                    <a:pt x="2071" y="6845"/>
                  </a:cubicBezTo>
                  <a:cubicBezTo>
                    <a:pt x="2200" y="7072"/>
                    <a:pt x="2221" y="7346"/>
                    <a:pt x="2134" y="7593"/>
                  </a:cubicBezTo>
                  <a:cubicBezTo>
                    <a:pt x="2046" y="7839"/>
                    <a:pt x="1853" y="8032"/>
                    <a:pt x="1607" y="8124"/>
                  </a:cubicBezTo>
                  <a:cubicBezTo>
                    <a:pt x="966" y="8366"/>
                    <a:pt x="465" y="8874"/>
                    <a:pt x="234" y="9516"/>
                  </a:cubicBezTo>
                  <a:cubicBezTo>
                    <a:pt x="0" y="10159"/>
                    <a:pt x="56" y="10870"/>
                    <a:pt x="390" y="11465"/>
                  </a:cubicBezTo>
                  <a:cubicBezTo>
                    <a:pt x="476" y="11615"/>
                    <a:pt x="611" y="11733"/>
                    <a:pt x="774" y="11793"/>
                  </a:cubicBezTo>
                  <a:cubicBezTo>
                    <a:pt x="853" y="11823"/>
                    <a:pt x="936" y="11836"/>
                    <a:pt x="1022" y="11836"/>
                  </a:cubicBezTo>
                  <a:cubicBezTo>
                    <a:pt x="1146" y="11836"/>
                    <a:pt x="1266" y="11803"/>
                    <a:pt x="1375" y="11741"/>
                  </a:cubicBezTo>
                  <a:cubicBezTo>
                    <a:pt x="1545" y="11647"/>
                    <a:pt x="1664" y="11493"/>
                    <a:pt x="1718" y="11304"/>
                  </a:cubicBezTo>
                  <a:cubicBezTo>
                    <a:pt x="1772" y="11120"/>
                    <a:pt x="1748" y="10925"/>
                    <a:pt x="1654" y="10756"/>
                  </a:cubicBezTo>
                  <a:cubicBezTo>
                    <a:pt x="1525" y="10529"/>
                    <a:pt x="1504" y="10255"/>
                    <a:pt x="1592" y="10009"/>
                  </a:cubicBezTo>
                  <a:cubicBezTo>
                    <a:pt x="1682" y="9764"/>
                    <a:pt x="1874" y="9572"/>
                    <a:pt x="2121" y="9477"/>
                  </a:cubicBezTo>
                  <a:cubicBezTo>
                    <a:pt x="2759" y="9235"/>
                    <a:pt x="3260" y="8728"/>
                    <a:pt x="3494" y="8085"/>
                  </a:cubicBezTo>
                  <a:cubicBezTo>
                    <a:pt x="3727" y="7443"/>
                    <a:pt x="3669" y="6734"/>
                    <a:pt x="3335" y="6136"/>
                  </a:cubicBezTo>
                  <a:cubicBezTo>
                    <a:pt x="3224" y="5937"/>
                    <a:pt x="3194" y="5704"/>
                    <a:pt x="3245" y="5485"/>
                  </a:cubicBezTo>
                  <a:lnTo>
                    <a:pt x="3245" y="5485"/>
                  </a:lnTo>
                  <a:lnTo>
                    <a:pt x="4978" y="6115"/>
                  </a:lnTo>
                  <a:cubicBezTo>
                    <a:pt x="4517" y="6387"/>
                    <a:pt x="4160" y="6813"/>
                    <a:pt x="3975" y="7325"/>
                  </a:cubicBezTo>
                  <a:cubicBezTo>
                    <a:pt x="3742" y="7968"/>
                    <a:pt x="3800" y="8676"/>
                    <a:pt x="4134" y="9274"/>
                  </a:cubicBezTo>
                  <a:cubicBezTo>
                    <a:pt x="4262" y="9501"/>
                    <a:pt x="4284" y="9773"/>
                    <a:pt x="4196" y="10019"/>
                  </a:cubicBezTo>
                  <a:cubicBezTo>
                    <a:pt x="4106" y="10266"/>
                    <a:pt x="3913" y="10458"/>
                    <a:pt x="3667" y="10553"/>
                  </a:cubicBezTo>
                  <a:cubicBezTo>
                    <a:pt x="3294" y="10694"/>
                    <a:pt x="3106" y="11112"/>
                    <a:pt x="3247" y="11484"/>
                  </a:cubicBezTo>
                  <a:cubicBezTo>
                    <a:pt x="3322" y="11683"/>
                    <a:pt x="3476" y="11836"/>
                    <a:pt x="3676" y="11908"/>
                  </a:cubicBezTo>
                  <a:cubicBezTo>
                    <a:pt x="3755" y="11936"/>
                    <a:pt x="3838" y="11951"/>
                    <a:pt x="3922" y="11951"/>
                  </a:cubicBezTo>
                  <a:cubicBezTo>
                    <a:pt x="4008" y="11951"/>
                    <a:pt x="4095" y="11934"/>
                    <a:pt x="4179" y="11906"/>
                  </a:cubicBezTo>
                  <a:cubicBezTo>
                    <a:pt x="4819" y="11664"/>
                    <a:pt x="5320" y="11157"/>
                    <a:pt x="5552" y="10514"/>
                  </a:cubicBezTo>
                  <a:cubicBezTo>
                    <a:pt x="5785" y="9872"/>
                    <a:pt x="5729" y="9161"/>
                    <a:pt x="5393" y="8563"/>
                  </a:cubicBezTo>
                  <a:cubicBezTo>
                    <a:pt x="5267" y="8336"/>
                    <a:pt x="5243" y="8064"/>
                    <a:pt x="5333" y="7818"/>
                  </a:cubicBezTo>
                  <a:cubicBezTo>
                    <a:pt x="5421" y="7571"/>
                    <a:pt x="5614" y="7379"/>
                    <a:pt x="5860" y="7284"/>
                  </a:cubicBezTo>
                  <a:cubicBezTo>
                    <a:pt x="6177" y="7164"/>
                    <a:pt x="6462" y="6976"/>
                    <a:pt x="6702" y="6738"/>
                  </a:cubicBezTo>
                  <a:lnTo>
                    <a:pt x="8085" y="7242"/>
                  </a:lnTo>
                  <a:cubicBezTo>
                    <a:pt x="7987" y="7443"/>
                    <a:pt x="7811" y="7601"/>
                    <a:pt x="7597" y="7681"/>
                  </a:cubicBezTo>
                  <a:cubicBezTo>
                    <a:pt x="6959" y="7923"/>
                    <a:pt x="6458" y="8430"/>
                    <a:pt x="6224" y="9073"/>
                  </a:cubicBezTo>
                  <a:cubicBezTo>
                    <a:pt x="5991" y="9715"/>
                    <a:pt x="6049" y="10424"/>
                    <a:pt x="6383" y="11022"/>
                  </a:cubicBezTo>
                  <a:cubicBezTo>
                    <a:pt x="6511" y="11249"/>
                    <a:pt x="6533" y="11523"/>
                    <a:pt x="6445" y="11769"/>
                  </a:cubicBezTo>
                  <a:cubicBezTo>
                    <a:pt x="6355" y="12015"/>
                    <a:pt x="6162" y="12208"/>
                    <a:pt x="5916" y="12302"/>
                  </a:cubicBezTo>
                  <a:cubicBezTo>
                    <a:pt x="5543" y="12444"/>
                    <a:pt x="5355" y="12861"/>
                    <a:pt x="5496" y="13234"/>
                  </a:cubicBezTo>
                  <a:cubicBezTo>
                    <a:pt x="5571" y="13431"/>
                    <a:pt x="5725" y="13583"/>
                    <a:pt x="5924" y="13656"/>
                  </a:cubicBezTo>
                  <a:cubicBezTo>
                    <a:pt x="6004" y="13686"/>
                    <a:pt x="6087" y="13699"/>
                    <a:pt x="6171" y="13699"/>
                  </a:cubicBezTo>
                  <a:cubicBezTo>
                    <a:pt x="6256" y="13699"/>
                    <a:pt x="6344" y="13684"/>
                    <a:pt x="6428" y="13654"/>
                  </a:cubicBezTo>
                  <a:cubicBezTo>
                    <a:pt x="7068" y="13412"/>
                    <a:pt x="7569" y="12904"/>
                    <a:pt x="7801" y="12262"/>
                  </a:cubicBezTo>
                  <a:cubicBezTo>
                    <a:pt x="8034" y="11619"/>
                    <a:pt x="7978" y="10910"/>
                    <a:pt x="7642" y="10313"/>
                  </a:cubicBezTo>
                  <a:cubicBezTo>
                    <a:pt x="7516" y="10086"/>
                    <a:pt x="7492" y="9812"/>
                    <a:pt x="7582" y="9565"/>
                  </a:cubicBezTo>
                  <a:cubicBezTo>
                    <a:pt x="7670" y="9319"/>
                    <a:pt x="7863" y="9126"/>
                    <a:pt x="8109" y="9032"/>
                  </a:cubicBezTo>
                  <a:cubicBezTo>
                    <a:pt x="8717" y="8803"/>
                    <a:pt x="9199" y="8334"/>
                    <a:pt x="9445" y="7734"/>
                  </a:cubicBezTo>
                  <a:lnTo>
                    <a:pt x="10274" y="8036"/>
                  </a:lnTo>
                  <a:cubicBezTo>
                    <a:pt x="10439" y="8096"/>
                    <a:pt x="10606" y="8126"/>
                    <a:pt x="10775" y="8126"/>
                  </a:cubicBezTo>
                  <a:cubicBezTo>
                    <a:pt x="11050" y="8126"/>
                    <a:pt x="11317" y="8047"/>
                    <a:pt x="11555" y="7897"/>
                  </a:cubicBezTo>
                  <a:cubicBezTo>
                    <a:pt x="11938" y="7655"/>
                    <a:pt x="12180" y="7252"/>
                    <a:pt x="12221" y="6800"/>
                  </a:cubicBezTo>
                  <a:cubicBezTo>
                    <a:pt x="12476" y="3993"/>
                    <a:pt x="10790" y="1347"/>
                    <a:pt x="8130" y="377"/>
                  </a:cubicBezTo>
                  <a:cubicBezTo>
                    <a:pt x="7431" y="123"/>
                    <a:pt x="6708" y="0"/>
                    <a:pt x="599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41" name="Google Shape;9113;p67">
            <a:extLst>
              <a:ext uri="{FF2B5EF4-FFF2-40B4-BE49-F238E27FC236}">
                <a16:creationId xmlns:a16="http://schemas.microsoft.com/office/drawing/2014/main" id="{51152259-8EE8-46F1-1490-F1BAE3CC5D6A}"/>
              </a:ext>
            </a:extLst>
          </p:cNvPr>
          <p:cNvGrpSpPr/>
          <p:nvPr/>
        </p:nvGrpSpPr>
        <p:grpSpPr>
          <a:xfrm>
            <a:off x="570916" y="5295569"/>
            <a:ext cx="1264701" cy="1135538"/>
            <a:chOff x="3215366" y="3406618"/>
            <a:chExt cx="383514" cy="362741"/>
          </a:xfrm>
        </p:grpSpPr>
        <p:sp>
          <p:nvSpPr>
            <p:cNvPr id="42" name="Google Shape;9114;p67">
              <a:extLst>
                <a:ext uri="{FF2B5EF4-FFF2-40B4-BE49-F238E27FC236}">
                  <a16:creationId xmlns:a16="http://schemas.microsoft.com/office/drawing/2014/main" id="{B20C5391-8128-9889-8829-6CCA5E56E7C7}"/>
                </a:ext>
              </a:extLst>
            </p:cNvPr>
            <p:cNvSpPr/>
            <p:nvPr/>
          </p:nvSpPr>
          <p:spPr>
            <a:xfrm>
              <a:off x="3259075" y="3436612"/>
              <a:ext cx="339018" cy="327310"/>
            </a:xfrm>
            <a:custGeom>
              <a:avLst/>
              <a:gdLst/>
              <a:ahLst/>
              <a:cxnLst/>
              <a:rect l="l" t="t" r="r" b="b"/>
              <a:pathLst>
                <a:path w="10975" h="10596" extrusionOk="0">
                  <a:moveTo>
                    <a:pt x="5659" y="0"/>
                  </a:moveTo>
                  <a:cubicBezTo>
                    <a:pt x="2580" y="0"/>
                    <a:pt x="0" y="8592"/>
                    <a:pt x="4337" y="9293"/>
                  </a:cubicBezTo>
                  <a:lnTo>
                    <a:pt x="4376" y="9272"/>
                  </a:lnTo>
                  <a:cubicBezTo>
                    <a:pt x="4503" y="9203"/>
                    <a:pt x="4643" y="9169"/>
                    <a:pt x="4782" y="9169"/>
                  </a:cubicBezTo>
                  <a:cubicBezTo>
                    <a:pt x="4920" y="9169"/>
                    <a:pt x="5057" y="9203"/>
                    <a:pt x="5183" y="9270"/>
                  </a:cubicBezTo>
                  <a:lnTo>
                    <a:pt x="7514" y="10494"/>
                  </a:lnTo>
                  <a:cubicBezTo>
                    <a:pt x="7646" y="10564"/>
                    <a:pt x="7783" y="10596"/>
                    <a:pt x="7917" y="10596"/>
                  </a:cubicBezTo>
                  <a:cubicBezTo>
                    <a:pt x="8422" y="10596"/>
                    <a:pt x="8868" y="10140"/>
                    <a:pt x="8771" y="9580"/>
                  </a:cubicBezTo>
                  <a:lnTo>
                    <a:pt x="8327" y="6985"/>
                  </a:lnTo>
                  <a:cubicBezTo>
                    <a:pt x="8279" y="6702"/>
                    <a:pt x="8373" y="6415"/>
                    <a:pt x="8576" y="6218"/>
                  </a:cubicBezTo>
                  <a:lnTo>
                    <a:pt x="10460" y="4381"/>
                  </a:lnTo>
                  <a:cubicBezTo>
                    <a:pt x="10975" y="3878"/>
                    <a:pt x="10690" y="3005"/>
                    <a:pt x="9980" y="2902"/>
                  </a:cubicBezTo>
                  <a:lnTo>
                    <a:pt x="7374" y="2525"/>
                  </a:lnTo>
                  <a:cubicBezTo>
                    <a:pt x="7093" y="2483"/>
                    <a:pt x="6848" y="2307"/>
                    <a:pt x="6721" y="2050"/>
                  </a:cubicBezTo>
                  <a:lnTo>
                    <a:pt x="5709" y="1"/>
                  </a:lnTo>
                  <a:cubicBezTo>
                    <a:pt x="5693" y="1"/>
                    <a:pt x="5676" y="0"/>
                    <a:pt x="5659"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3" name="Google Shape;9115;p67">
              <a:extLst>
                <a:ext uri="{FF2B5EF4-FFF2-40B4-BE49-F238E27FC236}">
                  <a16:creationId xmlns:a16="http://schemas.microsoft.com/office/drawing/2014/main" id="{C7812E14-998A-F807-5499-030BA7C54270}"/>
                </a:ext>
              </a:extLst>
            </p:cNvPr>
            <p:cNvSpPr/>
            <p:nvPr/>
          </p:nvSpPr>
          <p:spPr>
            <a:xfrm>
              <a:off x="3215366" y="3412117"/>
              <a:ext cx="220091" cy="351806"/>
            </a:xfrm>
            <a:custGeom>
              <a:avLst/>
              <a:gdLst/>
              <a:ahLst/>
              <a:cxnLst/>
              <a:rect l="l" t="t" r="r" b="b"/>
              <a:pathLst>
                <a:path w="7125" h="11389" extrusionOk="0">
                  <a:moveTo>
                    <a:pt x="6195" y="0"/>
                  </a:moveTo>
                  <a:cubicBezTo>
                    <a:pt x="5885" y="0"/>
                    <a:pt x="5576" y="161"/>
                    <a:pt x="5417" y="482"/>
                  </a:cubicBezTo>
                  <a:lnTo>
                    <a:pt x="4252" y="2843"/>
                  </a:lnTo>
                  <a:cubicBezTo>
                    <a:pt x="4126" y="3100"/>
                    <a:pt x="3883" y="3276"/>
                    <a:pt x="3600" y="3318"/>
                  </a:cubicBezTo>
                  <a:lnTo>
                    <a:pt x="996" y="3695"/>
                  </a:lnTo>
                  <a:cubicBezTo>
                    <a:pt x="286" y="3798"/>
                    <a:pt x="1" y="4673"/>
                    <a:pt x="515" y="5174"/>
                  </a:cubicBezTo>
                  <a:lnTo>
                    <a:pt x="2400" y="7011"/>
                  </a:lnTo>
                  <a:cubicBezTo>
                    <a:pt x="2603" y="7208"/>
                    <a:pt x="2699" y="7495"/>
                    <a:pt x="2649" y="7778"/>
                  </a:cubicBezTo>
                  <a:lnTo>
                    <a:pt x="2203" y="10373"/>
                  </a:lnTo>
                  <a:cubicBezTo>
                    <a:pt x="2106" y="10933"/>
                    <a:pt x="2552" y="11389"/>
                    <a:pt x="3058" y="11389"/>
                  </a:cubicBezTo>
                  <a:cubicBezTo>
                    <a:pt x="3191" y="11389"/>
                    <a:pt x="3329" y="11357"/>
                    <a:pt x="3462" y="11287"/>
                  </a:cubicBezTo>
                  <a:lnTo>
                    <a:pt x="5752" y="10082"/>
                  </a:lnTo>
                  <a:cubicBezTo>
                    <a:pt x="4828" y="9010"/>
                    <a:pt x="4268" y="7585"/>
                    <a:pt x="4268" y="6020"/>
                  </a:cubicBezTo>
                  <a:cubicBezTo>
                    <a:pt x="4268" y="3787"/>
                    <a:pt x="5417" y="1835"/>
                    <a:pt x="7124" y="792"/>
                  </a:cubicBezTo>
                  <a:lnTo>
                    <a:pt x="6973" y="482"/>
                  </a:lnTo>
                  <a:cubicBezTo>
                    <a:pt x="6813" y="161"/>
                    <a:pt x="6504" y="0"/>
                    <a:pt x="6195"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4" name="Google Shape;9116;p67">
              <a:extLst>
                <a:ext uri="{FF2B5EF4-FFF2-40B4-BE49-F238E27FC236}">
                  <a16:creationId xmlns:a16="http://schemas.microsoft.com/office/drawing/2014/main" id="{262DB196-C81D-4111-0C8E-9630EB51CA2C}"/>
                </a:ext>
              </a:extLst>
            </p:cNvPr>
            <p:cNvSpPr/>
            <p:nvPr/>
          </p:nvSpPr>
          <p:spPr>
            <a:xfrm>
              <a:off x="3388844" y="3582413"/>
              <a:ext cx="35956" cy="33392"/>
            </a:xfrm>
            <a:custGeom>
              <a:avLst/>
              <a:gdLst/>
              <a:ahLst/>
              <a:cxnLst/>
              <a:rect l="l" t="t" r="r" b="b"/>
              <a:pathLst>
                <a:path w="1164" h="1081" extrusionOk="0">
                  <a:moveTo>
                    <a:pt x="581" y="0"/>
                  </a:moveTo>
                  <a:cubicBezTo>
                    <a:pt x="320" y="0"/>
                    <a:pt x="91" y="188"/>
                    <a:pt x="48" y="453"/>
                  </a:cubicBezTo>
                  <a:cubicBezTo>
                    <a:pt x="0" y="748"/>
                    <a:pt x="201" y="1025"/>
                    <a:pt x="496" y="1073"/>
                  </a:cubicBezTo>
                  <a:cubicBezTo>
                    <a:pt x="526" y="1078"/>
                    <a:pt x="555" y="1080"/>
                    <a:pt x="584" y="1080"/>
                  </a:cubicBezTo>
                  <a:cubicBezTo>
                    <a:pt x="844" y="1080"/>
                    <a:pt x="1073" y="892"/>
                    <a:pt x="1116" y="627"/>
                  </a:cubicBezTo>
                  <a:cubicBezTo>
                    <a:pt x="1164" y="333"/>
                    <a:pt x="963" y="55"/>
                    <a:pt x="668" y="7"/>
                  </a:cubicBezTo>
                  <a:cubicBezTo>
                    <a:pt x="639" y="2"/>
                    <a:pt x="610" y="0"/>
                    <a:pt x="581"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5" name="Google Shape;9117;p67">
              <a:extLst>
                <a:ext uri="{FF2B5EF4-FFF2-40B4-BE49-F238E27FC236}">
                  <a16:creationId xmlns:a16="http://schemas.microsoft.com/office/drawing/2014/main" id="{86928717-52E7-5E7E-4D07-DB220F0B26B7}"/>
                </a:ext>
              </a:extLst>
            </p:cNvPr>
            <p:cNvSpPr/>
            <p:nvPr/>
          </p:nvSpPr>
          <p:spPr>
            <a:xfrm>
              <a:off x="3216153" y="3406618"/>
              <a:ext cx="294505" cy="276342"/>
            </a:xfrm>
            <a:custGeom>
              <a:avLst/>
              <a:gdLst/>
              <a:ahLst/>
              <a:cxnLst/>
              <a:rect l="l" t="t" r="r" b="b"/>
              <a:pathLst>
                <a:path w="9534" h="8946" extrusionOk="0">
                  <a:moveTo>
                    <a:pt x="6192" y="0"/>
                  </a:moveTo>
                  <a:cubicBezTo>
                    <a:pt x="5792" y="0"/>
                    <a:pt x="5433" y="224"/>
                    <a:pt x="5255" y="584"/>
                  </a:cubicBezTo>
                  <a:lnTo>
                    <a:pt x="4090" y="2945"/>
                  </a:lnTo>
                  <a:cubicBezTo>
                    <a:pt x="3990" y="3148"/>
                    <a:pt x="3797" y="3289"/>
                    <a:pt x="3573" y="3320"/>
                  </a:cubicBezTo>
                  <a:lnTo>
                    <a:pt x="969" y="3699"/>
                  </a:lnTo>
                  <a:cubicBezTo>
                    <a:pt x="573" y="3756"/>
                    <a:pt x="249" y="4028"/>
                    <a:pt x="125" y="4411"/>
                  </a:cubicBezTo>
                  <a:cubicBezTo>
                    <a:pt x="1" y="4793"/>
                    <a:pt x="104" y="5203"/>
                    <a:pt x="391" y="5486"/>
                  </a:cubicBezTo>
                  <a:lnTo>
                    <a:pt x="2276" y="7323"/>
                  </a:lnTo>
                  <a:cubicBezTo>
                    <a:pt x="2433" y="7476"/>
                    <a:pt x="2507" y="7702"/>
                    <a:pt x="2469" y="7925"/>
                  </a:cubicBezTo>
                  <a:lnTo>
                    <a:pt x="2331" y="8735"/>
                  </a:lnTo>
                  <a:cubicBezTo>
                    <a:pt x="2312" y="8846"/>
                    <a:pt x="2394" y="8945"/>
                    <a:pt x="2507" y="8945"/>
                  </a:cubicBezTo>
                  <a:cubicBezTo>
                    <a:pt x="2593" y="8945"/>
                    <a:pt x="2670" y="8884"/>
                    <a:pt x="2683" y="8798"/>
                  </a:cubicBezTo>
                  <a:lnTo>
                    <a:pt x="2823" y="7987"/>
                  </a:lnTo>
                  <a:cubicBezTo>
                    <a:pt x="2880" y="7648"/>
                    <a:pt x="2767" y="7300"/>
                    <a:pt x="2521" y="7061"/>
                  </a:cubicBezTo>
                  <a:lnTo>
                    <a:pt x="636" y="5224"/>
                  </a:lnTo>
                  <a:cubicBezTo>
                    <a:pt x="230" y="4828"/>
                    <a:pt x="450" y="4133"/>
                    <a:pt x="1017" y="4053"/>
                  </a:cubicBezTo>
                  <a:lnTo>
                    <a:pt x="3621" y="3674"/>
                  </a:lnTo>
                  <a:cubicBezTo>
                    <a:pt x="3961" y="3624"/>
                    <a:pt x="4258" y="3412"/>
                    <a:pt x="4409" y="3102"/>
                  </a:cubicBezTo>
                  <a:lnTo>
                    <a:pt x="5572" y="743"/>
                  </a:lnTo>
                  <a:cubicBezTo>
                    <a:pt x="5700" y="486"/>
                    <a:pt x="5945" y="358"/>
                    <a:pt x="6190" y="358"/>
                  </a:cubicBezTo>
                  <a:cubicBezTo>
                    <a:pt x="6435" y="358"/>
                    <a:pt x="6680" y="486"/>
                    <a:pt x="6807" y="743"/>
                  </a:cubicBezTo>
                  <a:lnTo>
                    <a:pt x="7972" y="3102"/>
                  </a:lnTo>
                  <a:cubicBezTo>
                    <a:pt x="8125" y="3412"/>
                    <a:pt x="8420" y="3626"/>
                    <a:pt x="8758" y="3674"/>
                  </a:cubicBezTo>
                  <a:lnTo>
                    <a:pt x="9317" y="3756"/>
                  </a:lnTo>
                  <a:cubicBezTo>
                    <a:pt x="9325" y="3757"/>
                    <a:pt x="9334" y="3758"/>
                    <a:pt x="9342" y="3758"/>
                  </a:cubicBezTo>
                  <a:cubicBezTo>
                    <a:pt x="9429" y="3758"/>
                    <a:pt x="9506" y="3694"/>
                    <a:pt x="9520" y="3605"/>
                  </a:cubicBezTo>
                  <a:cubicBezTo>
                    <a:pt x="9533" y="3507"/>
                    <a:pt x="9466" y="3416"/>
                    <a:pt x="9369" y="3402"/>
                  </a:cubicBezTo>
                  <a:lnTo>
                    <a:pt x="8812" y="3320"/>
                  </a:lnTo>
                  <a:cubicBezTo>
                    <a:pt x="8586" y="3287"/>
                    <a:pt x="8395" y="3148"/>
                    <a:pt x="8295" y="2945"/>
                  </a:cubicBezTo>
                  <a:lnTo>
                    <a:pt x="7130" y="584"/>
                  </a:lnTo>
                  <a:cubicBezTo>
                    <a:pt x="6954" y="226"/>
                    <a:pt x="6592" y="0"/>
                    <a:pt x="619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6" name="Google Shape;9118;p67">
              <a:extLst>
                <a:ext uri="{FF2B5EF4-FFF2-40B4-BE49-F238E27FC236}">
                  <a16:creationId xmlns:a16="http://schemas.microsoft.com/office/drawing/2014/main" id="{787BF814-1E9A-1DFE-A214-BBD569A40021}"/>
                </a:ext>
              </a:extLst>
            </p:cNvPr>
            <p:cNvSpPr/>
            <p:nvPr/>
          </p:nvSpPr>
          <p:spPr>
            <a:xfrm>
              <a:off x="3276666" y="3515258"/>
              <a:ext cx="322214" cy="254101"/>
            </a:xfrm>
            <a:custGeom>
              <a:avLst/>
              <a:gdLst/>
              <a:ahLst/>
              <a:cxnLst/>
              <a:rect l="l" t="t" r="r" b="b"/>
              <a:pathLst>
                <a:path w="10431" h="8226" extrusionOk="0">
                  <a:moveTo>
                    <a:pt x="8222" y="0"/>
                  </a:moveTo>
                  <a:cubicBezTo>
                    <a:pt x="8135" y="0"/>
                    <a:pt x="8057" y="62"/>
                    <a:pt x="8045" y="153"/>
                  </a:cubicBezTo>
                  <a:cubicBezTo>
                    <a:pt x="8030" y="251"/>
                    <a:pt x="8096" y="342"/>
                    <a:pt x="8194" y="356"/>
                  </a:cubicBezTo>
                  <a:lnTo>
                    <a:pt x="9409" y="534"/>
                  </a:lnTo>
                  <a:cubicBezTo>
                    <a:pt x="9972" y="614"/>
                    <a:pt x="10201" y="1305"/>
                    <a:pt x="9790" y="1705"/>
                  </a:cubicBezTo>
                  <a:lnTo>
                    <a:pt x="7905" y="3542"/>
                  </a:lnTo>
                  <a:cubicBezTo>
                    <a:pt x="7658" y="3783"/>
                    <a:pt x="7547" y="4127"/>
                    <a:pt x="7603" y="4468"/>
                  </a:cubicBezTo>
                  <a:lnTo>
                    <a:pt x="8049" y="7062"/>
                  </a:lnTo>
                  <a:cubicBezTo>
                    <a:pt x="8124" y="7509"/>
                    <a:pt x="7771" y="7868"/>
                    <a:pt x="7372" y="7868"/>
                  </a:cubicBezTo>
                  <a:cubicBezTo>
                    <a:pt x="7266" y="7868"/>
                    <a:pt x="7157" y="7843"/>
                    <a:pt x="7052" y="7787"/>
                  </a:cubicBezTo>
                  <a:lnTo>
                    <a:pt x="4721" y="6563"/>
                  </a:lnTo>
                  <a:cubicBezTo>
                    <a:pt x="4570" y="6483"/>
                    <a:pt x="4403" y="6442"/>
                    <a:pt x="4235" y="6442"/>
                  </a:cubicBezTo>
                  <a:cubicBezTo>
                    <a:pt x="4068" y="6442"/>
                    <a:pt x="3900" y="6483"/>
                    <a:pt x="3749" y="6563"/>
                  </a:cubicBezTo>
                  <a:lnTo>
                    <a:pt x="1419" y="7787"/>
                  </a:lnTo>
                  <a:cubicBezTo>
                    <a:pt x="1313" y="7843"/>
                    <a:pt x="1204" y="7868"/>
                    <a:pt x="1098" y="7868"/>
                  </a:cubicBezTo>
                  <a:cubicBezTo>
                    <a:pt x="697" y="7868"/>
                    <a:pt x="345" y="7507"/>
                    <a:pt x="422" y="7062"/>
                  </a:cubicBezTo>
                  <a:lnTo>
                    <a:pt x="586" y="6106"/>
                  </a:lnTo>
                  <a:cubicBezTo>
                    <a:pt x="604" y="6008"/>
                    <a:pt x="539" y="5914"/>
                    <a:pt x="441" y="5897"/>
                  </a:cubicBezTo>
                  <a:cubicBezTo>
                    <a:pt x="431" y="5896"/>
                    <a:pt x="421" y="5895"/>
                    <a:pt x="412" y="5895"/>
                  </a:cubicBezTo>
                  <a:cubicBezTo>
                    <a:pt x="325" y="5895"/>
                    <a:pt x="248" y="5955"/>
                    <a:pt x="232" y="6044"/>
                  </a:cubicBezTo>
                  <a:lnTo>
                    <a:pt x="68" y="7001"/>
                  </a:lnTo>
                  <a:cubicBezTo>
                    <a:pt x="1" y="7395"/>
                    <a:pt x="158" y="7787"/>
                    <a:pt x="483" y="8025"/>
                  </a:cubicBezTo>
                  <a:cubicBezTo>
                    <a:pt x="666" y="8157"/>
                    <a:pt x="880" y="8224"/>
                    <a:pt x="1096" y="8224"/>
                  </a:cubicBezTo>
                  <a:cubicBezTo>
                    <a:pt x="1263" y="8224"/>
                    <a:pt x="1431" y="8184"/>
                    <a:pt x="1587" y="8103"/>
                  </a:cubicBezTo>
                  <a:lnTo>
                    <a:pt x="3916" y="6879"/>
                  </a:lnTo>
                  <a:cubicBezTo>
                    <a:pt x="4016" y="6826"/>
                    <a:pt x="4126" y="6800"/>
                    <a:pt x="4236" y="6800"/>
                  </a:cubicBezTo>
                  <a:cubicBezTo>
                    <a:pt x="4346" y="6800"/>
                    <a:pt x="4456" y="6826"/>
                    <a:pt x="4557" y="6879"/>
                  </a:cubicBezTo>
                  <a:lnTo>
                    <a:pt x="6887" y="8103"/>
                  </a:lnTo>
                  <a:cubicBezTo>
                    <a:pt x="7042" y="8184"/>
                    <a:pt x="7207" y="8226"/>
                    <a:pt x="7375" y="8226"/>
                  </a:cubicBezTo>
                  <a:cubicBezTo>
                    <a:pt x="8001" y="8226"/>
                    <a:pt x="8517" y="7657"/>
                    <a:pt x="8405" y="7001"/>
                  </a:cubicBezTo>
                  <a:lnTo>
                    <a:pt x="7961" y="4405"/>
                  </a:lnTo>
                  <a:cubicBezTo>
                    <a:pt x="7922" y="4183"/>
                    <a:pt x="7997" y="3955"/>
                    <a:pt x="8160" y="3796"/>
                  </a:cubicBezTo>
                  <a:lnTo>
                    <a:pt x="10040" y="1963"/>
                  </a:lnTo>
                  <a:cubicBezTo>
                    <a:pt x="10327" y="1684"/>
                    <a:pt x="10431" y="1272"/>
                    <a:pt x="10306" y="892"/>
                  </a:cubicBezTo>
                  <a:cubicBezTo>
                    <a:pt x="10182" y="509"/>
                    <a:pt x="9859" y="237"/>
                    <a:pt x="9463" y="180"/>
                  </a:cubicBezTo>
                  <a:lnTo>
                    <a:pt x="8248" y="2"/>
                  </a:lnTo>
                  <a:cubicBezTo>
                    <a:pt x="8239" y="1"/>
                    <a:pt x="8231" y="0"/>
                    <a:pt x="822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7" name="Google Shape;9119;p67">
              <a:extLst>
                <a:ext uri="{FF2B5EF4-FFF2-40B4-BE49-F238E27FC236}">
                  <a16:creationId xmlns:a16="http://schemas.microsoft.com/office/drawing/2014/main" id="{230A5762-DEDD-4582-1F0C-B91719961D97}"/>
                </a:ext>
              </a:extLst>
            </p:cNvPr>
            <p:cNvSpPr/>
            <p:nvPr/>
          </p:nvSpPr>
          <p:spPr>
            <a:xfrm>
              <a:off x="3401925" y="3426573"/>
              <a:ext cx="11090" cy="133568"/>
            </a:xfrm>
            <a:custGeom>
              <a:avLst/>
              <a:gdLst/>
              <a:ahLst/>
              <a:cxnLst/>
              <a:rect l="l" t="t" r="r" b="b"/>
              <a:pathLst>
                <a:path w="359" h="4324" extrusionOk="0">
                  <a:moveTo>
                    <a:pt x="178" y="1"/>
                  </a:moveTo>
                  <a:cubicBezTo>
                    <a:pt x="81" y="1"/>
                    <a:pt x="0" y="81"/>
                    <a:pt x="0" y="181"/>
                  </a:cubicBezTo>
                  <a:lnTo>
                    <a:pt x="0" y="4143"/>
                  </a:lnTo>
                  <a:cubicBezTo>
                    <a:pt x="0" y="4241"/>
                    <a:pt x="81" y="4323"/>
                    <a:pt x="178" y="4323"/>
                  </a:cubicBezTo>
                  <a:cubicBezTo>
                    <a:pt x="278" y="4323"/>
                    <a:pt x="358" y="4243"/>
                    <a:pt x="358" y="4143"/>
                  </a:cubicBezTo>
                  <a:lnTo>
                    <a:pt x="358" y="181"/>
                  </a:lnTo>
                  <a:cubicBezTo>
                    <a:pt x="358" y="81"/>
                    <a:pt x="278" y="1"/>
                    <a:pt x="178"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8" name="Google Shape;9120;p67">
              <a:extLst>
                <a:ext uri="{FF2B5EF4-FFF2-40B4-BE49-F238E27FC236}">
                  <a16:creationId xmlns:a16="http://schemas.microsoft.com/office/drawing/2014/main" id="{B57B204F-75ED-EA2C-4D3E-BBE35C70F130}"/>
                </a:ext>
              </a:extLst>
            </p:cNvPr>
            <p:cNvSpPr/>
            <p:nvPr/>
          </p:nvSpPr>
          <p:spPr>
            <a:xfrm>
              <a:off x="3245405" y="3544233"/>
              <a:ext cx="125568" cy="47787"/>
            </a:xfrm>
            <a:custGeom>
              <a:avLst/>
              <a:gdLst/>
              <a:ahLst/>
              <a:cxnLst/>
              <a:rect l="l" t="t" r="r" b="b"/>
              <a:pathLst>
                <a:path w="4065" h="1547" extrusionOk="0">
                  <a:moveTo>
                    <a:pt x="202" y="0"/>
                  </a:moveTo>
                  <a:cubicBezTo>
                    <a:pt x="126" y="0"/>
                    <a:pt x="54" y="48"/>
                    <a:pt x="31" y="124"/>
                  </a:cubicBezTo>
                  <a:cubicBezTo>
                    <a:pt x="1" y="218"/>
                    <a:pt x="52" y="319"/>
                    <a:pt x="146" y="348"/>
                  </a:cubicBezTo>
                  <a:lnTo>
                    <a:pt x="3808" y="1538"/>
                  </a:lnTo>
                  <a:cubicBezTo>
                    <a:pt x="3826" y="1544"/>
                    <a:pt x="3845" y="1547"/>
                    <a:pt x="3863" y="1547"/>
                  </a:cubicBezTo>
                  <a:cubicBezTo>
                    <a:pt x="3939" y="1547"/>
                    <a:pt x="4011" y="1497"/>
                    <a:pt x="4034" y="1423"/>
                  </a:cubicBezTo>
                  <a:cubicBezTo>
                    <a:pt x="4065" y="1329"/>
                    <a:pt x="4011" y="1226"/>
                    <a:pt x="3919" y="1197"/>
                  </a:cubicBezTo>
                  <a:lnTo>
                    <a:pt x="257" y="9"/>
                  </a:lnTo>
                  <a:cubicBezTo>
                    <a:pt x="239" y="3"/>
                    <a:pt x="220" y="0"/>
                    <a:pt x="20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9" name="Google Shape;9121;p67">
              <a:extLst>
                <a:ext uri="{FF2B5EF4-FFF2-40B4-BE49-F238E27FC236}">
                  <a16:creationId xmlns:a16="http://schemas.microsoft.com/office/drawing/2014/main" id="{0B1FE9BC-7DB7-95F1-0155-1942A2A7D61F}"/>
                </a:ext>
              </a:extLst>
            </p:cNvPr>
            <p:cNvSpPr/>
            <p:nvPr/>
          </p:nvSpPr>
          <p:spPr>
            <a:xfrm>
              <a:off x="3305703" y="3630694"/>
              <a:ext cx="83527" cy="107466"/>
            </a:xfrm>
            <a:custGeom>
              <a:avLst/>
              <a:gdLst/>
              <a:ahLst/>
              <a:cxnLst/>
              <a:rect l="l" t="t" r="r" b="b"/>
              <a:pathLst>
                <a:path w="2704" h="3479" extrusionOk="0">
                  <a:moveTo>
                    <a:pt x="2500" y="0"/>
                  </a:moveTo>
                  <a:cubicBezTo>
                    <a:pt x="2444" y="0"/>
                    <a:pt x="2390" y="26"/>
                    <a:pt x="2354" y="74"/>
                  </a:cubicBezTo>
                  <a:lnTo>
                    <a:pt x="86" y="3193"/>
                  </a:lnTo>
                  <a:cubicBezTo>
                    <a:pt x="0" y="3314"/>
                    <a:pt x="86" y="3478"/>
                    <a:pt x="232" y="3478"/>
                  </a:cubicBezTo>
                  <a:cubicBezTo>
                    <a:pt x="287" y="3478"/>
                    <a:pt x="343" y="3452"/>
                    <a:pt x="379" y="3404"/>
                  </a:cubicBezTo>
                  <a:lnTo>
                    <a:pt x="2647" y="285"/>
                  </a:lnTo>
                  <a:cubicBezTo>
                    <a:pt x="2704" y="205"/>
                    <a:pt x="2687" y="94"/>
                    <a:pt x="2605" y="34"/>
                  </a:cubicBezTo>
                  <a:cubicBezTo>
                    <a:pt x="2573" y="12"/>
                    <a:pt x="2536" y="0"/>
                    <a:pt x="2500"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0" name="Google Shape;9122;p67">
              <a:extLst>
                <a:ext uri="{FF2B5EF4-FFF2-40B4-BE49-F238E27FC236}">
                  <a16:creationId xmlns:a16="http://schemas.microsoft.com/office/drawing/2014/main" id="{803420E5-02CC-D301-6CA6-138C2DE519BB}"/>
                </a:ext>
              </a:extLst>
            </p:cNvPr>
            <p:cNvSpPr/>
            <p:nvPr/>
          </p:nvSpPr>
          <p:spPr>
            <a:xfrm>
              <a:off x="3425401" y="3630849"/>
              <a:ext cx="84762" cy="109381"/>
            </a:xfrm>
            <a:custGeom>
              <a:avLst/>
              <a:gdLst/>
              <a:ahLst/>
              <a:cxnLst/>
              <a:rect l="l" t="t" r="r" b="b"/>
              <a:pathLst>
                <a:path w="2744" h="3541" extrusionOk="0">
                  <a:moveTo>
                    <a:pt x="206" y="1"/>
                  </a:moveTo>
                  <a:cubicBezTo>
                    <a:pt x="169" y="1"/>
                    <a:pt x="131" y="12"/>
                    <a:pt x="98" y="35"/>
                  </a:cubicBezTo>
                  <a:cubicBezTo>
                    <a:pt x="17" y="92"/>
                    <a:pt x="0" y="203"/>
                    <a:pt x="57" y="286"/>
                  </a:cubicBezTo>
                  <a:lnTo>
                    <a:pt x="2365" y="3466"/>
                  </a:lnTo>
                  <a:cubicBezTo>
                    <a:pt x="2401" y="3514"/>
                    <a:pt x="2457" y="3540"/>
                    <a:pt x="2512" y="3540"/>
                  </a:cubicBezTo>
                  <a:cubicBezTo>
                    <a:pt x="2656" y="3540"/>
                    <a:pt x="2744" y="3376"/>
                    <a:pt x="2658" y="3255"/>
                  </a:cubicBezTo>
                  <a:lnTo>
                    <a:pt x="350" y="75"/>
                  </a:lnTo>
                  <a:cubicBezTo>
                    <a:pt x="316" y="26"/>
                    <a:pt x="261" y="1"/>
                    <a:pt x="20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1" name="Google Shape;9123;p67">
              <a:extLst>
                <a:ext uri="{FF2B5EF4-FFF2-40B4-BE49-F238E27FC236}">
                  <a16:creationId xmlns:a16="http://schemas.microsoft.com/office/drawing/2014/main" id="{3F804842-F602-7781-14AB-10B0CC7CB7F6}"/>
                </a:ext>
              </a:extLst>
            </p:cNvPr>
            <p:cNvSpPr/>
            <p:nvPr/>
          </p:nvSpPr>
          <p:spPr>
            <a:xfrm>
              <a:off x="3444646" y="3549021"/>
              <a:ext cx="119266" cy="45748"/>
            </a:xfrm>
            <a:custGeom>
              <a:avLst/>
              <a:gdLst/>
              <a:ahLst/>
              <a:cxnLst/>
              <a:rect l="l" t="t" r="r" b="b"/>
              <a:pathLst>
                <a:path w="3861" h="1481" extrusionOk="0">
                  <a:moveTo>
                    <a:pt x="3661" y="0"/>
                  </a:moveTo>
                  <a:cubicBezTo>
                    <a:pt x="3642" y="0"/>
                    <a:pt x="3624" y="3"/>
                    <a:pt x="3606" y="9"/>
                  </a:cubicBezTo>
                  <a:lnTo>
                    <a:pt x="148" y="1130"/>
                  </a:lnTo>
                  <a:cubicBezTo>
                    <a:pt x="54" y="1163"/>
                    <a:pt x="1" y="1262"/>
                    <a:pt x="33" y="1356"/>
                  </a:cubicBezTo>
                  <a:cubicBezTo>
                    <a:pt x="56" y="1433"/>
                    <a:pt x="129" y="1481"/>
                    <a:pt x="202" y="1481"/>
                  </a:cubicBezTo>
                  <a:cubicBezTo>
                    <a:pt x="221" y="1481"/>
                    <a:pt x="238" y="1479"/>
                    <a:pt x="257" y="1471"/>
                  </a:cubicBezTo>
                  <a:lnTo>
                    <a:pt x="3717" y="348"/>
                  </a:lnTo>
                  <a:cubicBezTo>
                    <a:pt x="3808" y="321"/>
                    <a:pt x="3860" y="220"/>
                    <a:pt x="3831" y="124"/>
                  </a:cubicBezTo>
                  <a:cubicBezTo>
                    <a:pt x="3805" y="48"/>
                    <a:pt x="3736" y="0"/>
                    <a:pt x="3661"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2" name="Google Shape;9124;p67">
              <a:extLst>
                <a:ext uri="{FF2B5EF4-FFF2-40B4-BE49-F238E27FC236}">
                  <a16:creationId xmlns:a16="http://schemas.microsoft.com/office/drawing/2014/main" id="{7F1CF408-3E53-59AF-894F-88A416BD9351}"/>
                </a:ext>
              </a:extLst>
            </p:cNvPr>
            <p:cNvSpPr/>
            <p:nvPr/>
          </p:nvSpPr>
          <p:spPr>
            <a:xfrm>
              <a:off x="3385183" y="3576822"/>
              <a:ext cx="44543" cy="44543"/>
            </a:xfrm>
            <a:custGeom>
              <a:avLst/>
              <a:gdLst/>
              <a:ahLst/>
              <a:cxnLst/>
              <a:rect l="l" t="t" r="r" b="b"/>
              <a:pathLst>
                <a:path w="1442" h="1442" extrusionOk="0">
                  <a:moveTo>
                    <a:pt x="720" y="360"/>
                  </a:moveTo>
                  <a:cubicBezTo>
                    <a:pt x="919" y="360"/>
                    <a:pt x="1082" y="523"/>
                    <a:pt x="1082" y="722"/>
                  </a:cubicBezTo>
                  <a:cubicBezTo>
                    <a:pt x="1082" y="919"/>
                    <a:pt x="919" y="1082"/>
                    <a:pt x="720" y="1082"/>
                  </a:cubicBezTo>
                  <a:cubicBezTo>
                    <a:pt x="523" y="1082"/>
                    <a:pt x="359" y="919"/>
                    <a:pt x="359" y="722"/>
                  </a:cubicBezTo>
                  <a:cubicBezTo>
                    <a:pt x="359" y="523"/>
                    <a:pt x="523" y="360"/>
                    <a:pt x="720" y="360"/>
                  </a:cubicBezTo>
                  <a:close/>
                  <a:moveTo>
                    <a:pt x="720" y="1"/>
                  </a:moveTo>
                  <a:cubicBezTo>
                    <a:pt x="324" y="1"/>
                    <a:pt x="1" y="324"/>
                    <a:pt x="1" y="722"/>
                  </a:cubicBezTo>
                  <a:cubicBezTo>
                    <a:pt x="1" y="1118"/>
                    <a:pt x="324" y="1442"/>
                    <a:pt x="720" y="1442"/>
                  </a:cubicBezTo>
                  <a:cubicBezTo>
                    <a:pt x="1118" y="1442"/>
                    <a:pt x="1442" y="1118"/>
                    <a:pt x="1442" y="722"/>
                  </a:cubicBezTo>
                  <a:cubicBezTo>
                    <a:pt x="1442" y="324"/>
                    <a:pt x="1118" y="1"/>
                    <a:pt x="72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Tree>
    <p:extLst>
      <p:ext uri="{BB962C8B-B14F-4D97-AF65-F5344CB8AC3E}">
        <p14:creationId xmlns:p14="http://schemas.microsoft.com/office/powerpoint/2010/main" val="1718879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ppt_x"/>
                                          </p:val>
                                        </p:tav>
                                        <p:tav tm="100000">
                                          <p:val>
                                            <p:strVal val="#ppt_x"/>
                                          </p:val>
                                        </p:tav>
                                      </p:tavLst>
                                    </p:anim>
                                    <p:anim calcmode="lin" valueType="num">
                                      <p:cBhvr additive="base">
                                        <p:cTn id="14" dur="500" fill="hold"/>
                                        <p:tgtEl>
                                          <p:spTgt spid="1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E6D1EB-A8AF-C2AB-25EA-A817DBD48378}"/>
              </a:ext>
            </a:extLst>
          </p:cNvPr>
          <p:cNvSpPr/>
          <p:nvPr/>
        </p:nvSpPr>
        <p:spPr>
          <a:xfrm>
            <a:off x="2642418" y="2292700"/>
            <a:ext cx="7426619" cy="1665732"/>
          </a:xfrm>
          <a:prstGeom prst="roundRect">
            <a:avLst/>
          </a:prstGeom>
          <a:noFill/>
          <a:ln w="25400" cap="flat" cmpd="sng" algn="ctr">
            <a:noFill/>
            <a:prstDash val="solid"/>
          </a:ln>
          <a:effectLst/>
        </p:spPr>
        <p:txBody>
          <a:bodyPr rtlCol="0" anchor="ctr"/>
          <a:lstStyle/>
          <a:p>
            <a:pPr lvl="0" algn="ctr">
              <a:lnSpc>
                <a:spcPct val="150000"/>
              </a:lnSpc>
              <a:buClrTx/>
            </a:pPr>
            <a:r>
              <a:rPr lang="vi-VN" sz="2000" dirty="0">
                <a:latin typeface="UTM Avo" panose="02040603050506020204" pitchFamily="18" charset="0"/>
                <a:ea typeface="+mn-ea"/>
                <a:cs typeface="+mn-cs"/>
              </a:rPr>
              <a:t>Thân máy, bàn phím, chuột và màn hình là những thành phần cơ bản của máy tính. Máy tính thường có thêm loa để nghe được âm thanh khi xem phim, nghe nhạc.</a:t>
            </a:r>
          </a:p>
        </p:txBody>
      </p:sp>
      <p:pic>
        <p:nvPicPr>
          <p:cNvPr id="60" name="Picture 21">
            <a:extLst>
              <a:ext uri="{FF2B5EF4-FFF2-40B4-BE49-F238E27FC236}">
                <a16:creationId xmlns:a16="http://schemas.microsoft.com/office/drawing/2014/main" id="{D6334151-8CCD-0A49-C49D-8650A5C65E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750569" y="3665040"/>
            <a:ext cx="849291" cy="586783"/>
          </a:xfrm>
          <a:prstGeom prst="rect">
            <a:avLst/>
          </a:prstGeom>
        </p:spPr>
      </p:pic>
      <p:pic>
        <p:nvPicPr>
          <p:cNvPr id="61" name="Picture 21">
            <a:extLst>
              <a:ext uri="{FF2B5EF4-FFF2-40B4-BE49-F238E27FC236}">
                <a16:creationId xmlns:a16="http://schemas.microsoft.com/office/drawing/2014/main" id="{5867637B-045A-CFF2-CFB1-42FFD7E541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1971480" y="2201220"/>
            <a:ext cx="927361" cy="586783"/>
          </a:xfrm>
          <a:prstGeom prst="rect">
            <a:avLst/>
          </a:prstGeom>
        </p:spPr>
      </p:pic>
      <p:pic>
        <p:nvPicPr>
          <p:cNvPr id="62" name="Picture 15">
            <a:extLst>
              <a:ext uri="{FF2B5EF4-FFF2-40B4-BE49-F238E27FC236}">
                <a16:creationId xmlns:a16="http://schemas.microsoft.com/office/drawing/2014/main" id="{B8137959-D7FE-663F-6F33-498B3ACD5B8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615002" y="3782338"/>
            <a:ext cx="5782179" cy="2377922"/>
          </a:xfrm>
          <a:prstGeom prst="rect">
            <a:avLst/>
          </a:prstGeom>
        </p:spPr>
      </p:pic>
      <p:grpSp>
        <p:nvGrpSpPr>
          <p:cNvPr id="63" name="Google Shape;10690;p69">
            <a:extLst>
              <a:ext uri="{FF2B5EF4-FFF2-40B4-BE49-F238E27FC236}">
                <a16:creationId xmlns:a16="http://schemas.microsoft.com/office/drawing/2014/main" id="{6973C4D6-ECD4-017E-2D40-2D4D7ADAA33D}"/>
              </a:ext>
            </a:extLst>
          </p:cNvPr>
          <p:cNvGrpSpPr/>
          <p:nvPr/>
        </p:nvGrpSpPr>
        <p:grpSpPr>
          <a:xfrm>
            <a:off x="10337084" y="1441628"/>
            <a:ext cx="1111167" cy="1151631"/>
            <a:chOff x="7107584" y="4182635"/>
            <a:chExt cx="382982" cy="420525"/>
          </a:xfrm>
        </p:grpSpPr>
        <p:sp>
          <p:nvSpPr>
            <p:cNvPr id="64" name="Google Shape;10691;p69">
              <a:extLst>
                <a:ext uri="{FF2B5EF4-FFF2-40B4-BE49-F238E27FC236}">
                  <a16:creationId xmlns:a16="http://schemas.microsoft.com/office/drawing/2014/main" id="{2D7B8B2E-C567-5C13-FC64-E45F80B4CCF8}"/>
                </a:ext>
              </a:extLst>
            </p:cNvPr>
            <p:cNvSpPr/>
            <p:nvPr/>
          </p:nvSpPr>
          <p:spPr>
            <a:xfrm>
              <a:off x="7114491" y="4295233"/>
              <a:ext cx="119751" cy="244199"/>
            </a:xfrm>
            <a:custGeom>
              <a:avLst/>
              <a:gdLst/>
              <a:ahLst/>
              <a:cxnLst/>
              <a:rect l="l" t="t" r="r" b="b"/>
              <a:pathLst>
                <a:path w="3901" h="7955" extrusionOk="0">
                  <a:moveTo>
                    <a:pt x="3324" y="0"/>
                  </a:moveTo>
                  <a:cubicBezTo>
                    <a:pt x="3263" y="0"/>
                    <a:pt x="3202" y="11"/>
                    <a:pt x="3142" y="33"/>
                  </a:cubicBezTo>
                  <a:cubicBezTo>
                    <a:pt x="2562" y="254"/>
                    <a:pt x="2103" y="716"/>
                    <a:pt x="1894" y="1301"/>
                  </a:cubicBezTo>
                  <a:cubicBezTo>
                    <a:pt x="1681" y="1884"/>
                    <a:pt x="1733" y="2528"/>
                    <a:pt x="2037" y="3072"/>
                  </a:cubicBezTo>
                  <a:cubicBezTo>
                    <a:pt x="2196" y="3357"/>
                    <a:pt x="2221" y="3691"/>
                    <a:pt x="2112" y="3995"/>
                  </a:cubicBezTo>
                  <a:cubicBezTo>
                    <a:pt x="2003" y="4302"/>
                    <a:pt x="1765" y="4539"/>
                    <a:pt x="1461" y="4655"/>
                  </a:cubicBezTo>
                  <a:cubicBezTo>
                    <a:pt x="880" y="4874"/>
                    <a:pt x="422" y="5338"/>
                    <a:pt x="212" y="5921"/>
                  </a:cubicBezTo>
                  <a:cubicBezTo>
                    <a:pt x="0" y="6506"/>
                    <a:pt x="52" y="7150"/>
                    <a:pt x="356" y="7694"/>
                  </a:cubicBezTo>
                  <a:cubicBezTo>
                    <a:pt x="418" y="7803"/>
                    <a:pt x="516" y="7885"/>
                    <a:pt x="626" y="7923"/>
                  </a:cubicBezTo>
                  <a:cubicBezTo>
                    <a:pt x="681" y="7944"/>
                    <a:pt x="740" y="7954"/>
                    <a:pt x="800" y="7954"/>
                  </a:cubicBezTo>
                  <a:cubicBezTo>
                    <a:pt x="885" y="7954"/>
                    <a:pt x="971" y="7933"/>
                    <a:pt x="1052" y="7889"/>
                  </a:cubicBezTo>
                  <a:cubicBezTo>
                    <a:pt x="1298" y="7750"/>
                    <a:pt x="1386" y="7439"/>
                    <a:pt x="1247" y="7193"/>
                  </a:cubicBezTo>
                  <a:cubicBezTo>
                    <a:pt x="1090" y="6910"/>
                    <a:pt x="1063" y="6574"/>
                    <a:pt x="1172" y="6270"/>
                  </a:cubicBezTo>
                  <a:cubicBezTo>
                    <a:pt x="1283" y="5964"/>
                    <a:pt x="1521" y="5726"/>
                    <a:pt x="1823" y="5610"/>
                  </a:cubicBezTo>
                  <a:cubicBezTo>
                    <a:pt x="2403" y="5392"/>
                    <a:pt x="2862" y="4929"/>
                    <a:pt x="3074" y="4345"/>
                  </a:cubicBezTo>
                  <a:cubicBezTo>
                    <a:pt x="3286" y="3762"/>
                    <a:pt x="3234" y="3115"/>
                    <a:pt x="2928" y="2573"/>
                  </a:cubicBezTo>
                  <a:cubicBezTo>
                    <a:pt x="2772" y="2288"/>
                    <a:pt x="2744" y="1954"/>
                    <a:pt x="2853" y="1648"/>
                  </a:cubicBezTo>
                  <a:cubicBezTo>
                    <a:pt x="2964" y="1344"/>
                    <a:pt x="3202" y="1106"/>
                    <a:pt x="3504" y="991"/>
                  </a:cubicBezTo>
                  <a:cubicBezTo>
                    <a:pt x="3770" y="890"/>
                    <a:pt x="3900" y="597"/>
                    <a:pt x="3802" y="331"/>
                  </a:cubicBezTo>
                  <a:cubicBezTo>
                    <a:pt x="3725" y="125"/>
                    <a:pt x="3531" y="0"/>
                    <a:pt x="3324"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5" name="Google Shape;10692;p69">
              <a:extLst>
                <a:ext uri="{FF2B5EF4-FFF2-40B4-BE49-F238E27FC236}">
                  <a16:creationId xmlns:a16="http://schemas.microsoft.com/office/drawing/2014/main" id="{B34B54BF-3826-0B39-CF7C-5B1FBB1D62B7}"/>
                </a:ext>
              </a:extLst>
            </p:cNvPr>
            <p:cNvSpPr/>
            <p:nvPr/>
          </p:nvSpPr>
          <p:spPr>
            <a:xfrm>
              <a:off x="7210482" y="4299009"/>
              <a:ext cx="119751" cy="244229"/>
            </a:xfrm>
            <a:custGeom>
              <a:avLst/>
              <a:gdLst/>
              <a:ahLst/>
              <a:cxnLst/>
              <a:rect l="l" t="t" r="r" b="b"/>
              <a:pathLst>
                <a:path w="3901" h="7956" extrusionOk="0">
                  <a:moveTo>
                    <a:pt x="3099" y="0"/>
                  </a:moveTo>
                  <a:cubicBezTo>
                    <a:pt x="3014" y="0"/>
                    <a:pt x="2928" y="22"/>
                    <a:pt x="2849" y="67"/>
                  </a:cubicBezTo>
                  <a:cubicBezTo>
                    <a:pt x="2602" y="206"/>
                    <a:pt x="2515" y="516"/>
                    <a:pt x="2654" y="763"/>
                  </a:cubicBezTo>
                  <a:cubicBezTo>
                    <a:pt x="2810" y="1048"/>
                    <a:pt x="2838" y="1382"/>
                    <a:pt x="2729" y="1686"/>
                  </a:cubicBezTo>
                  <a:cubicBezTo>
                    <a:pt x="2617" y="1992"/>
                    <a:pt x="2380" y="2230"/>
                    <a:pt x="2078" y="2345"/>
                  </a:cubicBezTo>
                  <a:cubicBezTo>
                    <a:pt x="1497" y="2564"/>
                    <a:pt x="1039" y="3029"/>
                    <a:pt x="827" y="3611"/>
                  </a:cubicBezTo>
                  <a:cubicBezTo>
                    <a:pt x="615" y="4196"/>
                    <a:pt x="666" y="4841"/>
                    <a:pt x="973" y="5385"/>
                  </a:cubicBezTo>
                  <a:cubicBezTo>
                    <a:pt x="1129" y="5667"/>
                    <a:pt x="1157" y="6001"/>
                    <a:pt x="1047" y="6308"/>
                  </a:cubicBezTo>
                  <a:cubicBezTo>
                    <a:pt x="936" y="6612"/>
                    <a:pt x="698" y="6852"/>
                    <a:pt x="396" y="6965"/>
                  </a:cubicBezTo>
                  <a:cubicBezTo>
                    <a:pt x="131" y="7066"/>
                    <a:pt x="0" y="7359"/>
                    <a:pt x="99" y="7625"/>
                  </a:cubicBezTo>
                  <a:cubicBezTo>
                    <a:pt x="152" y="7768"/>
                    <a:pt x="268" y="7875"/>
                    <a:pt x="401" y="7925"/>
                  </a:cubicBezTo>
                  <a:cubicBezTo>
                    <a:pt x="456" y="7945"/>
                    <a:pt x="515" y="7956"/>
                    <a:pt x="575" y="7956"/>
                  </a:cubicBezTo>
                  <a:cubicBezTo>
                    <a:pt x="635" y="7956"/>
                    <a:pt x="696" y="7945"/>
                    <a:pt x="756" y="7922"/>
                  </a:cubicBezTo>
                  <a:cubicBezTo>
                    <a:pt x="1339" y="7702"/>
                    <a:pt x="1797" y="7239"/>
                    <a:pt x="2007" y="6655"/>
                  </a:cubicBezTo>
                  <a:cubicBezTo>
                    <a:pt x="2219" y="6072"/>
                    <a:pt x="2168" y="5427"/>
                    <a:pt x="1863" y="4883"/>
                  </a:cubicBezTo>
                  <a:cubicBezTo>
                    <a:pt x="1705" y="4598"/>
                    <a:pt x="1679" y="4264"/>
                    <a:pt x="1789" y="3960"/>
                  </a:cubicBezTo>
                  <a:cubicBezTo>
                    <a:pt x="1898" y="3654"/>
                    <a:pt x="2135" y="3416"/>
                    <a:pt x="2440" y="3301"/>
                  </a:cubicBezTo>
                  <a:cubicBezTo>
                    <a:pt x="3020" y="3082"/>
                    <a:pt x="3478" y="2617"/>
                    <a:pt x="3688" y="2035"/>
                  </a:cubicBezTo>
                  <a:cubicBezTo>
                    <a:pt x="3900" y="1450"/>
                    <a:pt x="3849" y="805"/>
                    <a:pt x="3545" y="261"/>
                  </a:cubicBezTo>
                  <a:cubicBezTo>
                    <a:pt x="3450" y="95"/>
                    <a:pt x="3277" y="0"/>
                    <a:pt x="3099"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6" name="Google Shape;10693;p69">
              <a:extLst>
                <a:ext uri="{FF2B5EF4-FFF2-40B4-BE49-F238E27FC236}">
                  <a16:creationId xmlns:a16="http://schemas.microsoft.com/office/drawing/2014/main" id="{49F912D8-2E90-82AA-5C6F-687108DA4664}"/>
                </a:ext>
              </a:extLst>
            </p:cNvPr>
            <p:cNvSpPr/>
            <p:nvPr/>
          </p:nvSpPr>
          <p:spPr>
            <a:xfrm>
              <a:off x="7279367" y="4352730"/>
              <a:ext cx="119812" cy="244229"/>
            </a:xfrm>
            <a:custGeom>
              <a:avLst/>
              <a:gdLst/>
              <a:ahLst/>
              <a:cxnLst/>
              <a:rect l="l" t="t" r="r" b="b"/>
              <a:pathLst>
                <a:path w="3903" h="7956" extrusionOk="0">
                  <a:moveTo>
                    <a:pt x="3100" y="1"/>
                  </a:moveTo>
                  <a:cubicBezTo>
                    <a:pt x="3016" y="1"/>
                    <a:pt x="2930" y="22"/>
                    <a:pt x="2851" y="66"/>
                  </a:cubicBezTo>
                  <a:cubicBezTo>
                    <a:pt x="2605" y="206"/>
                    <a:pt x="2515" y="516"/>
                    <a:pt x="2654" y="762"/>
                  </a:cubicBezTo>
                  <a:cubicBezTo>
                    <a:pt x="2813" y="1047"/>
                    <a:pt x="2841" y="1381"/>
                    <a:pt x="2729" y="1688"/>
                  </a:cubicBezTo>
                  <a:cubicBezTo>
                    <a:pt x="2620" y="1992"/>
                    <a:pt x="2382" y="2230"/>
                    <a:pt x="2080" y="2345"/>
                  </a:cubicBezTo>
                  <a:cubicBezTo>
                    <a:pt x="1498" y="2566"/>
                    <a:pt x="1042" y="3028"/>
                    <a:pt x="830" y="3611"/>
                  </a:cubicBezTo>
                  <a:cubicBezTo>
                    <a:pt x="618" y="4196"/>
                    <a:pt x="669" y="4840"/>
                    <a:pt x="973" y="5384"/>
                  </a:cubicBezTo>
                  <a:cubicBezTo>
                    <a:pt x="1132" y="5669"/>
                    <a:pt x="1159" y="6003"/>
                    <a:pt x="1048" y="6307"/>
                  </a:cubicBezTo>
                  <a:cubicBezTo>
                    <a:pt x="939" y="6614"/>
                    <a:pt x="701" y="6851"/>
                    <a:pt x="399" y="6967"/>
                  </a:cubicBezTo>
                  <a:cubicBezTo>
                    <a:pt x="133" y="7066"/>
                    <a:pt x="1" y="7361"/>
                    <a:pt x="101" y="7625"/>
                  </a:cubicBezTo>
                  <a:cubicBezTo>
                    <a:pt x="155" y="7770"/>
                    <a:pt x="268" y="7877"/>
                    <a:pt x="403" y="7924"/>
                  </a:cubicBezTo>
                  <a:cubicBezTo>
                    <a:pt x="460" y="7945"/>
                    <a:pt x="519" y="7955"/>
                    <a:pt x="579" y="7955"/>
                  </a:cubicBezTo>
                  <a:cubicBezTo>
                    <a:pt x="638" y="7955"/>
                    <a:pt x="699" y="7945"/>
                    <a:pt x="759" y="7922"/>
                  </a:cubicBezTo>
                  <a:cubicBezTo>
                    <a:pt x="1339" y="7704"/>
                    <a:pt x="1798" y="7239"/>
                    <a:pt x="2010" y="6656"/>
                  </a:cubicBezTo>
                  <a:cubicBezTo>
                    <a:pt x="2222" y="6072"/>
                    <a:pt x="2170" y="5427"/>
                    <a:pt x="1866" y="4883"/>
                  </a:cubicBezTo>
                  <a:cubicBezTo>
                    <a:pt x="1708" y="4600"/>
                    <a:pt x="1680" y="4264"/>
                    <a:pt x="1791" y="3960"/>
                  </a:cubicBezTo>
                  <a:cubicBezTo>
                    <a:pt x="1900" y="3654"/>
                    <a:pt x="2138" y="3416"/>
                    <a:pt x="2440" y="3300"/>
                  </a:cubicBezTo>
                  <a:cubicBezTo>
                    <a:pt x="3023" y="3082"/>
                    <a:pt x="3479" y="2619"/>
                    <a:pt x="3691" y="2035"/>
                  </a:cubicBezTo>
                  <a:cubicBezTo>
                    <a:pt x="3903" y="1452"/>
                    <a:pt x="3852" y="805"/>
                    <a:pt x="3547" y="263"/>
                  </a:cubicBezTo>
                  <a:cubicBezTo>
                    <a:pt x="3453" y="96"/>
                    <a:pt x="3279" y="1"/>
                    <a:pt x="3100" y="1"/>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7" name="Google Shape;10694;p69">
              <a:extLst>
                <a:ext uri="{FF2B5EF4-FFF2-40B4-BE49-F238E27FC236}">
                  <a16:creationId xmlns:a16="http://schemas.microsoft.com/office/drawing/2014/main" id="{61CFD6A2-0BE6-D2FE-5E10-737A89997067}"/>
                </a:ext>
              </a:extLst>
            </p:cNvPr>
            <p:cNvSpPr/>
            <p:nvPr/>
          </p:nvSpPr>
          <p:spPr>
            <a:xfrm>
              <a:off x="7125081" y="4189112"/>
              <a:ext cx="358608" cy="236770"/>
            </a:xfrm>
            <a:custGeom>
              <a:avLst/>
              <a:gdLst/>
              <a:ahLst/>
              <a:cxnLst/>
              <a:rect l="l" t="t" r="r" b="b"/>
              <a:pathLst>
                <a:path w="11682" h="7713" extrusionOk="0">
                  <a:moveTo>
                    <a:pt x="5420" y="0"/>
                  </a:moveTo>
                  <a:cubicBezTo>
                    <a:pt x="3462" y="0"/>
                    <a:pt x="1597" y="961"/>
                    <a:pt x="467" y="2584"/>
                  </a:cubicBezTo>
                  <a:cubicBezTo>
                    <a:pt x="0" y="3253"/>
                    <a:pt x="296" y="4182"/>
                    <a:pt x="1060" y="4463"/>
                  </a:cubicBezTo>
                  <a:lnTo>
                    <a:pt x="9783" y="7637"/>
                  </a:lnTo>
                  <a:cubicBezTo>
                    <a:pt x="9925" y="7688"/>
                    <a:pt x="10068" y="7712"/>
                    <a:pt x="10208" y="7712"/>
                  </a:cubicBezTo>
                  <a:cubicBezTo>
                    <a:pt x="10827" y="7712"/>
                    <a:pt x="11386" y="7242"/>
                    <a:pt x="11445" y="6579"/>
                  </a:cubicBezTo>
                  <a:cubicBezTo>
                    <a:pt x="11681" y="3916"/>
                    <a:pt x="10120" y="1323"/>
                    <a:pt x="7488" y="368"/>
                  </a:cubicBezTo>
                  <a:cubicBezTo>
                    <a:pt x="6805" y="118"/>
                    <a:pt x="6107" y="0"/>
                    <a:pt x="5420"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8" name="Google Shape;10695;p69">
              <a:extLst>
                <a:ext uri="{FF2B5EF4-FFF2-40B4-BE49-F238E27FC236}">
                  <a16:creationId xmlns:a16="http://schemas.microsoft.com/office/drawing/2014/main" id="{FFB888DF-2C98-ABD2-C665-F2F46B10843F}"/>
                </a:ext>
              </a:extLst>
            </p:cNvPr>
            <p:cNvSpPr/>
            <p:nvPr/>
          </p:nvSpPr>
          <p:spPr>
            <a:xfrm>
              <a:off x="7241241" y="4264014"/>
              <a:ext cx="32631" cy="19554"/>
            </a:xfrm>
            <a:custGeom>
              <a:avLst/>
              <a:gdLst/>
              <a:ahLst/>
              <a:cxnLst/>
              <a:rect l="l" t="t" r="r" b="b"/>
              <a:pathLst>
                <a:path w="1063" h="637" extrusionOk="0">
                  <a:moveTo>
                    <a:pt x="240" y="0"/>
                  </a:moveTo>
                  <a:cubicBezTo>
                    <a:pt x="152" y="0"/>
                    <a:pt x="73" y="53"/>
                    <a:pt x="41" y="138"/>
                  </a:cubicBezTo>
                  <a:cubicBezTo>
                    <a:pt x="0" y="249"/>
                    <a:pt x="58" y="371"/>
                    <a:pt x="168" y="412"/>
                  </a:cubicBezTo>
                  <a:lnTo>
                    <a:pt x="748" y="624"/>
                  </a:lnTo>
                  <a:cubicBezTo>
                    <a:pt x="774" y="630"/>
                    <a:pt x="797" y="637"/>
                    <a:pt x="821" y="637"/>
                  </a:cubicBezTo>
                  <a:cubicBezTo>
                    <a:pt x="909" y="637"/>
                    <a:pt x="990" y="583"/>
                    <a:pt x="1022" y="498"/>
                  </a:cubicBezTo>
                  <a:cubicBezTo>
                    <a:pt x="1063" y="388"/>
                    <a:pt x="1005" y="264"/>
                    <a:pt x="896" y="224"/>
                  </a:cubicBezTo>
                  <a:lnTo>
                    <a:pt x="315" y="14"/>
                  </a:lnTo>
                  <a:cubicBezTo>
                    <a:pt x="290" y="5"/>
                    <a:pt x="265" y="0"/>
                    <a:pt x="240"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69" name="Google Shape;10696;p69">
              <a:extLst>
                <a:ext uri="{FF2B5EF4-FFF2-40B4-BE49-F238E27FC236}">
                  <a16:creationId xmlns:a16="http://schemas.microsoft.com/office/drawing/2014/main" id="{20ADA609-4BAE-E2E3-E682-AC7AA515F112}"/>
                </a:ext>
              </a:extLst>
            </p:cNvPr>
            <p:cNvSpPr/>
            <p:nvPr/>
          </p:nvSpPr>
          <p:spPr>
            <a:xfrm>
              <a:off x="7366087" y="4309446"/>
              <a:ext cx="32570" cy="19554"/>
            </a:xfrm>
            <a:custGeom>
              <a:avLst/>
              <a:gdLst/>
              <a:ahLst/>
              <a:cxnLst/>
              <a:rect l="l" t="t" r="r" b="b"/>
              <a:pathLst>
                <a:path w="1061" h="637" extrusionOk="0">
                  <a:moveTo>
                    <a:pt x="239" y="0"/>
                  </a:moveTo>
                  <a:cubicBezTo>
                    <a:pt x="153" y="0"/>
                    <a:pt x="73" y="53"/>
                    <a:pt x="41" y="140"/>
                  </a:cubicBezTo>
                  <a:cubicBezTo>
                    <a:pt x="1" y="249"/>
                    <a:pt x="56" y="371"/>
                    <a:pt x="168" y="412"/>
                  </a:cubicBezTo>
                  <a:lnTo>
                    <a:pt x="748" y="624"/>
                  </a:lnTo>
                  <a:cubicBezTo>
                    <a:pt x="772" y="633"/>
                    <a:pt x="797" y="637"/>
                    <a:pt x="821" y="637"/>
                  </a:cubicBezTo>
                  <a:cubicBezTo>
                    <a:pt x="909" y="637"/>
                    <a:pt x="990" y="583"/>
                    <a:pt x="1022" y="498"/>
                  </a:cubicBezTo>
                  <a:cubicBezTo>
                    <a:pt x="1061" y="388"/>
                    <a:pt x="1005" y="264"/>
                    <a:pt x="896" y="226"/>
                  </a:cubicBezTo>
                  <a:lnTo>
                    <a:pt x="313" y="14"/>
                  </a:lnTo>
                  <a:cubicBezTo>
                    <a:pt x="289" y="5"/>
                    <a:pt x="264" y="0"/>
                    <a:pt x="239"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0" name="Google Shape;10697;p69">
              <a:extLst>
                <a:ext uri="{FF2B5EF4-FFF2-40B4-BE49-F238E27FC236}">
                  <a16:creationId xmlns:a16="http://schemas.microsoft.com/office/drawing/2014/main" id="{4D30E396-BB35-220A-AA8A-0244AB10AF1A}"/>
                </a:ext>
              </a:extLst>
            </p:cNvPr>
            <p:cNvSpPr/>
            <p:nvPr/>
          </p:nvSpPr>
          <p:spPr>
            <a:xfrm>
              <a:off x="7425518" y="4304074"/>
              <a:ext cx="53352" cy="85769"/>
            </a:xfrm>
            <a:custGeom>
              <a:avLst/>
              <a:gdLst/>
              <a:ahLst/>
              <a:cxnLst/>
              <a:rect l="l" t="t" r="r" b="b"/>
              <a:pathLst>
                <a:path w="1738" h="2794" extrusionOk="0">
                  <a:moveTo>
                    <a:pt x="1222" y="0"/>
                  </a:moveTo>
                  <a:cubicBezTo>
                    <a:pt x="795" y="122"/>
                    <a:pt x="431" y="437"/>
                    <a:pt x="268" y="885"/>
                  </a:cubicBezTo>
                  <a:cubicBezTo>
                    <a:pt x="1" y="1624"/>
                    <a:pt x="382" y="2440"/>
                    <a:pt x="1121" y="2707"/>
                  </a:cubicBezTo>
                  <a:cubicBezTo>
                    <a:pt x="1282" y="2766"/>
                    <a:pt x="1447" y="2794"/>
                    <a:pt x="1610" y="2794"/>
                  </a:cubicBezTo>
                  <a:cubicBezTo>
                    <a:pt x="1627" y="2794"/>
                    <a:pt x="1644" y="2794"/>
                    <a:pt x="1661" y="2793"/>
                  </a:cubicBezTo>
                  <a:cubicBezTo>
                    <a:pt x="1738" y="1827"/>
                    <a:pt x="1581" y="872"/>
                    <a:pt x="1222"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1" name="Google Shape;10698;p69">
              <a:extLst>
                <a:ext uri="{FF2B5EF4-FFF2-40B4-BE49-F238E27FC236}">
                  <a16:creationId xmlns:a16="http://schemas.microsoft.com/office/drawing/2014/main" id="{FED8BE63-E220-9D40-1279-D4D76CECA4A9}"/>
                </a:ext>
              </a:extLst>
            </p:cNvPr>
            <p:cNvSpPr/>
            <p:nvPr/>
          </p:nvSpPr>
          <p:spPr>
            <a:xfrm>
              <a:off x="7124989" y="4247990"/>
              <a:ext cx="66184" cy="79967"/>
            </a:xfrm>
            <a:custGeom>
              <a:avLst/>
              <a:gdLst/>
              <a:ahLst/>
              <a:cxnLst/>
              <a:rect l="l" t="t" r="r" b="b"/>
              <a:pathLst>
                <a:path w="2156" h="2605" extrusionOk="0">
                  <a:moveTo>
                    <a:pt x="1008" y="0"/>
                  </a:moveTo>
                  <a:cubicBezTo>
                    <a:pt x="815" y="206"/>
                    <a:pt x="633" y="429"/>
                    <a:pt x="466" y="666"/>
                  </a:cubicBezTo>
                  <a:cubicBezTo>
                    <a:pt x="1" y="1335"/>
                    <a:pt x="294" y="2264"/>
                    <a:pt x="1061" y="2545"/>
                  </a:cubicBezTo>
                  <a:lnTo>
                    <a:pt x="1220" y="2605"/>
                  </a:lnTo>
                  <a:cubicBezTo>
                    <a:pt x="1515" y="2444"/>
                    <a:pt x="1759" y="2178"/>
                    <a:pt x="1886" y="1836"/>
                  </a:cubicBezTo>
                  <a:cubicBezTo>
                    <a:pt x="2155" y="1095"/>
                    <a:pt x="1776" y="277"/>
                    <a:pt x="1038" y="9"/>
                  </a:cubicBezTo>
                  <a:cubicBezTo>
                    <a:pt x="1027" y="7"/>
                    <a:pt x="1018" y="5"/>
                    <a:pt x="1008"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2" name="Google Shape;10699;p69">
              <a:extLst>
                <a:ext uri="{FF2B5EF4-FFF2-40B4-BE49-F238E27FC236}">
                  <a16:creationId xmlns:a16="http://schemas.microsoft.com/office/drawing/2014/main" id="{F9DD3964-07EB-6B2A-E2C3-D02BEE88AB9C}"/>
                </a:ext>
              </a:extLst>
            </p:cNvPr>
            <p:cNvSpPr/>
            <p:nvPr/>
          </p:nvSpPr>
          <p:spPr>
            <a:xfrm>
              <a:off x="7209100" y="4189204"/>
              <a:ext cx="78708" cy="37512"/>
            </a:xfrm>
            <a:custGeom>
              <a:avLst/>
              <a:gdLst/>
              <a:ahLst/>
              <a:cxnLst/>
              <a:rect l="l" t="t" r="r" b="b"/>
              <a:pathLst>
                <a:path w="2564" h="1222" extrusionOk="0">
                  <a:moveTo>
                    <a:pt x="2564" y="1"/>
                  </a:moveTo>
                  <a:lnTo>
                    <a:pt x="2564" y="1"/>
                  </a:lnTo>
                  <a:cubicBezTo>
                    <a:pt x="1666" y="20"/>
                    <a:pt x="790" y="238"/>
                    <a:pt x="0" y="630"/>
                  </a:cubicBezTo>
                  <a:cubicBezTo>
                    <a:pt x="161" y="853"/>
                    <a:pt x="388" y="1033"/>
                    <a:pt x="668" y="1136"/>
                  </a:cubicBezTo>
                  <a:cubicBezTo>
                    <a:pt x="829" y="1194"/>
                    <a:pt x="992" y="1221"/>
                    <a:pt x="1154" y="1221"/>
                  </a:cubicBezTo>
                  <a:cubicBezTo>
                    <a:pt x="1735" y="1221"/>
                    <a:pt x="2281" y="862"/>
                    <a:pt x="2491" y="283"/>
                  </a:cubicBezTo>
                  <a:cubicBezTo>
                    <a:pt x="2527" y="191"/>
                    <a:pt x="2549" y="95"/>
                    <a:pt x="2564" y="1"/>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3" name="Google Shape;10700;p69">
              <a:extLst>
                <a:ext uri="{FF2B5EF4-FFF2-40B4-BE49-F238E27FC236}">
                  <a16:creationId xmlns:a16="http://schemas.microsoft.com/office/drawing/2014/main" id="{B1715514-8CD3-C600-ED1C-89C031BF0733}"/>
                </a:ext>
              </a:extLst>
            </p:cNvPr>
            <p:cNvSpPr/>
            <p:nvPr/>
          </p:nvSpPr>
          <p:spPr>
            <a:xfrm>
              <a:off x="7107584" y="4182635"/>
              <a:ext cx="382982" cy="420525"/>
            </a:xfrm>
            <a:custGeom>
              <a:avLst/>
              <a:gdLst/>
              <a:ahLst/>
              <a:cxnLst/>
              <a:rect l="l" t="t" r="r" b="b"/>
              <a:pathLst>
                <a:path w="12476" h="13699" extrusionOk="0">
                  <a:moveTo>
                    <a:pt x="5167" y="1977"/>
                  </a:moveTo>
                  <a:cubicBezTo>
                    <a:pt x="5081" y="1977"/>
                    <a:pt x="4999" y="2029"/>
                    <a:pt x="4969" y="2114"/>
                  </a:cubicBezTo>
                  <a:lnTo>
                    <a:pt x="4935" y="2211"/>
                  </a:lnTo>
                  <a:cubicBezTo>
                    <a:pt x="4894" y="2322"/>
                    <a:pt x="4950" y="2444"/>
                    <a:pt x="5059" y="2485"/>
                  </a:cubicBezTo>
                  <a:cubicBezTo>
                    <a:pt x="5085" y="2493"/>
                    <a:pt x="5108" y="2498"/>
                    <a:pt x="5132" y="2498"/>
                  </a:cubicBezTo>
                  <a:cubicBezTo>
                    <a:pt x="5218" y="2498"/>
                    <a:pt x="5301" y="2444"/>
                    <a:pt x="5333" y="2358"/>
                  </a:cubicBezTo>
                  <a:lnTo>
                    <a:pt x="5368" y="2262"/>
                  </a:lnTo>
                  <a:cubicBezTo>
                    <a:pt x="5408" y="2153"/>
                    <a:pt x="5353" y="2029"/>
                    <a:pt x="5241" y="1990"/>
                  </a:cubicBezTo>
                  <a:cubicBezTo>
                    <a:pt x="5217" y="1981"/>
                    <a:pt x="5192" y="1977"/>
                    <a:pt x="5167" y="1977"/>
                  </a:cubicBezTo>
                  <a:close/>
                  <a:moveTo>
                    <a:pt x="6430" y="2712"/>
                  </a:moveTo>
                  <a:cubicBezTo>
                    <a:pt x="6343" y="2712"/>
                    <a:pt x="6260" y="2766"/>
                    <a:pt x="6229" y="2851"/>
                  </a:cubicBezTo>
                  <a:cubicBezTo>
                    <a:pt x="6175" y="2994"/>
                    <a:pt x="6184" y="3151"/>
                    <a:pt x="6248" y="3290"/>
                  </a:cubicBezTo>
                  <a:cubicBezTo>
                    <a:pt x="6312" y="3429"/>
                    <a:pt x="6428" y="3536"/>
                    <a:pt x="6571" y="3588"/>
                  </a:cubicBezTo>
                  <a:cubicBezTo>
                    <a:pt x="6635" y="3611"/>
                    <a:pt x="6702" y="3623"/>
                    <a:pt x="6767" y="3623"/>
                  </a:cubicBezTo>
                  <a:cubicBezTo>
                    <a:pt x="6832" y="3623"/>
                    <a:pt x="6897" y="3611"/>
                    <a:pt x="6957" y="3590"/>
                  </a:cubicBezTo>
                  <a:cubicBezTo>
                    <a:pt x="7025" y="3701"/>
                    <a:pt x="7128" y="3791"/>
                    <a:pt x="7254" y="3836"/>
                  </a:cubicBezTo>
                  <a:cubicBezTo>
                    <a:pt x="7319" y="3860"/>
                    <a:pt x="7385" y="3870"/>
                    <a:pt x="7454" y="3870"/>
                  </a:cubicBezTo>
                  <a:cubicBezTo>
                    <a:pt x="7535" y="3870"/>
                    <a:pt x="7618" y="3851"/>
                    <a:pt x="7696" y="3817"/>
                  </a:cubicBezTo>
                  <a:cubicBezTo>
                    <a:pt x="7837" y="3753"/>
                    <a:pt x="7944" y="3637"/>
                    <a:pt x="7993" y="3494"/>
                  </a:cubicBezTo>
                  <a:cubicBezTo>
                    <a:pt x="8036" y="3384"/>
                    <a:pt x="7978" y="3262"/>
                    <a:pt x="7869" y="3224"/>
                  </a:cubicBezTo>
                  <a:cubicBezTo>
                    <a:pt x="7844" y="3215"/>
                    <a:pt x="7819" y="3210"/>
                    <a:pt x="7794" y="3210"/>
                  </a:cubicBezTo>
                  <a:cubicBezTo>
                    <a:pt x="7707" y="3210"/>
                    <a:pt x="7627" y="3263"/>
                    <a:pt x="7595" y="3348"/>
                  </a:cubicBezTo>
                  <a:cubicBezTo>
                    <a:pt x="7582" y="3386"/>
                    <a:pt x="7552" y="3416"/>
                    <a:pt x="7518" y="3434"/>
                  </a:cubicBezTo>
                  <a:cubicBezTo>
                    <a:pt x="7496" y="3443"/>
                    <a:pt x="7474" y="3448"/>
                    <a:pt x="7452" y="3448"/>
                  </a:cubicBezTo>
                  <a:cubicBezTo>
                    <a:pt x="7435" y="3448"/>
                    <a:pt x="7419" y="3445"/>
                    <a:pt x="7402" y="3440"/>
                  </a:cubicBezTo>
                  <a:cubicBezTo>
                    <a:pt x="7325" y="3410"/>
                    <a:pt x="7284" y="3324"/>
                    <a:pt x="7312" y="3247"/>
                  </a:cubicBezTo>
                  <a:cubicBezTo>
                    <a:pt x="7319" y="3224"/>
                    <a:pt x="7325" y="3198"/>
                    <a:pt x="7325" y="3174"/>
                  </a:cubicBezTo>
                  <a:cubicBezTo>
                    <a:pt x="7325" y="3089"/>
                    <a:pt x="7272" y="3005"/>
                    <a:pt x="7186" y="2973"/>
                  </a:cubicBezTo>
                  <a:cubicBezTo>
                    <a:pt x="7162" y="2965"/>
                    <a:pt x="7138" y="2961"/>
                    <a:pt x="7114" y="2961"/>
                  </a:cubicBezTo>
                  <a:cubicBezTo>
                    <a:pt x="7027" y="2961"/>
                    <a:pt x="6944" y="3014"/>
                    <a:pt x="6912" y="3099"/>
                  </a:cubicBezTo>
                  <a:cubicBezTo>
                    <a:pt x="6888" y="3161"/>
                    <a:pt x="6830" y="3199"/>
                    <a:pt x="6767" y="3199"/>
                  </a:cubicBezTo>
                  <a:cubicBezTo>
                    <a:pt x="6751" y="3199"/>
                    <a:pt x="6735" y="3197"/>
                    <a:pt x="6719" y="3192"/>
                  </a:cubicBezTo>
                  <a:cubicBezTo>
                    <a:pt x="6642" y="3162"/>
                    <a:pt x="6601" y="3076"/>
                    <a:pt x="6629" y="2999"/>
                  </a:cubicBezTo>
                  <a:cubicBezTo>
                    <a:pt x="6668" y="2887"/>
                    <a:pt x="6612" y="2765"/>
                    <a:pt x="6503" y="2725"/>
                  </a:cubicBezTo>
                  <a:cubicBezTo>
                    <a:pt x="6479" y="2716"/>
                    <a:pt x="6454" y="2712"/>
                    <a:pt x="6430" y="2712"/>
                  </a:cubicBezTo>
                  <a:close/>
                  <a:moveTo>
                    <a:pt x="9235" y="3457"/>
                  </a:moveTo>
                  <a:cubicBezTo>
                    <a:pt x="9148" y="3457"/>
                    <a:pt x="9066" y="3510"/>
                    <a:pt x="9034" y="3596"/>
                  </a:cubicBezTo>
                  <a:lnTo>
                    <a:pt x="9000" y="3693"/>
                  </a:lnTo>
                  <a:cubicBezTo>
                    <a:pt x="8961" y="3802"/>
                    <a:pt x="9017" y="3924"/>
                    <a:pt x="9126" y="3965"/>
                  </a:cubicBezTo>
                  <a:cubicBezTo>
                    <a:pt x="9150" y="3973"/>
                    <a:pt x="9176" y="3978"/>
                    <a:pt x="9199" y="3978"/>
                  </a:cubicBezTo>
                  <a:cubicBezTo>
                    <a:pt x="9285" y="3978"/>
                    <a:pt x="9368" y="3924"/>
                    <a:pt x="9400" y="3838"/>
                  </a:cubicBezTo>
                  <a:lnTo>
                    <a:pt x="9435" y="3742"/>
                  </a:lnTo>
                  <a:cubicBezTo>
                    <a:pt x="9475" y="3633"/>
                    <a:pt x="9418" y="3511"/>
                    <a:pt x="9308" y="3470"/>
                  </a:cubicBezTo>
                  <a:cubicBezTo>
                    <a:pt x="9284" y="3461"/>
                    <a:pt x="9259" y="3457"/>
                    <a:pt x="9235" y="3457"/>
                  </a:cubicBezTo>
                  <a:close/>
                  <a:moveTo>
                    <a:pt x="5992" y="424"/>
                  </a:moveTo>
                  <a:cubicBezTo>
                    <a:pt x="6658" y="424"/>
                    <a:pt x="7331" y="538"/>
                    <a:pt x="7983" y="776"/>
                  </a:cubicBezTo>
                  <a:cubicBezTo>
                    <a:pt x="10465" y="1682"/>
                    <a:pt x="12035" y="4145"/>
                    <a:pt x="11801" y="6770"/>
                  </a:cubicBezTo>
                  <a:cubicBezTo>
                    <a:pt x="11771" y="7092"/>
                    <a:pt x="11600" y="7376"/>
                    <a:pt x="11326" y="7546"/>
                  </a:cubicBezTo>
                  <a:cubicBezTo>
                    <a:pt x="11158" y="7654"/>
                    <a:pt x="10967" y="7709"/>
                    <a:pt x="10775" y="7709"/>
                  </a:cubicBezTo>
                  <a:cubicBezTo>
                    <a:pt x="10657" y="7709"/>
                    <a:pt x="10537" y="7688"/>
                    <a:pt x="10422" y="7646"/>
                  </a:cubicBezTo>
                  <a:lnTo>
                    <a:pt x="1701" y="4470"/>
                  </a:lnTo>
                  <a:cubicBezTo>
                    <a:pt x="1397" y="4361"/>
                    <a:pt x="1168" y="4119"/>
                    <a:pt x="1071" y="3813"/>
                  </a:cubicBezTo>
                  <a:cubicBezTo>
                    <a:pt x="975" y="3504"/>
                    <a:pt x="1022" y="3177"/>
                    <a:pt x="1208" y="2913"/>
                  </a:cubicBezTo>
                  <a:cubicBezTo>
                    <a:pt x="2321" y="1321"/>
                    <a:pt x="4127" y="424"/>
                    <a:pt x="5992" y="424"/>
                  </a:cubicBezTo>
                  <a:close/>
                  <a:moveTo>
                    <a:pt x="2286" y="5140"/>
                  </a:moveTo>
                  <a:lnTo>
                    <a:pt x="2849" y="5346"/>
                  </a:lnTo>
                  <a:cubicBezTo>
                    <a:pt x="2755" y="5684"/>
                    <a:pt x="2795" y="6042"/>
                    <a:pt x="2969" y="6351"/>
                  </a:cubicBezTo>
                  <a:cubicBezTo>
                    <a:pt x="3241" y="6832"/>
                    <a:pt x="3290" y="7415"/>
                    <a:pt x="3097" y="7940"/>
                  </a:cubicBezTo>
                  <a:cubicBezTo>
                    <a:pt x="2905" y="8469"/>
                    <a:pt x="2495" y="8882"/>
                    <a:pt x="1973" y="9081"/>
                  </a:cubicBezTo>
                  <a:cubicBezTo>
                    <a:pt x="1611" y="9218"/>
                    <a:pt x="1330" y="9503"/>
                    <a:pt x="1198" y="9865"/>
                  </a:cubicBezTo>
                  <a:cubicBezTo>
                    <a:pt x="1065" y="10227"/>
                    <a:pt x="1097" y="10628"/>
                    <a:pt x="1285" y="10966"/>
                  </a:cubicBezTo>
                  <a:cubicBezTo>
                    <a:pt x="1324" y="11035"/>
                    <a:pt x="1333" y="11116"/>
                    <a:pt x="1311" y="11193"/>
                  </a:cubicBezTo>
                  <a:cubicBezTo>
                    <a:pt x="1290" y="11270"/>
                    <a:pt x="1238" y="11334"/>
                    <a:pt x="1170" y="11373"/>
                  </a:cubicBezTo>
                  <a:cubicBezTo>
                    <a:pt x="1125" y="11399"/>
                    <a:pt x="1073" y="11412"/>
                    <a:pt x="1022" y="11412"/>
                  </a:cubicBezTo>
                  <a:cubicBezTo>
                    <a:pt x="988" y="11412"/>
                    <a:pt x="954" y="11406"/>
                    <a:pt x="921" y="11394"/>
                  </a:cubicBezTo>
                  <a:cubicBezTo>
                    <a:pt x="855" y="11371"/>
                    <a:pt x="797" y="11322"/>
                    <a:pt x="763" y="11259"/>
                  </a:cubicBezTo>
                  <a:cubicBezTo>
                    <a:pt x="491" y="10773"/>
                    <a:pt x="442" y="10189"/>
                    <a:pt x="634" y="9664"/>
                  </a:cubicBezTo>
                  <a:cubicBezTo>
                    <a:pt x="827" y="9137"/>
                    <a:pt x="1236" y="8721"/>
                    <a:pt x="1759" y="8524"/>
                  </a:cubicBezTo>
                  <a:cubicBezTo>
                    <a:pt x="2121" y="8387"/>
                    <a:pt x="2401" y="8100"/>
                    <a:pt x="2536" y="7741"/>
                  </a:cubicBezTo>
                  <a:cubicBezTo>
                    <a:pt x="2667" y="7379"/>
                    <a:pt x="2635" y="6976"/>
                    <a:pt x="2446" y="6640"/>
                  </a:cubicBezTo>
                  <a:cubicBezTo>
                    <a:pt x="2189" y="6181"/>
                    <a:pt x="2134" y="5637"/>
                    <a:pt x="2286" y="5140"/>
                  </a:cubicBezTo>
                  <a:close/>
                  <a:moveTo>
                    <a:pt x="5537" y="6323"/>
                  </a:moveTo>
                  <a:lnTo>
                    <a:pt x="6252" y="6584"/>
                  </a:lnTo>
                  <a:cubicBezTo>
                    <a:pt x="6094" y="6715"/>
                    <a:pt x="5909" y="6820"/>
                    <a:pt x="5712" y="6895"/>
                  </a:cubicBezTo>
                  <a:cubicBezTo>
                    <a:pt x="5353" y="7030"/>
                    <a:pt x="5070" y="7316"/>
                    <a:pt x="4937" y="7678"/>
                  </a:cubicBezTo>
                  <a:cubicBezTo>
                    <a:pt x="4806" y="8040"/>
                    <a:pt x="4839" y="8441"/>
                    <a:pt x="5025" y="8779"/>
                  </a:cubicBezTo>
                  <a:cubicBezTo>
                    <a:pt x="5299" y="9265"/>
                    <a:pt x="5346" y="9850"/>
                    <a:pt x="5153" y="10375"/>
                  </a:cubicBezTo>
                  <a:cubicBezTo>
                    <a:pt x="4961" y="10902"/>
                    <a:pt x="4552" y="11317"/>
                    <a:pt x="4029" y="11514"/>
                  </a:cubicBezTo>
                  <a:cubicBezTo>
                    <a:pt x="3994" y="11527"/>
                    <a:pt x="3956" y="11534"/>
                    <a:pt x="3918" y="11534"/>
                  </a:cubicBezTo>
                  <a:cubicBezTo>
                    <a:pt x="3885" y="11534"/>
                    <a:pt x="3852" y="11528"/>
                    <a:pt x="3821" y="11516"/>
                  </a:cubicBezTo>
                  <a:cubicBezTo>
                    <a:pt x="3738" y="11489"/>
                    <a:pt x="3673" y="11424"/>
                    <a:pt x="3643" y="11343"/>
                  </a:cubicBezTo>
                  <a:cubicBezTo>
                    <a:pt x="3583" y="11189"/>
                    <a:pt x="3663" y="11017"/>
                    <a:pt x="3817" y="10957"/>
                  </a:cubicBezTo>
                  <a:cubicBezTo>
                    <a:pt x="4179" y="10820"/>
                    <a:pt x="4459" y="10536"/>
                    <a:pt x="4594" y="10174"/>
                  </a:cubicBezTo>
                  <a:cubicBezTo>
                    <a:pt x="4725" y="9812"/>
                    <a:pt x="4693" y="9411"/>
                    <a:pt x="4507" y="9073"/>
                  </a:cubicBezTo>
                  <a:cubicBezTo>
                    <a:pt x="4232" y="8587"/>
                    <a:pt x="4185" y="8002"/>
                    <a:pt x="4378" y="7477"/>
                  </a:cubicBezTo>
                  <a:cubicBezTo>
                    <a:pt x="4571" y="6952"/>
                    <a:pt x="4980" y="6535"/>
                    <a:pt x="5502" y="6338"/>
                  </a:cubicBezTo>
                  <a:cubicBezTo>
                    <a:pt x="5513" y="6331"/>
                    <a:pt x="5526" y="6327"/>
                    <a:pt x="5537" y="6323"/>
                  </a:cubicBezTo>
                  <a:close/>
                  <a:moveTo>
                    <a:pt x="8486" y="7398"/>
                  </a:moveTo>
                  <a:lnTo>
                    <a:pt x="9049" y="7603"/>
                  </a:lnTo>
                  <a:cubicBezTo>
                    <a:pt x="8846" y="8079"/>
                    <a:pt x="8454" y="8456"/>
                    <a:pt x="7961" y="8644"/>
                  </a:cubicBezTo>
                  <a:cubicBezTo>
                    <a:pt x="7601" y="8781"/>
                    <a:pt x="7319" y="9068"/>
                    <a:pt x="7186" y="9428"/>
                  </a:cubicBezTo>
                  <a:cubicBezTo>
                    <a:pt x="7055" y="9790"/>
                    <a:pt x="7087" y="10193"/>
                    <a:pt x="7274" y="10529"/>
                  </a:cubicBezTo>
                  <a:cubicBezTo>
                    <a:pt x="7548" y="11017"/>
                    <a:pt x="7595" y="11600"/>
                    <a:pt x="7402" y="12125"/>
                  </a:cubicBezTo>
                  <a:cubicBezTo>
                    <a:pt x="7209" y="12652"/>
                    <a:pt x="6800" y="13067"/>
                    <a:pt x="6278" y="13266"/>
                  </a:cubicBezTo>
                  <a:cubicBezTo>
                    <a:pt x="6243" y="13279"/>
                    <a:pt x="6207" y="13285"/>
                    <a:pt x="6170" y="13285"/>
                  </a:cubicBezTo>
                  <a:cubicBezTo>
                    <a:pt x="6136" y="13285"/>
                    <a:pt x="6103" y="13280"/>
                    <a:pt x="6070" y="13268"/>
                  </a:cubicBezTo>
                  <a:cubicBezTo>
                    <a:pt x="5986" y="13238"/>
                    <a:pt x="5922" y="13174"/>
                    <a:pt x="5892" y="13095"/>
                  </a:cubicBezTo>
                  <a:cubicBezTo>
                    <a:pt x="5832" y="12939"/>
                    <a:pt x="5912" y="12767"/>
                    <a:pt x="6066" y="12709"/>
                  </a:cubicBezTo>
                  <a:cubicBezTo>
                    <a:pt x="6428" y="12572"/>
                    <a:pt x="6708" y="12285"/>
                    <a:pt x="6843" y="11923"/>
                  </a:cubicBezTo>
                  <a:cubicBezTo>
                    <a:pt x="6974" y="11564"/>
                    <a:pt x="6942" y="11161"/>
                    <a:pt x="6755" y="10825"/>
                  </a:cubicBezTo>
                  <a:cubicBezTo>
                    <a:pt x="6481" y="10336"/>
                    <a:pt x="6434" y="9754"/>
                    <a:pt x="6627" y="9229"/>
                  </a:cubicBezTo>
                  <a:cubicBezTo>
                    <a:pt x="6820" y="8700"/>
                    <a:pt x="7229" y="8287"/>
                    <a:pt x="7751" y="8088"/>
                  </a:cubicBezTo>
                  <a:cubicBezTo>
                    <a:pt x="8079" y="7965"/>
                    <a:pt x="8342" y="7713"/>
                    <a:pt x="8486" y="7398"/>
                  </a:cubicBezTo>
                  <a:close/>
                  <a:moveTo>
                    <a:pt x="5994" y="0"/>
                  </a:moveTo>
                  <a:cubicBezTo>
                    <a:pt x="3991" y="0"/>
                    <a:pt x="2052" y="962"/>
                    <a:pt x="859" y="2671"/>
                  </a:cubicBezTo>
                  <a:cubicBezTo>
                    <a:pt x="600" y="3044"/>
                    <a:pt x="527" y="3506"/>
                    <a:pt x="664" y="3943"/>
                  </a:cubicBezTo>
                  <a:cubicBezTo>
                    <a:pt x="801" y="4378"/>
                    <a:pt x="1125" y="4716"/>
                    <a:pt x="1553" y="4873"/>
                  </a:cubicBezTo>
                  <a:lnTo>
                    <a:pt x="1883" y="4993"/>
                  </a:lnTo>
                  <a:cubicBezTo>
                    <a:pt x="1686" y="5610"/>
                    <a:pt x="1754" y="6280"/>
                    <a:pt x="2071" y="6845"/>
                  </a:cubicBezTo>
                  <a:cubicBezTo>
                    <a:pt x="2200" y="7072"/>
                    <a:pt x="2221" y="7346"/>
                    <a:pt x="2134" y="7593"/>
                  </a:cubicBezTo>
                  <a:cubicBezTo>
                    <a:pt x="2046" y="7839"/>
                    <a:pt x="1853" y="8032"/>
                    <a:pt x="1607" y="8124"/>
                  </a:cubicBezTo>
                  <a:cubicBezTo>
                    <a:pt x="966" y="8366"/>
                    <a:pt x="465" y="8874"/>
                    <a:pt x="234" y="9516"/>
                  </a:cubicBezTo>
                  <a:cubicBezTo>
                    <a:pt x="0" y="10159"/>
                    <a:pt x="56" y="10870"/>
                    <a:pt x="390" y="11465"/>
                  </a:cubicBezTo>
                  <a:cubicBezTo>
                    <a:pt x="476" y="11615"/>
                    <a:pt x="611" y="11733"/>
                    <a:pt x="774" y="11793"/>
                  </a:cubicBezTo>
                  <a:cubicBezTo>
                    <a:pt x="853" y="11823"/>
                    <a:pt x="936" y="11836"/>
                    <a:pt x="1022" y="11836"/>
                  </a:cubicBezTo>
                  <a:cubicBezTo>
                    <a:pt x="1146" y="11836"/>
                    <a:pt x="1266" y="11803"/>
                    <a:pt x="1375" y="11741"/>
                  </a:cubicBezTo>
                  <a:cubicBezTo>
                    <a:pt x="1545" y="11647"/>
                    <a:pt x="1664" y="11493"/>
                    <a:pt x="1718" y="11304"/>
                  </a:cubicBezTo>
                  <a:cubicBezTo>
                    <a:pt x="1772" y="11120"/>
                    <a:pt x="1748" y="10925"/>
                    <a:pt x="1654" y="10756"/>
                  </a:cubicBezTo>
                  <a:cubicBezTo>
                    <a:pt x="1525" y="10529"/>
                    <a:pt x="1504" y="10255"/>
                    <a:pt x="1592" y="10009"/>
                  </a:cubicBezTo>
                  <a:cubicBezTo>
                    <a:pt x="1682" y="9764"/>
                    <a:pt x="1874" y="9572"/>
                    <a:pt x="2121" y="9477"/>
                  </a:cubicBezTo>
                  <a:cubicBezTo>
                    <a:pt x="2759" y="9235"/>
                    <a:pt x="3260" y="8728"/>
                    <a:pt x="3494" y="8085"/>
                  </a:cubicBezTo>
                  <a:cubicBezTo>
                    <a:pt x="3727" y="7443"/>
                    <a:pt x="3669" y="6734"/>
                    <a:pt x="3335" y="6136"/>
                  </a:cubicBezTo>
                  <a:cubicBezTo>
                    <a:pt x="3224" y="5937"/>
                    <a:pt x="3194" y="5704"/>
                    <a:pt x="3245" y="5485"/>
                  </a:cubicBezTo>
                  <a:lnTo>
                    <a:pt x="3245" y="5485"/>
                  </a:lnTo>
                  <a:lnTo>
                    <a:pt x="4978" y="6115"/>
                  </a:lnTo>
                  <a:cubicBezTo>
                    <a:pt x="4517" y="6387"/>
                    <a:pt x="4160" y="6813"/>
                    <a:pt x="3975" y="7325"/>
                  </a:cubicBezTo>
                  <a:cubicBezTo>
                    <a:pt x="3742" y="7968"/>
                    <a:pt x="3800" y="8676"/>
                    <a:pt x="4134" y="9274"/>
                  </a:cubicBezTo>
                  <a:cubicBezTo>
                    <a:pt x="4262" y="9501"/>
                    <a:pt x="4284" y="9773"/>
                    <a:pt x="4196" y="10019"/>
                  </a:cubicBezTo>
                  <a:cubicBezTo>
                    <a:pt x="4106" y="10266"/>
                    <a:pt x="3913" y="10458"/>
                    <a:pt x="3667" y="10553"/>
                  </a:cubicBezTo>
                  <a:cubicBezTo>
                    <a:pt x="3294" y="10694"/>
                    <a:pt x="3106" y="11112"/>
                    <a:pt x="3247" y="11484"/>
                  </a:cubicBezTo>
                  <a:cubicBezTo>
                    <a:pt x="3322" y="11683"/>
                    <a:pt x="3476" y="11836"/>
                    <a:pt x="3676" y="11908"/>
                  </a:cubicBezTo>
                  <a:cubicBezTo>
                    <a:pt x="3755" y="11936"/>
                    <a:pt x="3838" y="11951"/>
                    <a:pt x="3922" y="11951"/>
                  </a:cubicBezTo>
                  <a:cubicBezTo>
                    <a:pt x="4008" y="11951"/>
                    <a:pt x="4095" y="11934"/>
                    <a:pt x="4179" y="11906"/>
                  </a:cubicBezTo>
                  <a:cubicBezTo>
                    <a:pt x="4819" y="11664"/>
                    <a:pt x="5320" y="11157"/>
                    <a:pt x="5552" y="10514"/>
                  </a:cubicBezTo>
                  <a:cubicBezTo>
                    <a:pt x="5785" y="9872"/>
                    <a:pt x="5729" y="9161"/>
                    <a:pt x="5393" y="8563"/>
                  </a:cubicBezTo>
                  <a:cubicBezTo>
                    <a:pt x="5267" y="8336"/>
                    <a:pt x="5243" y="8064"/>
                    <a:pt x="5333" y="7818"/>
                  </a:cubicBezTo>
                  <a:cubicBezTo>
                    <a:pt x="5421" y="7571"/>
                    <a:pt x="5614" y="7379"/>
                    <a:pt x="5860" y="7284"/>
                  </a:cubicBezTo>
                  <a:cubicBezTo>
                    <a:pt x="6177" y="7164"/>
                    <a:pt x="6462" y="6976"/>
                    <a:pt x="6702" y="6738"/>
                  </a:cubicBezTo>
                  <a:lnTo>
                    <a:pt x="8085" y="7242"/>
                  </a:lnTo>
                  <a:cubicBezTo>
                    <a:pt x="7987" y="7443"/>
                    <a:pt x="7811" y="7601"/>
                    <a:pt x="7597" y="7681"/>
                  </a:cubicBezTo>
                  <a:cubicBezTo>
                    <a:pt x="6959" y="7923"/>
                    <a:pt x="6458" y="8430"/>
                    <a:pt x="6224" y="9073"/>
                  </a:cubicBezTo>
                  <a:cubicBezTo>
                    <a:pt x="5991" y="9715"/>
                    <a:pt x="6049" y="10424"/>
                    <a:pt x="6383" y="11022"/>
                  </a:cubicBezTo>
                  <a:cubicBezTo>
                    <a:pt x="6511" y="11249"/>
                    <a:pt x="6533" y="11523"/>
                    <a:pt x="6445" y="11769"/>
                  </a:cubicBezTo>
                  <a:cubicBezTo>
                    <a:pt x="6355" y="12015"/>
                    <a:pt x="6162" y="12208"/>
                    <a:pt x="5916" y="12302"/>
                  </a:cubicBezTo>
                  <a:cubicBezTo>
                    <a:pt x="5543" y="12444"/>
                    <a:pt x="5355" y="12861"/>
                    <a:pt x="5496" y="13234"/>
                  </a:cubicBezTo>
                  <a:cubicBezTo>
                    <a:pt x="5571" y="13431"/>
                    <a:pt x="5725" y="13583"/>
                    <a:pt x="5924" y="13656"/>
                  </a:cubicBezTo>
                  <a:cubicBezTo>
                    <a:pt x="6004" y="13686"/>
                    <a:pt x="6087" y="13699"/>
                    <a:pt x="6171" y="13699"/>
                  </a:cubicBezTo>
                  <a:cubicBezTo>
                    <a:pt x="6256" y="13699"/>
                    <a:pt x="6344" y="13684"/>
                    <a:pt x="6428" y="13654"/>
                  </a:cubicBezTo>
                  <a:cubicBezTo>
                    <a:pt x="7068" y="13412"/>
                    <a:pt x="7569" y="12904"/>
                    <a:pt x="7801" y="12262"/>
                  </a:cubicBezTo>
                  <a:cubicBezTo>
                    <a:pt x="8034" y="11619"/>
                    <a:pt x="7978" y="10910"/>
                    <a:pt x="7642" y="10313"/>
                  </a:cubicBezTo>
                  <a:cubicBezTo>
                    <a:pt x="7516" y="10086"/>
                    <a:pt x="7492" y="9812"/>
                    <a:pt x="7582" y="9565"/>
                  </a:cubicBezTo>
                  <a:cubicBezTo>
                    <a:pt x="7670" y="9319"/>
                    <a:pt x="7863" y="9126"/>
                    <a:pt x="8109" y="9032"/>
                  </a:cubicBezTo>
                  <a:cubicBezTo>
                    <a:pt x="8717" y="8803"/>
                    <a:pt x="9199" y="8334"/>
                    <a:pt x="9445" y="7734"/>
                  </a:cubicBezTo>
                  <a:lnTo>
                    <a:pt x="10274" y="8036"/>
                  </a:lnTo>
                  <a:cubicBezTo>
                    <a:pt x="10439" y="8096"/>
                    <a:pt x="10606" y="8126"/>
                    <a:pt x="10775" y="8126"/>
                  </a:cubicBezTo>
                  <a:cubicBezTo>
                    <a:pt x="11050" y="8126"/>
                    <a:pt x="11317" y="8047"/>
                    <a:pt x="11555" y="7897"/>
                  </a:cubicBezTo>
                  <a:cubicBezTo>
                    <a:pt x="11938" y="7655"/>
                    <a:pt x="12180" y="7252"/>
                    <a:pt x="12221" y="6800"/>
                  </a:cubicBezTo>
                  <a:cubicBezTo>
                    <a:pt x="12476" y="3993"/>
                    <a:pt x="10790" y="1347"/>
                    <a:pt x="8130" y="377"/>
                  </a:cubicBezTo>
                  <a:cubicBezTo>
                    <a:pt x="7431" y="123"/>
                    <a:pt x="6708" y="0"/>
                    <a:pt x="599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74" name="Google Shape;9113;p67">
            <a:extLst>
              <a:ext uri="{FF2B5EF4-FFF2-40B4-BE49-F238E27FC236}">
                <a16:creationId xmlns:a16="http://schemas.microsoft.com/office/drawing/2014/main" id="{35FA9066-3888-644A-5EE3-33B0B19520CA}"/>
              </a:ext>
            </a:extLst>
          </p:cNvPr>
          <p:cNvGrpSpPr/>
          <p:nvPr/>
        </p:nvGrpSpPr>
        <p:grpSpPr>
          <a:xfrm>
            <a:off x="570916" y="5295569"/>
            <a:ext cx="1264701" cy="1135538"/>
            <a:chOff x="3215366" y="3406618"/>
            <a:chExt cx="383514" cy="362741"/>
          </a:xfrm>
        </p:grpSpPr>
        <p:sp>
          <p:nvSpPr>
            <p:cNvPr id="75" name="Google Shape;9114;p67">
              <a:extLst>
                <a:ext uri="{FF2B5EF4-FFF2-40B4-BE49-F238E27FC236}">
                  <a16:creationId xmlns:a16="http://schemas.microsoft.com/office/drawing/2014/main" id="{1E90E48B-A45A-DEC9-7B9D-0DE4E5506FCA}"/>
                </a:ext>
              </a:extLst>
            </p:cNvPr>
            <p:cNvSpPr/>
            <p:nvPr/>
          </p:nvSpPr>
          <p:spPr>
            <a:xfrm>
              <a:off x="3259075" y="3436612"/>
              <a:ext cx="339018" cy="327310"/>
            </a:xfrm>
            <a:custGeom>
              <a:avLst/>
              <a:gdLst/>
              <a:ahLst/>
              <a:cxnLst/>
              <a:rect l="l" t="t" r="r" b="b"/>
              <a:pathLst>
                <a:path w="10975" h="10596" extrusionOk="0">
                  <a:moveTo>
                    <a:pt x="5659" y="0"/>
                  </a:moveTo>
                  <a:cubicBezTo>
                    <a:pt x="2580" y="0"/>
                    <a:pt x="0" y="8592"/>
                    <a:pt x="4337" y="9293"/>
                  </a:cubicBezTo>
                  <a:lnTo>
                    <a:pt x="4376" y="9272"/>
                  </a:lnTo>
                  <a:cubicBezTo>
                    <a:pt x="4503" y="9203"/>
                    <a:pt x="4643" y="9169"/>
                    <a:pt x="4782" y="9169"/>
                  </a:cubicBezTo>
                  <a:cubicBezTo>
                    <a:pt x="4920" y="9169"/>
                    <a:pt x="5057" y="9203"/>
                    <a:pt x="5183" y="9270"/>
                  </a:cubicBezTo>
                  <a:lnTo>
                    <a:pt x="7514" y="10494"/>
                  </a:lnTo>
                  <a:cubicBezTo>
                    <a:pt x="7646" y="10564"/>
                    <a:pt x="7783" y="10596"/>
                    <a:pt x="7917" y="10596"/>
                  </a:cubicBezTo>
                  <a:cubicBezTo>
                    <a:pt x="8422" y="10596"/>
                    <a:pt x="8868" y="10140"/>
                    <a:pt x="8771" y="9580"/>
                  </a:cubicBezTo>
                  <a:lnTo>
                    <a:pt x="8327" y="6985"/>
                  </a:lnTo>
                  <a:cubicBezTo>
                    <a:pt x="8279" y="6702"/>
                    <a:pt x="8373" y="6415"/>
                    <a:pt x="8576" y="6218"/>
                  </a:cubicBezTo>
                  <a:lnTo>
                    <a:pt x="10460" y="4381"/>
                  </a:lnTo>
                  <a:cubicBezTo>
                    <a:pt x="10975" y="3878"/>
                    <a:pt x="10690" y="3005"/>
                    <a:pt x="9980" y="2902"/>
                  </a:cubicBezTo>
                  <a:lnTo>
                    <a:pt x="7374" y="2525"/>
                  </a:lnTo>
                  <a:cubicBezTo>
                    <a:pt x="7093" y="2483"/>
                    <a:pt x="6848" y="2307"/>
                    <a:pt x="6721" y="2050"/>
                  </a:cubicBezTo>
                  <a:lnTo>
                    <a:pt x="5709" y="1"/>
                  </a:lnTo>
                  <a:cubicBezTo>
                    <a:pt x="5693" y="1"/>
                    <a:pt x="5676" y="0"/>
                    <a:pt x="5659"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6" name="Google Shape;9115;p67">
              <a:extLst>
                <a:ext uri="{FF2B5EF4-FFF2-40B4-BE49-F238E27FC236}">
                  <a16:creationId xmlns:a16="http://schemas.microsoft.com/office/drawing/2014/main" id="{0DF48BDF-1F2E-E040-5396-2D413EE667F4}"/>
                </a:ext>
              </a:extLst>
            </p:cNvPr>
            <p:cNvSpPr/>
            <p:nvPr/>
          </p:nvSpPr>
          <p:spPr>
            <a:xfrm>
              <a:off x="3215366" y="3412117"/>
              <a:ext cx="220091" cy="351806"/>
            </a:xfrm>
            <a:custGeom>
              <a:avLst/>
              <a:gdLst/>
              <a:ahLst/>
              <a:cxnLst/>
              <a:rect l="l" t="t" r="r" b="b"/>
              <a:pathLst>
                <a:path w="7125" h="11389" extrusionOk="0">
                  <a:moveTo>
                    <a:pt x="6195" y="0"/>
                  </a:moveTo>
                  <a:cubicBezTo>
                    <a:pt x="5885" y="0"/>
                    <a:pt x="5576" y="161"/>
                    <a:pt x="5417" y="482"/>
                  </a:cubicBezTo>
                  <a:lnTo>
                    <a:pt x="4252" y="2843"/>
                  </a:lnTo>
                  <a:cubicBezTo>
                    <a:pt x="4126" y="3100"/>
                    <a:pt x="3883" y="3276"/>
                    <a:pt x="3600" y="3318"/>
                  </a:cubicBezTo>
                  <a:lnTo>
                    <a:pt x="996" y="3695"/>
                  </a:lnTo>
                  <a:cubicBezTo>
                    <a:pt x="286" y="3798"/>
                    <a:pt x="1" y="4673"/>
                    <a:pt x="515" y="5174"/>
                  </a:cubicBezTo>
                  <a:lnTo>
                    <a:pt x="2400" y="7011"/>
                  </a:lnTo>
                  <a:cubicBezTo>
                    <a:pt x="2603" y="7208"/>
                    <a:pt x="2699" y="7495"/>
                    <a:pt x="2649" y="7778"/>
                  </a:cubicBezTo>
                  <a:lnTo>
                    <a:pt x="2203" y="10373"/>
                  </a:lnTo>
                  <a:cubicBezTo>
                    <a:pt x="2106" y="10933"/>
                    <a:pt x="2552" y="11389"/>
                    <a:pt x="3058" y="11389"/>
                  </a:cubicBezTo>
                  <a:cubicBezTo>
                    <a:pt x="3191" y="11389"/>
                    <a:pt x="3329" y="11357"/>
                    <a:pt x="3462" y="11287"/>
                  </a:cubicBezTo>
                  <a:lnTo>
                    <a:pt x="5752" y="10082"/>
                  </a:lnTo>
                  <a:cubicBezTo>
                    <a:pt x="4828" y="9010"/>
                    <a:pt x="4268" y="7585"/>
                    <a:pt x="4268" y="6020"/>
                  </a:cubicBezTo>
                  <a:cubicBezTo>
                    <a:pt x="4268" y="3787"/>
                    <a:pt x="5417" y="1835"/>
                    <a:pt x="7124" y="792"/>
                  </a:cubicBezTo>
                  <a:lnTo>
                    <a:pt x="6973" y="482"/>
                  </a:lnTo>
                  <a:cubicBezTo>
                    <a:pt x="6813" y="161"/>
                    <a:pt x="6504" y="0"/>
                    <a:pt x="6195"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7" name="Google Shape;9116;p67">
              <a:extLst>
                <a:ext uri="{FF2B5EF4-FFF2-40B4-BE49-F238E27FC236}">
                  <a16:creationId xmlns:a16="http://schemas.microsoft.com/office/drawing/2014/main" id="{5FFDE032-76D8-9F16-5BEF-B36598DE16CD}"/>
                </a:ext>
              </a:extLst>
            </p:cNvPr>
            <p:cNvSpPr/>
            <p:nvPr/>
          </p:nvSpPr>
          <p:spPr>
            <a:xfrm>
              <a:off x="3388844" y="3582413"/>
              <a:ext cx="35956" cy="33392"/>
            </a:xfrm>
            <a:custGeom>
              <a:avLst/>
              <a:gdLst/>
              <a:ahLst/>
              <a:cxnLst/>
              <a:rect l="l" t="t" r="r" b="b"/>
              <a:pathLst>
                <a:path w="1164" h="1081" extrusionOk="0">
                  <a:moveTo>
                    <a:pt x="581" y="0"/>
                  </a:moveTo>
                  <a:cubicBezTo>
                    <a:pt x="320" y="0"/>
                    <a:pt x="91" y="188"/>
                    <a:pt x="48" y="453"/>
                  </a:cubicBezTo>
                  <a:cubicBezTo>
                    <a:pt x="0" y="748"/>
                    <a:pt x="201" y="1025"/>
                    <a:pt x="496" y="1073"/>
                  </a:cubicBezTo>
                  <a:cubicBezTo>
                    <a:pt x="526" y="1078"/>
                    <a:pt x="555" y="1080"/>
                    <a:pt x="584" y="1080"/>
                  </a:cubicBezTo>
                  <a:cubicBezTo>
                    <a:pt x="844" y="1080"/>
                    <a:pt x="1073" y="892"/>
                    <a:pt x="1116" y="627"/>
                  </a:cubicBezTo>
                  <a:cubicBezTo>
                    <a:pt x="1164" y="333"/>
                    <a:pt x="963" y="55"/>
                    <a:pt x="668" y="7"/>
                  </a:cubicBezTo>
                  <a:cubicBezTo>
                    <a:pt x="639" y="2"/>
                    <a:pt x="610" y="0"/>
                    <a:pt x="581"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8" name="Google Shape;9117;p67">
              <a:extLst>
                <a:ext uri="{FF2B5EF4-FFF2-40B4-BE49-F238E27FC236}">
                  <a16:creationId xmlns:a16="http://schemas.microsoft.com/office/drawing/2014/main" id="{813FC043-5B83-6879-29AE-A57C685E4C76}"/>
                </a:ext>
              </a:extLst>
            </p:cNvPr>
            <p:cNvSpPr/>
            <p:nvPr/>
          </p:nvSpPr>
          <p:spPr>
            <a:xfrm>
              <a:off x="3216153" y="3406618"/>
              <a:ext cx="294505" cy="276342"/>
            </a:xfrm>
            <a:custGeom>
              <a:avLst/>
              <a:gdLst/>
              <a:ahLst/>
              <a:cxnLst/>
              <a:rect l="l" t="t" r="r" b="b"/>
              <a:pathLst>
                <a:path w="9534" h="8946" extrusionOk="0">
                  <a:moveTo>
                    <a:pt x="6192" y="0"/>
                  </a:moveTo>
                  <a:cubicBezTo>
                    <a:pt x="5792" y="0"/>
                    <a:pt x="5433" y="224"/>
                    <a:pt x="5255" y="584"/>
                  </a:cubicBezTo>
                  <a:lnTo>
                    <a:pt x="4090" y="2945"/>
                  </a:lnTo>
                  <a:cubicBezTo>
                    <a:pt x="3990" y="3148"/>
                    <a:pt x="3797" y="3289"/>
                    <a:pt x="3573" y="3320"/>
                  </a:cubicBezTo>
                  <a:lnTo>
                    <a:pt x="969" y="3699"/>
                  </a:lnTo>
                  <a:cubicBezTo>
                    <a:pt x="573" y="3756"/>
                    <a:pt x="249" y="4028"/>
                    <a:pt x="125" y="4411"/>
                  </a:cubicBezTo>
                  <a:cubicBezTo>
                    <a:pt x="1" y="4793"/>
                    <a:pt x="104" y="5203"/>
                    <a:pt x="391" y="5486"/>
                  </a:cubicBezTo>
                  <a:lnTo>
                    <a:pt x="2276" y="7323"/>
                  </a:lnTo>
                  <a:cubicBezTo>
                    <a:pt x="2433" y="7476"/>
                    <a:pt x="2507" y="7702"/>
                    <a:pt x="2469" y="7925"/>
                  </a:cubicBezTo>
                  <a:lnTo>
                    <a:pt x="2331" y="8735"/>
                  </a:lnTo>
                  <a:cubicBezTo>
                    <a:pt x="2312" y="8846"/>
                    <a:pt x="2394" y="8945"/>
                    <a:pt x="2507" y="8945"/>
                  </a:cubicBezTo>
                  <a:cubicBezTo>
                    <a:pt x="2593" y="8945"/>
                    <a:pt x="2670" y="8884"/>
                    <a:pt x="2683" y="8798"/>
                  </a:cubicBezTo>
                  <a:lnTo>
                    <a:pt x="2823" y="7987"/>
                  </a:lnTo>
                  <a:cubicBezTo>
                    <a:pt x="2880" y="7648"/>
                    <a:pt x="2767" y="7300"/>
                    <a:pt x="2521" y="7061"/>
                  </a:cubicBezTo>
                  <a:lnTo>
                    <a:pt x="636" y="5224"/>
                  </a:lnTo>
                  <a:cubicBezTo>
                    <a:pt x="230" y="4828"/>
                    <a:pt x="450" y="4133"/>
                    <a:pt x="1017" y="4053"/>
                  </a:cubicBezTo>
                  <a:lnTo>
                    <a:pt x="3621" y="3674"/>
                  </a:lnTo>
                  <a:cubicBezTo>
                    <a:pt x="3961" y="3624"/>
                    <a:pt x="4258" y="3412"/>
                    <a:pt x="4409" y="3102"/>
                  </a:cubicBezTo>
                  <a:lnTo>
                    <a:pt x="5572" y="743"/>
                  </a:lnTo>
                  <a:cubicBezTo>
                    <a:pt x="5700" y="486"/>
                    <a:pt x="5945" y="358"/>
                    <a:pt x="6190" y="358"/>
                  </a:cubicBezTo>
                  <a:cubicBezTo>
                    <a:pt x="6435" y="358"/>
                    <a:pt x="6680" y="486"/>
                    <a:pt x="6807" y="743"/>
                  </a:cubicBezTo>
                  <a:lnTo>
                    <a:pt x="7972" y="3102"/>
                  </a:lnTo>
                  <a:cubicBezTo>
                    <a:pt x="8125" y="3412"/>
                    <a:pt x="8420" y="3626"/>
                    <a:pt x="8758" y="3674"/>
                  </a:cubicBezTo>
                  <a:lnTo>
                    <a:pt x="9317" y="3756"/>
                  </a:lnTo>
                  <a:cubicBezTo>
                    <a:pt x="9325" y="3757"/>
                    <a:pt x="9334" y="3758"/>
                    <a:pt x="9342" y="3758"/>
                  </a:cubicBezTo>
                  <a:cubicBezTo>
                    <a:pt x="9429" y="3758"/>
                    <a:pt x="9506" y="3694"/>
                    <a:pt x="9520" y="3605"/>
                  </a:cubicBezTo>
                  <a:cubicBezTo>
                    <a:pt x="9533" y="3507"/>
                    <a:pt x="9466" y="3416"/>
                    <a:pt x="9369" y="3402"/>
                  </a:cubicBezTo>
                  <a:lnTo>
                    <a:pt x="8812" y="3320"/>
                  </a:lnTo>
                  <a:cubicBezTo>
                    <a:pt x="8586" y="3287"/>
                    <a:pt x="8395" y="3148"/>
                    <a:pt x="8295" y="2945"/>
                  </a:cubicBezTo>
                  <a:lnTo>
                    <a:pt x="7130" y="584"/>
                  </a:lnTo>
                  <a:cubicBezTo>
                    <a:pt x="6954" y="226"/>
                    <a:pt x="6592" y="0"/>
                    <a:pt x="619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9" name="Google Shape;9118;p67">
              <a:extLst>
                <a:ext uri="{FF2B5EF4-FFF2-40B4-BE49-F238E27FC236}">
                  <a16:creationId xmlns:a16="http://schemas.microsoft.com/office/drawing/2014/main" id="{718919D9-29D4-1C40-B2F4-A7F75EE88EEE}"/>
                </a:ext>
              </a:extLst>
            </p:cNvPr>
            <p:cNvSpPr/>
            <p:nvPr/>
          </p:nvSpPr>
          <p:spPr>
            <a:xfrm>
              <a:off x="3276666" y="3515258"/>
              <a:ext cx="322214" cy="254101"/>
            </a:xfrm>
            <a:custGeom>
              <a:avLst/>
              <a:gdLst/>
              <a:ahLst/>
              <a:cxnLst/>
              <a:rect l="l" t="t" r="r" b="b"/>
              <a:pathLst>
                <a:path w="10431" h="8226" extrusionOk="0">
                  <a:moveTo>
                    <a:pt x="8222" y="0"/>
                  </a:moveTo>
                  <a:cubicBezTo>
                    <a:pt x="8135" y="0"/>
                    <a:pt x="8057" y="62"/>
                    <a:pt x="8045" y="153"/>
                  </a:cubicBezTo>
                  <a:cubicBezTo>
                    <a:pt x="8030" y="251"/>
                    <a:pt x="8096" y="342"/>
                    <a:pt x="8194" y="356"/>
                  </a:cubicBezTo>
                  <a:lnTo>
                    <a:pt x="9409" y="534"/>
                  </a:lnTo>
                  <a:cubicBezTo>
                    <a:pt x="9972" y="614"/>
                    <a:pt x="10201" y="1305"/>
                    <a:pt x="9790" y="1705"/>
                  </a:cubicBezTo>
                  <a:lnTo>
                    <a:pt x="7905" y="3542"/>
                  </a:lnTo>
                  <a:cubicBezTo>
                    <a:pt x="7658" y="3783"/>
                    <a:pt x="7547" y="4127"/>
                    <a:pt x="7603" y="4468"/>
                  </a:cubicBezTo>
                  <a:lnTo>
                    <a:pt x="8049" y="7062"/>
                  </a:lnTo>
                  <a:cubicBezTo>
                    <a:pt x="8124" y="7509"/>
                    <a:pt x="7771" y="7868"/>
                    <a:pt x="7372" y="7868"/>
                  </a:cubicBezTo>
                  <a:cubicBezTo>
                    <a:pt x="7266" y="7868"/>
                    <a:pt x="7157" y="7843"/>
                    <a:pt x="7052" y="7787"/>
                  </a:cubicBezTo>
                  <a:lnTo>
                    <a:pt x="4721" y="6563"/>
                  </a:lnTo>
                  <a:cubicBezTo>
                    <a:pt x="4570" y="6483"/>
                    <a:pt x="4403" y="6442"/>
                    <a:pt x="4235" y="6442"/>
                  </a:cubicBezTo>
                  <a:cubicBezTo>
                    <a:pt x="4068" y="6442"/>
                    <a:pt x="3900" y="6483"/>
                    <a:pt x="3749" y="6563"/>
                  </a:cubicBezTo>
                  <a:lnTo>
                    <a:pt x="1419" y="7787"/>
                  </a:lnTo>
                  <a:cubicBezTo>
                    <a:pt x="1313" y="7843"/>
                    <a:pt x="1204" y="7868"/>
                    <a:pt x="1098" y="7868"/>
                  </a:cubicBezTo>
                  <a:cubicBezTo>
                    <a:pt x="697" y="7868"/>
                    <a:pt x="345" y="7507"/>
                    <a:pt x="422" y="7062"/>
                  </a:cubicBezTo>
                  <a:lnTo>
                    <a:pt x="586" y="6106"/>
                  </a:lnTo>
                  <a:cubicBezTo>
                    <a:pt x="604" y="6008"/>
                    <a:pt x="539" y="5914"/>
                    <a:pt x="441" y="5897"/>
                  </a:cubicBezTo>
                  <a:cubicBezTo>
                    <a:pt x="431" y="5896"/>
                    <a:pt x="421" y="5895"/>
                    <a:pt x="412" y="5895"/>
                  </a:cubicBezTo>
                  <a:cubicBezTo>
                    <a:pt x="325" y="5895"/>
                    <a:pt x="248" y="5955"/>
                    <a:pt x="232" y="6044"/>
                  </a:cubicBezTo>
                  <a:lnTo>
                    <a:pt x="68" y="7001"/>
                  </a:lnTo>
                  <a:cubicBezTo>
                    <a:pt x="1" y="7395"/>
                    <a:pt x="158" y="7787"/>
                    <a:pt x="483" y="8025"/>
                  </a:cubicBezTo>
                  <a:cubicBezTo>
                    <a:pt x="666" y="8157"/>
                    <a:pt x="880" y="8224"/>
                    <a:pt x="1096" y="8224"/>
                  </a:cubicBezTo>
                  <a:cubicBezTo>
                    <a:pt x="1263" y="8224"/>
                    <a:pt x="1431" y="8184"/>
                    <a:pt x="1587" y="8103"/>
                  </a:cubicBezTo>
                  <a:lnTo>
                    <a:pt x="3916" y="6879"/>
                  </a:lnTo>
                  <a:cubicBezTo>
                    <a:pt x="4016" y="6826"/>
                    <a:pt x="4126" y="6800"/>
                    <a:pt x="4236" y="6800"/>
                  </a:cubicBezTo>
                  <a:cubicBezTo>
                    <a:pt x="4346" y="6800"/>
                    <a:pt x="4456" y="6826"/>
                    <a:pt x="4557" y="6879"/>
                  </a:cubicBezTo>
                  <a:lnTo>
                    <a:pt x="6887" y="8103"/>
                  </a:lnTo>
                  <a:cubicBezTo>
                    <a:pt x="7042" y="8184"/>
                    <a:pt x="7207" y="8226"/>
                    <a:pt x="7375" y="8226"/>
                  </a:cubicBezTo>
                  <a:cubicBezTo>
                    <a:pt x="8001" y="8226"/>
                    <a:pt x="8517" y="7657"/>
                    <a:pt x="8405" y="7001"/>
                  </a:cubicBezTo>
                  <a:lnTo>
                    <a:pt x="7961" y="4405"/>
                  </a:lnTo>
                  <a:cubicBezTo>
                    <a:pt x="7922" y="4183"/>
                    <a:pt x="7997" y="3955"/>
                    <a:pt x="8160" y="3796"/>
                  </a:cubicBezTo>
                  <a:lnTo>
                    <a:pt x="10040" y="1963"/>
                  </a:lnTo>
                  <a:cubicBezTo>
                    <a:pt x="10327" y="1684"/>
                    <a:pt x="10431" y="1272"/>
                    <a:pt x="10306" y="892"/>
                  </a:cubicBezTo>
                  <a:cubicBezTo>
                    <a:pt x="10182" y="509"/>
                    <a:pt x="9859" y="237"/>
                    <a:pt x="9463" y="180"/>
                  </a:cubicBezTo>
                  <a:lnTo>
                    <a:pt x="8248" y="2"/>
                  </a:lnTo>
                  <a:cubicBezTo>
                    <a:pt x="8239" y="1"/>
                    <a:pt x="8231" y="0"/>
                    <a:pt x="822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0" name="Google Shape;9119;p67">
              <a:extLst>
                <a:ext uri="{FF2B5EF4-FFF2-40B4-BE49-F238E27FC236}">
                  <a16:creationId xmlns:a16="http://schemas.microsoft.com/office/drawing/2014/main" id="{E4195959-23E7-DE9C-ED17-4591750F801D}"/>
                </a:ext>
              </a:extLst>
            </p:cNvPr>
            <p:cNvSpPr/>
            <p:nvPr/>
          </p:nvSpPr>
          <p:spPr>
            <a:xfrm>
              <a:off x="3401925" y="3426573"/>
              <a:ext cx="11090" cy="133568"/>
            </a:xfrm>
            <a:custGeom>
              <a:avLst/>
              <a:gdLst/>
              <a:ahLst/>
              <a:cxnLst/>
              <a:rect l="l" t="t" r="r" b="b"/>
              <a:pathLst>
                <a:path w="359" h="4324" extrusionOk="0">
                  <a:moveTo>
                    <a:pt x="178" y="1"/>
                  </a:moveTo>
                  <a:cubicBezTo>
                    <a:pt x="81" y="1"/>
                    <a:pt x="0" y="81"/>
                    <a:pt x="0" y="181"/>
                  </a:cubicBezTo>
                  <a:lnTo>
                    <a:pt x="0" y="4143"/>
                  </a:lnTo>
                  <a:cubicBezTo>
                    <a:pt x="0" y="4241"/>
                    <a:pt x="81" y="4323"/>
                    <a:pt x="178" y="4323"/>
                  </a:cubicBezTo>
                  <a:cubicBezTo>
                    <a:pt x="278" y="4323"/>
                    <a:pt x="358" y="4243"/>
                    <a:pt x="358" y="4143"/>
                  </a:cubicBezTo>
                  <a:lnTo>
                    <a:pt x="358" y="181"/>
                  </a:lnTo>
                  <a:cubicBezTo>
                    <a:pt x="358" y="81"/>
                    <a:pt x="278" y="1"/>
                    <a:pt x="178"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1" name="Google Shape;9120;p67">
              <a:extLst>
                <a:ext uri="{FF2B5EF4-FFF2-40B4-BE49-F238E27FC236}">
                  <a16:creationId xmlns:a16="http://schemas.microsoft.com/office/drawing/2014/main" id="{49B2C064-6726-380A-8E1B-19A4C6A5495B}"/>
                </a:ext>
              </a:extLst>
            </p:cNvPr>
            <p:cNvSpPr/>
            <p:nvPr/>
          </p:nvSpPr>
          <p:spPr>
            <a:xfrm>
              <a:off x="3245405" y="3544233"/>
              <a:ext cx="125568" cy="47787"/>
            </a:xfrm>
            <a:custGeom>
              <a:avLst/>
              <a:gdLst/>
              <a:ahLst/>
              <a:cxnLst/>
              <a:rect l="l" t="t" r="r" b="b"/>
              <a:pathLst>
                <a:path w="4065" h="1547" extrusionOk="0">
                  <a:moveTo>
                    <a:pt x="202" y="0"/>
                  </a:moveTo>
                  <a:cubicBezTo>
                    <a:pt x="126" y="0"/>
                    <a:pt x="54" y="48"/>
                    <a:pt x="31" y="124"/>
                  </a:cubicBezTo>
                  <a:cubicBezTo>
                    <a:pt x="1" y="218"/>
                    <a:pt x="52" y="319"/>
                    <a:pt x="146" y="348"/>
                  </a:cubicBezTo>
                  <a:lnTo>
                    <a:pt x="3808" y="1538"/>
                  </a:lnTo>
                  <a:cubicBezTo>
                    <a:pt x="3826" y="1544"/>
                    <a:pt x="3845" y="1547"/>
                    <a:pt x="3863" y="1547"/>
                  </a:cubicBezTo>
                  <a:cubicBezTo>
                    <a:pt x="3939" y="1547"/>
                    <a:pt x="4011" y="1497"/>
                    <a:pt x="4034" y="1423"/>
                  </a:cubicBezTo>
                  <a:cubicBezTo>
                    <a:pt x="4065" y="1329"/>
                    <a:pt x="4011" y="1226"/>
                    <a:pt x="3919" y="1197"/>
                  </a:cubicBezTo>
                  <a:lnTo>
                    <a:pt x="257" y="9"/>
                  </a:lnTo>
                  <a:cubicBezTo>
                    <a:pt x="239" y="3"/>
                    <a:pt x="220" y="0"/>
                    <a:pt x="20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2" name="Google Shape;9121;p67">
              <a:extLst>
                <a:ext uri="{FF2B5EF4-FFF2-40B4-BE49-F238E27FC236}">
                  <a16:creationId xmlns:a16="http://schemas.microsoft.com/office/drawing/2014/main" id="{238EC36D-C6F0-3F42-490A-A48DA9ABA684}"/>
                </a:ext>
              </a:extLst>
            </p:cNvPr>
            <p:cNvSpPr/>
            <p:nvPr/>
          </p:nvSpPr>
          <p:spPr>
            <a:xfrm>
              <a:off x="3305703" y="3630694"/>
              <a:ext cx="83527" cy="107466"/>
            </a:xfrm>
            <a:custGeom>
              <a:avLst/>
              <a:gdLst/>
              <a:ahLst/>
              <a:cxnLst/>
              <a:rect l="l" t="t" r="r" b="b"/>
              <a:pathLst>
                <a:path w="2704" h="3479" extrusionOk="0">
                  <a:moveTo>
                    <a:pt x="2500" y="0"/>
                  </a:moveTo>
                  <a:cubicBezTo>
                    <a:pt x="2444" y="0"/>
                    <a:pt x="2390" y="26"/>
                    <a:pt x="2354" y="74"/>
                  </a:cubicBezTo>
                  <a:lnTo>
                    <a:pt x="86" y="3193"/>
                  </a:lnTo>
                  <a:cubicBezTo>
                    <a:pt x="0" y="3314"/>
                    <a:pt x="86" y="3478"/>
                    <a:pt x="232" y="3478"/>
                  </a:cubicBezTo>
                  <a:cubicBezTo>
                    <a:pt x="287" y="3478"/>
                    <a:pt x="343" y="3452"/>
                    <a:pt x="379" y="3404"/>
                  </a:cubicBezTo>
                  <a:lnTo>
                    <a:pt x="2647" y="285"/>
                  </a:lnTo>
                  <a:cubicBezTo>
                    <a:pt x="2704" y="205"/>
                    <a:pt x="2687" y="94"/>
                    <a:pt x="2605" y="34"/>
                  </a:cubicBezTo>
                  <a:cubicBezTo>
                    <a:pt x="2573" y="12"/>
                    <a:pt x="2536" y="0"/>
                    <a:pt x="2500"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3" name="Google Shape;9122;p67">
              <a:extLst>
                <a:ext uri="{FF2B5EF4-FFF2-40B4-BE49-F238E27FC236}">
                  <a16:creationId xmlns:a16="http://schemas.microsoft.com/office/drawing/2014/main" id="{E366CF6E-697D-3C1C-75B2-A5EC53A6A059}"/>
                </a:ext>
              </a:extLst>
            </p:cNvPr>
            <p:cNvSpPr/>
            <p:nvPr/>
          </p:nvSpPr>
          <p:spPr>
            <a:xfrm>
              <a:off x="3425401" y="3630849"/>
              <a:ext cx="84762" cy="109381"/>
            </a:xfrm>
            <a:custGeom>
              <a:avLst/>
              <a:gdLst/>
              <a:ahLst/>
              <a:cxnLst/>
              <a:rect l="l" t="t" r="r" b="b"/>
              <a:pathLst>
                <a:path w="2744" h="3541" extrusionOk="0">
                  <a:moveTo>
                    <a:pt x="206" y="1"/>
                  </a:moveTo>
                  <a:cubicBezTo>
                    <a:pt x="169" y="1"/>
                    <a:pt x="131" y="12"/>
                    <a:pt x="98" y="35"/>
                  </a:cubicBezTo>
                  <a:cubicBezTo>
                    <a:pt x="17" y="92"/>
                    <a:pt x="0" y="203"/>
                    <a:pt x="57" y="286"/>
                  </a:cubicBezTo>
                  <a:lnTo>
                    <a:pt x="2365" y="3466"/>
                  </a:lnTo>
                  <a:cubicBezTo>
                    <a:pt x="2401" y="3514"/>
                    <a:pt x="2457" y="3540"/>
                    <a:pt x="2512" y="3540"/>
                  </a:cubicBezTo>
                  <a:cubicBezTo>
                    <a:pt x="2656" y="3540"/>
                    <a:pt x="2744" y="3376"/>
                    <a:pt x="2658" y="3255"/>
                  </a:cubicBezTo>
                  <a:lnTo>
                    <a:pt x="350" y="75"/>
                  </a:lnTo>
                  <a:cubicBezTo>
                    <a:pt x="316" y="26"/>
                    <a:pt x="261" y="1"/>
                    <a:pt x="20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4" name="Google Shape;9123;p67">
              <a:extLst>
                <a:ext uri="{FF2B5EF4-FFF2-40B4-BE49-F238E27FC236}">
                  <a16:creationId xmlns:a16="http://schemas.microsoft.com/office/drawing/2014/main" id="{F251B40D-7119-81F1-F155-1475BE1A7B19}"/>
                </a:ext>
              </a:extLst>
            </p:cNvPr>
            <p:cNvSpPr/>
            <p:nvPr/>
          </p:nvSpPr>
          <p:spPr>
            <a:xfrm>
              <a:off x="3444646" y="3549021"/>
              <a:ext cx="119266" cy="45748"/>
            </a:xfrm>
            <a:custGeom>
              <a:avLst/>
              <a:gdLst/>
              <a:ahLst/>
              <a:cxnLst/>
              <a:rect l="l" t="t" r="r" b="b"/>
              <a:pathLst>
                <a:path w="3861" h="1481" extrusionOk="0">
                  <a:moveTo>
                    <a:pt x="3661" y="0"/>
                  </a:moveTo>
                  <a:cubicBezTo>
                    <a:pt x="3642" y="0"/>
                    <a:pt x="3624" y="3"/>
                    <a:pt x="3606" y="9"/>
                  </a:cubicBezTo>
                  <a:lnTo>
                    <a:pt x="148" y="1130"/>
                  </a:lnTo>
                  <a:cubicBezTo>
                    <a:pt x="54" y="1163"/>
                    <a:pt x="1" y="1262"/>
                    <a:pt x="33" y="1356"/>
                  </a:cubicBezTo>
                  <a:cubicBezTo>
                    <a:pt x="56" y="1433"/>
                    <a:pt x="129" y="1481"/>
                    <a:pt x="202" y="1481"/>
                  </a:cubicBezTo>
                  <a:cubicBezTo>
                    <a:pt x="221" y="1481"/>
                    <a:pt x="238" y="1479"/>
                    <a:pt x="257" y="1471"/>
                  </a:cubicBezTo>
                  <a:lnTo>
                    <a:pt x="3717" y="348"/>
                  </a:lnTo>
                  <a:cubicBezTo>
                    <a:pt x="3808" y="321"/>
                    <a:pt x="3860" y="220"/>
                    <a:pt x="3831" y="124"/>
                  </a:cubicBezTo>
                  <a:cubicBezTo>
                    <a:pt x="3805" y="48"/>
                    <a:pt x="3736" y="0"/>
                    <a:pt x="3661"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5" name="Google Shape;9124;p67">
              <a:extLst>
                <a:ext uri="{FF2B5EF4-FFF2-40B4-BE49-F238E27FC236}">
                  <a16:creationId xmlns:a16="http://schemas.microsoft.com/office/drawing/2014/main" id="{522E34DB-BE4D-E60E-FD57-E77E548B466D}"/>
                </a:ext>
              </a:extLst>
            </p:cNvPr>
            <p:cNvSpPr/>
            <p:nvPr/>
          </p:nvSpPr>
          <p:spPr>
            <a:xfrm>
              <a:off x="3385183" y="3576822"/>
              <a:ext cx="44543" cy="44543"/>
            </a:xfrm>
            <a:custGeom>
              <a:avLst/>
              <a:gdLst/>
              <a:ahLst/>
              <a:cxnLst/>
              <a:rect l="l" t="t" r="r" b="b"/>
              <a:pathLst>
                <a:path w="1442" h="1442" extrusionOk="0">
                  <a:moveTo>
                    <a:pt x="720" y="360"/>
                  </a:moveTo>
                  <a:cubicBezTo>
                    <a:pt x="919" y="360"/>
                    <a:pt x="1082" y="523"/>
                    <a:pt x="1082" y="722"/>
                  </a:cubicBezTo>
                  <a:cubicBezTo>
                    <a:pt x="1082" y="919"/>
                    <a:pt x="919" y="1082"/>
                    <a:pt x="720" y="1082"/>
                  </a:cubicBezTo>
                  <a:cubicBezTo>
                    <a:pt x="523" y="1082"/>
                    <a:pt x="359" y="919"/>
                    <a:pt x="359" y="722"/>
                  </a:cubicBezTo>
                  <a:cubicBezTo>
                    <a:pt x="359" y="523"/>
                    <a:pt x="523" y="360"/>
                    <a:pt x="720" y="360"/>
                  </a:cubicBezTo>
                  <a:close/>
                  <a:moveTo>
                    <a:pt x="720" y="1"/>
                  </a:moveTo>
                  <a:cubicBezTo>
                    <a:pt x="324" y="1"/>
                    <a:pt x="1" y="324"/>
                    <a:pt x="1" y="722"/>
                  </a:cubicBezTo>
                  <a:cubicBezTo>
                    <a:pt x="1" y="1118"/>
                    <a:pt x="324" y="1442"/>
                    <a:pt x="720" y="1442"/>
                  </a:cubicBezTo>
                  <a:cubicBezTo>
                    <a:pt x="1118" y="1442"/>
                    <a:pt x="1442" y="1118"/>
                    <a:pt x="1442" y="722"/>
                  </a:cubicBezTo>
                  <a:cubicBezTo>
                    <a:pt x="1442" y="324"/>
                    <a:pt x="1118" y="1"/>
                    <a:pt x="72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Tree>
    <p:extLst>
      <p:ext uri="{BB962C8B-B14F-4D97-AF65-F5344CB8AC3E}">
        <p14:creationId xmlns:p14="http://schemas.microsoft.com/office/powerpoint/2010/main" val="1831889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ppt_x"/>
                                          </p:val>
                                        </p:tav>
                                        <p:tav tm="100000">
                                          <p:val>
                                            <p:strVal val="#ppt_x"/>
                                          </p:val>
                                        </p:tav>
                                      </p:tavLst>
                                    </p:anim>
                                    <p:anim calcmode="lin" valueType="num">
                                      <p:cBhvr additive="base">
                                        <p:cTn id="12" dur="500" fill="hold"/>
                                        <p:tgtEl>
                                          <p:spTgt spid="6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additive="base">
                                        <p:cTn id="15" dur="500" fill="hold"/>
                                        <p:tgtEl>
                                          <p:spTgt spid="61"/>
                                        </p:tgtEl>
                                        <p:attrNameLst>
                                          <p:attrName>ppt_x</p:attrName>
                                        </p:attrNameLst>
                                      </p:cBhvr>
                                      <p:tavLst>
                                        <p:tav tm="0">
                                          <p:val>
                                            <p:strVal val="#ppt_x"/>
                                          </p:val>
                                        </p:tav>
                                        <p:tav tm="100000">
                                          <p:val>
                                            <p:strVal val="#ppt_x"/>
                                          </p:val>
                                        </p:tav>
                                      </p:tavLst>
                                    </p:anim>
                                    <p:anim calcmode="lin" valueType="num">
                                      <p:cBhvr additive="base">
                                        <p:cTn id="16" dur="500" fill="hold"/>
                                        <p:tgtEl>
                                          <p:spTgt spid="61"/>
                                        </p:tgtEl>
                                        <p:attrNameLst>
                                          <p:attrName>ppt_y</p:attrName>
                                        </p:attrNameLst>
                                      </p:cBhvr>
                                      <p:tavLst>
                                        <p:tav tm="0">
                                          <p:val>
                                            <p:strVal val="1+#ppt_h/2"/>
                                          </p:val>
                                        </p:tav>
                                        <p:tav tm="100000">
                                          <p:val>
                                            <p:strVal val="#ppt_y"/>
                                          </p:val>
                                        </p:tav>
                                      </p:tavLst>
                                    </p:anim>
                                  </p:childTnLst>
                                </p:cTn>
                              </p:par>
                              <p:par>
                                <p:cTn id="17" presetID="53" presetClass="entr" presetSubtype="16"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p:cTn id="19" dur="500" fill="hold"/>
                                        <p:tgtEl>
                                          <p:spTgt spid="62"/>
                                        </p:tgtEl>
                                        <p:attrNameLst>
                                          <p:attrName>ppt_w</p:attrName>
                                        </p:attrNameLst>
                                      </p:cBhvr>
                                      <p:tavLst>
                                        <p:tav tm="0">
                                          <p:val>
                                            <p:fltVal val="0"/>
                                          </p:val>
                                        </p:tav>
                                        <p:tav tm="100000">
                                          <p:val>
                                            <p:strVal val="#ppt_w"/>
                                          </p:val>
                                        </p:tav>
                                      </p:tavLst>
                                    </p:anim>
                                    <p:anim calcmode="lin" valueType="num">
                                      <p:cBhvr>
                                        <p:cTn id="20" dur="500" fill="hold"/>
                                        <p:tgtEl>
                                          <p:spTgt spid="62"/>
                                        </p:tgtEl>
                                        <p:attrNameLst>
                                          <p:attrName>ppt_h</p:attrName>
                                        </p:attrNameLst>
                                      </p:cBhvr>
                                      <p:tavLst>
                                        <p:tav tm="0">
                                          <p:val>
                                            <p:fltVal val="0"/>
                                          </p:val>
                                        </p:tav>
                                        <p:tav tm="100000">
                                          <p:val>
                                            <p:strVal val="#ppt_h"/>
                                          </p:val>
                                        </p:tav>
                                      </p:tavLst>
                                    </p:anim>
                                    <p:animEffect transition="in" filter="fade">
                                      <p:cBhvr>
                                        <p:cTn id="2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3" name="Picture 6">
            <a:extLst>
              <a:ext uri="{FF2B5EF4-FFF2-40B4-BE49-F238E27FC236}">
                <a16:creationId xmlns:a16="http://schemas.microsoft.com/office/drawing/2014/main" id="{A6E91197-13C3-B4CC-91FF-CBEE70B8F78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27600" y="1886634"/>
            <a:ext cx="5490021" cy="3259015"/>
          </a:xfrm>
          <a:prstGeom prst="rect">
            <a:avLst/>
          </a:prstGeom>
        </p:spPr>
      </p:pic>
      <p:sp>
        <p:nvSpPr>
          <p:cNvPr id="4" name="Rectangle 3">
            <a:extLst>
              <a:ext uri="{FF2B5EF4-FFF2-40B4-BE49-F238E27FC236}">
                <a16:creationId xmlns:a16="http://schemas.microsoft.com/office/drawing/2014/main" id="{8F3C14DB-1CA9-C25F-E82F-4D5A220A4304}"/>
              </a:ext>
            </a:extLst>
          </p:cNvPr>
          <p:cNvSpPr/>
          <p:nvPr/>
        </p:nvSpPr>
        <p:spPr>
          <a:xfrm>
            <a:off x="1755278" y="2308488"/>
            <a:ext cx="4603241" cy="2259469"/>
          </a:xfrm>
          <a:prstGeom prst="rect">
            <a:avLst/>
          </a:prstGeom>
          <a:noFill/>
          <a:ln w="25400" cap="flat" cmpd="sng" algn="ctr">
            <a:noFill/>
            <a:prstDash val="solid"/>
          </a:ln>
          <a:effectLst/>
        </p:spPr>
        <p:txBody>
          <a:bodyPr rtlCol="0" anchor="ctr"/>
          <a:lstStyle/>
          <a:p>
            <a:pPr lvl="0" algn="ctr">
              <a:lnSpc>
                <a:spcPct val="150000"/>
              </a:lnSpc>
              <a:buClrTx/>
            </a:pPr>
            <a:r>
              <a:rPr lang="vi-VN" sz="2000" dirty="0">
                <a:latin typeface="UTM Avo" panose="02040603050506020204" pitchFamily="18" charset="0"/>
                <a:ea typeface="+mn-ea"/>
                <a:cs typeface="+mn-cs"/>
              </a:rPr>
              <a:t>Theo em, khi máy tính hoạt động, những hình ảnh nào hiện ra trên màn hình? Màn hình nhận thông tin vào hay đưa thông tin ra?</a:t>
            </a:r>
          </a:p>
        </p:txBody>
      </p:sp>
      <p:grpSp>
        <p:nvGrpSpPr>
          <p:cNvPr id="5" name="Google Shape;10690;p69">
            <a:extLst>
              <a:ext uri="{FF2B5EF4-FFF2-40B4-BE49-F238E27FC236}">
                <a16:creationId xmlns:a16="http://schemas.microsoft.com/office/drawing/2014/main" id="{3D36F7BD-BB69-F408-42F8-5B3D07ED71CC}"/>
              </a:ext>
            </a:extLst>
          </p:cNvPr>
          <p:cNvGrpSpPr/>
          <p:nvPr/>
        </p:nvGrpSpPr>
        <p:grpSpPr>
          <a:xfrm>
            <a:off x="9908554" y="1348851"/>
            <a:ext cx="1056336" cy="1075566"/>
            <a:chOff x="7107584" y="4182635"/>
            <a:chExt cx="382982" cy="420525"/>
          </a:xfrm>
        </p:grpSpPr>
        <p:sp>
          <p:nvSpPr>
            <p:cNvPr id="6" name="Google Shape;10691;p69">
              <a:extLst>
                <a:ext uri="{FF2B5EF4-FFF2-40B4-BE49-F238E27FC236}">
                  <a16:creationId xmlns:a16="http://schemas.microsoft.com/office/drawing/2014/main" id="{13AA54D8-94D5-438B-4F7F-FA0937EA6622}"/>
                </a:ext>
              </a:extLst>
            </p:cNvPr>
            <p:cNvSpPr/>
            <p:nvPr/>
          </p:nvSpPr>
          <p:spPr>
            <a:xfrm>
              <a:off x="7114491" y="4295233"/>
              <a:ext cx="119751" cy="244199"/>
            </a:xfrm>
            <a:custGeom>
              <a:avLst/>
              <a:gdLst/>
              <a:ahLst/>
              <a:cxnLst/>
              <a:rect l="l" t="t" r="r" b="b"/>
              <a:pathLst>
                <a:path w="3901" h="7955" extrusionOk="0">
                  <a:moveTo>
                    <a:pt x="3324" y="0"/>
                  </a:moveTo>
                  <a:cubicBezTo>
                    <a:pt x="3263" y="0"/>
                    <a:pt x="3202" y="11"/>
                    <a:pt x="3142" y="33"/>
                  </a:cubicBezTo>
                  <a:cubicBezTo>
                    <a:pt x="2562" y="254"/>
                    <a:pt x="2103" y="716"/>
                    <a:pt x="1894" y="1301"/>
                  </a:cubicBezTo>
                  <a:cubicBezTo>
                    <a:pt x="1681" y="1884"/>
                    <a:pt x="1733" y="2528"/>
                    <a:pt x="2037" y="3072"/>
                  </a:cubicBezTo>
                  <a:cubicBezTo>
                    <a:pt x="2196" y="3357"/>
                    <a:pt x="2221" y="3691"/>
                    <a:pt x="2112" y="3995"/>
                  </a:cubicBezTo>
                  <a:cubicBezTo>
                    <a:pt x="2003" y="4302"/>
                    <a:pt x="1765" y="4539"/>
                    <a:pt x="1461" y="4655"/>
                  </a:cubicBezTo>
                  <a:cubicBezTo>
                    <a:pt x="880" y="4874"/>
                    <a:pt x="422" y="5338"/>
                    <a:pt x="212" y="5921"/>
                  </a:cubicBezTo>
                  <a:cubicBezTo>
                    <a:pt x="0" y="6506"/>
                    <a:pt x="52" y="7150"/>
                    <a:pt x="356" y="7694"/>
                  </a:cubicBezTo>
                  <a:cubicBezTo>
                    <a:pt x="418" y="7803"/>
                    <a:pt x="516" y="7885"/>
                    <a:pt x="626" y="7923"/>
                  </a:cubicBezTo>
                  <a:cubicBezTo>
                    <a:pt x="681" y="7944"/>
                    <a:pt x="740" y="7954"/>
                    <a:pt x="800" y="7954"/>
                  </a:cubicBezTo>
                  <a:cubicBezTo>
                    <a:pt x="885" y="7954"/>
                    <a:pt x="971" y="7933"/>
                    <a:pt x="1052" y="7889"/>
                  </a:cubicBezTo>
                  <a:cubicBezTo>
                    <a:pt x="1298" y="7750"/>
                    <a:pt x="1386" y="7439"/>
                    <a:pt x="1247" y="7193"/>
                  </a:cubicBezTo>
                  <a:cubicBezTo>
                    <a:pt x="1090" y="6910"/>
                    <a:pt x="1063" y="6574"/>
                    <a:pt x="1172" y="6270"/>
                  </a:cubicBezTo>
                  <a:cubicBezTo>
                    <a:pt x="1283" y="5964"/>
                    <a:pt x="1521" y="5726"/>
                    <a:pt x="1823" y="5610"/>
                  </a:cubicBezTo>
                  <a:cubicBezTo>
                    <a:pt x="2403" y="5392"/>
                    <a:pt x="2862" y="4929"/>
                    <a:pt x="3074" y="4345"/>
                  </a:cubicBezTo>
                  <a:cubicBezTo>
                    <a:pt x="3286" y="3762"/>
                    <a:pt x="3234" y="3115"/>
                    <a:pt x="2928" y="2573"/>
                  </a:cubicBezTo>
                  <a:cubicBezTo>
                    <a:pt x="2772" y="2288"/>
                    <a:pt x="2744" y="1954"/>
                    <a:pt x="2853" y="1648"/>
                  </a:cubicBezTo>
                  <a:cubicBezTo>
                    <a:pt x="2964" y="1344"/>
                    <a:pt x="3202" y="1106"/>
                    <a:pt x="3504" y="991"/>
                  </a:cubicBezTo>
                  <a:cubicBezTo>
                    <a:pt x="3770" y="890"/>
                    <a:pt x="3900" y="597"/>
                    <a:pt x="3802" y="331"/>
                  </a:cubicBezTo>
                  <a:cubicBezTo>
                    <a:pt x="3725" y="125"/>
                    <a:pt x="3531" y="0"/>
                    <a:pt x="3324"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7" name="Google Shape;10692;p69">
              <a:extLst>
                <a:ext uri="{FF2B5EF4-FFF2-40B4-BE49-F238E27FC236}">
                  <a16:creationId xmlns:a16="http://schemas.microsoft.com/office/drawing/2014/main" id="{B16D5C45-687A-5CE1-7731-047E791E479F}"/>
                </a:ext>
              </a:extLst>
            </p:cNvPr>
            <p:cNvSpPr/>
            <p:nvPr/>
          </p:nvSpPr>
          <p:spPr>
            <a:xfrm>
              <a:off x="7210482" y="4299009"/>
              <a:ext cx="119751" cy="244229"/>
            </a:xfrm>
            <a:custGeom>
              <a:avLst/>
              <a:gdLst/>
              <a:ahLst/>
              <a:cxnLst/>
              <a:rect l="l" t="t" r="r" b="b"/>
              <a:pathLst>
                <a:path w="3901" h="7956" extrusionOk="0">
                  <a:moveTo>
                    <a:pt x="3099" y="0"/>
                  </a:moveTo>
                  <a:cubicBezTo>
                    <a:pt x="3014" y="0"/>
                    <a:pt x="2928" y="22"/>
                    <a:pt x="2849" y="67"/>
                  </a:cubicBezTo>
                  <a:cubicBezTo>
                    <a:pt x="2602" y="206"/>
                    <a:pt x="2515" y="516"/>
                    <a:pt x="2654" y="763"/>
                  </a:cubicBezTo>
                  <a:cubicBezTo>
                    <a:pt x="2810" y="1048"/>
                    <a:pt x="2838" y="1382"/>
                    <a:pt x="2729" y="1686"/>
                  </a:cubicBezTo>
                  <a:cubicBezTo>
                    <a:pt x="2617" y="1992"/>
                    <a:pt x="2380" y="2230"/>
                    <a:pt x="2078" y="2345"/>
                  </a:cubicBezTo>
                  <a:cubicBezTo>
                    <a:pt x="1497" y="2564"/>
                    <a:pt x="1039" y="3029"/>
                    <a:pt x="827" y="3611"/>
                  </a:cubicBezTo>
                  <a:cubicBezTo>
                    <a:pt x="615" y="4196"/>
                    <a:pt x="666" y="4841"/>
                    <a:pt x="973" y="5385"/>
                  </a:cubicBezTo>
                  <a:cubicBezTo>
                    <a:pt x="1129" y="5667"/>
                    <a:pt x="1157" y="6001"/>
                    <a:pt x="1047" y="6308"/>
                  </a:cubicBezTo>
                  <a:cubicBezTo>
                    <a:pt x="936" y="6612"/>
                    <a:pt x="698" y="6852"/>
                    <a:pt x="396" y="6965"/>
                  </a:cubicBezTo>
                  <a:cubicBezTo>
                    <a:pt x="131" y="7066"/>
                    <a:pt x="0" y="7359"/>
                    <a:pt x="99" y="7625"/>
                  </a:cubicBezTo>
                  <a:cubicBezTo>
                    <a:pt x="152" y="7768"/>
                    <a:pt x="268" y="7875"/>
                    <a:pt x="401" y="7925"/>
                  </a:cubicBezTo>
                  <a:cubicBezTo>
                    <a:pt x="456" y="7945"/>
                    <a:pt x="515" y="7956"/>
                    <a:pt x="575" y="7956"/>
                  </a:cubicBezTo>
                  <a:cubicBezTo>
                    <a:pt x="635" y="7956"/>
                    <a:pt x="696" y="7945"/>
                    <a:pt x="756" y="7922"/>
                  </a:cubicBezTo>
                  <a:cubicBezTo>
                    <a:pt x="1339" y="7702"/>
                    <a:pt x="1797" y="7239"/>
                    <a:pt x="2007" y="6655"/>
                  </a:cubicBezTo>
                  <a:cubicBezTo>
                    <a:pt x="2219" y="6072"/>
                    <a:pt x="2168" y="5427"/>
                    <a:pt x="1863" y="4883"/>
                  </a:cubicBezTo>
                  <a:cubicBezTo>
                    <a:pt x="1705" y="4598"/>
                    <a:pt x="1679" y="4264"/>
                    <a:pt x="1789" y="3960"/>
                  </a:cubicBezTo>
                  <a:cubicBezTo>
                    <a:pt x="1898" y="3654"/>
                    <a:pt x="2135" y="3416"/>
                    <a:pt x="2440" y="3301"/>
                  </a:cubicBezTo>
                  <a:cubicBezTo>
                    <a:pt x="3020" y="3082"/>
                    <a:pt x="3478" y="2617"/>
                    <a:pt x="3688" y="2035"/>
                  </a:cubicBezTo>
                  <a:cubicBezTo>
                    <a:pt x="3900" y="1450"/>
                    <a:pt x="3849" y="805"/>
                    <a:pt x="3545" y="261"/>
                  </a:cubicBezTo>
                  <a:cubicBezTo>
                    <a:pt x="3450" y="95"/>
                    <a:pt x="3277" y="0"/>
                    <a:pt x="3099"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 name="Google Shape;10693;p69">
              <a:extLst>
                <a:ext uri="{FF2B5EF4-FFF2-40B4-BE49-F238E27FC236}">
                  <a16:creationId xmlns:a16="http://schemas.microsoft.com/office/drawing/2014/main" id="{0F8A7BF2-603C-3AA8-FB69-127C2CBF59D0}"/>
                </a:ext>
              </a:extLst>
            </p:cNvPr>
            <p:cNvSpPr/>
            <p:nvPr/>
          </p:nvSpPr>
          <p:spPr>
            <a:xfrm>
              <a:off x="7279367" y="4352730"/>
              <a:ext cx="119812" cy="244229"/>
            </a:xfrm>
            <a:custGeom>
              <a:avLst/>
              <a:gdLst/>
              <a:ahLst/>
              <a:cxnLst/>
              <a:rect l="l" t="t" r="r" b="b"/>
              <a:pathLst>
                <a:path w="3903" h="7956" extrusionOk="0">
                  <a:moveTo>
                    <a:pt x="3100" y="1"/>
                  </a:moveTo>
                  <a:cubicBezTo>
                    <a:pt x="3016" y="1"/>
                    <a:pt x="2930" y="22"/>
                    <a:pt x="2851" y="66"/>
                  </a:cubicBezTo>
                  <a:cubicBezTo>
                    <a:pt x="2605" y="206"/>
                    <a:pt x="2515" y="516"/>
                    <a:pt x="2654" y="762"/>
                  </a:cubicBezTo>
                  <a:cubicBezTo>
                    <a:pt x="2813" y="1047"/>
                    <a:pt x="2841" y="1381"/>
                    <a:pt x="2729" y="1688"/>
                  </a:cubicBezTo>
                  <a:cubicBezTo>
                    <a:pt x="2620" y="1992"/>
                    <a:pt x="2382" y="2230"/>
                    <a:pt x="2080" y="2345"/>
                  </a:cubicBezTo>
                  <a:cubicBezTo>
                    <a:pt x="1498" y="2566"/>
                    <a:pt x="1042" y="3028"/>
                    <a:pt x="830" y="3611"/>
                  </a:cubicBezTo>
                  <a:cubicBezTo>
                    <a:pt x="618" y="4196"/>
                    <a:pt x="669" y="4840"/>
                    <a:pt x="973" y="5384"/>
                  </a:cubicBezTo>
                  <a:cubicBezTo>
                    <a:pt x="1132" y="5669"/>
                    <a:pt x="1159" y="6003"/>
                    <a:pt x="1048" y="6307"/>
                  </a:cubicBezTo>
                  <a:cubicBezTo>
                    <a:pt x="939" y="6614"/>
                    <a:pt x="701" y="6851"/>
                    <a:pt x="399" y="6967"/>
                  </a:cubicBezTo>
                  <a:cubicBezTo>
                    <a:pt x="133" y="7066"/>
                    <a:pt x="1" y="7361"/>
                    <a:pt x="101" y="7625"/>
                  </a:cubicBezTo>
                  <a:cubicBezTo>
                    <a:pt x="155" y="7770"/>
                    <a:pt x="268" y="7877"/>
                    <a:pt x="403" y="7924"/>
                  </a:cubicBezTo>
                  <a:cubicBezTo>
                    <a:pt x="460" y="7945"/>
                    <a:pt x="519" y="7955"/>
                    <a:pt x="579" y="7955"/>
                  </a:cubicBezTo>
                  <a:cubicBezTo>
                    <a:pt x="638" y="7955"/>
                    <a:pt x="699" y="7945"/>
                    <a:pt x="759" y="7922"/>
                  </a:cubicBezTo>
                  <a:cubicBezTo>
                    <a:pt x="1339" y="7704"/>
                    <a:pt x="1798" y="7239"/>
                    <a:pt x="2010" y="6656"/>
                  </a:cubicBezTo>
                  <a:cubicBezTo>
                    <a:pt x="2222" y="6072"/>
                    <a:pt x="2170" y="5427"/>
                    <a:pt x="1866" y="4883"/>
                  </a:cubicBezTo>
                  <a:cubicBezTo>
                    <a:pt x="1708" y="4600"/>
                    <a:pt x="1680" y="4264"/>
                    <a:pt x="1791" y="3960"/>
                  </a:cubicBezTo>
                  <a:cubicBezTo>
                    <a:pt x="1900" y="3654"/>
                    <a:pt x="2138" y="3416"/>
                    <a:pt x="2440" y="3300"/>
                  </a:cubicBezTo>
                  <a:cubicBezTo>
                    <a:pt x="3023" y="3082"/>
                    <a:pt x="3479" y="2619"/>
                    <a:pt x="3691" y="2035"/>
                  </a:cubicBezTo>
                  <a:cubicBezTo>
                    <a:pt x="3903" y="1452"/>
                    <a:pt x="3852" y="805"/>
                    <a:pt x="3547" y="263"/>
                  </a:cubicBezTo>
                  <a:cubicBezTo>
                    <a:pt x="3453" y="96"/>
                    <a:pt x="3279" y="1"/>
                    <a:pt x="3100" y="1"/>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 name="Google Shape;10694;p69">
              <a:extLst>
                <a:ext uri="{FF2B5EF4-FFF2-40B4-BE49-F238E27FC236}">
                  <a16:creationId xmlns:a16="http://schemas.microsoft.com/office/drawing/2014/main" id="{07750998-5FC9-B3F7-09B7-8678337460EB}"/>
                </a:ext>
              </a:extLst>
            </p:cNvPr>
            <p:cNvSpPr/>
            <p:nvPr/>
          </p:nvSpPr>
          <p:spPr>
            <a:xfrm>
              <a:off x="7125081" y="4189112"/>
              <a:ext cx="358608" cy="236770"/>
            </a:xfrm>
            <a:custGeom>
              <a:avLst/>
              <a:gdLst/>
              <a:ahLst/>
              <a:cxnLst/>
              <a:rect l="l" t="t" r="r" b="b"/>
              <a:pathLst>
                <a:path w="11682" h="7713" extrusionOk="0">
                  <a:moveTo>
                    <a:pt x="5420" y="0"/>
                  </a:moveTo>
                  <a:cubicBezTo>
                    <a:pt x="3462" y="0"/>
                    <a:pt x="1597" y="961"/>
                    <a:pt x="467" y="2584"/>
                  </a:cubicBezTo>
                  <a:cubicBezTo>
                    <a:pt x="0" y="3253"/>
                    <a:pt x="296" y="4182"/>
                    <a:pt x="1060" y="4463"/>
                  </a:cubicBezTo>
                  <a:lnTo>
                    <a:pt x="9783" y="7637"/>
                  </a:lnTo>
                  <a:cubicBezTo>
                    <a:pt x="9925" y="7688"/>
                    <a:pt x="10068" y="7712"/>
                    <a:pt x="10208" y="7712"/>
                  </a:cubicBezTo>
                  <a:cubicBezTo>
                    <a:pt x="10827" y="7712"/>
                    <a:pt x="11386" y="7242"/>
                    <a:pt x="11445" y="6579"/>
                  </a:cubicBezTo>
                  <a:cubicBezTo>
                    <a:pt x="11681" y="3916"/>
                    <a:pt x="10120" y="1323"/>
                    <a:pt x="7488" y="368"/>
                  </a:cubicBezTo>
                  <a:cubicBezTo>
                    <a:pt x="6805" y="118"/>
                    <a:pt x="6107" y="0"/>
                    <a:pt x="5420"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 name="Google Shape;10695;p69">
              <a:extLst>
                <a:ext uri="{FF2B5EF4-FFF2-40B4-BE49-F238E27FC236}">
                  <a16:creationId xmlns:a16="http://schemas.microsoft.com/office/drawing/2014/main" id="{CDCD0741-26A1-E336-DA4E-ED074AE84BAD}"/>
                </a:ext>
              </a:extLst>
            </p:cNvPr>
            <p:cNvSpPr/>
            <p:nvPr/>
          </p:nvSpPr>
          <p:spPr>
            <a:xfrm>
              <a:off x="7241241" y="4264014"/>
              <a:ext cx="32631" cy="19554"/>
            </a:xfrm>
            <a:custGeom>
              <a:avLst/>
              <a:gdLst/>
              <a:ahLst/>
              <a:cxnLst/>
              <a:rect l="l" t="t" r="r" b="b"/>
              <a:pathLst>
                <a:path w="1063" h="637" extrusionOk="0">
                  <a:moveTo>
                    <a:pt x="240" y="0"/>
                  </a:moveTo>
                  <a:cubicBezTo>
                    <a:pt x="152" y="0"/>
                    <a:pt x="73" y="53"/>
                    <a:pt x="41" y="138"/>
                  </a:cubicBezTo>
                  <a:cubicBezTo>
                    <a:pt x="0" y="249"/>
                    <a:pt x="58" y="371"/>
                    <a:pt x="168" y="412"/>
                  </a:cubicBezTo>
                  <a:lnTo>
                    <a:pt x="748" y="624"/>
                  </a:lnTo>
                  <a:cubicBezTo>
                    <a:pt x="774" y="630"/>
                    <a:pt x="797" y="637"/>
                    <a:pt x="821" y="637"/>
                  </a:cubicBezTo>
                  <a:cubicBezTo>
                    <a:pt x="909" y="637"/>
                    <a:pt x="990" y="583"/>
                    <a:pt x="1022" y="498"/>
                  </a:cubicBezTo>
                  <a:cubicBezTo>
                    <a:pt x="1063" y="388"/>
                    <a:pt x="1005" y="264"/>
                    <a:pt x="896" y="224"/>
                  </a:cubicBezTo>
                  <a:lnTo>
                    <a:pt x="315" y="14"/>
                  </a:lnTo>
                  <a:cubicBezTo>
                    <a:pt x="290" y="5"/>
                    <a:pt x="265" y="0"/>
                    <a:pt x="240"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 name="Google Shape;10696;p69">
              <a:extLst>
                <a:ext uri="{FF2B5EF4-FFF2-40B4-BE49-F238E27FC236}">
                  <a16:creationId xmlns:a16="http://schemas.microsoft.com/office/drawing/2014/main" id="{B68E667E-9508-A1BF-779B-33E865815267}"/>
                </a:ext>
              </a:extLst>
            </p:cNvPr>
            <p:cNvSpPr/>
            <p:nvPr/>
          </p:nvSpPr>
          <p:spPr>
            <a:xfrm>
              <a:off x="7366087" y="4309446"/>
              <a:ext cx="32570" cy="19554"/>
            </a:xfrm>
            <a:custGeom>
              <a:avLst/>
              <a:gdLst/>
              <a:ahLst/>
              <a:cxnLst/>
              <a:rect l="l" t="t" r="r" b="b"/>
              <a:pathLst>
                <a:path w="1061" h="637" extrusionOk="0">
                  <a:moveTo>
                    <a:pt x="239" y="0"/>
                  </a:moveTo>
                  <a:cubicBezTo>
                    <a:pt x="153" y="0"/>
                    <a:pt x="73" y="53"/>
                    <a:pt x="41" y="140"/>
                  </a:cubicBezTo>
                  <a:cubicBezTo>
                    <a:pt x="1" y="249"/>
                    <a:pt x="56" y="371"/>
                    <a:pt x="168" y="412"/>
                  </a:cubicBezTo>
                  <a:lnTo>
                    <a:pt x="748" y="624"/>
                  </a:lnTo>
                  <a:cubicBezTo>
                    <a:pt x="772" y="633"/>
                    <a:pt x="797" y="637"/>
                    <a:pt x="821" y="637"/>
                  </a:cubicBezTo>
                  <a:cubicBezTo>
                    <a:pt x="909" y="637"/>
                    <a:pt x="990" y="583"/>
                    <a:pt x="1022" y="498"/>
                  </a:cubicBezTo>
                  <a:cubicBezTo>
                    <a:pt x="1061" y="388"/>
                    <a:pt x="1005" y="264"/>
                    <a:pt x="896" y="226"/>
                  </a:cubicBezTo>
                  <a:lnTo>
                    <a:pt x="313" y="14"/>
                  </a:lnTo>
                  <a:cubicBezTo>
                    <a:pt x="289" y="5"/>
                    <a:pt x="264" y="0"/>
                    <a:pt x="239"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 name="Google Shape;10697;p69">
              <a:extLst>
                <a:ext uri="{FF2B5EF4-FFF2-40B4-BE49-F238E27FC236}">
                  <a16:creationId xmlns:a16="http://schemas.microsoft.com/office/drawing/2014/main" id="{F4FA339E-C560-6513-484F-504511B672C6}"/>
                </a:ext>
              </a:extLst>
            </p:cNvPr>
            <p:cNvSpPr/>
            <p:nvPr/>
          </p:nvSpPr>
          <p:spPr>
            <a:xfrm>
              <a:off x="7425518" y="4304074"/>
              <a:ext cx="53352" cy="85769"/>
            </a:xfrm>
            <a:custGeom>
              <a:avLst/>
              <a:gdLst/>
              <a:ahLst/>
              <a:cxnLst/>
              <a:rect l="l" t="t" r="r" b="b"/>
              <a:pathLst>
                <a:path w="1738" h="2794" extrusionOk="0">
                  <a:moveTo>
                    <a:pt x="1222" y="0"/>
                  </a:moveTo>
                  <a:cubicBezTo>
                    <a:pt x="795" y="122"/>
                    <a:pt x="431" y="437"/>
                    <a:pt x="268" y="885"/>
                  </a:cubicBezTo>
                  <a:cubicBezTo>
                    <a:pt x="1" y="1624"/>
                    <a:pt x="382" y="2440"/>
                    <a:pt x="1121" y="2707"/>
                  </a:cubicBezTo>
                  <a:cubicBezTo>
                    <a:pt x="1282" y="2766"/>
                    <a:pt x="1447" y="2794"/>
                    <a:pt x="1610" y="2794"/>
                  </a:cubicBezTo>
                  <a:cubicBezTo>
                    <a:pt x="1627" y="2794"/>
                    <a:pt x="1644" y="2794"/>
                    <a:pt x="1661" y="2793"/>
                  </a:cubicBezTo>
                  <a:cubicBezTo>
                    <a:pt x="1738" y="1827"/>
                    <a:pt x="1581" y="872"/>
                    <a:pt x="1222"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 name="Google Shape;10698;p69">
              <a:extLst>
                <a:ext uri="{FF2B5EF4-FFF2-40B4-BE49-F238E27FC236}">
                  <a16:creationId xmlns:a16="http://schemas.microsoft.com/office/drawing/2014/main" id="{5830D202-8E0B-031F-5607-3EA74815576C}"/>
                </a:ext>
              </a:extLst>
            </p:cNvPr>
            <p:cNvSpPr/>
            <p:nvPr/>
          </p:nvSpPr>
          <p:spPr>
            <a:xfrm>
              <a:off x="7124989" y="4247990"/>
              <a:ext cx="66184" cy="79967"/>
            </a:xfrm>
            <a:custGeom>
              <a:avLst/>
              <a:gdLst/>
              <a:ahLst/>
              <a:cxnLst/>
              <a:rect l="l" t="t" r="r" b="b"/>
              <a:pathLst>
                <a:path w="2156" h="2605" extrusionOk="0">
                  <a:moveTo>
                    <a:pt x="1008" y="0"/>
                  </a:moveTo>
                  <a:cubicBezTo>
                    <a:pt x="815" y="206"/>
                    <a:pt x="633" y="429"/>
                    <a:pt x="466" y="666"/>
                  </a:cubicBezTo>
                  <a:cubicBezTo>
                    <a:pt x="1" y="1335"/>
                    <a:pt x="294" y="2264"/>
                    <a:pt x="1061" y="2545"/>
                  </a:cubicBezTo>
                  <a:lnTo>
                    <a:pt x="1220" y="2605"/>
                  </a:lnTo>
                  <a:cubicBezTo>
                    <a:pt x="1515" y="2444"/>
                    <a:pt x="1759" y="2178"/>
                    <a:pt x="1886" y="1836"/>
                  </a:cubicBezTo>
                  <a:cubicBezTo>
                    <a:pt x="2155" y="1095"/>
                    <a:pt x="1776" y="277"/>
                    <a:pt x="1038" y="9"/>
                  </a:cubicBezTo>
                  <a:cubicBezTo>
                    <a:pt x="1027" y="7"/>
                    <a:pt x="1018" y="5"/>
                    <a:pt x="1008"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4" name="Google Shape;10699;p69">
              <a:extLst>
                <a:ext uri="{FF2B5EF4-FFF2-40B4-BE49-F238E27FC236}">
                  <a16:creationId xmlns:a16="http://schemas.microsoft.com/office/drawing/2014/main" id="{DB0FA27D-1D8F-643A-CA59-670839038946}"/>
                </a:ext>
              </a:extLst>
            </p:cNvPr>
            <p:cNvSpPr/>
            <p:nvPr/>
          </p:nvSpPr>
          <p:spPr>
            <a:xfrm>
              <a:off x="7209100" y="4189204"/>
              <a:ext cx="78708" cy="37512"/>
            </a:xfrm>
            <a:custGeom>
              <a:avLst/>
              <a:gdLst/>
              <a:ahLst/>
              <a:cxnLst/>
              <a:rect l="l" t="t" r="r" b="b"/>
              <a:pathLst>
                <a:path w="2564" h="1222" extrusionOk="0">
                  <a:moveTo>
                    <a:pt x="2564" y="1"/>
                  </a:moveTo>
                  <a:lnTo>
                    <a:pt x="2564" y="1"/>
                  </a:lnTo>
                  <a:cubicBezTo>
                    <a:pt x="1666" y="20"/>
                    <a:pt x="790" y="238"/>
                    <a:pt x="0" y="630"/>
                  </a:cubicBezTo>
                  <a:cubicBezTo>
                    <a:pt x="161" y="853"/>
                    <a:pt x="388" y="1033"/>
                    <a:pt x="668" y="1136"/>
                  </a:cubicBezTo>
                  <a:cubicBezTo>
                    <a:pt x="829" y="1194"/>
                    <a:pt x="992" y="1221"/>
                    <a:pt x="1154" y="1221"/>
                  </a:cubicBezTo>
                  <a:cubicBezTo>
                    <a:pt x="1735" y="1221"/>
                    <a:pt x="2281" y="862"/>
                    <a:pt x="2491" y="283"/>
                  </a:cubicBezTo>
                  <a:cubicBezTo>
                    <a:pt x="2527" y="191"/>
                    <a:pt x="2549" y="95"/>
                    <a:pt x="2564" y="1"/>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 name="Google Shape;10700;p69">
              <a:extLst>
                <a:ext uri="{FF2B5EF4-FFF2-40B4-BE49-F238E27FC236}">
                  <a16:creationId xmlns:a16="http://schemas.microsoft.com/office/drawing/2014/main" id="{0830767F-BA15-6DC6-92B1-539819C0D0CA}"/>
                </a:ext>
              </a:extLst>
            </p:cNvPr>
            <p:cNvSpPr/>
            <p:nvPr/>
          </p:nvSpPr>
          <p:spPr>
            <a:xfrm>
              <a:off x="7107584" y="4182635"/>
              <a:ext cx="382982" cy="420525"/>
            </a:xfrm>
            <a:custGeom>
              <a:avLst/>
              <a:gdLst/>
              <a:ahLst/>
              <a:cxnLst/>
              <a:rect l="l" t="t" r="r" b="b"/>
              <a:pathLst>
                <a:path w="12476" h="13699" extrusionOk="0">
                  <a:moveTo>
                    <a:pt x="5167" y="1977"/>
                  </a:moveTo>
                  <a:cubicBezTo>
                    <a:pt x="5081" y="1977"/>
                    <a:pt x="4999" y="2029"/>
                    <a:pt x="4969" y="2114"/>
                  </a:cubicBezTo>
                  <a:lnTo>
                    <a:pt x="4935" y="2211"/>
                  </a:lnTo>
                  <a:cubicBezTo>
                    <a:pt x="4894" y="2322"/>
                    <a:pt x="4950" y="2444"/>
                    <a:pt x="5059" y="2485"/>
                  </a:cubicBezTo>
                  <a:cubicBezTo>
                    <a:pt x="5085" y="2493"/>
                    <a:pt x="5108" y="2498"/>
                    <a:pt x="5132" y="2498"/>
                  </a:cubicBezTo>
                  <a:cubicBezTo>
                    <a:pt x="5218" y="2498"/>
                    <a:pt x="5301" y="2444"/>
                    <a:pt x="5333" y="2358"/>
                  </a:cubicBezTo>
                  <a:lnTo>
                    <a:pt x="5368" y="2262"/>
                  </a:lnTo>
                  <a:cubicBezTo>
                    <a:pt x="5408" y="2153"/>
                    <a:pt x="5353" y="2029"/>
                    <a:pt x="5241" y="1990"/>
                  </a:cubicBezTo>
                  <a:cubicBezTo>
                    <a:pt x="5217" y="1981"/>
                    <a:pt x="5192" y="1977"/>
                    <a:pt x="5167" y="1977"/>
                  </a:cubicBezTo>
                  <a:close/>
                  <a:moveTo>
                    <a:pt x="6430" y="2712"/>
                  </a:moveTo>
                  <a:cubicBezTo>
                    <a:pt x="6343" y="2712"/>
                    <a:pt x="6260" y="2766"/>
                    <a:pt x="6229" y="2851"/>
                  </a:cubicBezTo>
                  <a:cubicBezTo>
                    <a:pt x="6175" y="2994"/>
                    <a:pt x="6184" y="3151"/>
                    <a:pt x="6248" y="3290"/>
                  </a:cubicBezTo>
                  <a:cubicBezTo>
                    <a:pt x="6312" y="3429"/>
                    <a:pt x="6428" y="3536"/>
                    <a:pt x="6571" y="3588"/>
                  </a:cubicBezTo>
                  <a:cubicBezTo>
                    <a:pt x="6635" y="3611"/>
                    <a:pt x="6702" y="3623"/>
                    <a:pt x="6767" y="3623"/>
                  </a:cubicBezTo>
                  <a:cubicBezTo>
                    <a:pt x="6832" y="3623"/>
                    <a:pt x="6897" y="3611"/>
                    <a:pt x="6957" y="3590"/>
                  </a:cubicBezTo>
                  <a:cubicBezTo>
                    <a:pt x="7025" y="3701"/>
                    <a:pt x="7128" y="3791"/>
                    <a:pt x="7254" y="3836"/>
                  </a:cubicBezTo>
                  <a:cubicBezTo>
                    <a:pt x="7319" y="3860"/>
                    <a:pt x="7385" y="3870"/>
                    <a:pt x="7454" y="3870"/>
                  </a:cubicBezTo>
                  <a:cubicBezTo>
                    <a:pt x="7535" y="3870"/>
                    <a:pt x="7618" y="3851"/>
                    <a:pt x="7696" y="3817"/>
                  </a:cubicBezTo>
                  <a:cubicBezTo>
                    <a:pt x="7837" y="3753"/>
                    <a:pt x="7944" y="3637"/>
                    <a:pt x="7993" y="3494"/>
                  </a:cubicBezTo>
                  <a:cubicBezTo>
                    <a:pt x="8036" y="3384"/>
                    <a:pt x="7978" y="3262"/>
                    <a:pt x="7869" y="3224"/>
                  </a:cubicBezTo>
                  <a:cubicBezTo>
                    <a:pt x="7844" y="3215"/>
                    <a:pt x="7819" y="3210"/>
                    <a:pt x="7794" y="3210"/>
                  </a:cubicBezTo>
                  <a:cubicBezTo>
                    <a:pt x="7707" y="3210"/>
                    <a:pt x="7627" y="3263"/>
                    <a:pt x="7595" y="3348"/>
                  </a:cubicBezTo>
                  <a:cubicBezTo>
                    <a:pt x="7582" y="3386"/>
                    <a:pt x="7552" y="3416"/>
                    <a:pt x="7518" y="3434"/>
                  </a:cubicBezTo>
                  <a:cubicBezTo>
                    <a:pt x="7496" y="3443"/>
                    <a:pt x="7474" y="3448"/>
                    <a:pt x="7452" y="3448"/>
                  </a:cubicBezTo>
                  <a:cubicBezTo>
                    <a:pt x="7435" y="3448"/>
                    <a:pt x="7419" y="3445"/>
                    <a:pt x="7402" y="3440"/>
                  </a:cubicBezTo>
                  <a:cubicBezTo>
                    <a:pt x="7325" y="3410"/>
                    <a:pt x="7284" y="3324"/>
                    <a:pt x="7312" y="3247"/>
                  </a:cubicBezTo>
                  <a:cubicBezTo>
                    <a:pt x="7319" y="3224"/>
                    <a:pt x="7325" y="3198"/>
                    <a:pt x="7325" y="3174"/>
                  </a:cubicBezTo>
                  <a:cubicBezTo>
                    <a:pt x="7325" y="3089"/>
                    <a:pt x="7272" y="3005"/>
                    <a:pt x="7186" y="2973"/>
                  </a:cubicBezTo>
                  <a:cubicBezTo>
                    <a:pt x="7162" y="2965"/>
                    <a:pt x="7138" y="2961"/>
                    <a:pt x="7114" y="2961"/>
                  </a:cubicBezTo>
                  <a:cubicBezTo>
                    <a:pt x="7027" y="2961"/>
                    <a:pt x="6944" y="3014"/>
                    <a:pt x="6912" y="3099"/>
                  </a:cubicBezTo>
                  <a:cubicBezTo>
                    <a:pt x="6888" y="3161"/>
                    <a:pt x="6830" y="3199"/>
                    <a:pt x="6767" y="3199"/>
                  </a:cubicBezTo>
                  <a:cubicBezTo>
                    <a:pt x="6751" y="3199"/>
                    <a:pt x="6735" y="3197"/>
                    <a:pt x="6719" y="3192"/>
                  </a:cubicBezTo>
                  <a:cubicBezTo>
                    <a:pt x="6642" y="3162"/>
                    <a:pt x="6601" y="3076"/>
                    <a:pt x="6629" y="2999"/>
                  </a:cubicBezTo>
                  <a:cubicBezTo>
                    <a:pt x="6668" y="2887"/>
                    <a:pt x="6612" y="2765"/>
                    <a:pt x="6503" y="2725"/>
                  </a:cubicBezTo>
                  <a:cubicBezTo>
                    <a:pt x="6479" y="2716"/>
                    <a:pt x="6454" y="2712"/>
                    <a:pt x="6430" y="2712"/>
                  </a:cubicBezTo>
                  <a:close/>
                  <a:moveTo>
                    <a:pt x="9235" y="3457"/>
                  </a:moveTo>
                  <a:cubicBezTo>
                    <a:pt x="9148" y="3457"/>
                    <a:pt x="9066" y="3510"/>
                    <a:pt x="9034" y="3596"/>
                  </a:cubicBezTo>
                  <a:lnTo>
                    <a:pt x="9000" y="3693"/>
                  </a:lnTo>
                  <a:cubicBezTo>
                    <a:pt x="8961" y="3802"/>
                    <a:pt x="9017" y="3924"/>
                    <a:pt x="9126" y="3965"/>
                  </a:cubicBezTo>
                  <a:cubicBezTo>
                    <a:pt x="9150" y="3973"/>
                    <a:pt x="9176" y="3978"/>
                    <a:pt x="9199" y="3978"/>
                  </a:cubicBezTo>
                  <a:cubicBezTo>
                    <a:pt x="9285" y="3978"/>
                    <a:pt x="9368" y="3924"/>
                    <a:pt x="9400" y="3838"/>
                  </a:cubicBezTo>
                  <a:lnTo>
                    <a:pt x="9435" y="3742"/>
                  </a:lnTo>
                  <a:cubicBezTo>
                    <a:pt x="9475" y="3633"/>
                    <a:pt x="9418" y="3511"/>
                    <a:pt x="9308" y="3470"/>
                  </a:cubicBezTo>
                  <a:cubicBezTo>
                    <a:pt x="9284" y="3461"/>
                    <a:pt x="9259" y="3457"/>
                    <a:pt x="9235" y="3457"/>
                  </a:cubicBezTo>
                  <a:close/>
                  <a:moveTo>
                    <a:pt x="5992" y="424"/>
                  </a:moveTo>
                  <a:cubicBezTo>
                    <a:pt x="6658" y="424"/>
                    <a:pt x="7331" y="538"/>
                    <a:pt x="7983" y="776"/>
                  </a:cubicBezTo>
                  <a:cubicBezTo>
                    <a:pt x="10465" y="1682"/>
                    <a:pt x="12035" y="4145"/>
                    <a:pt x="11801" y="6770"/>
                  </a:cubicBezTo>
                  <a:cubicBezTo>
                    <a:pt x="11771" y="7092"/>
                    <a:pt x="11600" y="7376"/>
                    <a:pt x="11326" y="7546"/>
                  </a:cubicBezTo>
                  <a:cubicBezTo>
                    <a:pt x="11158" y="7654"/>
                    <a:pt x="10967" y="7709"/>
                    <a:pt x="10775" y="7709"/>
                  </a:cubicBezTo>
                  <a:cubicBezTo>
                    <a:pt x="10657" y="7709"/>
                    <a:pt x="10537" y="7688"/>
                    <a:pt x="10422" y="7646"/>
                  </a:cubicBezTo>
                  <a:lnTo>
                    <a:pt x="1701" y="4470"/>
                  </a:lnTo>
                  <a:cubicBezTo>
                    <a:pt x="1397" y="4361"/>
                    <a:pt x="1168" y="4119"/>
                    <a:pt x="1071" y="3813"/>
                  </a:cubicBezTo>
                  <a:cubicBezTo>
                    <a:pt x="975" y="3504"/>
                    <a:pt x="1022" y="3177"/>
                    <a:pt x="1208" y="2913"/>
                  </a:cubicBezTo>
                  <a:cubicBezTo>
                    <a:pt x="2321" y="1321"/>
                    <a:pt x="4127" y="424"/>
                    <a:pt x="5992" y="424"/>
                  </a:cubicBezTo>
                  <a:close/>
                  <a:moveTo>
                    <a:pt x="2286" y="5140"/>
                  </a:moveTo>
                  <a:lnTo>
                    <a:pt x="2849" y="5346"/>
                  </a:lnTo>
                  <a:cubicBezTo>
                    <a:pt x="2755" y="5684"/>
                    <a:pt x="2795" y="6042"/>
                    <a:pt x="2969" y="6351"/>
                  </a:cubicBezTo>
                  <a:cubicBezTo>
                    <a:pt x="3241" y="6832"/>
                    <a:pt x="3290" y="7415"/>
                    <a:pt x="3097" y="7940"/>
                  </a:cubicBezTo>
                  <a:cubicBezTo>
                    <a:pt x="2905" y="8469"/>
                    <a:pt x="2495" y="8882"/>
                    <a:pt x="1973" y="9081"/>
                  </a:cubicBezTo>
                  <a:cubicBezTo>
                    <a:pt x="1611" y="9218"/>
                    <a:pt x="1330" y="9503"/>
                    <a:pt x="1198" y="9865"/>
                  </a:cubicBezTo>
                  <a:cubicBezTo>
                    <a:pt x="1065" y="10227"/>
                    <a:pt x="1097" y="10628"/>
                    <a:pt x="1285" y="10966"/>
                  </a:cubicBezTo>
                  <a:cubicBezTo>
                    <a:pt x="1324" y="11035"/>
                    <a:pt x="1333" y="11116"/>
                    <a:pt x="1311" y="11193"/>
                  </a:cubicBezTo>
                  <a:cubicBezTo>
                    <a:pt x="1290" y="11270"/>
                    <a:pt x="1238" y="11334"/>
                    <a:pt x="1170" y="11373"/>
                  </a:cubicBezTo>
                  <a:cubicBezTo>
                    <a:pt x="1125" y="11399"/>
                    <a:pt x="1073" y="11412"/>
                    <a:pt x="1022" y="11412"/>
                  </a:cubicBezTo>
                  <a:cubicBezTo>
                    <a:pt x="988" y="11412"/>
                    <a:pt x="954" y="11406"/>
                    <a:pt x="921" y="11394"/>
                  </a:cubicBezTo>
                  <a:cubicBezTo>
                    <a:pt x="855" y="11371"/>
                    <a:pt x="797" y="11322"/>
                    <a:pt x="763" y="11259"/>
                  </a:cubicBezTo>
                  <a:cubicBezTo>
                    <a:pt x="491" y="10773"/>
                    <a:pt x="442" y="10189"/>
                    <a:pt x="634" y="9664"/>
                  </a:cubicBezTo>
                  <a:cubicBezTo>
                    <a:pt x="827" y="9137"/>
                    <a:pt x="1236" y="8721"/>
                    <a:pt x="1759" y="8524"/>
                  </a:cubicBezTo>
                  <a:cubicBezTo>
                    <a:pt x="2121" y="8387"/>
                    <a:pt x="2401" y="8100"/>
                    <a:pt x="2536" y="7741"/>
                  </a:cubicBezTo>
                  <a:cubicBezTo>
                    <a:pt x="2667" y="7379"/>
                    <a:pt x="2635" y="6976"/>
                    <a:pt x="2446" y="6640"/>
                  </a:cubicBezTo>
                  <a:cubicBezTo>
                    <a:pt x="2189" y="6181"/>
                    <a:pt x="2134" y="5637"/>
                    <a:pt x="2286" y="5140"/>
                  </a:cubicBezTo>
                  <a:close/>
                  <a:moveTo>
                    <a:pt x="5537" y="6323"/>
                  </a:moveTo>
                  <a:lnTo>
                    <a:pt x="6252" y="6584"/>
                  </a:lnTo>
                  <a:cubicBezTo>
                    <a:pt x="6094" y="6715"/>
                    <a:pt x="5909" y="6820"/>
                    <a:pt x="5712" y="6895"/>
                  </a:cubicBezTo>
                  <a:cubicBezTo>
                    <a:pt x="5353" y="7030"/>
                    <a:pt x="5070" y="7316"/>
                    <a:pt x="4937" y="7678"/>
                  </a:cubicBezTo>
                  <a:cubicBezTo>
                    <a:pt x="4806" y="8040"/>
                    <a:pt x="4839" y="8441"/>
                    <a:pt x="5025" y="8779"/>
                  </a:cubicBezTo>
                  <a:cubicBezTo>
                    <a:pt x="5299" y="9265"/>
                    <a:pt x="5346" y="9850"/>
                    <a:pt x="5153" y="10375"/>
                  </a:cubicBezTo>
                  <a:cubicBezTo>
                    <a:pt x="4961" y="10902"/>
                    <a:pt x="4552" y="11317"/>
                    <a:pt x="4029" y="11514"/>
                  </a:cubicBezTo>
                  <a:cubicBezTo>
                    <a:pt x="3994" y="11527"/>
                    <a:pt x="3956" y="11534"/>
                    <a:pt x="3918" y="11534"/>
                  </a:cubicBezTo>
                  <a:cubicBezTo>
                    <a:pt x="3885" y="11534"/>
                    <a:pt x="3852" y="11528"/>
                    <a:pt x="3821" y="11516"/>
                  </a:cubicBezTo>
                  <a:cubicBezTo>
                    <a:pt x="3738" y="11489"/>
                    <a:pt x="3673" y="11424"/>
                    <a:pt x="3643" y="11343"/>
                  </a:cubicBezTo>
                  <a:cubicBezTo>
                    <a:pt x="3583" y="11189"/>
                    <a:pt x="3663" y="11017"/>
                    <a:pt x="3817" y="10957"/>
                  </a:cubicBezTo>
                  <a:cubicBezTo>
                    <a:pt x="4179" y="10820"/>
                    <a:pt x="4459" y="10536"/>
                    <a:pt x="4594" y="10174"/>
                  </a:cubicBezTo>
                  <a:cubicBezTo>
                    <a:pt x="4725" y="9812"/>
                    <a:pt x="4693" y="9411"/>
                    <a:pt x="4507" y="9073"/>
                  </a:cubicBezTo>
                  <a:cubicBezTo>
                    <a:pt x="4232" y="8587"/>
                    <a:pt x="4185" y="8002"/>
                    <a:pt x="4378" y="7477"/>
                  </a:cubicBezTo>
                  <a:cubicBezTo>
                    <a:pt x="4571" y="6952"/>
                    <a:pt x="4980" y="6535"/>
                    <a:pt x="5502" y="6338"/>
                  </a:cubicBezTo>
                  <a:cubicBezTo>
                    <a:pt x="5513" y="6331"/>
                    <a:pt x="5526" y="6327"/>
                    <a:pt x="5537" y="6323"/>
                  </a:cubicBezTo>
                  <a:close/>
                  <a:moveTo>
                    <a:pt x="8486" y="7398"/>
                  </a:moveTo>
                  <a:lnTo>
                    <a:pt x="9049" y="7603"/>
                  </a:lnTo>
                  <a:cubicBezTo>
                    <a:pt x="8846" y="8079"/>
                    <a:pt x="8454" y="8456"/>
                    <a:pt x="7961" y="8644"/>
                  </a:cubicBezTo>
                  <a:cubicBezTo>
                    <a:pt x="7601" y="8781"/>
                    <a:pt x="7319" y="9068"/>
                    <a:pt x="7186" y="9428"/>
                  </a:cubicBezTo>
                  <a:cubicBezTo>
                    <a:pt x="7055" y="9790"/>
                    <a:pt x="7087" y="10193"/>
                    <a:pt x="7274" y="10529"/>
                  </a:cubicBezTo>
                  <a:cubicBezTo>
                    <a:pt x="7548" y="11017"/>
                    <a:pt x="7595" y="11600"/>
                    <a:pt x="7402" y="12125"/>
                  </a:cubicBezTo>
                  <a:cubicBezTo>
                    <a:pt x="7209" y="12652"/>
                    <a:pt x="6800" y="13067"/>
                    <a:pt x="6278" y="13266"/>
                  </a:cubicBezTo>
                  <a:cubicBezTo>
                    <a:pt x="6243" y="13279"/>
                    <a:pt x="6207" y="13285"/>
                    <a:pt x="6170" y="13285"/>
                  </a:cubicBezTo>
                  <a:cubicBezTo>
                    <a:pt x="6136" y="13285"/>
                    <a:pt x="6103" y="13280"/>
                    <a:pt x="6070" y="13268"/>
                  </a:cubicBezTo>
                  <a:cubicBezTo>
                    <a:pt x="5986" y="13238"/>
                    <a:pt x="5922" y="13174"/>
                    <a:pt x="5892" y="13095"/>
                  </a:cubicBezTo>
                  <a:cubicBezTo>
                    <a:pt x="5832" y="12939"/>
                    <a:pt x="5912" y="12767"/>
                    <a:pt x="6066" y="12709"/>
                  </a:cubicBezTo>
                  <a:cubicBezTo>
                    <a:pt x="6428" y="12572"/>
                    <a:pt x="6708" y="12285"/>
                    <a:pt x="6843" y="11923"/>
                  </a:cubicBezTo>
                  <a:cubicBezTo>
                    <a:pt x="6974" y="11564"/>
                    <a:pt x="6942" y="11161"/>
                    <a:pt x="6755" y="10825"/>
                  </a:cubicBezTo>
                  <a:cubicBezTo>
                    <a:pt x="6481" y="10336"/>
                    <a:pt x="6434" y="9754"/>
                    <a:pt x="6627" y="9229"/>
                  </a:cubicBezTo>
                  <a:cubicBezTo>
                    <a:pt x="6820" y="8700"/>
                    <a:pt x="7229" y="8287"/>
                    <a:pt x="7751" y="8088"/>
                  </a:cubicBezTo>
                  <a:cubicBezTo>
                    <a:pt x="8079" y="7965"/>
                    <a:pt x="8342" y="7713"/>
                    <a:pt x="8486" y="7398"/>
                  </a:cubicBezTo>
                  <a:close/>
                  <a:moveTo>
                    <a:pt x="5994" y="0"/>
                  </a:moveTo>
                  <a:cubicBezTo>
                    <a:pt x="3991" y="0"/>
                    <a:pt x="2052" y="962"/>
                    <a:pt x="859" y="2671"/>
                  </a:cubicBezTo>
                  <a:cubicBezTo>
                    <a:pt x="600" y="3044"/>
                    <a:pt x="527" y="3506"/>
                    <a:pt x="664" y="3943"/>
                  </a:cubicBezTo>
                  <a:cubicBezTo>
                    <a:pt x="801" y="4378"/>
                    <a:pt x="1125" y="4716"/>
                    <a:pt x="1553" y="4873"/>
                  </a:cubicBezTo>
                  <a:lnTo>
                    <a:pt x="1883" y="4993"/>
                  </a:lnTo>
                  <a:cubicBezTo>
                    <a:pt x="1686" y="5610"/>
                    <a:pt x="1754" y="6280"/>
                    <a:pt x="2071" y="6845"/>
                  </a:cubicBezTo>
                  <a:cubicBezTo>
                    <a:pt x="2200" y="7072"/>
                    <a:pt x="2221" y="7346"/>
                    <a:pt x="2134" y="7593"/>
                  </a:cubicBezTo>
                  <a:cubicBezTo>
                    <a:pt x="2046" y="7839"/>
                    <a:pt x="1853" y="8032"/>
                    <a:pt x="1607" y="8124"/>
                  </a:cubicBezTo>
                  <a:cubicBezTo>
                    <a:pt x="966" y="8366"/>
                    <a:pt x="465" y="8874"/>
                    <a:pt x="234" y="9516"/>
                  </a:cubicBezTo>
                  <a:cubicBezTo>
                    <a:pt x="0" y="10159"/>
                    <a:pt x="56" y="10870"/>
                    <a:pt x="390" y="11465"/>
                  </a:cubicBezTo>
                  <a:cubicBezTo>
                    <a:pt x="476" y="11615"/>
                    <a:pt x="611" y="11733"/>
                    <a:pt x="774" y="11793"/>
                  </a:cubicBezTo>
                  <a:cubicBezTo>
                    <a:pt x="853" y="11823"/>
                    <a:pt x="936" y="11836"/>
                    <a:pt x="1022" y="11836"/>
                  </a:cubicBezTo>
                  <a:cubicBezTo>
                    <a:pt x="1146" y="11836"/>
                    <a:pt x="1266" y="11803"/>
                    <a:pt x="1375" y="11741"/>
                  </a:cubicBezTo>
                  <a:cubicBezTo>
                    <a:pt x="1545" y="11647"/>
                    <a:pt x="1664" y="11493"/>
                    <a:pt x="1718" y="11304"/>
                  </a:cubicBezTo>
                  <a:cubicBezTo>
                    <a:pt x="1772" y="11120"/>
                    <a:pt x="1748" y="10925"/>
                    <a:pt x="1654" y="10756"/>
                  </a:cubicBezTo>
                  <a:cubicBezTo>
                    <a:pt x="1525" y="10529"/>
                    <a:pt x="1504" y="10255"/>
                    <a:pt x="1592" y="10009"/>
                  </a:cubicBezTo>
                  <a:cubicBezTo>
                    <a:pt x="1682" y="9764"/>
                    <a:pt x="1874" y="9572"/>
                    <a:pt x="2121" y="9477"/>
                  </a:cubicBezTo>
                  <a:cubicBezTo>
                    <a:pt x="2759" y="9235"/>
                    <a:pt x="3260" y="8728"/>
                    <a:pt x="3494" y="8085"/>
                  </a:cubicBezTo>
                  <a:cubicBezTo>
                    <a:pt x="3727" y="7443"/>
                    <a:pt x="3669" y="6734"/>
                    <a:pt x="3335" y="6136"/>
                  </a:cubicBezTo>
                  <a:cubicBezTo>
                    <a:pt x="3224" y="5937"/>
                    <a:pt x="3194" y="5704"/>
                    <a:pt x="3245" y="5485"/>
                  </a:cubicBezTo>
                  <a:lnTo>
                    <a:pt x="3245" y="5485"/>
                  </a:lnTo>
                  <a:lnTo>
                    <a:pt x="4978" y="6115"/>
                  </a:lnTo>
                  <a:cubicBezTo>
                    <a:pt x="4517" y="6387"/>
                    <a:pt x="4160" y="6813"/>
                    <a:pt x="3975" y="7325"/>
                  </a:cubicBezTo>
                  <a:cubicBezTo>
                    <a:pt x="3742" y="7968"/>
                    <a:pt x="3800" y="8676"/>
                    <a:pt x="4134" y="9274"/>
                  </a:cubicBezTo>
                  <a:cubicBezTo>
                    <a:pt x="4262" y="9501"/>
                    <a:pt x="4284" y="9773"/>
                    <a:pt x="4196" y="10019"/>
                  </a:cubicBezTo>
                  <a:cubicBezTo>
                    <a:pt x="4106" y="10266"/>
                    <a:pt x="3913" y="10458"/>
                    <a:pt x="3667" y="10553"/>
                  </a:cubicBezTo>
                  <a:cubicBezTo>
                    <a:pt x="3294" y="10694"/>
                    <a:pt x="3106" y="11112"/>
                    <a:pt x="3247" y="11484"/>
                  </a:cubicBezTo>
                  <a:cubicBezTo>
                    <a:pt x="3322" y="11683"/>
                    <a:pt x="3476" y="11836"/>
                    <a:pt x="3676" y="11908"/>
                  </a:cubicBezTo>
                  <a:cubicBezTo>
                    <a:pt x="3755" y="11936"/>
                    <a:pt x="3838" y="11951"/>
                    <a:pt x="3922" y="11951"/>
                  </a:cubicBezTo>
                  <a:cubicBezTo>
                    <a:pt x="4008" y="11951"/>
                    <a:pt x="4095" y="11934"/>
                    <a:pt x="4179" y="11906"/>
                  </a:cubicBezTo>
                  <a:cubicBezTo>
                    <a:pt x="4819" y="11664"/>
                    <a:pt x="5320" y="11157"/>
                    <a:pt x="5552" y="10514"/>
                  </a:cubicBezTo>
                  <a:cubicBezTo>
                    <a:pt x="5785" y="9872"/>
                    <a:pt x="5729" y="9161"/>
                    <a:pt x="5393" y="8563"/>
                  </a:cubicBezTo>
                  <a:cubicBezTo>
                    <a:pt x="5267" y="8336"/>
                    <a:pt x="5243" y="8064"/>
                    <a:pt x="5333" y="7818"/>
                  </a:cubicBezTo>
                  <a:cubicBezTo>
                    <a:pt x="5421" y="7571"/>
                    <a:pt x="5614" y="7379"/>
                    <a:pt x="5860" y="7284"/>
                  </a:cubicBezTo>
                  <a:cubicBezTo>
                    <a:pt x="6177" y="7164"/>
                    <a:pt x="6462" y="6976"/>
                    <a:pt x="6702" y="6738"/>
                  </a:cubicBezTo>
                  <a:lnTo>
                    <a:pt x="8085" y="7242"/>
                  </a:lnTo>
                  <a:cubicBezTo>
                    <a:pt x="7987" y="7443"/>
                    <a:pt x="7811" y="7601"/>
                    <a:pt x="7597" y="7681"/>
                  </a:cubicBezTo>
                  <a:cubicBezTo>
                    <a:pt x="6959" y="7923"/>
                    <a:pt x="6458" y="8430"/>
                    <a:pt x="6224" y="9073"/>
                  </a:cubicBezTo>
                  <a:cubicBezTo>
                    <a:pt x="5991" y="9715"/>
                    <a:pt x="6049" y="10424"/>
                    <a:pt x="6383" y="11022"/>
                  </a:cubicBezTo>
                  <a:cubicBezTo>
                    <a:pt x="6511" y="11249"/>
                    <a:pt x="6533" y="11523"/>
                    <a:pt x="6445" y="11769"/>
                  </a:cubicBezTo>
                  <a:cubicBezTo>
                    <a:pt x="6355" y="12015"/>
                    <a:pt x="6162" y="12208"/>
                    <a:pt x="5916" y="12302"/>
                  </a:cubicBezTo>
                  <a:cubicBezTo>
                    <a:pt x="5543" y="12444"/>
                    <a:pt x="5355" y="12861"/>
                    <a:pt x="5496" y="13234"/>
                  </a:cubicBezTo>
                  <a:cubicBezTo>
                    <a:pt x="5571" y="13431"/>
                    <a:pt x="5725" y="13583"/>
                    <a:pt x="5924" y="13656"/>
                  </a:cubicBezTo>
                  <a:cubicBezTo>
                    <a:pt x="6004" y="13686"/>
                    <a:pt x="6087" y="13699"/>
                    <a:pt x="6171" y="13699"/>
                  </a:cubicBezTo>
                  <a:cubicBezTo>
                    <a:pt x="6256" y="13699"/>
                    <a:pt x="6344" y="13684"/>
                    <a:pt x="6428" y="13654"/>
                  </a:cubicBezTo>
                  <a:cubicBezTo>
                    <a:pt x="7068" y="13412"/>
                    <a:pt x="7569" y="12904"/>
                    <a:pt x="7801" y="12262"/>
                  </a:cubicBezTo>
                  <a:cubicBezTo>
                    <a:pt x="8034" y="11619"/>
                    <a:pt x="7978" y="10910"/>
                    <a:pt x="7642" y="10313"/>
                  </a:cubicBezTo>
                  <a:cubicBezTo>
                    <a:pt x="7516" y="10086"/>
                    <a:pt x="7492" y="9812"/>
                    <a:pt x="7582" y="9565"/>
                  </a:cubicBezTo>
                  <a:cubicBezTo>
                    <a:pt x="7670" y="9319"/>
                    <a:pt x="7863" y="9126"/>
                    <a:pt x="8109" y="9032"/>
                  </a:cubicBezTo>
                  <a:cubicBezTo>
                    <a:pt x="8717" y="8803"/>
                    <a:pt x="9199" y="8334"/>
                    <a:pt x="9445" y="7734"/>
                  </a:cubicBezTo>
                  <a:lnTo>
                    <a:pt x="10274" y="8036"/>
                  </a:lnTo>
                  <a:cubicBezTo>
                    <a:pt x="10439" y="8096"/>
                    <a:pt x="10606" y="8126"/>
                    <a:pt x="10775" y="8126"/>
                  </a:cubicBezTo>
                  <a:cubicBezTo>
                    <a:pt x="11050" y="8126"/>
                    <a:pt x="11317" y="8047"/>
                    <a:pt x="11555" y="7897"/>
                  </a:cubicBezTo>
                  <a:cubicBezTo>
                    <a:pt x="11938" y="7655"/>
                    <a:pt x="12180" y="7252"/>
                    <a:pt x="12221" y="6800"/>
                  </a:cubicBezTo>
                  <a:cubicBezTo>
                    <a:pt x="12476" y="3993"/>
                    <a:pt x="10790" y="1347"/>
                    <a:pt x="8130" y="377"/>
                  </a:cubicBezTo>
                  <a:cubicBezTo>
                    <a:pt x="7431" y="123"/>
                    <a:pt x="6708" y="0"/>
                    <a:pt x="599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6" name="Google Shape;9113;p67">
            <a:extLst>
              <a:ext uri="{FF2B5EF4-FFF2-40B4-BE49-F238E27FC236}">
                <a16:creationId xmlns:a16="http://schemas.microsoft.com/office/drawing/2014/main" id="{3DE2315A-A5E6-1474-62F8-1FC409BCEA0B}"/>
              </a:ext>
            </a:extLst>
          </p:cNvPr>
          <p:cNvGrpSpPr/>
          <p:nvPr/>
        </p:nvGrpSpPr>
        <p:grpSpPr>
          <a:xfrm>
            <a:off x="8528651" y="3267938"/>
            <a:ext cx="1083993" cy="939958"/>
            <a:chOff x="3215366" y="3406618"/>
            <a:chExt cx="383514" cy="362741"/>
          </a:xfrm>
        </p:grpSpPr>
        <p:sp>
          <p:nvSpPr>
            <p:cNvPr id="17" name="Google Shape;9114;p67">
              <a:extLst>
                <a:ext uri="{FF2B5EF4-FFF2-40B4-BE49-F238E27FC236}">
                  <a16:creationId xmlns:a16="http://schemas.microsoft.com/office/drawing/2014/main" id="{9167F3CA-21F7-FECA-26C7-15DA0112FCB8}"/>
                </a:ext>
              </a:extLst>
            </p:cNvPr>
            <p:cNvSpPr/>
            <p:nvPr/>
          </p:nvSpPr>
          <p:spPr>
            <a:xfrm>
              <a:off x="3259075" y="3436612"/>
              <a:ext cx="339018" cy="327310"/>
            </a:xfrm>
            <a:custGeom>
              <a:avLst/>
              <a:gdLst/>
              <a:ahLst/>
              <a:cxnLst/>
              <a:rect l="l" t="t" r="r" b="b"/>
              <a:pathLst>
                <a:path w="10975" h="10596" extrusionOk="0">
                  <a:moveTo>
                    <a:pt x="5659" y="0"/>
                  </a:moveTo>
                  <a:cubicBezTo>
                    <a:pt x="2580" y="0"/>
                    <a:pt x="0" y="8592"/>
                    <a:pt x="4337" y="9293"/>
                  </a:cubicBezTo>
                  <a:lnTo>
                    <a:pt x="4376" y="9272"/>
                  </a:lnTo>
                  <a:cubicBezTo>
                    <a:pt x="4503" y="9203"/>
                    <a:pt x="4643" y="9169"/>
                    <a:pt x="4782" y="9169"/>
                  </a:cubicBezTo>
                  <a:cubicBezTo>
                    <a:pt x="4920" y="9169"/>
                    <a:pt x="5057" y="9203"/>
                    <a:pt x="5183" y="9270"/>
                  </a:cubicBezTo>
                  <a:lnTo>
                    <a:pt x="7514" y="10494"/>
                  </a:lnTo>
                  <a:cubicBezTo>
                    <a:pt x="7646" y="10564"/>
                    <a:pt x="7783" y="10596"/>
                    <a:pt x="7917" y="10596"/>
                  </a:cubicBezTo>
                  <a:cubicBezTo>
                    <a:pt x="8422" y="10596"/>
                    <a:pt x="8868" y="10140"/>
                    <a:pt x="8771" y="9580"/>
                  </a:cubicBezTo>
                  <a:lnTo>
                    <a:pt x="8327" y="6985"/>
                  </a:lnTo>
                  <a:cubicBezTo>
                    <a:pt x="8279" y="6702"/>
                    <a:pt x="8373" y="6415"/>
                    <a:pt x="8576" y="6218"/>
                  </a:cubicBezTo>
                  <a:lnTo>
                    <a:pt x="10460" y="4381"/>
                  </a:lnTo>
                  <a:cubicBezTo>
                    <a:pt x="10975" y="3878"/>
                    <a:pt x="10690" y="3005"/>
                    <a:pt x="9980" y="2902"/>
                  </a:cubicBezTo>
                  <a:lnTo>
                    <a:pt x="7374" y="2525"/>
                  </a:lnTo>
                  <a:cubicBezTo>
                    <a:pt x="7093" y="2483"/>
                    <a:pt x="6848" y="2307"/>
                    <a:pt x="6721" y="2050"/>
                  </a:cubicBezTo>
                  <a:lnTo>
                    <a:pt x="5709" y="1"/>
                  </a:lnTo>
                  <a:cubicBezTo>
                    <a:pt x="5693" y="1"/>
                    <a:pt x="5676" y="0"/>
                    <a:pt x="5659"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8" name="Google Shape;9115;p67">
              <a:extLst>
                <a:ext uri="{FF2B5EF4-FFF2-40B4-BE49-F238E27FC236}">
                  <a16:creationId xmlns:a16="http://schemas.microsoft.com/office/drawing/2014/main" id="{AB05753A-655A-319C-ACB5-1B4B556FE780}"/>
                </a:ext>
              </a:extLst>
            </p:cNvPr>
            <p:cNvSpPr/>
            <p:nvPr/>
          </p:nvSpPr>
          <p:spPr>
            <a:xfrm>
              <a:off x="3215366" y="3412117"/>
              <a:ext cx="220091" cy="351806"/>
            </a:xfrm>
            <a:custGeom>
              <a:avLst/>
              <a:gdLst/>
              <a:ahLst/>
              <a:cxnLst/>
              <a:rect l="l" t="t" r="r" b="b"/>
              <a:pathLst>
                <a:path w="7125" h="11389" extrusionOk="0">
                  <a:moveTo>
                    <a:pt x="6195" y="0"/>
                  </a:moveTo>
                  <a:cubicBezTo>
                    <a:pt x="5885" y="0"/>
                    <a:pt x="5576" y="161"/>
                    <a:pt x="5417" y="482"/>
                  </a:cubicBezTo>
                  <a:lnTo>
                    <a:pt x="4252" y="2843"/>
                  </a:lnTo>
                  <a:cubicBezTo>
                    <a:pt x="4126" y="3100"/>
                    <a:pt x="3883" y="3276"/>
                    <a:pt x="3600" y="3318"/>
                  </a:cubicBezTo>
                  <a:lnTo>
                    <a:pt x="996" y="3695"/>
                  </a:lnTo>
                  <a:cubicBezTo>
                    <a:pt x="286" y="3798"/>
                    <a:pt x="1" y="4673"/>
                    <a:pt x="515" y="5174"/>
                  </a:cubicBezTo>
                  <a:lnTo>
                    <a:pt x="2400" y="7011"/>
                  </a:lnTo>
                  <a:cubicBezTo>
                    <a:pt x="2603" y="7208"/>
                    <a:pt x="2699" y="7495"/>
                    <a:pt x="2649" y="7778"/>
                  </a:cubicBezTo>
                  <a:lnTo>
                    <a:pt x="2203" y="10373"/>
                  </a:lnTo>
                  <a:cubicBezTo>
                    <a:pt x="2106" y="10933"/>
                    <a:pt x="2552" y="11389"/>
                    <a:pt x="3058" y="11389"/>
                  </a:cubicBezTo>
                  <a:cubicBezTo>
                    <a:pt x="3191" y="11389"/>
                    <a:pt x="3329" y="11357"/>
                    <a:pt x="3462" y="11287"/>
                  </a:cubicBezTo>
                  <a:lnTo>
                    <a:pt x="5752" y="10082"/>
                  </a:lnTo>
                  <a:cubicBezTo>
                    <a:pt x="4828" y="9010"/>
                    <a:pt x="4268" y="7585"/>
                    <a:pt x="4268" y="6020"/>
                  </a:cubicBezTo>
                  <a:cubicBezTo>
                    <a:pt x="4268" y="3787"/>
                    <a:pt x="5417" y="1835"/>
                    <a:pt x="7124" y="792"/>
                  </a:cubicBezTo>
                  <a:lnTo>
                    <a:pt x="6973" y="482"/>
                  </a:lnTo>
                  <a:cubicBezTo>
                    <a:pt x="6813" y="161"/>
                    <a:pt x="6504" y="0"/>
                    <a:pt x="6195"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9" name="Google Shape;9116;p67">
              <a:extLst>
                <a:ext uri="{FF2B5EF4-FFF2-40B4-BE49-F238E27FC236}">
                  <a16:creationId xmlns:a16="http://schemas.microsoft.com/office/drawing/2014/main" id="{E9810482-131E-489E-0EA1-08AA3EE26704}"/>
                </a:ext>
              </a:extLst>
            </p:cNvPr>
            <p:cNvSpPr/>
            <p:nvPr/>
          </p:nvSpPr>
          <p:spPr>
            <a:xfrm>
              <a:off x="3388844" y="3582413"/>
              <a:ext cx="35956" cy="33392"/>
            </a:xfrm>
            <a:custGeom>
              <a:avLst/>
              <a:gdLst/>
              <a:ahLst/>
              <a:cxnLst/>
              <a:rect l="l" t="t" r="r" b="b"/>
              <a:pathLst>
                <a:path w="1164" h="1081" extrusionOk="0">
                  <a:moveTo>
                    <a:pt x="581" y="0"/>
                  </a:moveTo>
                  <a:cubicBezTo>
                    <a:pt x="320" y="0"/>
                    <a:pt x="91" y="188"/>
                    <a:pt x="48" y="453"/>
                  </a:cubicBezTo>
                  <a:cubicBezTo>
                    <a:pt x="0" y="748"/>
                    <a:pt x="201" y="1025"/>
                    <a:pt x="496" y="1073"/>
                  </a:cubicBezTo>
                  <a:cubicBezTo>
                    <a:pt x="526" y="1078"/>
                    <a:pt x="555" y="1080"/>
                    <a:pt x="584" y="1080"/>
                  </a:cubicBezTo>
                  <a:cubicBezTo>
                    <a:pt x="844" y="1080"/>
                    <a:pt x="1073" y="892"/>
                    <a:pt x="1116" y="627"/>
                  </a:cubicBezTo>
                  <a:cubicBezTo>
                    <a:pt x="1164" y="333"/>
                    <a:pt x="963" y="55"/>
                    <a:pt x="668" y="7"/>
                  </a:cubicBezTo>
                  <a:cubicBezTo>
                    <a:pt x="639" y="2"/>
                    <a:pt x="610" y="0"/>
                    <a:pt x="581"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0" name="Google Shape;9117;p67">
              <a:extLst>
                <a:ext uri="{FF2B5EF4-FFF2-40B4-BE49-F238E27FC236}">
                  <a16:creationId xmlns:a16="http://schemas.microsoft.com/office/drawing/2014/main" id="{41D1DF74-380F-F6BC-3286-66516AF0C178}"/>
                </a:ext>
              </a:extLst>
            </p:cNvPr>
            <p:cNvSpPr/>
            <p:nvPr/>
          </p:nvSpPr>
          <p:spPr>
            <a:xfrm>
              <a:off x="3216153" y="3406618"/>
              <a:ext cx="294505" cy="276342"/>
            </a:xfrm>
            <a:custGeom>
              <a:avLst/>
              <a:gdLst/>
              <a:ahLst/>
              <a:cxnLst/>
              <a:rect l="l" t="t" r="r" b="b"/>
              <a:pathLst>
                <a:path w="9534" h="8946" extrusionOk="0">
                  <a:moveTo>
                    <a:pt x="6192" y="0"/>
                  </a:moveTo>
                  <a:cubicBezTo>
                    <a:pt x="5792" y="0"/>
                    <a:pt x="5433" y="224"/>
                    <a:pt x="5255" y="584"/>
                  </a:cubicBezTo>
                  <a:lnTo>
                    <a:pt x="4090" y="2945"/>
                  </a:lnTo>
                  <a:cubicBezTo>
                    <a:pt x="3990" y="3148"/>
                    <a:pt x="3797" y="3289"/>
                    <a:pt x="3573" y="3320"/>
                  </a:cubicBezTo>
                  <a:lnTo>
                    <a:pt x="969" y="3699"/>
                  </a:lnTo>
                  <a:cubicBezTo>
                    <a:pt x="573" y="3756"/>
                    <a:pt x="249" y="4028"/>
                    <a:pt x="125" y="4411"/>
                  </a:cubicBezTo>
                  <a:cubicBezTo>
                    <a:pt x="1" y="4793"/>
                    <a:pt x="104" y="5203"/>
                    <a:pt x="391" y="5486"/>
                  </a:cubicBezTo>
                  <a:lnTo>
                    <a:pt x="2276" y="7323"/>
                  </a:lnTo>
                  <a:cubicBezTo>
                    <a:pt x="2433" y="7476"/>
                    <a:pt x="2507" y="7702"/>
                    <a:pt x="2469" y="7925"/>
                  </a:cubicBezTo>
                  <a:lnTo>
                    <a:pt x="2331" y="8735"/>
                  </a:lnTo>
                  <a:cubicBezTo>
                    <a:pt x="2312" y="8846"/>
                    <a:pt x="2394" y="8945"/>
                    <a:pt x="2507" y="8945"/>
                  </a:cubicBezTo>
                  <a:cubicBezTo>
                    <a:pt x="2593" y="8945"/>
                    <a:pt x="2670" y="8884"/>
                    <a:pt x="2683" y="8798"/>
                  </a:cubicBezTo>
                  <a:lnTo>
                    <a:pt x="2823" y="7987"/>
                  </a:lnTo>
                  <a:cubicBezTo>
                    <a:pt x="2880" y="7648"/>
                    <a:pt x="2767" y="7300"/>
                    <a:pt x="2521" y="7061"/>
                  </a:cubicBezTo>
                  <a:lnTo>
                    <a:pt x="636" y="5224"/>
                  </a:lnTo>
                  <a:cubicBezTo>
                    <a:pt x="230" y="4828"/>
                    <a:pt x="450" y="4133"/>
                    <a:pt x="1017" y="4053"/>
                  </a:cubicBezTo>
                  <a:lnTo>
                    <a:pt x="3621" y="3674"/>
                  </a:lnTo>
                  <a:cubicBezTo>
                    <a:pt x="3961" y="3624"/>
                    <a:pt x="4258" y="3412"/>
                    <a:pt x="4409" y="3102"/>
                  </a:cubicBezTo>
                  <a:lnTo>
                    <a:pt x="5572" y="743"/>
                  </a:lnTo>
                  <a:cubicBezTo>
                    <a:pt x="5700" y="486"/>
                    <a:pt x="5945" y="358"/>
                    <a:pt x="6190" y="358"/>
                  </a:cubicBezTo>
                  <a:cubicBezTo>
                    <a:pt x="6435" y="358"/>
                    <a:pt x="6680" y="486"/>
                    <a:pt x="6807" y="743"/>
                  </a:cubicBezTo>
                  <a:lnTo>
                    <a:pt x="7972" y="3102"/>
                  </a:lnTo>
                  <a:cubicBezTo>
                    <a:pt x="8125" y="3412"/>
                    <a:pt x="8420" y="3626"/>
                    <a:pt x="8758" y="3674"/>
                  </a:cubicBezTo>
                  <a:lnTo>
                    <a:pt x="9317" y="3756"/>
                  </a:lnTo>
                  <a:cubicBezTo>
                    <a:pt x="9325" y="3757"/>
                    <a:pt x="9334" y="3758"/>
                    <a:pt x="9342" y="3758"/>
                  </a:cubicBezTo>
                  <a:cubicBezTo>
                    <a:pt x="9429" y="3758"/>
                    <a:pt x="9506" y="3694"/>
                    <a:pt x="9520" y="3605"/>
                  </a:cubicBezTo>
                  <a:cubicBezTo>
                    <a:pt x="9533" y="3507"/>
                    <a:pt x="9466" y="3416"/>
                    <a:pt x="9369" y="3402"/>
                  </a:cubicBezTo>
                  <a:lnTo>
                    <a:pt x="8812" y="3320"/>
                  </a:lnTo>
                  <a:cubicBezTo>
                    <a:pt x="8586" y="3287"/>
                    <a:pt x="8395" y="3148"/>
                    <a:pt x="8295" y="2945"/>
                  </a:cubicBezTo>
                  <a:lnTo>
                    <a:pt x="7130" y="584"/>
                  </a:lnTo>
                  <a:cubicBezTo>
                    <a:pt x="6954" y="226"/>
                    <a:pt x="6592" y="0"/>
                    <a:pt x="619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1" name="Google Shape;9118;p67">
              <a:extLst>
                <a:ext uri="{FF2B5EF4-FFF2-40B4-BE49-F238E27FC236}">
                  <a16:creationId xmlns:a16="http://schemas.microsoft.com/office/drawing/2014/main" id="{902A9ADD-91A4-5469-861A-B036DA6B8947}"/>
                </a:ext>
              </a:extLst>
            </p:cNvPr>
            <p:cNvSpPr/>
            <p:nvPr/>
          </p:nvSpPr>
          <p:spPr>
            <a:xfrm>
              <a:off x="3276666" y="3515258"/>
              <a:ext cx="322214" cy="254101"/>
            </a:xfrm>
            <a:custGeom>
              <a:avLst/>
              <a:gdLst/>
              <a:ahLst/>
              <a:cxnLst/>
              <a:rect l="l" t="t" r="r" b="b"/>
              <a:pathLst>
                <a:path w="10431" h="8226" extrusionOk="0">
                  <a:moveTo>
                    <a:pt x="8222" y="0"/>
                  </a:moveTo>
                  <a:cubicBezTo>
                    <a:pt x="8135" y="0"/>
                    <a:pt x="8057" y="62"/>
                    <a:pt x="8045" y="153"/>
                  </a:cubicBezTo>
                  <a:cubicBezTo>
                    <a:pt x="8030" y="251"/>
                    <a:pt x="8096" y="342"/>
                    <a:pt x="8194" y="356"/>
                  </a:cubicBezTo>
                  <a:lnTo>
                    <a:pt x="9409" y="534"/>
                  </a:lnTo>
                  <a:cubicBezTo>
                    <a:pt x="9972" y="614"/>
                    <a:pt x="10201" y="1305"/>
                    <a:pt x="9790" y="1705"/>
                  </a:cubicBezTo>
                  <a:lnTo>
                    <a:pt x="7905" y="3542"/>
                  </a:lnTo>
                  <a:cubicBezTo>
                    <a:pt x="7658" y="3783"/>
                    <a:pt x="7547" y="4127"/>
                    <a:pt x="7603" y="4468"/>
                  </a:cubicBezTo>
                  <a:lnTo>
                    <a:pt x="8049" y="7062"/>
                  </a:lnTo>
                  <a:cubicBezTo>
                    <a:pt x="8124" y="7509"/>
                    <a:pt x="7771" y="7868"/>
                    <a:pt x="7372" y="7868"/>
                  </a:cubicBezTo>
                  <a:cubicBezTo>
                    <a:pt x="7266" y="7868"/>
                    <a:pt x="7157" y="7843"/>
                    <a:pt x="7052" y="7787"/>
                  </a:cubicBezTo>
                  <a:lnTo>
                    <a:pt x="4721" y="6563"/>
                  </a:lnTo>
                  <a:cubicBezTo>
                    <a:pt x="4570" y="6483"/>
                    <a:pt x="4403" y="6442"/>
                    <a:pt x="4235" y="6442"/>
                  </a:cubicBezTo>
                  <a:cubicBezTo>
                    <a:pt x="4068" y="6442"/>
                    <a:pt x="3900" y="6483"/>
                    <a:pt x="3749" y="6563"/>
                  </a:cubicBezTo>
                  <a:lnTo>
                    <a:pt x="1419" y="7787"/>
                  </a:lnTo>
                  <a:cubicBezTo>
                    <a:pt x="1313" y="7843"/>
                    <a:pt x="1204" y="7868"/>
                    <a:pt x="1098" y="7868"/>
                  </a:cubicBezTo>
                  <a:cubicBezTo>
                    <a:pt x="697" y="7868"/>
                    <a:pt x="345" y="7507"/>
                    <a:pt x="422" y="7062"/>
                  </a:cubicBezTo>
                  <a:lnTo>
                    <a:pt x="586" y="6106"/>
                  </a:lnTo>
                  <a:cubicBezTo>
                    <a:pt x="604" y="6008"/>
                    <a:pt x="539" y="5914"/>
                    <a:pt x="441" y="5897"/>
                  </a:cubicBezTo>
                  <a:cubicBezTo>
                    <a:pt x="431" y="5896"/>
                    <a:pt x="421" y="5895"/>
                    <a:pt x="412" y="5895"/>
                  </a:cubicBezTo>
                  <a:cubicBezTo>
                    <a:pt x="325" y="5895"/>
                    <a:pt x="248" y="5955"/>
                    <a:pt x="232" y="6044"/>
                  </a:cubicBezTo>
                  <a:lnTo>
                    <a:pt x="68" y="7001"/>
                  </a:lnTo>
                  <a:cubicBezTo>
                    <a:pt x="1" y="7395"/>
                    <a:pt x="158" y="7787"/>
                    <a:pt x="483" y="8025"/>
                  </a:cubicBezTo>
                  <a:cubicBezTo>
                    <a:pt x="666" y="8157"/>
                    <a:pt x="880" y="8224"/>
                    <a:pt x="1096" y="8224"/>
                  </a:cubicBezTo>
                  <a:cubicBezTo>
                    <a:pt x="1263" y="8224"/>
                    <a:pt x="1431" y="8184"/>
                    <a:pt x="1587" y="8103"/>
                  </a:cubicBezTo>
                  <a:lnTo>
                    <a:pt x="3916" y="6879"/>
                  </a:lnTo>
                  <a:cubicBezTo>
                    <a:pt x="4016" y="6826"/>
                    <a:pt x="4126" y="6800"/>
                    <a:pt x="4236" y="6800"/>
                  </a:cubicBezTo>
                  <a:cubicBezTo>
                    <a:pt x="4346" y="6800"/>
                    <a:pt x="4456" y="6826"/>
                    <a:pt x="4557" y="6879"/>
                  </a:cubicBezTo>
                  <a:lnTo>
                    <a:pt x="6887" y="8103"/>
                  </a:lnTo>
                  <a:cubicBezTo>
                    <a:pt x="7042" y="8184"/>
                    <a:pt x="7207" y="8226"/>
                    <a:pt x="7375" y="8226"/>
                  </a:cubicBezTo>
                  <a:cubicBezTo>
                    <a:pt x="8001" y="8226"/>
                    <a:pt x="8517" y="7657"/>
                    <a:pt x="8405" y="7001"/>
                  </a:cubicBezTo>
                  <a:lnTo>
                    <a:pt x="7961" y="4405"/>
                  </a:lnTo>
                  <a:cubicBezTo>
                    <a:pt x="7922" y="4183"/>
                    <a:pt x="7997" y="3955"/>
                    <a:pt x="8160" y="3796"/>
                  </a:cubicBezTo>
                  <a:lnTo>
                    <a:pt x="10040" y="1963"/>
                  </a:lnTo>
                  <a:cubicBezTo>
                    <a:pt x="10327" y="1684"/>
                    <a:pt x="10431" y="1272"/>
                    <a:pt x="10306" y="892"/>
                  </a:cubicBezTo>
                  <a:cubicBezTo>
                    <a:pt x="10182" y="509"/>
                    <a:pt x="9859" y="237"/>
                    <a:pt x="9463" y="180"/>
                  </a:cubicBezTo>
                  <a:lnTo>
                    <a:pt x="8248" y="2"/>
                  </a:lnTo>
                  <a:cubicBezTo>
                    <a:pt x="8239" y="1"/>
                    <a:pt x="8231" y="0"/>
                    <a:pt x="822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2" name="Google Shape;9119;p67">
              <a:extLst>
                <a:ext uri="{FF2B5EF4-FFF2-40B4-BE49-F238E27FC236}">
                  <a16:creationId xmlns:a16="http://schemas.microsoft.com/office/drawing/2014/main" id="{EB83F95E-B751-7E14-B9A2-027E816DADBC}"/>
                </a:ext>
              </a:extLst>
            </p:cNvPr>
            <p:cNvSpPr/>
            <p:nvPr/>
          </p:nvSpPr>
          <p:spPr>
            <a:xfrm>
              <a:off x="3401925" y="3426573"/>
              <a:ext cx="11090" cy="133568"/>
            </a:xfrm>
            <a:custGeom>
              <a:avLst/>
              <a:gdLst/>
              <a:ahLst/>
              <a:cxnLst/>
              <a:rect l="l" t="t" r="r" b="b"/>
              <a:pathLst>
                <a:path w="359" h="4324" extrusionOk="0">
                  <a:moveTo>
                    <a:pt x="178" y="1"/>
                  </a:moveTo>
                  <a:cubicBezTo>
                    <a:pt x="81" y="1"/>
                    <a:pt x="0" y="81"/>
                    <a:pt x="0" y="181"/>
                  </a:cubicBezTo>
                  <a:lnTo>
                    <a:pt x="0" y="4143"/>
                  </a:lnTo>
                  <a:cubicBezTo>
                    <a:pt x="0" y="4241"/>
                    <a:pt x="81" y="4323"/>
                    <a:pt x="178" y="4323"/>
                  </a:cubicBezTo>
                  <a:cubicBezTo>
                    <a:pt x="278" y="4323"/>
                    <a:pt x="358" y="4243"/>
                    <a:pt x="358" y="4143"/>
                  </a:cubicBezTo>
                  <a:lnTo>
                    <a:pt x="358" y="181"/>
                  </a:lnTo>
                  <a:cubicBezTo>
                    <a:pt x="358" y="81"/>
                    <a:pt x="278" y="1"/>
                    <a:pt x="178"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3" name="Google Shape;9120;p67">
              <a:extLst>
                <a:ext uri="{FF2B5EF4-FFF2-40B4-BE49-F238E27FC236}">
                  <a16:creationId xmlns:a16="http://schemas.microsoft.com/office/drawing/2014/main" id="{C083D478-4927-23B3-E474-8819EEFECF4F}"/>
                </a:ext>
              </a:extLst>
            </p:cNvPr>
            <p:cNvSpPr/>
            <p:nvPr/>
          </p:nvSpPr>
          <p:spPr>
            <a:xfrm>
              <a:off x="3245405" y="3544233"/>
              <a:ext cx="125568" cy="47787"/>
            </a:xfrm>
            <a:custGeom>
              <a:avLst/>
              <a:gdLst/>
              <a:ahLst/>
              <a:cxnLst/>
              <a:rect l="l" t="t" r="r" b="b"/>
              <a:pathLst>
                <a:path w="4065" h="1547" extrusionOk="0">
                  <a:moveTo>
                    <a:pt x="202" y="0"/>
                  </a:moveTo>
                  <a:cubicBezTo>
                    <a:pt x="126" y="0"/>
                    <a:pt x="54" y="48"/>
                    <a:pt x="31" y="124"/>
                  </a:cubicBezTo>
                  <a:cubicBezTo>
                    <a:pt x="1" y="218"/>
                    <a:pt x="52" y="319"/>
                    <a:pt x="146" y="348"/>
                  </a:cubicBezTo>
                  <a:lnTo>
                    <a:pt x="3808" y="1538"/>
                  </a:lnTo>
                  <a:cubicBezTo>
                    <a:pt x="3826" y="1544"/>
                    <a:pt x="3845" y="1547"/>
                    <a:pt x="3863" y="1547"/>
                  </a:cubicBezTo>
                  <a:cubicBezTo>
                    <a:pt x="3939" y="1547"/>
                    <a:pt x="4011" y="1497"/>
                    <a:pt x="4034" y="1423"/>
                  </a:cubicBezTo>
                  <a:cubicBezTo>
                    <a:pt x="4065" y="1329"/>
                    <a:pt x="4011" y="1226"/>
                    <a:pt x="3919" y="1197"/>
                  </a:cubicBezTo>
                  <a:lnTo>
                    <a:pt x="257" y="9"/>
                  </a:lnTo>
                  <a:cubicBezTo>
                    <a:pt x="239" y="3"/>
                    <a:pt x="220" y="0"/>
                    <a:pt x="20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4" name="Google Shape;9121;p67">
              <a:extLst>
                <a:ext uri="{FF2B5EF4-FFF2-40B4-BE49-F238E27FC236}">
                  <a16:creationId xmlns:a16="http://schemas.microsoft.com/office/drawing/2014/main" id="{3DD4825D-AA5D-94A8-8A08-2A2E8B5B3805}"/>
                </a:ext>
              </a:extLst>
            </p:cNvPr>
            <p:cNvSpPr/>
            <p:nvPr/>
          </p:nvSpPr>
          <p:spPr>
            <a:xfrm>
              <a:off x="3305703" y="3630694"/>
              <a:ext cx="83527" cy="107466"/>
            </a:xfrm>
            <a:custGeom>
              <a:avLst/>
              <a:gdLst/>
              <a:ahLst/>
              <a:cxnLst/>
              <a:rect l="l" t="t" r="r" b="b"/>
              <a:pathLst>
                <a:path w="2704" h="3479" extrusionOk="0">
                  <a:moveTo>
                    <a:pt x="2500" y="0"/>
                  </a:moveTo>
                  <a:cubicBezTo>
                    <a:pt x="2444" y="0"/>
                    <a:pt x="2390" y="26"/>
                    <a:pt x="2354" y="74"/>
                  </a:cubicBezTo>
                  <a:lnTo>
                    <a:pt x="86" y="3193"/>
                  </a:lnTo>
                  <a:cubicBezTo>
                    <a:pt x="0" y="3314"/>
                    <a:pt x="86" y="3478"/>
                    <a:pt x="232" y="3478"/>
                  </a:cubicBezTo>
                  <a:cubicBezTo>
                    <a:pt x="287" y="3478"/>
                    <a:pt x="343" y="3452"/>
                    <a:pt x="379" y="3404"/>
                  </a:cubicBezTo>
                  <a:lnTo>
                    <a:pt x="2647" y="285"/>
                  </a:lnTo>
                  <a:cubicBezTo>
                    <a:pt x="2704" y="205"/>
                    <a:pt x="2687" y="94"/>
                    <a:pt x="2605" y="34"/>
                  </a:cubicBezTo>
                  <a:cubicBezTo>
                    <a:pt x="2573" y="12"/>
                    <a:pt x="2536" y="0"/>
                    <a:pt x="2500"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5" name="Google Shape;9122;p67">
              <a:extLst>
                <a:ext uri="{FF2B5EF4-FFF2-40B4-BE49-F238E27FC236}">
                  <a16:creationId xmlns:a16="http://schemas.microsoft.com/office/drawing/2014/main" id="{E88E59CE-4054-769A-855D-5203E63AC1CD}"/>
                </a:ext>
              </a:extLst>
            </p:cNvPr>
            <p:cNvSpPr/>
            <p:nvPr/>
          </p:nvSpPr>
          <p:spPr>
            <a:xfrm>
              <a:off x="3425401" y="3630849"/>
              <a:ext cx="84762" cy="109381"/>
            </a:xfrm>
            <a:custGeom>
              <a:avLst/>
              <a:gdLst/>
              <a:ahLst/>
              <a:cxnLst/>
              <a:rect l="l" t="t" r="r" b="b"/>
              <a:pathLst>
                <a:path w="2744" h="3541" extrusionOk="0">
                  <a:moveTo>
                    <a:pt x="206" y="1"/>
                  </a:moveTo>
                  <a:cubicBezTo>
                    <a:pt x="169" y="1"/>
                    <a:pt x="131" y="12"/>
                    <a:pt x="98" y="35"/>
                  </a:cubicBezTo>
                  <a:cubicBezTo>
                    <a:pt x="17" y="92"/>
                    <a:pt x="0" y="203"/>
                    <a:pt x="57" y="286"/>
                  </a:cubicBezTo>
                  <a:lnTo>
                    <a:pt x="2365" y="3466"/>
                  </a:lnTo>
                  <a:cubicBezTo>
                    <a:pt x="2401" y="3514"/>
                    <a:pt x="2457" y="3540"/>
                    <a:pt x="2512" y="3540"/>
                  </a:cubicBezTo>
                  <a:cubicBezTo>
                    <a:pt x="2656" y="3540"/>
                    <a:pt x="2744" y="3376"/>
                    <a:pt x="2658" y="3255"/>
                  </a:cubicBezTo>
                  <a:lnTo>
                    <a:pt x="350" y="75"/>
                  </a:lnTo>
                  <a:cubicBezTo>
                    <a:pt x="316" y="26"/>
                    <a:pt x="261" y="1"/>
                    <a:pt x="20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6" name="Google Shape;9123;p67">
              <a:extLst>
                <a:ext uri="{FF2B5EF4-FFF2-40B4-BE49-F238E27FC236}">
                  <a16:creationId xmlns:a16="http://schemas.microsoft.com/office/drawing/2014/main" id="{2D2CB28E-E8E3-670B-CA1C-CA5BDC3F4D89}"/>
                </a:ext>
              </a:extLst>
            </p:cNvPr>
            <p:cNvSpPr/>
            <p:nvPr/>
          </p:nvSpPr>
          <p:spPr>
            <a:xfrm>
              <a:off x="3444646" y="3549021"/>
              <a:ext cx="119266" cy="45748"/>
            </a:xfrm>
            <a:custGeom>
              <a:avLst/>
              <a:gdLst/>
              <a:ahLst/>
              <a:cxnLst/>
              <a:rect l="l" t="t" r="r" b="b"/>
              <a:pathLst>
                <a:path w="3861" h="1481" extrusionOk="0">
                  <a:moveTo>
                    <a:pt x="3661" y="0"/>
                  </a:moveTo>
                  <a:cubicBezTo>
                    <a:pt x="3642" y="0"/>
                    <a:pt x="3624" y="3"/>
                    <a:pt x="3606" y="9"/>
                  </a:cubicBezTo>
                  <a:lnTo>
                    <a:pt x="148" y="1130"/>
                  </a:lnTo>
                  <a:cubicBezTo>
                    <a:pt x="54" y="1163"/>
                    <a:pt x="1" y="1262"/>
                    <a:pt x="33" y="1356"/>
                  </a:cubicBezTo>
                  <a:cubicBezTo>
                    <a:pt x="56" y="1433"/>
                    <a:pt x="129" y="1481"/>
                    <a:pt x="202" y="1481"/>
                  </a:cubicBezTo>
                  <a:cubicBezTo>
                    <a:pt x="221" y="1481"/>
                    <a:pt x="238" y="1479"/>
                    <a:pt x="257" y="1471"/>
                  </a:cubicBezTo>
                  <a:lnTo>
                    <a:pt x="3717" y="348"/>
                  </a:lnTo>
                  <a:cubicBezTo>
                    <a:pt x="3808" y="321"/>
                    <a:pt x="3860" y="220"/>
                    <a:pt x="3831" y="124"/>
                  </a:cubicBezTo>
                  <a:cubicBezTo>
                    <a:pt x="3805" y="48"/>
                    <a:pt x="3736" y="0"/>
                    <a:pt x="3661"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27" name="Google Shape;9124;p67">
              <a:extLst>
                <a:ext uri="{FF2B5EF4-FFF2-40B4-BE49-F238E27FC236}">
                  <a16:creationId xmlns:a16="http://schemas.microsoft.com/office/drawing/2014/main" id="{324C97F6-BC70-ECF8-9BC9-F2214F9B0D87}"/>
                </a:ext>
              </a:extLst>
            </p:cNvPr>
            <p:cNvSpPr/>
            <p:nvPr/>
          </p:nvSpPr>
          <p:spPr>
            <a:xfrm>
              <a:off x="3385183" y="3576822"/>
              <a:ext cx="44543" cy="44543"/>
            </a:xfrm>
            <a:custGeom>
              <a:avLst/>
              <a:gdLst/>
              <a:ahLst/>
              <a:cxnLst/>
              <a:rect l="l" t="t" r="r" b="b"/>
              <a:pathLst>
                <a:path w="1442" h="1442" extrusionOk="0">
                  <a:moveTo>
                    <a:pt x="720" y="360"/>
                  </a:moveTo>
                  <a:cubicBezTo>
                    <a:pt x="919" y="360"/>
                    <a:pt x="1082" y="523"/>
                    <a:pt x="1082" y="722"/>
                  </a:cubicBezTo>
                  <a:cubicBezTo>
                    <a:pt x="1082" y="919"/>
                    <a:pt x="919" y="1082"/>
                    <a:pt x="720" y="1082"/>
                  </a:cubicBezTo>
                  <a:cubicBezTo>
                    <a:pt x="523" y="1082"/>
                    <a:pt x="359" y="919"/>
                    <a:pt x="359" y="722"/>
                  </a:cubicBezTo>
                  <a:cubicBezTo>
                    <a:pt x="359" y="523"/>
                    <a:pt x="523" y="360"/>
                    <a:pt x="720" y="360"/>
                  </a:cubicBezTo>
                  <a:close/>
                  <a:moveTo>
                    <a:pt x="720" y="1"/>
                  </a:moveTo>
                  <a:cubicBezTo>
                    <a:pt x="324" y="1"/>
                    <a:pt x="1" y="324"/>
                    <a:pt x="1" y="722"/>
                  </a:cubicBezTo>
                  <a:cubicBezTo>
                    <a:pt x="1" y="1118"/>
                    <a:pt x="324" y="1442"/>
                    <a:pt x="720" y="1442"/>
                  </a:cubicBezTo>
                  <a:cubicBezTo>
                    <a:pt x="1118" y="1442"/>
                    <a:pt x="1442" y="1118"/>
                    <a:pt x="1442" y="722"/>
                  </a:cubicBezTo>
                  <a:cubicBezTo>
                    <a:pt x="1442" y="324"/>
                    <a:pt x="1118" y="1"/>
                    <a:pt x="72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pic>
        <p:nvPicPr>
          <p:cNvPr id="28" name="Picture 27">
            <a:extLst>
              <a:ext uri="{FF2B5EF4-FFF2-40B4-BE49-F238E27FC236}">
                <a16:creationId xmlns:a16="http://schemas.microsoft.com/office/drawing/2014/main" id="{0AE39E18-0CE1-F7A9-DBFB-FBB258EAA191}"/>
              </a:ext>
            </a:extLst>
          </p:cNvPr>
          <p:cNvPicPr>
            <a:picLocks noChangeAspect="1"/>
          </p:cNvPicPr>
          <p:nvPr/>
        </p:nvPicPr>
        <p:blipFill rotWithShape="1">
          <a:blip r:embed="rId6"/>
          <a:srcRect l="9452" t="28354" r="23366" b="21760"/>
          <a:stretch/>
        </p:blipFill>
        <p:spPr>
          <a:xfrm>
            <a:off x="2852700" y="5061126"/>
            <a:ext cx="1587420" cy="1178721"/>
          </a:xfrm>
          <a:prstGeom prst="rect">
            <a:avLst/>
          </a:prstGeom>
        </p:spPr>
      </p:pic>
      <p:sp>
        <p:nvSpPr>
          <p:cNvPr id="29" name="TextBox 28">
            <a:extLst>
              <a:ext uri="{FF2B5EF4-FFF2-40B4-BE49-F238E27FC236}">
                <a16:creationId xmlns:a16="http://schemas.microsoft.com/office/drawing/2014/main" id="{9A7B233A-C3D4-448B-189A-E92418323ECE}"/>
              </a:ext>
            </a:extLst>
          </p:cNvPr>
          <p:cNvSpPr txBox="1"/>
          <p:nvPr/>
        </p:nvSpPr>
        <p:spPr>
          <a:xfrm>
            <a:off x="4344091" y="4872625"/>
            <a:ext cx="4880204" cy="1411990"/>
          </a:xfrm>
          <a:prstGeom prst="rect">
            <a:avLst/>
          </a:prstGeom>
          <a:noFill/>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Khi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máy</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tính</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hoạt</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động</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các</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thông</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tin ta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cần</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được</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hiển</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thị</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trên</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màn</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hình</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Vì</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vậy</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màn</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hình</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đưa</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thông</a:t>
            </a:r>
            <a:r>
              <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rPr>
              <a:t> tin </a:t>
            </a:r>
            <a:r>
              <a:rPr kumimoji="0" lang="en-US" sz="2000" b="0" i="0" u="none" strike="noStrike" kern="0" cap="none" spc="0" normalizeH="0" baseline="0" noProof="0" dirty="0" err="1">
                <a:ln>
                  <a:noFill/>
                </a:ln>
                <a:solidFill>
                  <a:schemeClr val="accent2">
                    <a:lumMod val="50000"/>
                  </a:schemeClr>
                </a:solidFill>
                <a:effectLst/>
                <a:uLnTx/>
                <a:uFillTx/>
                <a:latin typeface="UTM Avo" panose="02040603050506020204" pitchFamily="18" charset="0"/>
              </a:rPr>
              <a:t>ra.</a:t>
            </a:r>
            <a:endParaRPr kumimoji="0" lang="en-US" sz="2000" b="0" i="0" u="none" strike="noStrike" kern="0" cap="none" spc="0" normalizeH="0" baseline="0" noProof="0" dirty="0">
              <a:ln>
                <a:noFill/>
              </a:ln>
              <a:solidFill>
                <a:schemeClr val="accent2">
                  <a:lumMod val="50000"/>
                </a:schemeClr>
              </a:solidFill>
              <a:effectLst/>
              <a:uLnTx/>
              <a:uFillTx/>
              <a:latin typeface="UTM Avo" panose="02040603050506020204" pitchFamily="18" charset="0"/>
            </a:endParaRPr>
          </a:p>
        </p:txBody>
      </p:sp>
      <p:grpSp>
        <p:nvGrpSpPr>
          <p:cNvPr id="30" name="Google Shape;3995;p35">
            <a:extLst>
              <a:ext uri="{FF2B5EF4-FFF2-40B4-BE49-F238E27FC236}">
                <a16:creationId xmlns:a16="http://schemas.microsoft.com/office/drawing/2014/main" id="{4F79979C-F102-BA03-A9CA-F18033D3164C}"/>
              </a:ext>
            </a:extLst>
          </p:cNvPr>
          <p:cNvGrpSpPr/>
          <p:nvPr/>
        </p:nvGrpSpPr>
        <p:grpSpPr>
          <a:xfrm>
            <a:off x="6400009" y="2876585"/>
            <a:ext cx="1439617" cy="1732411"/>
            <a:chOff x="2701910" y="1724448"/>
            <a:chExt cx="802205" cy="965360"/>
          </a:xfrm>
        </p:grpSpPr>
        <p:sp>
          <p:nvSpPr>
            <p:cNvPr id="31" name="Google Shape;3996;p35">
              <a:extLst>
                <a:ext uri="{FF2B5EF4-FFF2-40B4-BE49-F238E27FC236}">
                  <a16:creationId xmlns:a16="http://schemas.microsoft.com/office/drawing/2014/main" id="{5BA70993-D491-B689-C54D-05C191F93771}"/>
                </a:ext>
              </a:extLst>
            </p:cNvPr>
            <p:cNvSpPr/>
            <p:nvPr/>
          </p:nvSpPr>
          <p:spPr>
            <a:xfrm>
              <a:off x="2761015" y="2453708"/>
              <a:ext cx="743100" cy="236100"/>
            </a:xfrm>
            <a:prstGeom prst="ellipse">
              <a:avLst/>
            </a:pr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32" name="Google Shape;3997;p35">
              <a:extLst>
                <a:ext uri="{FF2B5EF4-FFF2-40B4-BE49-F238E27FC236}">
                  <a16:creationId xmlns:a16="http://schemas.microsoft.com/office/drawing/2014/main" id="{082993D0-FCF4-D0F5-CC9F-81664FB65F46}"/>
                </a:ext>
              </a:extLst>
            </p:cNvPr>
            <p:cNvGrpSpPr/>
            <p:nvPr/>
          </p:nvGrpSpPr>
          <p:grpSpPr>
            <a:xfrm>
              <a:off x="2701910" y="1724448"/>
              <a:ext cx="768009" cy="869015"/>
              <a:chOff x="2525088" y="3561975"/>
              <a:chExt cx="461350" cy="522025"/>
            </a:xfrm>
          </p:grpSpPr>
          <p:sp>
            <p:nvSpPr>
              <p:cNvPr id="33" name="Google Shape;3998;p35">
                <a:extLst>
                  <a:ext uri="{FF2B5EF4-FFF2-40B4-BE49-F238E27FC236}">
                    <a16:creationId xmlns:a16="http://schemas.microsoft.com/office/drawing/2014/main" id="{E7754FD9-F61C-5788-F211-F27ED5F00EE1}"/>
                  </a:ext>
                </a:extLst>
              </p:cNvPr>
              <p:cNvSpPr/>
              <p:nvPr/>
            </p:nvSpPr>
            <p:spPr>
              <a:xfrm>
                <a:off x="2545950" y="3620700"/>
                <a:ext cx="79950" cy="144550"/>
              </a:xfrm>
              <a:custGeom>
                <a:avLst/>
                <a:gdLst/>
                <a:ahLst/>
                <a:cxnLst/>
                <a:rect l="l" t="t" r="r" b="b"/>
                <a:pathLst>
                  <a:path w="3198" h="5782" extrusionOk="0">
                    <a:moveTo>
                      <a:pt x="1641" y="0"/>
                    </a:moveTo>
                    <a:cubicBezTo>
                      <a:pt x="1482" y="0"/>
                      <a:pt x="1308" y="70"/>
                      <a:pt x="1152" y="208"/>
                    </a:cubicBezTo>
                    <a:cubicBezTo>
                      <a:pt x="304" y="954"/>
                      <a:pt x="0" y="2281"/>
                      <a:pt x="413" y="3432"/>
                    </a:cubicBezTo>
                    <a:cubicBezTo>
                      <a:pt x="780" y="4450"/>
                      <a:pt x="1639" y="5299"/>
                      <a:pt x="2773" y="5761"/>
                    </a:cubicBezTo>
                    <a:cubicBezTo>
                      <a:pt x="2807" y="5775"/>
                      <a:pt x="2842" y="5782"/>
                      <a:pt x="2878" y="5782"/>
                    </a:cubicBezTo>
                    <a:cubicBezTo>
                      <a:pt x="2986" y="5782"/>
                      <a:pt x="3091" y="5715"/>
                      <a:pt x="3139" y="5607"/>
                    </a:cubicBezTo>
                    <a:cubicBezTo>
                      <a:pt x="3197" y="5465"/>
                      <a:pt x="3128" y="5303"/>
                      <a:pt x="2986" y="5245"/>
                    </a:cubicBezTo>
                    <a:cubicBezTo>
                      <a:pt x="2011" y="4847"/>
                      <a:pt x="1246" y="4100"/>
                      <a:pt x="939" y="3244"/>
                    </a:cubicBezTo>
                    <a:cubicBezTo>
                      <a:pt x="740" y="2690"/>
                      <a:pt x="740" y="2090"/>
                      <a:pt x="912" y="1567"/>
                    </a:cubicBezTo>
                    <a:cubicBezTo>
                      <a:pt x="1315" y="1477"/>
                      <a:pt x="1689" y="1241"/>
                      <a:pt x="1940" y="914"/>
                    </a:cubicBezTo>
                    <a:cubicBezTo>
                      <a:pt x="2151" y="643"/>
                      <a:pt x="2165" y="332"/>
                      <a:pt x="1976" y="138"/>
                    </a:cubicBezTo>
                    <a:cubicBezTo>
                      <a:pt x="1886" y="46"/>
                      <a:pt x="1768" y="0"/>
                      <a:pt x="1641"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4" name="Google Shape;3999;p35">
                <a:extLst>
                  <a:ext uri="{FF2B5EF4-FFF2-40B4-BE49-F238E27FC236}">
                    <a16:creationId xmlns:a16="http://schemas.microsoft.com/office/drawing/2014/main" id="{2E2582F9-A18C-D926-C432-F35A4CFCD082}"/>
                  </a:ext>
                </a:extLst>
              </p:cNvPr>
              <p:cNvSpPr/>
              <p:nvPr/>
            </p:nvSpPr>
            <p:spPr>
              <a:xfrm>
                <a:off x="2677325" y="3919700"/>
                <a:ext cx="63600" cy="164300"/>
              </a:xfrm>
              <a:custGeom>
                <a:avLst/>
                <a:gdLst/>
                <a:ahLst/>
                <a:cxnLst/>
                <a:rect l="l" t="t" r="r" b="b"/>
                <a:pathLst>
                  <a:path w="2544" h="6572" extrusionOk="0">
                    <a:moveTo>
                      <a:pt x="313" y="1"/>
                    </a:moveTo>
                    <a:cubicBezTo>
                      <a:pt x="300" y="1"/>
                      <a:pt x="287" y="2"/>
                      <a:pt x="273" y="4"/>
                    </a:cubicBezTo>
                    <a:cubicBezTo>
                      <a:pt x="121" y="26"/>
                      <a:pt x="16" y="167"/>
                      <a:pt x="38" y="320"/>
                    </a:cubicBezTo>
                    <a:cubicBezTo>
                      <a:pt x="285" y="2028"/>
                      <a:pt x="894" y="3705"/>
                      <a:pt x="1796" y="5175"/>
                    </a:cubicBezTo>
                    <a:cubicBezTo>
                      <a:pt x="1940" y="5410"/>
                      <a:pt x="1917" y="5481"/>
                      <a:pt x="1914" y="5484"/>
                    </a:cubicBezTo>
                    <a:cubicBezTo>
                      <a:pt x="1896" y="5506"/>
                      <a:pt x="1786" y="5529"/>
                      <a:pt x="1751" y="5538"/>
                    </a:cubicBezTo>
                    <a:lnTo>
                      <a:pt x="226" y="5881"/>
                    </a:lnTo>
                    <a:cubicBezTo>
                      <a:pt x="106" y="5910"/>
                      <a:pt x="18" y="6012"/>
                      <a:pt x="9" y="6134"/>
                    </a:cubicBezTo>
                    <a:cubicBezTo>
                      <a:pt x="1" y="6258"/>
                      <a:pt x="74" y="6371"/>
                      <a:pt x="191" y="6414"/>
                    </a:cubicBezTo>
                    <a:cubicBezTo>
                      <a:pt x="478" y="6521"/>
                      <a:pt x="782" y="6572"/>
                      <a:pt x="1087" y="6572"/>
                    </a:cubicBezTo>
                    <a:cubicBezTo>
                      <a:pt x="1529" y="6572"/>
                      <a:pt x="1971" y="6461"/>
                      <a:pt x="2360" y="6246"/>
                    </a:cubicBezTo>
                    <a:cubicBezTo>
                      <a:pt x="2495" y="6173"/>
                      <a:pt x="2543" y="6004"/>
                      <a:pt x="2468" y="5869"/>
                    </a:cubicBezTo>
                    <a:cubicBezTo>
                      <a:pt x="2447" y="5832"/>
                      <a:pt x="2418" y="5800"/>
                      <a:pt x="2387" y="5778"/>
                    </a:cubicBezTo>
                    <a:cubicBezTo>
                      <a:pt x="2532" y="5549"/>
                      <a:pt x="2494" y="5249"/>
                      <a:pt x="2269" y="4884"/>
                    </a:cubicBezTo>
                    <a:cubicBezTo>
                      <a:pt x="1407" y="3478"/>
                      <a:pt x="824" y="1873"/>
                      <a:pt x="589" y="239"/>
                    </a:cubicBezTo>
                    <a:cubicBezTo>
                      <a:pt x="569" y="101"/>
                      <a:pt x="449" y="1"/>
                      <a:pt x="313"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5" name="Google Shape;4000;p35">
                <a:extLst>
                  <a:ext uri="{FF2B5EF4-FFF2-40B4-BE49-F238E27FC236}">
                    <a16:creationId xmlns:a16="http://schemas.microsoft.com/office/drawing/2014/main" id="{221D4395-D5AC-9372-B466-2DC0605CBDF4}"/>
                  </a:ext>
                </a:extLst>
              </p:cNvPr>
              <p:cNvSpPr/>
              <p:nvPr/>
            </p:nvSpPr>
            <p:spPr>
              <a:xfrm>
                <a:off x="2793950" y="3894225"/>
                <a:ext cx="105500" cy="188350"/>
              </a:xfrm>
              <a:custGeom>
                <a:avLst/>
                <a:gdLst/>
                <a:ahLst/>
                <a:cxnLst/>
                <a:rect l="l" t="t" r="r" b="b"/>
                <a:pathLst>
                  <a:path w="4220" h="7534" extrusionOk="0">
                    <a:moveTo>
                      <a:pt x="310" y="1"/>
                    </a:moveTo>
                    <a:cubicBezTo>
                      <a:pt x="285" y="1"/>
                      <a:pt x="260" y="4"/>
                      <a:pt x="235" y="11"/>
                    </a:cubicBezTo>
                    <a:cubicBezTo>
                      <a:pt x="86" y="54"/>
                      <a:pt x="0" y="207"/>
                      <a:pt x="43" y="355"/>
                    </a:cubicBezTo>
                    <a:cubicBezTo>
                      <a:pt x="509" y="1983"/>
                      <a:pt x="990" y="3669"/>
                      <a:pt x="1975" y="5118"/>
                    </a:cubicBezTo>
                    <a:cubicBezTo>
                      <a:pt x="2096" y="5295"/>
                      <a:pt x="2225" y="5469"/>
                      <a:pt x="2348" y="5638"/>
                    </a:cubicBezTo>
                    <a:cubicBezTo>
                      <a:pt x="2679" y="6085"/>
                      <a:pt x="2992" y="6507"/>
                      <a:pt x="3172" y="6993"/>
                    </a:cubicBezTo>
                    <a:lnTo>
                      <a:pt x="3182" y="7018"/>
                    </a:lnTo>
                    <a:cubicBezTo>
                      <a:pt x="3221" y="7128"/>
                      <a:pt x="3270" y="7264"/>
                      <a:pt x="3384" y="7376"/>
                    </a:cubicBezTo>
                    <a:cubicBezTo>
                      <a:pt x="3489" y="7480"/>
                      <a:pt x="3625" y="7534"/>
                      <a:pt x="3757" y="7534"/>
                    </a:cubicBezTo>
                    <a:cubicBezTo>
                      <a:pt x="3865" y="7534"/>
                      <a:pt x="3972" y="7498"/>
                      <a:pt x="4057" y="7426"/>
                    </a:cubicBezTo>
                    <a:cubicBezTo>
                      <a:pt x="4145" y="7348"/>
                      <a:pt x="4199" y="7237"/>
                      <a:pt x="4206" y="7116"/>
                    </a:cubicBezTo>
                    <a:cubicBezTo>
                      <a:pt x="4219" y="6880"/>
                      <a:pt x="4051" y="6670"/>
                      <a:pt x="3979" y="6591"/>
                    </a:cubicBezTo>
                    <a:lnTo>
                      <a:pt x="3159" y="5696"/>
                    </a:lnTo>
                    <a:cubicBezTo>
                      <a:pt x="3121" y="5653"/>
                      <a:pt x="3071" y="5625"/>
                      <a:pt x="3020" y="5612"/>
                    </a:cubicBezTo>
                    <a:cubicBezTo>
                      <a:pt x="2946" y="5511"/>
                      <a:pt x="2872" y="5410"/>
                      <a:pt x="2799" y="5309"/>
                    </a:cubicBezTo>
                    <a:cubicBezTo>
                      <a:pt x="2675" y="5143"/>
                      <a:pt x="2551" y="4973"/>
                      <a:pt x="2436" y="4805"/>
                    </a:cubicBezTo>
                    <a:cubicBezTo>
                      <a:pt x="1500" y="3429"/>
                      <a:pt x="1032" y="1788"/>
                      <a:pt x="578" y="203"/>
                    </a:cubicBezTo>
                    <a:cubicBezTo>
                      <a:pt x="543" y="80"/>
                      <a:pt x="431" y="1"/>
                      <a:pt x="31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6" name="Google Shape;4001;p35">
                <a:extLst>
                  <a:ext uri="{FF2B5EF4-FFF2-40B4-BE49-F238E27FC236}">
                    <a16:creationId xmlns:a16="http://schemas.microsoft.com/office/drawing/2014/main" id="{D93829C8-BFC9-7EE1-F85A-A6B4A77497E9}"/>
                  </a:ext>
                </a:extLst>
              </p:cNvPr>
              <p:cNvSpPr/>
              <p:nvPr/>
            </p:nvSpPr>
            <p:spPr>
              <a:xfrm>
                <a:off x="2777250" y="3569775"/>
                <a:ext cx="102400" cy="76250"/>
              </a:xfrm>
              <a:custGeom>
                <a:avLst/>
                <a:gdLst/>
                <a:ahLst/>
                <a:cxnLst/>
                <a:rect l="l" t="t" r="r" b="b"/>
                <a:pathLst>
                  <a:path w="4096" h="3050" extrusionOk="0">
                    <a:moveTo>
                      <a:pt x="3833" y="1"/>
                    </a:moveTo>
                    <a:lnTo>
                      <a:pt x="3833" y="1"/>
                    </a:lnTo>
                    <a:cubicBezTo>
                      <a:pt x="2984" y="150"/>
                      <a:pt x="2112" y="305"/>
                      <a:pt x="1367" y="742"/>
                    </a:cubicBezTo>
                    <a:cubicBezTo>
                      <a:pt x="768" y="1096"/>
                      <a:pt x="224" y="1694"/>
                      <a:pt x="95" y="2398"/>
                    </a:cubicBezTo>
                    <a:cubicBezTo>
                      <a:pt x="1" y="2917"/>
                      <a:pt x="640" y="3049"/>
                      <a:pt x="1233" y="3049"/>
                    </a:cubicBezTo>
                    <a:cubicBezTo>
                      <a:pt x="1539" y="3049"/>
                      <a:pt x="1832" y="3014"/>
                      <a:pt x="2006" y="2978"/>
                    </a:cubicBezTo>
                    <a:cubicBezTo>
                      <a:pt x="2658" y="2843"/>
                      <a:pt x="3269" y="2467"/>
                      <a:pt x="3634" y="1910"/>
                    </a:cubicBezTo>
                    <a:cubicBezTo>
                      <a:pt x="3999" y="1352"/>
                      <a:pt x="4096" y="613"/>
                      <a:pt x="3833" y="1"/>
                    </a:cubicBezTo>
                    <a:close/>
                  </a:path>
                </a:pathLst>
              </a:custGeom>
              <a:solidFill>
                <a:srgbClr val="AEE5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7" name="Google Shape;4002;p35">
                <a:extLst>
                  <a:ext uri="{FF2B5EF4-FFF2-40B4-BE49-F238E27FC236}">
                    <a16:creationId xmlns:a16="http://schemas.microsoft.com/office/drawing/2014/main" id="{8AF46BA9-1CA9-2806-6677-47D6C2D36BD0}"/>
                  </a:ext>
                </a:extLst>
              </p:cNvPr>
              <p:cNvSpPr/>
              <p:nvPr/>
            </p:nvSpPr>
            <p:spPr>
              <a:xfrm>
                <a:off x="2771313" y="3561975"/>
                <a:ext cx="115225" cy="90975"/>
              </a:xfrm>
              <a:custGeom>
                <a:avLst/>
                <a:gdLst/>
                <a:ahLst/>
                <a:cxnLst/>
                <a:rect l="l" t="t" r="r" b="b"/>
                <a:pathLst>
                  <a:path w="4609" h="3639" extrusionOk="0">
                    <a:moveTo>
                      <a:pt x="3874" y="627"/>
                    </a:moveTo>
                    <a:cubicBezTo>
                      <a:pt x="3999" y="1094"/>
                      <a:pt x="3909" y="1639"/>
                      <a:pt x="3630" y="2068"/>
                    </a:cubicBezTo>
                    <a:cubicBezTo>
                      <a:pt x="3318" y="2546"/>
                      <a:pt x="2788" y="2891"/>
                      <a:pt x="2177" y="3017"/>
                    </a:cubicBezTo>
                    <a:cubicBezTo>
                      <a:pt x="1980" y="3058"/>
                      <a:pt x="1722" y="3083"/>
                      <a:pt x="1470" y="3083"/>
                    </a:cubicBezTo>
                    <a:cubicBezTo>
                      <a:pt x="1109" y="3083"/>
                      <a:pt x="762" y="3032"/>
                      <a:pt x="632" y="2904"/>
                    </a:cubicBezTo>
                    <a:cubicBezTo>
                      <a:pt x="605" y="2877"/>
                      <a:pt x="579" y="2844"/>
                      <a:pt x="596" y="2759"/>
                    </a:cubicBezTo>
                    <a:cubicBezTo>
                      <a:pt x="697" y="2202"/>
                      <a:pt x="1123" y="1654"/>
                      <a:pt x="1735" y="1293"/>
                    </a:cubicBezTo>
                    <a:cubicBezTo>
                      <a:pt x="2379" y="915"/>
                      <a:pt x="3132" y="759"/>
                      <a:pt x="3874" y="627"/>
                    </a:cubicBezTo>
                    <a:close/>
                    <a:moveTo>
                      <a:pt x="4228" y="0"/>
                    </a:moveTo>
                    <a:lnTo>
                      <a:pt x="4012" y="37"/>
                    </a:lnTo>
                    <a:cubicBezTo>
                      <a:pt x="3184" y="181"/>
                      <a:pt x="2248" y="343"/>
                      <a:pt x="1451" y="813"/>
                    </a:cubicBezTo>
                    <a:cubicBezTo>
                      <a:pt x="703" y="1255"/>
                      <a:pt x="178" y="1946"/>
                      <a:pt x="46" y="2659"/>
                    </a:cubicBezTo>
                    <a:cubicBezTo>
                      <a:pt x="1" y="2911"/>
                      <a:pt x="68" y="3132"/>
                      <a:pt x="241" y="3301"/>
                    </a:cubicBezTo>
                    <a:cubicBezTo>
                      <a:pt x="515" y="3568"/>
                      <a:pt x="1008" y="3638"/>
                      <a:pt x="1441" y="3638"/>
                    </a:cubicBezTo>
                    <a:cubicBezTo>
                      <a:pt x="1893" y="3638"/>
                      <a:pt x="2281" y="3564"/>
                      <a:pt x="2288" y="3560"/>
                    </a:cubicBezTo>
                    <a:cubicBezTo>
                      <a:pt x="3042" y="3405"/>
                      <a:pt x="3701" y="2972"/>
                      <a:pt x="4093" y="2372"/>
                    </a:cubicBezTo>
                    <a:cubicBezTo>
                      <a:pt x="4524" y="1716"/>
                      <a:pt x="4609" y="884"/>
                      <a:pt x="4315" y="202"/>
                    </a:cubicBezTo>
                    <a:lnTo>
                      <a:pt x="4228" y="0"/>
                    </a:ln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8" name="Google Shape;4003;p35">
                <a:extLst>
                  <a:ext uri="{FF2B5EF4-FFF2-40B4-BE49-F238E27FC236}">
                    <a16:creationId xmlns:a16="http://schemas.microsoft.com/office/drawing/2014/main" id="{87B638E6-245F-4B13-B804-E1811122548B}"/>
                  </a:ext>
                </a:extLst>
              </p:cNvPr>
              <p:cNvSpPr/>
              <p:nvPr/>
            </p:nvSpPr>
            <p:spPr>
              <a:xfrm>
                <a:off x="2598675" y="3617525"/>
                <a:ext cx="299025" cy="350750"/>
              </a:xfrm>
              <a:custGeom>
                <a:avLst/>
                <a:gdLst/>
                <a:ahLst/>
                <a:cxnLst/>
                <a:rect l="l" t="t" r="r" b="b"/>
                <a:pathLst>
                  <a:path w="11961" h="14030" extrusionOk="0">
                    <a:moveTo>
                      <a:pt x="6264" y="1"/>
                    </a:moveTo>
                    <a:cubicBezTo>
                      <a:pt x="6038" y="1"/>
                      <a:pt x="5810" y="89"/>
                      <a:pt x="5675" y="244"/>
                    </a:cubicBezTo>
                    <a:cubicBezTo>
                      <a:pt x="5532" y="412"/>
                      <a:pt x="5492" y="697"/>
                      <a:pt x="5270" y="810"/>
                    </a:cubicBezTo>
                    <a:cubicBezTo>
                      <a:pt x="5197" y="846"/>
                      <a:pt x="5140" y="857"/>
                      <a:pt x="5087" y="857"/>
                    </a:cubicBezTo>
                    <a:cubicBezTo>
                      <a:pt x="4998" y="857"/>
                      <a:pt x="4922" y="825"/>
                      <a:pt x="4802" y="825"/>
                    </a:cubicBezTo>
                    <a:cubicBezTo>
                      <a:pt x="4797" y="825"/>
                      <a:pt x="4792" y="825"/>
                      <a:pt x="4787" y="825"/>
                    </a:cubicBezTo>
                    <a:cubicBezTo>
                      <a:pt x="4388" y="832"/>
                      <a:pt x="4015" y="981"/>
                      <a:pt x="3661" y="1139"/>
                    </a:cubicBezTo>
                    <a:cubicBezTo>
                      <a:pt x="2915" y="1471"/>
                      <a:pt x="2269" y="1953"/>
                      <a:pt x="1743" y="2510"/>
                    </a:cubicBezTo>
                    <a:cubicBezTo>
                      <a:pt x="564" y="3764"/>
                      <a:pt x="0" y="5386"/>
                      <a:pt x="0" y="6981"/>
                    </a:cubicBezTo>
                    <a:cubicBezTo>
                      <a:pt x="0" y="8474"/>
                      <a:pt x="493" y="9990"/>
                      <a:pt x="1526" y="11209"/>
                    </a:cubicBezTo>
                    <a:cubicBezTo>
                      <a:pt x="1995" y="11762"/>
                      <a:pt x="2573" y="12253"/>
                      <a:pt x="3249" y="12620"/>
                    </a:cubicBezTo>
                    <a:cubicBezTo>
                      <a:pt x="3566" y="12792"/>
                      <a:pt x="3901" y="12937"/>
                      <a:pt x="4253" y="13049"/>
                    </a:cubicBezTo>
                    <a:cubicBezTo>
                      <a:pt x="4588" y="13156"/>
                      <a:pt x="5131" y="13160"/>
                      <a:pt x="5292" y="13473"/>
                    </a:cubicBezTo>
                    <a:cubicBezTo>
                      <a:pt x="5343" y="13569"/>
                      <a:pt x="5371" y="13679"/>
                      <a:pt x="5436" y="13768"/>
                    </a:cubicBezTo>
                    <a:cubicBezTo>
                      <a:pt x="5563" y="13941"/>
                      <a:pt x="5810" y="14028"/>
                      <a:pt x="6047" y="14030"/>
                    </a:cubicBezTo>
                    <a:cubicBezTo>
                      <a:pt x="6051" y="14030"/>
                      <a:pt x="6054" y="14030"/>
                      <a:pt x="6058" y="14030"/>
                    </a:cubicBezTo>
                    <a:cubicBezTo>
                      <a:pt x="6641" y="14030"/>
                      <a:pt x="6728" y="13674"/>
                      <a:pt x="7002" y="13355"/>
                    </a:cubicBezTo>
                    <a:cubicBezTo>
                      <a:pt x="7211" y="13110"/>
                      <a:pt x="7642" y="13079"/>
                      <a:pt x="7983" y="12951"/>
                    </a:cubicBezTo>
                    <a:cubicBezTo>
                      <a:pt x="8779" y="12652"/>
                      <a:pt x="9476" y="12184"/>
                      <a:pt x="10044" y="11628"/>
                    </a:cubicBezTo>
                    <a:cubicBezTo>
                      <a:pt x="11341" y="10356"/>
                      <a:pt x="11960" y="8647"/>
                      <a:pt x="11960" y="6978"/>
                    </a:cubicBezTo>
                    <a:cubicBezTo>
                      <a:pt x="11960" y="5393"/>
                      <a:pt x="11402" y="3781"/>
                      <a:pt x="10237" y="2533"/>
                    </a:cubicBezTo>
                    <a:cubicBezTo>
                      <a:pt x="9719" y="1976"/>
                      <a:pt x="9080" y="1494"/>
                      <a:pt x="8341" y="1159"/>
                    </a:cubicBezTo>
                    <a:cubicBezTo>
                      <a:pt x="7990" y="998"/>
                      <a:pt x="7598" y="933"/>
                      <a:pt x="7246" y="788"/>
                    </a:cubicBezTo>
                    <a:cubicBezTo>
                      <a:pt x="6939" y="662"/>
                      <a:pt x="7068" y="707"/>
                      <a:pt x="6935" y="450"/>
                    </a:cubicBezTo>
                    <a:cubicBezTo>
                      <a:pt x="6853" y="287"/>
                      <a:pt x="6770" y="146"/>
                      <a:pt x="6571" y="61"/>
                    </a:cubicBezTo>
                    <a:cubicBezTo>
                      <a:pt x="6476" y="20"/>
                      <a:pt x="6370" y="1"/>
                      <a:pt x="6264"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39" name="Google Shape;4004;p35">
                <a:extLst>
                  <a:ext uri="{FF2B5EF4-FFF2-40B4-BE49-F238E27FC236}">
                    <a16:creationId xmlns:a16="http://schemas.microsoft.com/office/drawing/2014/main" id="{437F0D2D-0290-922B-B99C-71D7D8C06EF9}"/>
                  </a:ext>
                </a:extLst>
              </p:cNvPr>
              <p:cNvSpPr/>
              <p:nvPr/>
            </p:nvSpPr>
            <p:spPr>
              <a:xfrm>
                <a:off x="2592038" y="3611175"/>
                <a:ext cx="311625" cy="363350"/>
              </a:xfrm>
              <a:custGeom>
                <a:avLst/>
                <a:gdLst/>
                <a:ahLst/>
                <a:cxnLst/>
                <a:rect l="l" t="t" r="r" b="b"/>
                <a:pathLst>
                  <a:path w="12465" h="14534" extrusionOk="0">
                    <a:moveTo>
                      <a:pt x="6522" y="507"/>
                    </a:moveTo>
                    <a:cubicBezTo>
                      <a:pt x="6595" y="507"/>
                      <a:pt x="6668" y="519"/>
                      <a:pt x="6732" y="546"/>
                    </a:cubicBezTo>
                    <a:cubicBezTo>
                      <a:pt x="6845" y="593"/>
                      <a:pt x="6891" y="667"/>
                      <a:pt x="6972" y="819"/>
                    </a:cubicBezTo>
                    <a:cubicBezTo>
                      <a:pt x="7001" y="877"/>
                      <a:pt x="7011" y="913"/>
                      <a:pt x="7023" y="944"/>
                    </a:cubicBezTo>
                    <a:cubicBezTo>
                      <a:pt x="7087" y="1140"/>
                      <a:pt x="7188" y="1183"/>
                      <a:pt x="7409" y="1274"/>
                    </a:cubicBezTo>
                    <a:cubicBezTo>
                      <a:pt x="7584" y="1345"/>
                      <a:pt x="7764" y="1399"/>
                      <a:pt x="7939" y="1450"/>
                    </a:cubicBezTo>
                    <a:cubicBezTo>
                      <a:pt x="8136" y="1508"/>
                      <a:pt x="8322" y="1564"/>
                      <a:pt x="8496" y="1642"/>
                    </a:cubicBezTo>
                    <a:cubicBezTo>
                      <a:pt x="9176" y="1950"/>
                      <a:pt x="9787" y="2393"/>
                      <a:pt x="10312" y="2957"/>
                    </a:cubicBezTo>
                    <a:cubicBezTo>
                      <a:pt x="11379" y="4102"/>
                      <a:pt x="11967" y="5620"/>
                      <a:pt x="11967" y="7232"/>
                    </a:cubicBezTo>
                    <a:cubicBezTo>
                      <a:pt x="11967" y="8924"/>
                      <a:pt x="11297" y="10553"/>
                      <a:pt x="10126" y="11700"/>
                    </a:cubicBezTo>
                    <a:cubicBezTo>
                      <a:pt x="9558" y="12258"/>
                      <a:pt x="8876" y="12695"/>
                      <a:pt x="8153" y="12968"/>
                    </a:cubicBezTo>
                    <a:cubicBezTo>
                      <a:pt x="8060" y="13004"/>
                      <a:pt x="7955" y="13029"/>
                      <a:pt x="7845" y="13061"/>
                    </a:cubicBezTo>
                    <a:cubicBezTo>
                      <a:pt x="7561" y="13134"/>
                      <a:pt x="7264" y="13212"/>
                      <a:pt x="7068" y="13441"/>
                    </a:cubicBezTo>
                    <a:cubicBezTo>
                      <a:pt x="7001" y="13522"/>
                      <a:pt x="6943" y="13602"/>
                      <a:pt x="6893" y="13673"/>
                    </a:cubicBezTo>
                    <a:cubicBezTo>
                      <a:pt x="6724" y="13911"/>
                      <a:pt x="6639" y="14029"/>
                      <a:pt x="6314" y="14029"/>
                    </a:cubicBezTo>
                    <a:lnTo>
                      <a:pt x="6307" y="14029"/>
                    </a:lnTo>
                    <a:cubicBezTo>
                      <a:pt x="6131" y="14028"/>
                      <a:pt x="5966" y="13965"/>
                      <a:pt x="5899" y="13872"/>
                    </a:cubicBezTo>
                    <a:cubicBezTo>
                      <a:pt x="5874" y="13837"/>
                      <a:pt x="5854" y="13792"/>
                      <a:pt x="5831" y="13737"/>
                    </a:cubicBezTo>
                    <a:cubicBezTo>
                      <a:pt x="5814" y="13693"/>
                      <a:pt x="5795" y="13650"/>
                      <a:pt x="5774" y="13609"/>
                    </a:cubicBezTo>
                    <a:cubicBezTo>
                      <a:pt x="5602" y="13274"/>
                      <a:pt x="5196" y="13191"/>
                      <a:pt x="4869" y="13126"/>
                    </a:cubicBezTo>
                    <a:cubicBezTo>
                      <a:pt x="4764" y="13105"/>
                      <a:pt x="4665" y="13085"/>
                      <a:pt x="4587" y="13061"/>
                    </a:cubicBezTo>
                    <a:cubicBezTo>
                      <a:pt x="4256" y="12955"/>
                      <a:pt x="3933" y="12816"/>
                      <a:pt x="3626" y="12650"/>
                    </a:cubicBezTo>
                    <a:cubicBezTo>
                      <a:pt x="3003" y="12309"/>
                      <a:pt x="2448" y="11855"/>
                      <a:pt x="1975" y="11298"/>
                    </a:cubicBezTo>
                    <a:cubicBezTo>
                      <a:pt x="1029" y="10180"/>
                      <a:pt x="509" y="8737"/>
                      <a:pt x="509" y="7232"/>
                    </a:cubicBezTo>
                    <a:cubicBezTo>
                      <a:pt x="509" y="5609"/>
                      <a:pt x="1102" y="4082"/>
                      <a:pt x="2182" y="2934"/>
                    </a:cubicBezTo>
                    <a:cubicBezTo>
                      <a:pt x="2713" y="2370"/>
                      <a:pt x="3331" y="1930"/>
                      <a:pt x="4019" y="1622"/>
                    </a:cubicBezTo>
                    <a:cubicBezTo>
                      <a:pt x="4344" y="1477"/>
                      <a:pt x="4689" y="1336"/>
                      <a:pt x="5047" y="1329"/>
                    </a:cubicBezTo>
                    <a:lnTo>
                      <a:pt x="5054" y="1329"/>
                    </a:lnTo>
                    <a:cubicBezTo>
                      <a:pt x="5097" y="1329"/>
                      <a:pt x="5134" y="1336"/>
                      <a:pt x="5182" y="1345"/>
                    </a:cubicBezTo>
                    <a:cubicBezTo>
                      <a:pt x="5229" y="1353"/>
                      <a:pt x="5284" y="1363"/>
                      <a:pt x="5347" y="1363"/>
                    </a:cubicBezTo>
                    <a:cubicBezTo>
                      <a:pt x="5430" y="1363"/>
                      <a:pt x="5528" y="1347"/>
                      <a:pt x="5644" y="1288"/>
                    </a:cubicBezTo>
                    <a:cubicBezTo>
                      <a:pt x="5858" y="1180"/>
                      <a:pt x="5952" y="988"/>
                      <a:pt x="6028" y="833"/>
                    </a:cubicBezTo>
                    <a:cubicBezTo>
                      <a:pt x="6060" y="767"/>
                      <a:pt x="6092" y="703"/>
                      <a:pt x="6126" y="663"/>
                    </a:cubicBezTo>
                    <a:cubicBezTo>
                      <a:pt x="6211" y="563"/>
                      <a:pt x="6368" y="507"/>
                      <a:pt x="6522" y="507"/>
                    </a:cubicBezTo>
                    <a:close/>
                    <a:moveTo>
                      <a:pt x="6516" y="1"/>
                    </a:moveTo>
                    <a:cubicBezTo>
                      <a:pt x="6217" y="1"/>
                      <a:pt x="5916" y="120"/>
                      <a:pt x="5733" y="332"/>
                    </a:cubicBezTo>
                    <a:cubicBezTo>
                      <a:pt x="5659" y="420"/>
                      <a:pt x="5609" y="521"/>
                      <a:pt x="5564" y="610"/>
                    </a:cubicBezTo>
                    <a:cubicBezTo>
                      <a:pt x="5513" y="716"/>
                      <a:pt x="5469" y="804"/>
                      <a:pt x="5406" y="836"/>
                    </a:cubicBezTo>
                    <a:cubicBezTo>
                      <a:pt x="5376" y="850"/>
                      <a:pt x="5360" y="856"/>
                      <a:pt x="5337" y="856"/>
                    </a:cubicBezTo>
                    <a:cubicBezTo>
                      <a:pt x="5319" y="856"/>
                      <a:pt x="5297" y="853"/>
                      <a:pt x="5261" y="846"/>
                    </a:cubicBezTo>
                    <a:cubicBezTo>
                      <a:pt x="5209" y="838"/>
                      <a:pt x="5139" y="825"/>
                      <a:pt x="5048" y="825"/>
                    </a:cubicBezTo>
                    <a:cubicBezTo>
                      <a:pt x="5043" y="825"/>
                      <a:pt x="5039" y="825"/>
                      <a:pt x="5034" y="825"/>
                    </a:cubicBezTo>
                    <a:cubicBezTo>
                      <a:pt x="4582" y="832"/>
                      <a:pt x="4182" y="995"/>
                      <a:pt x="3811" y="1160"/>
                    </a:cubicBezTo>
                    <a:cubicBezTo>
                      <a:pt x="3061" y="1494"/>
                      <a:pt x="2388" y="1974"/>
                      <a:pt x="1811" y="2588"/>
                    </a:cubicBezTo>
                    <a:cubicBezTo>
                      <a:pt x="642" y="3829"/>
                      <a:pt x="0" y="5478"/>
                      <a:pt x="0" y="7231"/>
                    </a:cubicBezTo>
                    <a:cubicBezTo>
                      <a:pt x="0" y="8856"/>
                      <a:pt x="563" y="10414"/>
                      <a:pt x="1585" y="11622"/>
                    </a:cubicBezTo>
                    <a:cubicBezTo>
                      <a:pt x="2098" y="12230"/>
                      <a:pt x="2705" y="12722"/>
                      <a:pt x="3382" y="13092"/>
                    </a:cubicBezTo>
                    <a:cubicBezTo>
                      <a:pt x="3717" y="13275"/>
                      <a:pt x="4071" y="13426"/>
                      <a:pt x="4430" y="13539"/>
                    </a:cubicBezTo>
                    <a:cubicBezTo>
                      <a:pt x="4537" y="13573"/>
                      <a:pt x="4653" y="13596"/>
                      <a:pt x="4767" y="13620"/>
                    </a:cubicBezTo>
                    <a:cubicBezTo>
                      <a:pt x="4987" y="13664"/>
                      <a:pt x="5261" y="13717"/>
                      <a:pt x="5321" y="13836"/>
                    </a:cubicBezTo>
                    <a:cubicBezTo>
                      <a:pt x="5338" y="13866"/>
                      <a:pt x="5349" y="13899"/>
                      <a:pt x="5362" y="13928"/>
                    </a:cubicBezTo>
                    <a:cubicBezTo>
                      <a:pt x="5392" y="14002"/>
                      <a:pt x="5426" y="14086"/>
                      <a:pt x="5487" y="14168"/>
                    </a:cubicBezTo>
                    <a:cubicBezTo>
                      <a:pt x="5649" y="14391"/>
                      <a:pt x="5960" y="14532"/>
                      <a:pt x="6300" y="14534"/>
                    </a:cubicBezTo>
                    <a:lnTo>
                      <a:pt x="6308" y="14534"/>
                    </a:lnTo>
                    <a:cubicBezTo>
                      <a:pt x="6895" y="14534"/>
                      <a:pt x="7118" y="14218"/>
                      <a:pt x="7298" y="13967"/>
                    </a:cubicBezTo>
                    <a:cubicBezTo>
                      <a:pt x="7345" y="13900"/>
                      <a:pt x="7392" y="13836"/>
                      <a:pt x="7445" y="13774"/>
                    </a:cubicBezTo>
                    <a:cubicBezTo>
                      <a:pt x="7540" y="13664"/>
                      <a:pt x="7756" y="13606"/>
                      <a:pt x="7967" y="13551"/>
                    </a:cubicBezTo>
                    <a:cubicBezTo>
                      <a:pt x="8084" y="13518"/>
                      <a:pt x="8207" y="13487"/>
                      <a:pt x="8324" y="13441"/>
                    </a:cubicBezTo>
                    <a:cubicBezTo>
                      <a:pt x="9111" y="13146"/>
                      <a:pt x="9855" y="12670"/>
                      <a:pt x="10473" y="12062"/>
                    </a:cubicBezTo>
                    <a:cubicBezTo>
                      <a:pt x="11739" y="10822"/>
                      <a:pt x="12464" y="9062"/>
                      <a:pt x="12464" y="7235"/>
                    </a:cubicBezTo>
                    <a:cubicBezTo>
                      <a:pt x="12464" y="5495"/>
                      <a:pt x="11830" y="3855"/>
                      <a:pt x="10675" y="2615"/>
                    </a:cubicBezTo>
                    <a:cubicBezTo>
                      <a:pt x="10105" y="2002"/>
                      <a:pt x="9439" y="1521"/>
                      <a:pt x="8699" y="1183"/>
                    </a:cubicBezTo>
                    <a:cubicBezTo>
                      <a:pt x="8493" y="1089"/>
                      <a:pt x="8280" y="1027"/>
                      <a:pt x="8074" y="967"/>
                    </a:cubicBezTo>
                    <a:cubicBezTo>
                      <a:pt x="7903" y="917"/>
                      <a:pt x="7743" y="872"/>
                      <a:pt x="7594" y="809"/>
                    </a:cubicBezTo>
                    <a:cubicBezTo>
                      <a:pt x="7563" y="795"/>
                      <a:pt x="7518" y="777"/>
                      <a:pt x="7486" y="762"/>
                    </a:cubicBezTo>
                    <a:cubicBezTo>
                      <a:pt x="7472" y="723"/>
                      <a:pt x="7450" y="666"/>
                      <a:pt x="7409" y="588"/>
                    </a:cubicBezTo>
                    <a:cubicBezTo>
                      <a:pt x="7325" y="426"/>
                      <a:pt x="7212" y="206"/>
                      <a:pt x="6919" y="81"/>
                    </a:cubicBezTo>
                    <a:cubicBezTo>
                      <a:pt x="6793" y="26"/>
                      <a:pt x="6655" y="1"/>
                      <a:pt x="651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0" name="Google Shape;4005;p35">
                <a:extLst>
                  <a:ext uri="{FF2B5EF4-FFF2-40B4-BE49-F238E27FC236}">
                    <a16:creationId xmlns:a16="http://schemas.microsoft.com/office/drawing/2014/main" id="{555AAB91-A98F-2DFD-3B11-6FD4BF668AC3}"/>
                  </a:ext>
                </a:extLst>
              </p:cNvPr>
              <p:cNvSpPr/>
              <p:nvPr/>
            </p:nvSpPr>
            <p:spPr>
              <a:xfrm>
                <a:off x="2794150" y="3678450"/>
                <a:ext cx="12350" cy="12350"/>
              </a:xfrm>
              <a:custGeom>
                <a:avLst/>
                <a:gdLst/>
                <a:ahLst/>
                <a:cxnLst/>
                <a:rect l="l" t="t" r="r" b="b"/>
                <a:pathLst>
                  <a:path w="494" h="494" extrusionOk="0">
                    <a:moveTo>
                      <a:pt x="248" y="0"/>
                    </a:moveTo>
                    <a:cubicBezTo>
                      <a:pt x="112" y="0"/>
                      <a:pt x="1" y="111"/>
                      <a:pt x="1" y="247"/>
                    </a:cubicBezTo>
                    <a:cubicBezTo>
                      <a:pt x="1" y="382"/>
                      <a:pt x="112" y="493"/>
                      <a:pt x="248" y="493"/>
                    </a:cubicBezTo>
                    <a:cubicBezTo>
                      <a:pt x="383" y="493"/>
                      <a:pt x="494" y="382"/>
                      <a:pt x="494" y="247"/>
                    </a:cubicBezTo>
                    <a:cubicBezTo>
                      <a:pt x="494" y="111"/>
                      <a:pt x="383" y="0"/>
                      <a:pt x="248" y="0"/>
                    </a:cubicBezTo>
                    <a:close/>
                  </a:path>
                </a:pathLst>
              </a:custGeom>
              <a:solidFill>
                <a:srgbClr val="FFD86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1" name="Google Shape;4006;p35">
                <a:extLst>
                  <a:ext uri="{FF2B5EF4-FFF2-40B4-BE49-F238E27FC236}">
                    <a16:creationId xmlns:a16="http://schemas.microsoft.com/office/drawing/2014/main" id="{6A8F9982-A2E0-BF1F-3E42-D70D0757186F}"/>
                  </a:ext>
                </a:extLst>
              </p:cNvPr>
              <p:cNvSpPr/>
              <p:nvPr/>
            </p:nvSpPr>
            <p:spPr>
              <a:xfrm>
                <a:off x="2787850" y="3672125"/>
                <a:ext cx="24975" cy="25000"/>
              </a:xfrm>
              <a:custGeom>
                <a:avLst/>
                <a:gdLst/>
                <a:ahLst/>
                <a:cxnLst/>
                <a:rect l="l" t="t" r="r" b="b"/>
                <a:pathLst>
                  <a:path w="999" h="1000" extrusionOk="0">
                    <a:moveTo>
                      <a:pt x="746" y="500"/>
                    </a:moveTo>
                    <a:lnTo>
                      <a:pt x="500" y="505"/>
                    </a:lnTo>
                    <a:cubicBezTo>
                      <a:pt x="496" y="505"/>
                      <a:pt x="494" y="503"/>
                      <a:pt x="494" y="500"/>
                    </a:cubicBezTo>
                    <a:close/>
                    <a:moveTo>
                      <a:pt x="500" y="0"/>
                    </a:moveTo>
                    <a:cubicBezTo>
                      <a:pt x="224" y="0"/>
                      <a:pt x="0" y="225"/>
                      <a:pt x="0" y="500"/>
                    </a:cubicBezTo>
                    <a:cubicBezTo>
                      <a:pt x="0" y="775"/>
                      <a:pt x="224" y="999"/>
                      <a:pt x="500" y="999"/>
                    </a:cubicBezTo>
                    <a:cubicBezTo>
                      <a:pt x="774" y="999"/>
                      <a:pt x="999" y="775"/>
                      <a:pt x="999" y="500"/>
                    </a:cubicBezTo>
                    <a:cubicBezTo>
                      <a:pt x="999" y="225"/>
                      <a:pt x="774" y="0"/>
                      <a:pt x="500" y="0"/>
                    </a:cubicBezTo>
                    <a:close/>
                  </a:path>
                </a:pathLst>
              </a:custGeom>
              <a:solidFill>
                <a:srgbClr val="DDA31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2" name="Google Shape;4007;p35">
                <a:extLst>
                  <a:ext uri="{FF2B5EF4-FFF2-40B4-BE49-F238E27FC236}">
                    <a16:creationId xmlns:a16="http://schemas.microsoft.com/office/drawing/2014/main" id="{02A012DF-7603-2589-41A8-312B93C977E2}"/>
                  </a:ext>
                </a:extLst>
              </p:cNvPr>
              <p:cNvSpPr/>
              <p:nvPr/>
            </p:nvSpPr>
            <p:spPr>
              <a:xfrm>
                <a:off x="2832025" y="3700825"/>
                <a:ext cx="12375" cy="12350"/>
              </a:xfrm>
              <a:custGeom>
                <a:avLst/>
                <a:gdLst/>
                <a:ahLst/>
                <a:cxnLst/>
                <a:rect l="l" t="t" r="r" b="b"/>
                <a:pathLst>
                  <a:path w="495" h="494" extrusionOk="0">
                    <a:moveTo>
                      <a:pt x="247" y="0"/>
                    </a:moveTo>
                    <a:cubicBezTo>
                      <a:pt x="111" y="0"/>
                      <a:pt x="0" y="110"/>
                      <a:pt x="0" y="247"/>
                    </a:cubicBezTo>
                    <a:cubicBezTo>
                      <a:pt x="0" y="384"/>
                      <a:pt x="111" y="493"/>
                      <a:pt x="247" y="493"/>
                    </a:cubicBezTo>
                    <a:cubicBezTo>
                      <a:pt x="384" y="493"/>
                      <a:pt x="494" y="384"/>
                      <a:pt x="494" y="247"/>
                    </a:cubicBezTo>
                    <a:cubicBezTo>
                      <a:pt x="494" y="110"/>
                      <a:pt x="384" y="0"/>
                      <a:pt x="247" y="0"/>
                    </a:cubicBezTo>
                    <a:close/>
                  </a:path>
                </a:pathLst>
              </a:custGeom>
              <a:solidFill>
                <a:srgbClr val="FFD86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3" name="Google Shape;4008;p35">
                <a:extLst>
                  <a:ext uri="{FF2B5EF4-FFF2-40B4-BE49-F238E27FC236}">
                    <a16:creationId xmlns:a16="http://schemas.microsoft.com/office/drawing/2014/main" id="{FF2B8CF9-4F70-E70E-BB5E-BD2D99356E7C}"/>
                  </a:ext>
                </a:extLst>
              </p:cNvPr>
              <p:cNvSpPr/>
              <p:nvPr/>
            </p:nvSpPr>
            <p:spPr>
              <a:xfrm>
                <a:off x="2825725" y="3694525"/>
                <a:ext cx="24950" cy="25000"/>
              </a:xfrm>
              <a:custGeom>
                <a:avLst/>
                <a:gdLst/>
                <a:ahLst/>
                <a:cxnLst/>
                <a:rect l="l" t="t" r="r" b="b"/>
                <a:pathLst>
                  <a:path w="998" h="1000" extrusionOk="0">
                    <a:moveTo>
                      <a:pt x="746" y="499"/>
                    </a:moveTo>
                    <a:lnTo>
                      <a:pt x="499" y="504"/>
                    </a:lnTo>
                    <a:cubicBezTo>
                      <a:pt x="495" y="504"/>
                      <a:pt x="494" y="502"/>
                      <a:pt x="494" y="499"/>
                    </a:cubicBezTo>
                    <a:close/>
                    <a:moveTo>
                      <a:pt x="499" y="1"/>
                    </a:moveTo>
                    <a:cubicBezTo>
                      <a:pt x="224" y="1"/>
                      <a:pt x="1" y="225"/>
                      <a:pt x="1" y="501"/>
                    </a:cubicBezTo>
                    <a:cubicBezTo>
                      <a:pt x="1" y="776"/>
                      <a:pt x="224" y="999"/>
                      <a:pt x="499" y="999"/>
                    </a:cubicBezTo>
                    <a:cubicBezTo>
                      <a:pt x="775" y="999"/>
                      <a:pt x="998" y="774"/>
                      <a:pt x="998" y="501"/>
                    </a:cubicBezTo>
                    <a:cubicBezTo>
                      <a:pt x="998" y="225"/>
                      <a:pt x="775" y="1"/>
                      <a:pt x="499" y="1"/>
                    </a:cubicBezTo>
                    <a:close/>
                  </a:path>
                </a:pathLst>
              </a:custGeom>
              <a:solidFill>
                <a:srgbClr val="DDA31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4" name="Google Shape;4009;p35">
                <a:extLst>
                  <a:ext uri="{FF2B5EF4-FFF2-40B4-BE49-F238E27FC236}">
                    <a16:creationId xmlns:a16="http://schemas.microsoft.com/office/drawing/2014/main" id="{ADBFE02E-0063-67B0-D595-571D57AFEBD1}"/>
                  </a:ext>
                </a:extLst>
              </p:cNvPr>
              <p:cNvSpPr/>
              <p:nvPr/>
            </p:nvSpPr>
            <p:spPr>
              <a:xfrm>
                <a:off x="2800375" y="3722475"/>
                <a:ext cx="12350" cy="12350"/>
              </a:xfrm>
              <a:custGeom>
                <a:avLst/>
                <a:gdLst/>
                <a:ahLst/>
                <a:cxnLst/>
                <a:rect l="l" t="t" r="r" b="b"/>
                <a:pathLst>
                  <a:path w="494" h="494" extrusionOk="0">
                    <a:moveTo>
                      <a:pt x="250" y="1"/>
                    </a:moveTo>
                    <a:cubicBezTo>
                      <a:pt x="249" y="1"/>
                      <a:pt x="248" y="1"/>
                      <a:pt x="248" y="1"/>
                    </a:cubicBezTo>
                    <a:cubicBezTo>
                      <a:pt x="110" y="1"/>
                      <a:pt x="0" y="110"/>
                      <a:pt x="0" y="248"/>
                    </a:cubicBezTo>
                    <a:cubicBezTo>
                      <a:pt x="0" y="384"/>
                      <a:pt x="110" y="494"/>
                      <a:pt x="248" y="494"/>
                    </a:cubicBezTo>
                    <a:cubicBezTo>
                      <a:pt x="384" y="494"/>
                      <a:pt x="493" y="384"/>
                      <a:pt x="493" y="248"/>
                    </a:cubicBezTo>
                    <a:cubicBezTo>
                      <a:pt x="493" y="111"/>
                      <a:pt x="384" y="1"/>
                      <a:pt x="250" y="1"/>
                    </a:cubicBezTo>
                    <a:close/>
                  </a:path>
                </a:pathLst>
              </a:custGeom>
              <a:solidFill>
                <a:srgbClr val="FFD86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5" name="Google Shape;4010;p35">
                <a:extLst>
                  <a:ext uri="{FF2B5EF4-FFF2-40B4-BE49-F238E27FC236}">
                    <a16:creationId xmlns:a16="http://schemas.microsoft.com/office/drawing/2014/main" id="{93F855A0-C690-F46A-5668-3AD62AE56C22}"/>
                  </a:ext>
                </a:extLst>
              </p:cNvPr>
              <p:cNvSpPr/>
              <p:nvPr/>
            </p:nvSpPr>
            <p:spPr>
              <a:xfrm>
                <a:off x="2794025" y="3716150"/>
                <a:ext cx="25025" cy="25000"/>
              </a:xfrm>
              <a:custGeom>
                <a:avLst/>
                <a:gdLst/>
                <a:ahLst/>
                <a:cxnLst/>
                <a:rect l="l" t="t" r="r" b="b"/>
                <a:pathLst>
                  <a:path w="1001" h="1000" extrusionOk="0">
                    <a:moveTo>
                      <a:pt x="746" y="501"/>
                    </a:moveTo>
                    <a:lnTo>
                      <a:pt x="499" y="505"/>
                    </a:lnTo>
                    <a:cubicBezTo>
                      <a:pt x="496" y="505"/>
                      <a:pt x="495" y="504"/>
                      <a:pt x="495" y="501"/>
                    </a:cubicBezTo>
                    <a:close/>
                    <a:moveTo>
                      <a:pt x="499" y="1"/>
                    </a:moveTo>
                    <a:cubicBezTo>
                      <a:pt x="225" y="1"/>
                      <a:pt x="0" y="225"/>
                      <a:pt x="0" y="499"/>
                    </a:cubicBezTo>
                    <a:cubicBezTo>
                      <a:pt x="0" y="775"/>
                      <a:pt x="225" y="999"/>
                      <a:pt x="499" y="999"/>
                    </a:cubicBezTo>
                    <a:cubicBezTo>
                      <a:pt x="774" y="999"/>
                      <a:pt x="1000" y="775"/>
                      <a:pt x="999" y="499"/>
                    </a:cubicBezTo>
                    <a:cubicBezTo>
                      <a:pt x="999" y="225"/>
                      <a:pt x="774" y="1"/>
                      <a:pt x="499" y="1"/>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6" name="Google Shape;4011;p35">
                <a:extLst>
                  <a:ext uri="{FF2B5EF4-FFF2-40B4-BE49-F238E27FC236}">
                    <a16:creationId xmlns:a16="http://schemas.microsoft.com/office/drawing/2014/main" id="{CD3C0A90-A52D-90C1-59FB-77CA54AD746B}"/>
                  </a:ext>
                </a:extLst>
              </p:cNvPr>
              <p:cNvSpPr/>
              <p:nvPr/>
            </p:nvSpPr>
            <p:spPr>
              <a:xfrm>
                <a:off x="2699725" y="3641725"/>
                <a:ext cx="194250" cy="323575"/>
              </a:xfrm>
              <a:custGeom>
                <a:avLst/>
                <a:gdLst/>
                <a:ahLst/>
                <a:cxnLst/>
                <a:rect l="l" t="t" r="r" b="b"/>
                <a:pathLst>
                  <a:path w="7770" h="12943" extrusionOk="0">
                    <a:moveTo>
                      <a:pt x="3769" y="1"/>
                    </a:moveTo>
                    <a:cubicBezTo>
                      <a:pt x="3707" y="1"/>
                      <a:pt x="3647" y="5"/>
                      <a:pt x="3588" y="13"/>
                    </a:cubicBezTo>
                    <a:cubicBezTo>
                      <a:pt x="2744" y="134"/>
                      <a:pt x="2850" y="1191"/>
                      <a:pt x="3259" y="1677"/>
                    </a:cubicBezTo>
                    <a:cubicBezTo>
                      <a:pt x="3502" y="1968"/>
                      <a:pt x="3826" y="2178"/>
                      <a:pt x="4133" y="2400"/>
                    </a:cubicBezTo>
                    <a:cubicBezTo>
                      <a:pt x="4669" y="2785"/>
                      <a:pt x="5190" y="3226"/>
                      <a:pt x="5507" y="3806"/>
                    </a:cubicBezTo>
                    <a:cubicBezTo>
                      <a:pt x="5825" y="4384"/>
                      <a:pt x="5910" y="5128"/>
                      <a:pt x="5580" y="5699"/>
                    </a:cubicBezTo>
                    <a:cubicBezTo>
                      <a:pt x="5362" y="6076"/>
                      <a:pt x="4984" y="6357"/>
                      <a:pt x="4836" y="6765"/>
                    </a:cubicBezTo>
                    <a:cubicBezTo>
                      <a:pt x="4605" y="7402"/>
                      <a:pt x="5009" y="8110"/>
                      <a:pt x="4903" y="8779"/>
                    </a:cubicBezTo>
                    <a:cubicBezTo>
                      <a:pt x="4795" y="9456"/>
                      <a:pt x="4170" y="9959"/>
                      <a:pt x="3507" y="10141"/>
                    </a:cubicBezTo>
                    <a:cubicBezTo>
                      <a:pt x="3190" y="10227"/>
                      <a:pt x="2864" y="10256"/>
                      <a:pt x="2536" y="10256"/>
                    </a:cubicBezTo>
                    <a:cubicBezTo>
                      <a:pt x="2177" y="10256"/>
                      <a:pt x="1814" y="10221"/>
                      <a:pt x="1455" y="10191"/>
                    </a:cubicBezTo>
                    <a:cubicBezTo>
                      <a:pt x="1325" y="10179"/>
                      <a:pt x="1193" y="10169"/>
                      <a:pt x="1062" y="10169"/>
                    </a:cubicBezTo>
                    <a:cubicBezTo>
                      <a:pt x="882" y="10169"/>
                      <a:pt x="705" y="10189"/>
                      <a:pt x="538" y="10252"/>
                    </a:cubicBezTo>
                    <a:cubicBezTo>
                      <a:pt x="248" y="10363"/>
                      <a:pt x="1" y="10647"/>
                      <a:pt x="35" y="10954"/>
                    </a:cubicBezTo>
                    <a:cubicBezTo>
                      <a:pt x="51" y="11107"/>
                      <a:pt x="133" y="11243"/>
                      <a:pt x="171" y="11392"/>
                    </a:cubicBezTo>
                    <a:cubicBezTo>
                      <a:pt x="200" y="11499"/>
                      <a:pt x="205" y="11611"/>
                      <a:pt x="237" y="11718"/>
                    </a:cubicBezTo>
                    <a:cubicBezTo>
                      <a:pt x="329" y="12035"/>
                      <a:pt x="619" y="12246"/>
                      <a:pt x="890" y="12435"/>
                    </a:cubicBezTo>
                    <a:cubicBezTo>
                      <a:pt x="1163" y="12623"/>
                      <a:pt x="1443" y="12816"/>
                      <a:pt x="1762" y="12901"/>
                    </a:cubicBezTo>
                    <a:cubicBezTo>
                      <a:pt x="1864" y="12928"/>
                      <a:pt x="1972" y="12943"/>
                      <a:pt x="2080" y="12943"/>
                    </a:cubicBezTo>
                    <a:cubicBezTo>
                      <a:pt x="2308" y="12943"/>
                      <a:pt x="2534" y="12876"/>
                      <a:pt x="2697" y="12721"/>
                    </a:cubicBezTo>
                    <a:cubicBezTo>
                      <a:pt x="2839" y="12584"/>
                      <a:pt x="2921" y="12394"/>
                      <a:pt x="3061" y="12253"/>
                    </a:cubicBezTo>
                    <a:cubicBezTo>
                      <a:pt x="3326" y="11988"/>
                      <a:pt x="3737" y="11949"/>
                      <a:pt x="4105" y="11864"/>
                    </a:cubicBezTo>
                    <a:cubicBezTo>
                      <a:pt x="4916" y="11677"/>
                      <a:pt x="5637" y="11175"/>
                      <a:pt x="6171" y="10536"/>
                    </a:cubicBezTo>
                    <a:cubicBezTo>
                      <a:pt x="6705" y="9897"/>
                      <a:pt x="7066" y="9127"/>
                      <a:pt x="7303" y="8327"/>
                    </a:cubicBezTo>
                    <a:cubicBezTo>
                      <a:pt x="7693" y="7026"/>
                      <a:pt x="7769" y="5626"/>
                      <a:pt x="7471" y="4300"/>
                    </a:cubicBezTo>
                    <a:cubicBezTo>
                      <a:pt x="7171" y="2976"/>
                      <a:pt x="6491" y="1732"/>
                      <a:pt x="5497" y="806"/>
                    </a:cubicBezTo>
                    <a:cubicBezTo>
                      <a:pt x="5084" y="422"/>
                      <a:pt x="4387" y="1"/>
                      <a:pt x="3769" y="1"/>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7" name="Google Shape;4012;p35">
                <a:extLst>
                  <a:ext uri="{FF2B5EF4-FFF2-40B4-BE49-F238E27FC236}">
                    <a16:creationId xmlns:a16="http://schemas.microsoft.com/office/drawing/2014/main" id="{EE748F47-A327-23A1-2BE3-A71C9BD28619}"/>
                  </a:ext>
                </a:extLst>
              </p:cNvPr>
              <p:cNvSpPr/>
              <p:nvPr/>
            </p:nvSpPr>
            <p:spPr>
              <a:xfrm>
                <a:off x="2532450" y="3819500"/>
                <a:ext cx="437150" cy="184700"/>
              </a:xfrm>
              <a:custGeom>
                <a:avLst/>
                <a:gdLst/>
                <a:ahLst/>
                <a:cxnLst/>
                <a:rect l="l" t="t" r="r" b="b"/>
                <a:pathLst>
                  <a:path w="17486" h="7388" extrusionOk="0">
                    <a:moveTo>
                      <a:pt x="2837" y="0"/>
                    </a:moveTo>
                    <a:lnTo>
                      <a:pt x="2837" y="0"/>
                    </a:lnTo>
                    <a:cubicBezTo>
                      <a:pt x="2446" y="1668"/>
                      <a:pt x="1355" y="3046"/>
                      <a:pt x="0" y="4061"/>
                    </a:cubicBezTo>
                    <a:cubicBezTo>
                      <a:pt x="787" y="4858"/>
                      <a:pt x="1735" y="5497"/>
                      <a:pt x="2769" y="5929"/>
                    </a:cubicBezTo>
                    <a:cubicBezTo>
                      <a:pt x="3338" y="4799"/>
                      <a:pt x="3908" y="3669"/>
                      <a:pt x="4477" y="2539"/>
                    </a:cubicBezTo>
                    <a:lnTo>
                      <a:pt x="4477" y="2539"/>
                    </a:lnTo>
                    <a:cubicBezTo>
                      <a:pt x="4047" y="3779"/>
                      <a:pt x="3617" y="5020"/>
                      <a:pt x="3185" y="6263"/>
                    </a:cubicBezTo>
                    <a:cubicBezTo>
                      <a:pt x="4135" y="6719"/>
                      <a:pt x="5172" y="6989"/>
                      <a:pt x="6223" y="7057"/>
                    </a:cubicBezTo>
                    <a:lnTo>
                      <a:pt x="7918" y="3174"/>
                    </a:lnTo>
                    <a:lnTo>
                      <a:pt x="7918" y="3174"/>
                    </a:lnTo>
                    <a:cubicBezTo>
                      <a:pt x="7834" y="4493"/>
                      <a:pt x="7750" y="5814"/>
                      <a:pt x="7666" y="7134"/>
                    </a:cubicBezTo>
                    <a:cubicBezTo>
                      <a:pt x="8224" y="7303"/>
                      <a:pt x="8806" y="7388"/>
                      <a:pt x="9387" y="7388"/>
                    </a:cubicBezTo>
                    <a:cubicBezTo>
                      <a:pt x="9967" y="7388"/>
                      <a:pt x="10546" y="7304"/>
                      <a:pt x="11101" y="7137"/>
                    </a:cubicBezTo>
                    <a:cubicBezTo>
                      <a:pt x="10918" y="5835"/>
                      <a:pt x="10793" y="4523"/>
                      <a:pt x="10727" y="3210"/>
                    </a:cubicBezTo>
                    <a:lnTo>
                      <a:pt x="10727" y="3210"/>
                    </a:lnTo>
                    <a:cubicBezTo>
                      <a:pt x="11188" y="4391"/>
                      <a:pt x="11649" y="5574"/>
                      <a:pt x="12109" y="6754"/>
                    </a:cubicBezTo>
                    <a:cubicBezTo>
                      <a:pt x="13121" y="6537"/>
                      <a:pt x="14085" y="6101"/>
                      <a:pt x="14919" y="5487"/>
                    </a:cubicBezTo>
                    <a:cubicBezTo>
                      <a:pt x="14283" y="4406"/>
                      <a:pt x="13646" y="3324"/>
                      <a:pt x="13009" y="2243"/>
                    </a:cubicBezTo>
                    <a:lnTo>
                      <a:pt x="13009" y="2243"/>
                    </a:lnTo>
                    <a:cubicBezTo>
                      <a:pt x="13774" y="3199"/>
                      <a:pt x="14607" y="4098"/>
                      <a:pt x="15500" y="4935"/>
                    </a:cubicBezTo>
                    <a:cubicBezTo>
                      <a:pt x="16230" y="4652"/>
                      <a:pt x="16908" y="4232"/>
                      <a:pt x="17486" y="3703"/>
                    </a:cubicBezTo>
                    <a:cubicBezTo>
                      <a:pt x="16551" y="2514"/>
                      <a:pt x="15619" y="1327"/>
                      <a:pt x="14685" y="138"/>
                    </a:cubicBezTo>
                    <a:cubicBezTo>
                      <a:pt x="13894" y="803"/>
                      <a:pt x="12803" y="965"/>
                      <a:pt x="11773" y="1063"/>
                    </a:cubicBezTo>
                    <a:cubicBezTo>
                      <a:pt x="10800" y="1155"/>
                      <a:pt x="9821" y="1212"/>
                      <a:pt x="8842" y="1212"/>
                    </a:cubicBezTo>
                    <a:cubicBezTo>
                      <a:pt x="7912" y="1212"/>
                      <a:pt x="6983" y="1160"/>
                      <a:pt x="6061" y="1036"/>
                    </a:cubicBezTo>
                    <a:cubicBezTo>
                      <a:pt x="5585" y="972"/>
                      <a:pt x="5114" y="888"/>
                      <a:pt x="4646" y="782"/>
                    </a:cubicBezTo>
                    <a:cubicBezTo>
                      <a:pt x="4324" y="709"/>
                      <a:pt x="3983" y="624"/>
                      <a:pt x="3668" y="539"/>
                    </a:cubicBezTo>
                    <a:cubicBezTo>
                      <a:pt x="3546" y="505"/>
                      <a:pt x="2801" y="154"/>
                      <a:pt x="2837" y="0"/>
                    </a:cubicBezTo>
                    <a:close/>
                  </a:path>
                </a:pathLst>
              </a:custGeom>
              <a:solidFill>
                <a:srgbClr val="AEE5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8" name="Google Shape;4013;p35">
                <a:extLst>
                  <a:ext uri="{FF2B5EF4-FFF2-40B4-BE49-F238E27FC236}">
                    <a16:creationId xmlns:a16="http://schemas.microsoft.com/office/drawing/2014/main" id="{0D89A6F9-88CE-9DCE-85D5-30A9037F4D7E}"/>
                  </a:ext>
                </a:extLst>
              </p:cNvPr>
              <p:cNvSpPr/>
              <p:nvPr/>
            </p:nvSpPr>
            <p:spPr>
              <a:xfrm>
                <a:off x="2525088" y="3812425"/>
                <a:ext cx="451950" cy="198650"/>
              </a:xfrm>
              <a:custGeom>
                <a:avLst/>
                <a:gdLst/>
                <a:ahLst/>
                <a:cxnLst/>
                <a:rect l="l" t="t" r="r" b="b"/>
                <a:pathLst>
                  <a:path w="18078" h="7946" extrusionOk="0">
                    <a:moveTo>
                      <a:pt x="3262" y="803"/>
                    </a:moveTo>
                    <a:cubicBezTo>
                      <a:pt x="3546" y="978"/>
                      <a:pt x="3871" y="1086"/>
                      <a:pt x="3877" y="1087"/>
                    </a:cubicBezTo>
                    <a:cubicBezTo>
                      <a:pt x="4197" y="1175"/>
                      <a:pt x="4539" y="1261"/>
                      <a:pt x="4867" y="1334"/>
                    </a:cubicBezTo>
                    <a:cubicBezTo>
                      <a:pt x="5327" y="1440"/>
                      <a:pt x="5812" y="1526"/>
                      <a:pt x="6307" y="1594"/>
                    </a:cubicBezTo>
                    <a:cubicBezTo>
                      <a:pt x="7198" y="1714"/>
                      <a:pt x="8122" y="1774"/>
                      <a:pt x="9119" y="1774"/>
                    </a:cubicBezTo>
                    <a:cubicBezTo>
                      <a:pt x="10035" y="1774"/>
                      <a:pt x="11013" y="1723"/>
                      <a:pt x="12083" y="1623"/>
                    </a:cubicBezTo>
                    <a:cubicBezTo>
                      <a:pt x="13025" y="1533"/>
                      <a:pt x="14084" y="1388"/>
                      <a:pt x="14919" y="807"/>
                    </a:cubicBezTo>
                    <a:lnTo>
                      <a:pt x="17387" y="3948"/>
                    </a:lnTo>
                    <a:cubicBezTo>
                      <a:pt x="16921" y="4339"/>
                      <a:pt x="16405" y="4655"/>
                      <a:pt x="15844" y="4891"/>
                    </a:cubicBezTo>
                    <a:cubicBezTo>
                      <a:pt x="15012" y="4100"/>
                      <a:pt x="14226" y="3245"/>
                      <a:pt x="13509" y="2350"/>
                    </a:cubicBezTo>
                    <a:cubicBezTo>
                      <a:pt x="13454" y="2282"/>
                      <a:pt x="13374" y="2246"/>
                      <a:pt x="13292" y="2246"/>
                    </a:cubicBezTo>
                    <a:cubicBezTo>
                      <a:pt x="13237" y="2246"/>
                      <a:pt x="13182" y="2262"/>
                      <a:pt x="13134" y="2295"/>
                    </a:cubicBezTo>
                    <a:cubicBezTo>
                      <a:pt x="13013" y="2377"/>
                      <a:pt x="12978" y="2539"/>
                      <a:pt x="13053" y="2665"/>
                    </a:cubicBezTo>
                    <a:lnTo>
                      <a:pt x="14833" y="5688"/>
                    </a:lnTo>
                    <a:cubicBezTo>
                      <a:pt x="14147" y="6157"/>
                      <a:pt x="13370" y="6508"/>
                      <a:pt x="12564" y="6709"/>
                    </a:cubicBezTo>
                    <a:lnTo>
                      <a:pt x="11270" y="3390"/>
                    </a:lnTo>
                    <a:cubicBezTo>
                      <a:pt x="11228" y="3282"/>
                      <a:pt x="11123" y="3212"/>
                      <a:pt x="11010" y="3212"/>
                    </a:cubicBezTo>
                    <a:cubicBezTo>
                      <a:pt x="10991" y="3212"/>
                      <a:pt x="10971" y="3214"/>
                      <a:pt x="10952" y="3218"/>
                    </a:cubicBezTo>
                    <a:cubicBezTo>
                      <a:pt x="10819" y="3248"/>
                      <a:pt x="10725" y="3368"/>
                      <a:pt x="10732" y="3505"/>
                    </a:cubicBezTo>
                    <a:cubicBezTo>
                      <a:pt x="10793" y="4741"/>
                      <a:pt x="10908" y="5986"/>
                      <a:pt x="11073" y="7215"/>
                    </a:cubicBezTo>
                    <a:cubicBezTo>
                      <a:pt x="10617" y="7331"/>
                      <a:pt x="10146" y="7389"/>
                      <a:pt x="9674" y="7389"/>
                    </a:cubicBezTo>
                    <a:cubicBezTo>
                      <a:pt x="9191" y="7389"/>
                      <a:pt x="8707" y="7328"/>
                      <a:pt x="8241" y="7207"/>
                    </a:cubicBezTo>
                    <a:lnTo>
                      <a:pt x="8476" y="3468"/>
                    </a:lnTo>
                    <a:cubicBezTo>
                      <a:pt x="8483" y="3333"/>
                      <a:pt x="8395" y="3212"/>
                      <a:pt x="8263" y="3180"/>
                    </a:cubicBezTo>
                    <a:cubicBezTo>
                      <a:pt x="8242" y="3174"/>
                      <a:pt x="8220" y="3172"/>
                      <a:pt x="8199" y="3172"/>
                    </a:cubicBezTo>
                    <a:cubicBezTo>
                      <a:pt x="8090" y="3172"/>
                      <a:pt x="7989" y="3236"/>
                      <a:pt x="7944" y="3340"/>
                    </a:cubicBezTo>
                    <a:lnTo>
                      <a:pt x="6330" y="7042"/>
                    </a:lnTo>
                    <a:cubicBezTo>
                      <a:pt x="5468" y="6965"/>
                      <a:pt x="4606" y="6743"/>
                      <a:pt x="3813" y="6394"/>
                    </a:cubicBezTo>
                    <a:lnTo>
                      <a:pt x="5022" y="2908"/>
                    </a:lnTo>
                    <a:cubicBezTo>
                      <a:pt x="5070" y="2769"/>
                      <a:pt x="5002" y="2617"/>
                      <a:pt x="4867" y="2560"/>
                    </a:cubicBezTo>
                    <a:cubicBezTo>
                      <a:pt x="4832" y="2545"/>
                      <a:pt x="4795" y="2538"/>
                      <a:pt x="4759" y="2538"/>
                    </a:cubicBezTo>
                    <a:cubicBezTo>
                      <a:pt x="4656" y="2538"/>
                      <a:pt x="4559" y="2595"/>
                      <a:pt x="4510" y="2691"/>
                    </a:cubicBezTo>
                    <a:lnTo>
                      <a:pt x="2918" y="5849"/>
                    </a:lnTo>
                    <a:cubicBezTo>
                      <a:pt x="2110" y="5481"/>
                      <a:pt x="1353" y="4974"/>
                      <a:pt x="704" y="4366"/>
                    </a:cubicBezTo>
                    <a:cubicBezTo>
                      <a:pt x="1966" y="3356"/>
                      <a:pt x="2841" y="2136"/>
                      <a:pt x="3262" y="803"/>
                    </a:cubicBezTo>
                    <a:close/>
                    <a:moveTo>
                      <a:pt x="3119" y="0"/>
                    </a:moveTo>
                    <a:cubicBezTo>
                      <a:pt x="2993" y="0"/>
                      <a:pt x="2879" y="89"/>
                      <a:pt x="2849" y="217"/>
                    </a:cubicBezTo>
                    <a:cubicBezTo>
                      <a:pt x="2414" y="2077"/>
                      <a:pt x="1123" y="3366"/>
                      <a:pt x="116" y="4118"/>
                    </a:cubicBezTo>
                    <a:cubicBezTo>
                      <a:pt x="52" y="4167"/>
                      <a:pt x="11" y="4241"/>
                      <a:pt x="6" y="4322"/>
                    </a:cubicBezTo>
                    <a:cubicBezTo>
                      <a:pt x="1" y="4401"/>
                      <a:pt x="29" y="4481"/>
                      <a:pt x="86" y="4538"/>
                    </a:cubicBezTo>
                    <a:cubicBezTo>
                      <a:pt x="894" y="5356"/>
                      <a:pt x="1883" y="6023"/>
                      <a:pt x="2945" y="6466"/>
                    </a:cubicBezTo>
                    <a:cubicBezTo>
                      <a:pt x="2979" y="6480"/>
                      <a:pt x="3014" y="6487"/>
                      <a:pt x="3050" y="6487"/>
                    </a:cubicBezTo>
                    <a:cubicBezTo>
                      <a:pt x="3108" y="6487"/>
                      <a:pt x="3165" y="6469"/>
                      <a:pt x="3212" y="6435"/>
                    </a:cubicBezTo>
                    <a:lnTo>
                      <a:pt x="3212" y="6435"/>
                    </a:lnTo>
                    <a:lnTo>
                      <a:pt x="3208" y="6449"/>
                    </a:lnTo>
                    <a:cubicBezTo>
                      <a:pt x="3161" y="6586"/>
                      <a:pt x="3222" y="6732"/>
                      <a:pt x="3350" y="6793"/>
                    </a:cubicBezTo>
                    <a:cubicBezTo>
                      <a:pt x="4324" y="7262"/>
                      <a:pt x="5411" y="7546"/>
                      <a:pt x="6491" y="7613"/>
                    </a:cubicBezTo>
                    <a:cubicBezTo>
                      <a:pt x="6495" y="7613"/>
                      <a:pt x="6500" y="7613"/>
                      <a:pt x="6504" y="7613"/>
                    </a:cubicBezTo>
                    <a:cubicBezTo>
                      <a:pt x="6613" y="7613"/>
                      <a:pt x="6717" y="7549"/>
                      <a:pt x="6762" y="7447"/>
                    </a:cubicBezTo>
                    <a:lnTo>
                      <a:pt x="7824" y="5013"/>
                    </a:lnTo>
                    <a:lnTo>
                      <a:pt x="7672" y="7395"/>
                    </a:lnTo>
                    <a:cubicBezTo>
                      <a:pt x="7665" y="7525"/>
                      <a:pt x="7748" y="7641"/>
                      <a:pt x="7870" y="7680"/>
                    </a:cubicBezTo>
                    <a:cubicBezTo>
                      <a:pt x="8451" y="7857"/>
                      <a:pt x="9063" y="7945"/>
                      <a:pt x="9674" y="7945"/>
                    </a:cubicBezTo>
                    <a:cubicBezTo>
                      <a:pt x="10279" y="7945"/>
                      <a:pt x="10887" y="7858"/>
                      <a:pt x="11464" y="7682"/>
                    </a:cubicBezTo>
                    <a:cubicBezTo>
                      <a:pt x="11594" y="7643"/>
                      <a:pt x="11678" y="7513"/>
                      <a:pt x="11658" y="7377"/>
                    </a:cubicBezTo>
                    <a:cubicBezTo>
                      <a:pt x="11562" y="6689"/>
                      <a:pt x="11481" y="5993"/>
                      <a:pt x="11417" y="5297"/>
                    </a:cubicBezTo>
                    <a:lnTo>
                      <a:pt x="11417" y="5297"/>
                    </a:lnTo>
                    <a:lnTo>
                      <a:pt x="12133" y="7135"/>
                    </a:lnTo>
                    <a:cubicBezTo>
                      <a:pt x="12175" y="7243"/>
                      <a:pt x="12280" y="7312"/>
                      <a:pt x="12393" y="7312"/>
                    </a:cubicBezTo>
                    <a:cubicBezTo>
                      <a:pt x="12412" y="7312"/>
                      <a:pt x="12431" y="7310"/>
                      <a:pt x="12451" y="7306"/>
                    </a:cubicBezTo>
                    <a:cubicBezTo>
                      <a:pt x="13496" y="7080"/>
                      <a:pt x="14505" y="6626"/>
                      <a:pt x="15368" y="5991"/>
                    </a:cubicBezTo>
                    <a:cubicBezTo>
                      <a:pt x="15483" y="5905"/>
                      <a:pt x="15515" y="5746"/>
                      <a:pt x="15442" y="5624"/>
                    </a:cubicBezTo>
                    <a:lnTo>
                      <a:pt x="14956" y="4799"/>
                    </a:lnTo>
                    <a:lnTo>
                      <a:pt x="14956" y="4799"/>
                    </a:lnTo>
                    <a:cubicBezTo>
                      <a:pt x="15165" y="5008"/>
                      <a:pt x="15378" y="5214"/>
                      <a:pt x="15593" y="5417"/>
                    </a:cubicBezTo>
                    <a:cubicBezTo>
                      <a:pt x="15646" y="5466"/>
                      <a:pt x="15715" y="5492"/>
                      <a:pt x="15785" y="5492"/>
                    </a:cubicBezTo>
                    <a:cubicBezTo>
                      <a:pt x="15818" y="5492"/>
                      <a:pt x="15852" y="5486"/>
                      <a:pt x="15884" y="5474"/>
                    </a:cubicBezTo>
                    <a:cubicBezTo>
                      <a:pt x="16651" y="5175"/>
                      <a:pt x="17350" y="4743"/>
                      <a:pt x="17956" y="4188"/>
                    </a:cubicBezTo>
                    <a:cubicBezTo>
                      <a:pt x="18063" y="4090"/>
                      <a:pt x="18077" y="3927"/>
                      <a:pt x="17986" y="3812"/>
                    </a:cubicBezTo>
                    <a:lnTo>
                      <a:pt x="15187" y="246"/>
                    </a:lnTo>
                    <a:cubicBezTo>
                      <a:pt x="15141" y="188"/>
                      <a:pt x="15071" y="148"/>
                      <a:pt x="14996" y="141"/>
                    </a:cubicBezTo>
                    <a:cubicBezTo>
                      <a:pt x="14987" y="140"/>
                      <a:pt x="14977" y="140"/>
                      <a:pt x="14968" y="140"/>
                    </a:cubicBezTo>
                    <a:cubicBezTo>
                      <a:pt x="14903" y="140"/>
                      <a:pt x="14838" y="164"/>
                      <a:pt x="14789" y="205"/>
                    </a:cubicBezTo>
                    <a:cubicBezTo>
                      <a:pt x="14049" y="829"/>
                      <a:pt x="12976" y="976"/>
                      <a:pt x="12030" y="1067"/>
                    </a:cubicBezTo>
                    <a:cubicBezTo>
                      <a:pt x="10982" y="1167"/>
                      <a:pt x="10024" y="1216"/>
                      <a:pt x="9128" y="1216"/>
                    </a:cubicBezTo>
                    <a:cubicBezTo>
                      <a:pt x="8152" y="1216"/>
                      <a:pt x="7249" y="1157"/>
                      <a:pt x="6381" y="1040"/>
                    </a:cubicBezTo>
                    <a:cubicBezTo>
                      <a:pt x="5903" y="974"/>
                      <a:pt x="5434" y="891"/>
                      <a:pt x="4989" y="789"/>
                    </a:cubicBezTo>
                    <a:cubicBezTo>
                      <a:pt x="4668" y="717"/>
                      <a:pt x="4334" y="633"/>
                      <a:pt x="4023" y="550"/>
                    </a:cubicBezTo>
                    <a:cubicBezTo>
                      <a:pt x="3908" y="515"/>
                      <a:pt x="3505" y="309"/>
                      <a:pt x="3387" y="204"/>
                    </a:cubicBezTo>
                    <a:cubicBezTo>
                      <a:pt x="3360" y="110"/>
                      <a:pt x="3285" y="32"/>
                      <a:pt x="3182" y="8"/>
                    </a:cubicBezTo>
                    <a:cubicBezTo>
                      <a:pt x="3161" y="3"/>
                      <a:pt x="3140" y="0"/>
                      <a:pt x="3119"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49" name="Google Shape;4014;p35">
                <a:extLst>
                  <a:ext uri="{FF2B5EF4-FFF2-40B4-BE49-F238E27FC236}">
                    <a16:creationId xmlns:a16="http://schemas.microsoft.com/office/drawing/2014/main" id="{9D92E269-6078-4204-9F11-C28CB9867F0A}"/>
                  </a:ext>
                </a:extLst>
              </p:cNvPr>
              <p:cNvSpPr/>
              <p:nvPr/>
            </p:nvSpPr>
            <p:spPr>
              <a:xfrm>
                <a:off x="2837188" y="3745300"/>
                <a:ext cx="149250" cy="75100"/>
              </a:xfrm>
              <a:custGeom>
                <a:avLst/>
                <a:gdLst/>
                <a:ahLst/>
                <a:cxnLst/>
                <a:rect l="l" t="t" r="r" b="b"/>
                <a:pathLst>
                  <a:path w="5970" h="3004" extrusionOk="0">
                    <a:moveTo>
                      <a:pt x="2826" y="1"/>
                    </a:moveTo>
                    <a:cubicBezTo>
                      <a:pt x="2564" y="1"/>
                      <a:pt x="2303" y="28"/>
                      <a:pt x="2048" y="83"/>
                    </a:cubicBezTo>
                    <a:cubicBezTo>
                      <a:pt x="1897" y="116"/>
                      <a:pt x="1803" y="262"/>
                      <a:pt x="1835" y="414"/>
                    </a:cubicBezTo>
                    <a:cubicBezTo>
                      <a:pt x="1863" y="545"/>
                      <a:pt x="1977" y="634"/>
                      <a:pt x="2106" y="634"/>
                    </a:cubicBezTo>
                    <a:cubicBezTo>
                      <a:pt x="2125" y="634"/>
                      <a:pt x="2145" y="632"/>
                      <a:pt x="2166" y="627"/>
                    </a:cubicBezTo>
                    <a:cubicBezTo>
                      <a:pt x="2383" y="580"/>
                      <a:pt x="2605" y="557"/>
                      <a:pt x="2828" y="557"/>
                    </a:cubicBezTo>
                    <a:cubicBezTo>
                      <a:pt x="3499" y="557"/>
                      <a:pt x="4172" y="768"/>
                      <a:pt x="4715" y="1163"/>
                    </a:cubicBezTo>
                    <a:cubicBezTo>
                      <a:pt x="5035" y="1396"/>
                      <a:pt x="5323" y="1787"/>
                      <a:pt x="5201" y="2092"/>
                    </a:cubicBezTo>
                    <a:cubicBezTo>
                      <a:pt x="5100" y="2343"/>
                      <a:pt x="4766" y="2449"/>
                      <a:pt x="4438" y="2449"/>
                    </a:cubicBezTo>
                    <a:cubicBezTo>
                      <a:pt x="4393" y="2449"/>
                      <a:pt x="4348" y="2447"/>
                      <a:pt x="4303" y="2443"/>
                    </a:cubicBezTo>
                    <a:cubicBezTo>
                      <a:pt x="3833" y="2404"/>
                      <a:pt x="3387" y="2235"/>
                      <a:pt x="2913" y="2059"/>
                    </a:cubicBezTo>
                    <a:cubicBezTo>
                      <a:pt x="2737" y="1995"/>
                      <a:pt x="2562" y="1930"/>
                      <a:pt x="2387" y="1872"/>
                    </a:cubicBezTo>
                    <a:cubicBezTo>
                      <a:pt x="1916" y="1714"/>
                      <a:pt x="1493" y="1636"/>
                      <a:pt x="1113" y="1636"/>
                    </a:cubicBezTo>
                    <a:cubicBezTo>
                      <a:pt x="760" y="1636"/>
                      <a:pt x="444" y="1704"/>
                      <a:pt x="160" y="1839"/>
                    </a:cubicBezTo>
                    <a:cubicBezTo>
                      <a:pt x="65" y="1886"/>
                      <a:pt x="2" y="1981"/>
                      <a:pt x="2" y="2088"/>
                    </a:cubicBezTo>
                    <a:cubicBezTo>
                      <a:pt x="1" y="2194"/>
                      <a:pt x="60" y="2291"/>
                      <a:pt x="157" y="2339"/>
                    </a:cubicBezTo>
                    <a:cubicBezTo>
                      <a:pt x="386" y="2453"/>
                      <a:pt x="641" y="2510"/>
                      <a:pt x="895" y="2510"/>
                    </a:cubicBezTo>
                    <a:cubicBezTo>
                      <a:pt x="1134" y="2510"/>
                      <a:pt x="1374" y="2459"/>
                      <a:pt x="1593" y="2358"/>
                    </a:cubicBezTo>
                    <a:cubicBezTo>
                      <a:pt x="1641" y="2335"/>
                      <a:pt x="1680" y="2301"/>
                      <a:pt x="1708" y="2258"/>
                    </a:cubicBezTo>
                    <a:cubicBezTo>
                      <a:pt x="1866" y="2292"/>
                      <a:pt x="2033" y="2339"/>
                      <a:pt x="2210" y="2397"/>
                    </a:cubicBezTo>
                    <a:cubicBezTo>
                      <a:pt x="2380" y="2454"/>
                      <a:pt x="2549" y="2518"/>
                      <a:pt x="2717" y="2581"/>
                    </a:cubicBezTo>
                    <a:cubicBezTo>
                      <a:pt x="3205" y="2762"/>
                      <a:pt x="3710" y="2951"/>
                      <a:pt x="4255" y="2997"/>
                    </a:cubicBezTo>
                    <a:cubicBezTo>
                      <a:pt x="4312" y="3002"/>
                      <a:pt x="4369" y="3004"/>
                      <a:pt x="4427" y="3004"/>
                    </a:cubicBezTo>
                    <a:cubicBezTo>
                      <a:pt x="4924" y="3004"/>
                      <a:pt x="5506" y="2823"/>
                      <a:pt x="5720" y="2298"/>
                    </a:cubicBezTo>
                    <a:cubicBezTo>
                      <a:pt x="5970" y="1673"/>
                      <a:pt x="5512" y="1054"/>
                      <a:pt x="5043" y="713"/>
                    </a:cubicBezTo>
                    <a:cubicBezTo>
                      <a:pt x="4405" y="248"/>
                      <a:pt x="3615" y="1"/>
                      <a:pt x="282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0" name="Google Shape;4015;p35">
                <a:extLst>
                  <a:ext uri="{FF2B5EF4-FFF2-40B4-BE49-F238E27FC236}">
                    <a16:creationId xmlns:a16="http://schemas.microsoft.com/office/drawing/2014/main" id="{98525B1D-CBD1-E841-C25C-D2DE82F860F2}"/>
                  </a:ext>
                </a:extLst>
              </p:cNvPr>
              <p:cNvSpPr/>
              <p:nvPr/>
            </p:nvSpPr>
            <p:spPr>
              <a:xfrm>
                <a:off x="2660150" y="3693250"/>
                <a:ext cx="19700" cy="19675"/>
              </a:xfrm>
              <a:custGeom>
                <a:avLst/>
                <a:gdLst/>
                <a:ahLst/>
                <a:cxnLst/>
                <a:rect l="l" t="t" r="r" b="b"/>
                <a:pathLst>
                  <a:path w="788" h="787" extrusionOk="0">
                    <a:moveTo>
                      <a:pt x="395" y="1"/>
                    </a:moveTo>
                    <a:cubicBezTo>
                      <a:pt x="178" y="1"/>
                      <a:pt x="2" y="175"/>
                      <a:pt x="0" y="391"/>
                    </a:cubicBezTo>
                    <a:cubicBezTo>
                      <a:pt x="0" y="609"/>
                      <a:pt x="175" y="786"/>
                      <a:pt x="391" y="786"/>
                    </a:cubicBezTo>
                    <a:cubicBezTo>
                      <a:pt x="392" y="786"/>
                      <a:pt x="393" y="786"/>
                      <a:pt x="393" y="786"/>
                    </a:cubicBezTo>
                    <a:cubicBezTo>
                      <a:pt x="610" y="786"/>
                      <a:pt x="786" y="611"/>
                      <a:pt x="786" y="396"/>
                    </a:cubicBezTo>
                    <a:cubicBezTo>
                      <a:pt x="787" y="178"/>
                      <a:pt x="611" y="1"/>
                      <a:pt x="395"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1" name="Google Shape;4016;p35">
                <a:extLst>
                  <a:ext uri="{FF2B5EF4-FFF2-40B4-BE49-F238E27FC236}">
                    <a16:creationId xmlns:a16="http://schemas.microsoft.com/office/drawing/2014/main" id="{0DAF916A-06A7-6964-9316-1ED39104C8C0}"/>
                  </a:ext>
                </a:extLst>
              </p:cNvPr>
              <p:cNvSpPr/>
              <p:nvPr/>
            </p:nvSpPr>
            <p:spPr>
              <a:xfrm>
                <a:off x="2740075" y="3691300"/>
                <a:ext cx="19700" cy="19675"/>
              </a:xfrm>
              <a:custGeom>
                <a:avLst/>
                <a:gdLst/>
                <a:ahLst/>
                <a:cxnLst/>
                <a:rect l="l" t="t" r="r" b="b"/>
                <a:pathLst>
                  <a:path w="788" h="787" extrusionOk="0">
                    <a:moveTo>
                      <a:pt x="395" y="1"/>
                    </a:moveTo>
                    <a:cubicBezTo>
                      <a:pt x="178" y="1"/>
                      <a:pt x="3" y="175"/>
                      <a:pt x="1" y="391"/>
                    </a:cubicBezTo>
                    <a:cubicBezTo>
                      <a:pt x="1" y="608"/>
                      <a:pt x="175" y="783"/>
                      <a:pt x="391" y="786"/>
                    </a:cubicBezTo>
                    <a:cubicBezTo>
                      <a:pt x="392" y="786"/>
                      <a:pt x="393" y="786"/>
                      <a:pt x="394" y="786"/>
                    </a:cubicBezTo>
                    <a:cubicBezTo>
                      <a:pt x="610" y="786"/>
                      <a:pt x="785" y="610"/>
                      <a:pt x="786" y="395"/>
                    </a:cubicBezTo>
                    <a:cubicBezTo>
                      <a:pt x="787" y="178"/>
                      <a:pt x="611" y="3"/>
                      <a:pt x="395"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2" name="Google Shape;4017;p35">
                <a:extLst>
                  <a:ext uri="{FF2B5EF4-FFF2-40B4-BE49-F238E27FC236}">
                    <a16:creationId xmlns:a16="http://schemas.microsoft.com/office/drawing/2014/main" id="{750CE1E5-A380-FCE5-7BFE-B5110FCBAEDE}"/>
                  </a:ext>
                </a:extLst>
              </p:cNvPr>
              <p:cNvSpPr/>
              <p:nvPr/>
            </p:nvSpPr>
            <p:spPr>
              <a:xfrm>
                <a:off x="2691775" y="3703550"/>
                <a:ext cx="36600" cy="23000"/>
              </a:xfrm>
              <a:custGeom>
                <a:avLst/>
                <a:gdLst/>
                <a:ahLst/>
                <a:cxnLst/>
                <a:rect l="l" t="t" r="r" b="b"/>
                <a:pathLst>
                  <a:path w="1464" h="920" extrusionOk="0">
                    <a:moveTo>
                      <a:pt x="196" y="0"/>
                    </a:moveTo>
                    <a:cubicBezTo>
                      <a:pt x="191" y="0"/>
                      <a:pt x="187" y="0"/>
                      <a:pt x="183" y="1"/>
                    </a:cubicBezTo>
                    <a:cubicBezTo>
                      <a:pt x="77" y="8"/>
                      <a:pt x="1" y="99"/>
                      <a:pt x="8" y="202"/>
                    </a:cubicBezTo>
                    <a:cubicBezTo>
                      <a:pt x="39" y="610"/>
                      <a:pt x="349" y="917"/>
                      <a:pt x="729" y="920"/>
                    </a:cubicBezTo>
                    <a:lnTo>
                      <a:pt x="732" y="920"/>
                    </a:lnTo>
                    <a:cubicBezTo>
                      <a:pt x="1113" y="920"/>
                      <a:pt x="1424" y="614"/>
                      <a:pt x="1457" y="209"/>
                    </a:cubicBezTo>
                    <a:cubicBezTo>
                      <a:pt x="1464" y="106"/>
                      <a:pt x="1389" y="15"/>
                      <a:pt x="1285" y="6"/>
                    </a:cubicBezTo>
                    <a:cubicBezTo>
                      <a:pt x="1279" y="6"/>
                      <a:pt x="1273" y="5"/>
                      <a:pt x="1268" y="5"/>
                    </a:cubicBezTo>
                    <a:cubicBezTo>
                      <a:pt x="1173" y="5"/>
                      <a:pt x="1091" y="82"/>
                      <a:pt x="1083" y="178"/>
                    </a:cubicBezTo>
                    <a:cubicBezTo>
                      <a:pt x="1065" y="387"/>
                      <a:pt x="916" y="545"/>
                      <a:pt x="732" y="545"/>
                    </a:cubicBezTo>
                    <a:lnTo>
                      <a:pt x="731" y="545"/>
                    </a:lnTo>
                    <a:cubicBezTo>
                      <a:pt x="548" y="545"/>
                      <a:pt x="398" y="384"/>
                      <a:pt x="383" y="175"/>
                    </a:cubicBezTo>
                    <a:cubicBezTo>
                      <a:pt x="376" y="75"/>
                      <a:pt x="294" y="0"/>
                      <a:pt x="196"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3" name="Google Shape;4018;p35">
                <a:extLst>
                  <a:ext uri="{FF2B5EF4-FFF2-40B4-BE49-F238E27FC236}">
                    <a16:creationId xmlns:a16="http://schemas.microsoft.com/office/drawing/2014/main" id="{6AB7D023-BBD2-D1E2-8803-5761C5201961}"/>
                  </a:ext>
                </a:extLst>
              </p:cNvPr>
              <p:cNvSpPr/>
              <p:nvPr/>
            </p:nvSpPr>
            <p:spPr>
              <a:xfrm>
                <a:off x="2785450" y="3621925"/>
                <a:ext cx="84100" cy="74025"/>
              </a:xfrm>
              <a:custGeom>
                <a:avLst/>
                <a:gdLst/>
                <a:ahLst/>
                <a:cxnLst/>
                <a:rect l="l" t="t" r="r" b="b"/>
                <a:pathLst>
                  <a:path w="3364" h="2961" extrusionOk="0">
                    <a:moveTo>
                      <a:pt x="1338" y="0"/>
                    </a:moveTo>
                    <a:cubicBezTo>
                      <a:pt x="1080" y="0"/>
                      <a:pt x="824" y="167"/>
                      <a:pt x="742" y="413"/>
                    </a:cubicBezTo>
                    <a:cubicBezTo>
                      <a:pt x="688" y="580"/>
                      <a:pt x="732" y="940"/>
                      <a:pt x="918" y="1033"/>
                    </a:cubicBezTo>
                    <a:cubicBezTo>
                      <a:pt x="821" y="985"/>
                      <a:pt x="719" y="962"/>
                      <a:pt x="621" y="962"/>
                    </a:cubicBezTo>
                    <a:cubicBezTo>
                      <a:pt x="384" y="962"/>
                      <a:pt x="169" y="1099"/>
                      <a:pt x="93" y="1365"/>
                    </a:cubicBezTo>
                    <a:cubicBezTo>
                      <a:pt x="1" y="1695"/>
                      <a:pt x="198" y="2129"/>
                      <a:pt x="575" y="2136"/>
                    </a:cubicBezTo>
                    <a:cubicBezTo>
                      <a:pt x="579" y="2136"/>
                      <a:pt x="583" y="2136"/>
                      <a:pt x="587" y="2136"/>
                    </a:cubicBezTo>
                    <a:cubicBezTo>
                      <a:pt x="741" y="2136"/>
                      <a:pt x="895" y="2057"/>
                      <a:pt x="987" y="1933"/>
                    </a:cubicBezTo>
                    <a:lnTo>
                      <a:pt x="987" y="1933"/>
                    </a:lnTo>
                    <a:cubicBezTo>
                      <a:pt x="815" y="2173"/>
                      <a:pt x="920" y="2526"/>
                      <a:pt x="1132" y="2730"/>
                    </a:cubicBezTo>
                    <a:cubicBezTo>
                      <a:pt x="1272" y="2868"/>
                      <a:pt x="1467" y="2960"/>
                      <a:pt x="1661" y="2960"/>
                    </a:cubicBezTo>
                    <a:cubicBezTo>
                      <a:pt x="1714" y="2960"/>
                      <a:pt x="1767" y="2954"/>
                      <a:pt x="1819" y="2939"/>
                    </a:cubicBezTo>
                    <a:cubicBezTo>
                      <a:pt x="2060" y="2872"/>
                      <a:pt x="2245" y="2606"/>
                      <a:pt x="2174" y="2365"/>
                    </a:cubicBezTo>
                    <a:lnTo>
                      <a:pt x="2174" y="2365"/>
                    </a:lnTo>
                    <a:cubicBezTo>
                      <a:pt x="2240" y="2589"/>
                      <a:pt x="2407" y="2690"/>
                      <a:pt x="2587" y="2690"/>
                    </a:cubicBezTo>
                    <a:cubicBezTo>
                      <a:pt x="2723" y="2690"/>
                      <a:pt x="2868" y="2632"/>
                      <a:pt x="2982" y="2524"/>
                    </a:cubicBezTo>
                    <a:cubicBezTo>
                      <a:pt x="3160" y="2355"/>
                      <a:pt x="3231" y="2084"/>
                      <a:pt x="3157" y="1849"/>
                    </a:cubicBezTo>
                    <a:cubicBezTo>
                      <a:pt x="3111" y="1700"/>
                      <a:pt x="3001" y="1561"/>
                      <a:pt x="2862" y="1477"/>
                    </a:cubicBezTo>
                    <a:lnTo>
                      <a:pt x="2862" y="1477"/>
                    </a:lnTo>
                    <a:cubicBezTo>
                      <a:pt x="2884" y="1479"/>
                      <a:pt x="2906" y="1480"/>
                      <a:pt x="2928" y="1480"/>
                    </a:cubicBezTo>
                    <a:cubicBezTo>
                      <a:pt x="3076" y="1480"/>
                      <a:pt x="3215" y="1432"/>
                      <a:pt x="3289" y="1291"/>
                    </a:cubicBezTo>
                    <a:cubicBezTo>
                      <a:pt x="3363" y="1152"/>
                      <a:pt x="3355" y="979"/>
                      <a:pt x="3306" y="828"/>
                    </a:cubicBezTo>
                    <a:cubicBezTo>
                      <a:pt x="3220" y="551"/>
                      <a:pt x="2991" y="310"/>
                      <a:pt x="2705" y="259"/>
                    </a:cubicBezTo>
                    <a:cubicBezTo>
                      <a:pt x="2668" y="252"/>
                      <a:pt x="2633" y="249"/>
                      <a:pt x="2598" y="249"/>
                    </a:cubicBezTo>
                    <a:cubicBezTo>
                      <a:pt x="2307" y="249"/>
                      <a:pt x="2096" y="468"/>
                      <a:pt x="1991" y="733"/>
                    </a:cubicBezTo>
                    <a:cubicBezTo>
                      <a:pt x="2014" y="415"/>
                      <a:pt x="1755" y="70"/>
                      <a:pt x="1444" y="10"/>
                    </a:cubicBezTo>
                    <a:cubicBezTo>
                      <a:pt x="1409" y="3"/>
                      <a:pt x="1374" y="0"/>
                      <a:pt x="1338"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4" name="Google Shape;4019;p35">
                <a:extLst>
                  <a:ext uri="{FF2B5EF4-FFF2-40B4-BE49-F238E27FC236}">
                    <a16:creationId xmlns:a16="http://schemas.microsoft.com/office/drawing/2014/main" id="{642F7B77-3212-940B-B76B-98085429E5F7}"/>
                  </a:ext>
                </a:extLst>
              </p:cNvPr>
              <p:cNvSpPr/>
              <p:nvPr/>
            </p:nvSpPr>
            <p:spPr>
              <a:xfrm>
                <a:off x="2780763" y="3617050"/>
                <a:ext cx="93600" cy="83975"/>
              </a:xfrm>
              <a:custGeom>
                <a:avLst/>
                <a:gdLst/>
                <a:ahLst/>
                <a:cxnLst/>
                <a:rect l="l" t="t" r="r" b="b"/>
                <a:pathLst>
                  <a:path w="3744" h="3359" extrusionOk="0">
                    <a:moveTo>
                      <a:pt x="1513" y="403"/>
                    </a:moveTo>
                    <a:cubicBezTo>
                      <a:pt x="1536" y="403"/>
                      <a:pt x="1558" y="405"/>
                      <a:pt x="1580" y="409"/>
                    </a:cubicBezTo>
                    <a:cubicBezTo>
                      <a:pt x="1792" y="448"/>
                      <a:pt x="1982" y="698"/>
                      <a:pt x="1967" y="915"/>
                    </a:cubicBezTo>
                    <a:cubicBezTo>
                      <a:pt x="1960" y="1015"/>
                      <a:pt x="2025" y="1106"/>
                      <a:pt x="2123" y="1125"/>
                    </a:cubicBezTo>
                    <a:cubicBezTo>
                      <a:pt x="2138" y="1129"/>
                      <a:pt x="2153" y="1131"/>
                      <a:pt x="2168" y="1131"/>
                    </a:cubicBezTo>
                    <a:cubicBezTo>
                      <a:pt x="2249" y="1131"/>
                      <a:pt x="2323" y="1081"/>
                      <a:pt x="2356" y="1003"/>
                    </a:cubicBezTo>
                    <a:cubicBezTo>
                      <a:pt x="2390" y="915"/>
                      <a:pt x="2518" y="648"/>
                      <a:pt x="2777" y="648"/>
                    </a:cubicBezTo>
                    <a:cubicBezTo>
                      <a:pt x="2799" y="648"/>
                      <a:pt x="2822" y="650"/>
                      <a:pt x="2846" y="654"/>
                    </a:cubicBezTo>
                    <a:cubicBezTo>
                      <a:pt x="3040" y="689"/>
                      <a:pt x="3219" y="863"/>
                      <a:pt x="3290" y="1087"/>
                    </a:cubicBezTo>
                    <a:cubicBezTo>
                      <a:pt x="3329" y="1208"/>
                      <a:pt x="3326" y="1320"/>
                      <a:pt x="3288" y="1394"/>
                    </a:cubicBezTo>
                    <a:cubicBezTo>
                      <a:pt x="3254" y="1456"/>
                      <a:pt x="3181" y="1476"/>
                      <a:pt x="3096" y="1476"/>
                    </a:cubicBezTo>
                    <a:cubicBezTo>
                      <a:pt x="2993" y="1422"/>
                      <a:pt x="2878" y="1392"/>
                      <a:pt x="2757" y="1392"/>
                    </a:cubicBezTo>
                    <a:cubicBezTo>
                      <a:pt x="2738" y="1392"/>
                      <a:pt x="2719" y="1392"/>
                      <a:pt x="2700" y="1394"/>
                    </a:cubicBezTo>
                    <a:cubicBezTo>
                      <a:pt x="2607" y="1404"/>
                      <a:pt x="2533" y="1475"/>
                      <a:pt x="2521" y="1567"/>
                    </a:cubicBezTo>
                    <a:cubicBezTo>
                      <a:pt x="2506" y="1657"/>
                      <a:pt x="2558" y="1748"/>
                      <a:pt x="2644" y="1782"/>
                    </a:cubicBezTo>
                    <a:cubicBezTo>
                      <a:pt x="2756" y="1826"/>
                      <a:pt x="2867" y="1854"/>
                      <a:pt x="2968" y="1868"/>
                    </a:cubicBezTo>
                    <a:cubicBezTo>
                      <a:pt x="3049" y="1929"/>
                      <a:pt x="3116" y="2017"/>
                      <a:pt x="3141" y="2104"/>
                    </a:cubicBezTo>
                    <a:cubicBezTo>
                      <a:pt x="3191" y="2265"/>
                      <a:pt x="3141" y="2458"/>
                      <a:pt x="3019" y="2573"/>
                    </a:cubicBezTo>
                    <a:cubicBezTo>
                      <a:pt x="2943" y="2644"/>
                      <a:pt x="2848" y="2685"/>
                      <a:pt x="2762" y="2685"/>
                    </a:cubicBezTo>
                    <a:cubicBezTo>
                      <a:pt x="2740" y="2685"/>
                      <a:pt x="2718" y="2682"/>
                      <a:pt x="2698" y="2677"/>
                    </a:cubicBezTo>
                    <a:cubicBezTo>
                      <a:pt x="2623" y="2657"/>
                      <a:pt x="2572" y="2598"/>
                      <a:pt x="2543" y="2505"/>
                    </a:cubicBezTo>
                    <a:cubicBezTo>
                      <a:pt x="2518" y="2417"/>
                      <a:pt x="2437" y="2359"/>
                      <a:pt x="2349" y="2359"/>
                    </a:cubicBezTo>
                    <a:cubicBezTo>
                      <a:pt x="2331" y="2359"/>
                      <a:pt x="2312" y="2361"/>
                      <a:pt x="2293" y="2367"/>
                    </a:cubicBezTo>
                    <a:cubicBezTo>
                      <a:pt x="2187" y="2400"/>
                      <a:pt x="2124" y="2512"/>
                      <a:pt x="2157" y="2618"/>
                    </a:cubicBezTo>
                    <a:cubicBezTo>
                      <a:pt x="2175" y="2686"/>
                      <a:pt x="2147" y="2753"/>
                      <a:pt x="2130" y="2786"/>
                    </a:cubicBezTo>
                    <a:cubicBezTo>
                      <a:pt x="2089" y="2861"/>
                      <a:pt x="2016" y="2919"/>
                      <a:pt x="1940" y="2941"/>
                    </a:cubicBezTo>
                    <a:cubicBezTo>
                      <a:pt x="1907" y="2950"/>
                      <a:pt x="1873" y="2954"/>
                      <a:pt x="1839" y="2954"/>
                    </a:cubicBezTo>
                    <a:cubicBezTo>
                      <a:pt x="1706" y="2954"/>
                      <a:pt x="1561" y="2892"/>
                      <a:pt x="1447" y="2782"/>
                    </a:cubicBezTo>
                    <a:cubicBezTo>
                      <a:pt x="1302" y="2642"/>
                      <a:pt x="1219" y="2395"/>
                      <a:pt x="1323" y="2249"/>
                    </a:cubicBezTo>
                    <a:cubicBezTo>
                      <a:pt x="1325" y="2247"/>
                      <a:pt x="1326" y="2245"/>
                      <a:pt x="1328" y="2245"/>
                    </a:cubicBezTo>
                    <a:cubicBezTo>
                      <a:pt x="1329" y="2245"/>
                      <a:pt x="1329" y="2245"/>
                      <a:pt x="1330" y="2246"/>
                    </a:cubicBezTo>
                    <a:cubicBezTo>
                      <a:pt x="1394" y="2155"/>
                      <a:pt x="1373" y="2032"/>
                      <a:pt x="1285" y="1966"/>
                    </a:cubicBezTo>
                    <a:cubicBezTo>
                      <a:pt x="1248" y="1940"/>
                      <a:pt x="1206" y="1927"/>
                      <a:pt x="1165" y="1927"/>
                    </a:cubicBezTo>
                    <a:cubicBezTo>
                      <a:pt x="1103" y="1927"/>
                      <a:pt x="1043" y="1955"/>
                      <a:pt x="1004" y="2009"/>
                    </a:cubicBezTo>
                    <a:cubicBezTo>
                      <a:pt x="1002" y="2010"/>
                      <a:pt x="1001" y="2013"/>
                      <a:pt x="998" y="2016"/>
                    </a:cubicBezTo>
                    <a:cubicBezTo>
                      <a:pt x="942" y="2089"/>
                      <a:pt x="847" y="2137"/>
                      <a:pt x="756" y="2137"/>
                    </a:cubicBezTo>
                    <a:cubicBezTo>
                      <a:pt x="755" y="2137"/>
                      <a:pt x="753" y="2137"/>
                      <a:pt x="752" y="2137"/>
                    </a:cubicBezTo>
                    <a:cubicBezTo>
                      <a:pt x="666" y="2135"/>
                      <a:pt x="592" y="2096"/>
                      <a:pt x="535" y="2017"/>
                    </a:cubicBezTo>
                    <a:cubicBezTo>
                      <a:pt x="454" y="1909"/>
                      <a:pt x="424" y="1749"/>
                      <a:pt x="461" y="1620"/>
                    </a:cubicBezTo>
                    <a:cubicBezTo>
                      <a:pt x="491" y="1513"/>
                      <a:pt x="555" y="1435"/>
                      <a:pt x="646" y="1394"/>
                    </a:cubicBezTo>
                    <a:cubicBezTo>
                      <a:pt x="692" y="1373"/>
                      <a:pt x="742" y="1363"/>
                      <a:pt x="795" y="1363"/>
                    </a:cubicBezTo>
                    <a:cubicBezTo>
                      <a:pt x="862" y="1363"/>
                      <a:pt x="933" y="1380"/>
                      <a:pt x="1002" y="1414"/>
                    </a:cubicBezTo>
                    <a:cubicBezTo>
                      <a:pt x="1031" y="1428"/>
                      <a:pt x="1061" y="1435"/>
                      <a:pt x="1091" y="1435"/>
                    </a:cubicBezTo>
                    <a:cubicBezTo>
                      <a:pt x="1165" y="1435"/>
                      <a:pt x="1236" y="1393"/>
                      <a:pt x="1272" y="1321"/>
                    </a:cubicBezTo>
                    <a:cubicBezTo>
                      <a:pt x="1320" y="1221"/>
                      <a:pt x="1279" y="1101"/>
                      <a:pt x="1180" y="1052"/>
                    </a:cubicBezTo>
                    <a:cubicBezTo>
                      <a:pt x="1121" y="1023"/>
                      <a:pt x="1067" y="794"/>
                      <a:pt x="1107" y="677"/>
                    </a:cubicBezTo>
                    <a:cubicBezTo>
                      <a:pt x="1160" y="519"/>
                      <a:pt x="1340" y="403"/>
                      <a:pt x="1513" y="403"/>
                    </a:cubicBezTo>
                    <a:close/>
                    <a:moveTo>
                      <a:pt x="1514" y="1"/>
                    </a:moveTo>
                    <a:cubicBezTo>
                      <a:pt x="1169" y="1"/>
                      <a:pt x="831" y="226"/>
                      <a:pt x="724" y="549"/>
                    </a:cubicBezTo>
                    <a:cubicBezTo>
                      <a:pt x="688" y="659"/>
                      <a:pt x="681" y="814"/>
                      <a:pt x="710" y="963"/>
                    </a:cubicBezTo>
                    <a:cubicBezTo>
                      <a:pt x="630" y="969"/>
                      <a:pt x="553" y="990"/>
                      <a:pt x="481" y="1023"/>
                    </a:cubicBezTo>
                    <a:cubicBezTo>
                      <a:pt x="279" y="1111"/>
                      <a:pt x="136" y="1284"/>
                      <a:pt x="72" y="1507"/>
                    </a:cubicBezTo>
                    <a:cubicBezTo>
                      <a:pt x="1" y="1759"/>
                      <a:pt x="55" y="2046"/>
                      <a:pt x="211" y="2256"/>
                    </a:cubicBezTo>
                    <a:cubicBezTo>
                      <a:pt x="342" y="2434"/>
                      <a:pt x="532" y="2534"/>
                      <a:pt x="744" y="2537"/>
                    </a:cubicBezTo>
                    <a:cubicBezTo>
                      <a:pt x="752" y="2538"/>
                      <a:pt x="760" y="2538"/>
                      <a:pt x="768" y="2538"/>
                    </a:cubicBezTo>
                    <a:cubicBezTo>
                      <a:pt x="806" y="2538"/>
                      <a:pt x="845" y="2533"/>
                      <a:pt x="883" y="2526"/>
                    </a:cubicBezTo>
                    <a:cubicBezTo>
                      <a:pt x="914" y="2732"/>
                      <a:pt x="1021" y="2932"/>
                      <a:pt x="1166" y="3073"/>
                    </a:cubicBezTo>
                    <a:cubicBezTo>
                      <a:pt x="1357" y="3257"/>
                      <a:pt x="1600" y="3358"/>
                      <a:pt x="1837" y="3358"/>
                    </a:cubicBezTo>
                    <a:cubicBezTo>
                      <a:pt x="1908" y="3358"/>
                      <a:pt x="1979" y="3347"/>
                      <a:pt x="2045" y="3331"/>
                    </a:cubicBezTo>
                    <a:cubicBezTo>
                      <a:pt x="2215" y="3283"/>
                      <a:pt x="2364" y="3169"/>
                      <a:pt x="2460" y="3016"/>
                    </a:cubicBezTo>
                    <a:cubicBezTo>
                      <a:pt x="2501" y="3037"/>
                      <a:pt x="2543" y="3054"/>
                      <a:pt x="2590" y="3067"/>
                    </a:cubicBezTo>
                    <a:cubicBezTo>
                      <a:pt x="2645" y="3082"/>
                      <a:pt x="2702" y="3089"/>
                      <a:pt x="2759" y="3089"/>
                    </a:cubicBezTo>
                    <a:cubicBezTo>
                      <a:pt x="2948" y="3089"/>
                      <a:pt x="3142" y="3011"/>
                      <a:pt x="3293" y="2868"/>
                    </a:cubicBezTo>
                    <a:cubicBezTo>
                      <a:pt x="3525" y="2648"/>
                      <a:pt x="3620" y="2294"/>
                      <a:pt x="3523" y="1988"/>
                    </a:cubicBezTo>
                    <a:cubicBezTo>
                      <a:pt x="3502" y="1924"/>
                      <a:pt x="3472" y="1857"/>
                      <a:pt x="3435" y="1797"/>
                    </a:cubicBezTo>
                    <a:cubicBezTo>
                      <a:pt x="3522" y="1748"/>
                      <a:pt x="3592" y="1677"/>
                      <a:pt x="3641" y="1584"/>
                    </a:cubicBezTo>
                    <a:cubicBezTo>
                      <a:pt x="3734" y="1412"/>
                      <a:pt x="3744" y="1192"/>
                      <a:pt x="3673" y="966"/>
                    </a:cubicBezTo>
                    <a:cubicBezTo>
                      <a:pt x="3558" y="598"/>
                      <a:pt x="3259" y="321"/>
                      <a:pt x="2914" y="259"/>
                    </a:cubicBezTo>
                    <a:cubicBezTo>
                      <a:pt x="2867" y="251"/>
                      <a:pt x="2821" y="247"/>
                      <a:pt x="2775" y="247"/>
                    </a:cubicBezTo>
                    <a:cubicBezTo>
                      <a:pt x="2579" y="247"/>
                      <a:pt x="2396" y="322"/>
                      <a:pt x="2246" y="456"/>
                    </a:cubicBezTo>
                    <a:cubicBezTo>
                      <a:pt x="2117" y="233"/>
                      <a:pt x="1898" y="57"/>
                      <a:pt x="1653" y="13"/>
                    </a:cubicBezTo>
                    <a:cubicBezTo>
                      <a:pt x="1607" y="5"/>
                      <a:pt x="1560" y="1"/>
                      <a:pt x="1514"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5" name="Google Shape;4020;p35">
                <a:extLst>
                  <a:ext uri="{FF2B5EF4-FFF2-40B4-BE49-F238E27FC236}">
                    <a16:creationId xmlns:a16="http://schemas.microsoft.com/office/drawing/2014/main" id="{77966D59-886B-5E36-24CD-4A6EB4296E95}"/>
                  </a:ext>
                </a:extLst>
              </p:cNvPr>
              <p:cNvSpPr/>
              <p:nvPr/>
            </p:nvSpPr>
            <p:spPr>
              <a:xfrm>
                <a:off x="2821825" y="3652700"/>
                <a:ext cx="16200" cy="14900"/>
              </a:xfrm>
              <a:custGeom>
                <a:avLst/>
                <a:gdLst/>
                <a:ahLst/>
                <a:cxnLst/>
                <a:rect l="l" t="t" r="r" b="b"/>
                <a:pathLst>
                  <a:path w="648" h="596" extrusionOk="0">
                    <a:moveTo>
                      <a:pt x="275" y="1"/>
                    </a:moveTo>
                    <a:cubicBezTo>
                      <a:pt x="154" y="1"/>
                      <a:pt x="44" y="66"/>
                      <a:pt x="23" y="224"/>
                    </a:cubicBezTo>
                    <a:cubicBezTo>
                      <a:pt x="0" y="400"/>
                      <a:pt x="144" y="583"/>
                      <a:pt x="321" y="594"/>
                    </a:cubicBezTo>
                    <a:cubicBezTo>
                      <a:pt x="328" y="595"/>
                      <a:pt x="335" y="595"/>
                      <a:pt x="342" y="595"/>
                    </a:cubicBezTo>
                    <a:cubicBezTo>
                      <a:pt x="499" y="595"/>
                      <a:pt x="648" y="454"/>
                      <a:pt x="637" y="297"/>
                    </a:cubicBezTo>
                    <a:cubicBezTo>
                      <a:pt x="626" y="122"/>
                      <a:pt x="440" y="1"/>
                      <a:pt x="275" y="1"/>
                    </a:cubicBezTo>
                    <a:close/>
                  </a:path>
                </a:pathLst>
              </a:custGeom>
              <a:solidFill>
                <a:srgbClr val="B0F4D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6" name="Google Shape;4021;p35">
                <a:extLst>
                  <a:ext uri="{FF2B5EF4-FFF2-40B4-BE49-F238E27FC236}">
                    <a16:creationId xmlns:a16="http://schemas.microsoft.com/office/drawing/2014/main" id="{6389702E-9CD3-1CA5-C3D2-DB834ADB616A}"/>
                  </a:ext>
                </a:extLst>
              </p:cNvPr>
              <p:cNvSpPr/>
              <p:nvPr/>
            </p:nvSpPr>
            <p:spPr>
              <a:xfrm>
                <a:off x="2831475" y="3650600"/>
                <a:ext cx="81000" cy="72075"/>
              </a:xfrm>
              <a:custGeom>
                <a:avLst/>
                <a:gdLst/>
                <a:ahLst/>
                <a:cxnLst/>
                <a:rect l="l" t="t" r="r" b="b"/>
                <a:pathLst>
                  <a:path w="3240" h="2883" extrusionOk="0">
                    <a:moveTo>
                      <a:pt x="2353" y="0"/>
                    </a:moveTo>
                    <a:cubicBezTo>
                      <a:pt x="2344" y="0"/>
                      <a:pt x="2334" y="0"/>
                      <a:pt x="2325" y="1"/>
                    </a:cubicBezTo>
                    <a:cubicBezTo>
                      <a:pt x="1975" y="16"/>
                      <a:pt x="1783" y="305"/>
                      <a:pt x="1734" y="620"/>
                    </a:cubicBezTo>
                    <a:cubicBezTo>
                      <a:pt x="1689" y="312"/>
                      <a:pt x="1373" y="40"/>
                      <a:pt x="1060" y="40"/>
                    </a:cubicBezTo>
                    <a:cubicBezTo>
                      <a:pt x="1052" y="40"/>
                      <a:pt x="1044" y="40"/>
                      <a:pt x="1036" y="40"/>
                    </a:cubicBezTo>
                    <a:cubicBezTo>
                      <a:pt x="744" y="52"/>
                      <a:pt x="471" y="293"/>
                      <a:pt x="441" y="587"/>
                    </a:cubicBezTo>
                    <a:cubicBezTo>
                      <a:pt x="424" y="759"/>
                      <a:pt x="546" y="1102"/>
                      <a:pt x="747" y="1151"/>
                    </a:cubicBezTo>
                    <a:lnTo>
                      <a:pt x="747" y="1151"/>
                    </a:lnTo>
                    <a:cubicBezTo>
                      <a:pt x="692" y="1138"/>
                      <a:pt x="637" y="1131"/>
                      <a:pt x="583" y="1131"/>
                    </a:cubicBezTo>
                    <a:cubicBezTo>
                      <a:pt x="289" y="1131"/>
                      <a:pt x="34" y="1325"/>
                      <a:pt x="16" y="1656"/>
                    </a:cubicBezTo>
                    <a:cubicBezTo>
                      <a:pt x="1" y="1968"/>
                      <a:pt x="241" y="2313"/>
                      <a:pt x="561" y="2313"/>
                    </a:cubicBezTo>
                    <a:cubicBezTo>
                      <a:pt x="592" y="2313"/>
                      <a:pt x="623" y="2310"/>
                      <a:pt x="656" y="2303"/>
                    </a:cubicBezTo>
                    <a:cubicBezTo>
                      <a:pt x="812" y="2273"/>
                      <a:pt x="949" y="2161"/>
                      <a:pt x="1013" y="2015"/>
                    </a:cubicBezTo>
                    <a:lnTo>
                      <a:pt x="1013" y="2015"/>
                    </a:lnTo>
                    <a:cubicBezTo>
                      <a:pt x="900" y="2285"/>
                      <a:pt x="1080" y="2606"/>
                      <a:pt x="1330" y="2758"/>
                    </a:cubicBezTo>
                    <a:cubicBezTo>
                      <a:pt x="1458" y="2836"/>
                      <a:pt x="1609" y="2882"/>
                      <a:pt x="1756" y="2882"/>
                    </a:cubicBezTo>
                    <a:cubicBezTo>
                      <a:pt x="1858" y="2882"/>
                      <a:pt x="1958" y="2860"/>
                      <a:pt x="2048" y="2812"/>
                    </a:cubicBezTo>
                    <a:cubicBezTo>
                      <a:pt x="2267" y="2693"/>
                      <a:pt x="2391" y="2394"/>
                      <a:pt x="2269" y="2174"/>
                    </a:cubicBezTo>
                    <a:lnTo>
                      <a:pt x="2269" y="2174"/>
                    </a:lnTo>
                    <a:cubicBezTo>
                      <a:pt x="2361" y="2339"/>
                      <a:pt x="2500" y="2410"/>
                      <a:pt x="2643" y="2410"/>
                    </a:cubicBezTo>
                    <a:cubicBezTo>
                      <a:pt x="2810" y="2410"/>
                      <a:pt x="2983" y="2313"/>
                      <a:pt x="3092" y="2151"/>
                    </a:cubicBezTo>
                    <a:cubicBezTo>
                      <a:pt x="3229" y="1947"/>
                      <a:pt x="3239" y="1667"/>
                      <a:pt x="3117" y="1454"/>
                    </a:cubicBezTo>
                    <a:cubicBezTo>
                      <a:pt x="3038" y="1318"/>
                      <a:pt x="2900" y="1206"/>
                      <a:pt x="2745" y="1155"/>
                    </a:cubicBezTo>
                    <a:lnTo>
                      <a:pt x="2745" y="1155"/>
                    </a:lnTo>
                    <a:cubicBezTo>
                      <a:pt x="2916" y="1132"/>
                      <a:pt x="3074" y="1056"/>
                      <a:pt x="3123" y="880"/>
                    </a:cubicBezTo>
                    <a:cubicBezTo>
                      <a:pt x="3163" y="727"/>
                      <a:pt x="3117" y="562"/>
                      <a:pt x="3038" y="425"/>
                    </a:cubicBezTo>
                    <a:cubicBezTo>
                      <a:pt x="2896" y="181"/>
                      <a:pt x="2632" y="0"/>
                      <a:pt x="2353"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7" name="Google Shape;4022;p35">
                <a:extLst>
                  <a:ext uri="{FF2B5EF4-FFF2-40B4-BE49-F238E27FC236}">
                    <a16:creationId xmlns:a16="http://schemas.microsoft.com/office/drawing/2014/main" id="{11A8F895-4095-F360-9774-6082DD2839B6}"/>
                  </a:ext>
                </a:extLst>
              </p:cNvPr>
              <p:cNvSpPr/>
              <p:nvPr/>
            </p:nvSpPr>
            <p:spPr>
              <a:xfrm>
                <a:off x="2826338" y="3645575"/>
                <a:ext cx="91175" cy="82125"/>
              </a:xfrm>
              <a:custGeom>
                <a:avLst/>
                <a:gdLst/>
                <a:ahLst/>
                <a:cxnLst/>
                <a:rect l="l" t="t" r="r" b="b"/>
                <a:pathLst>
                  <a:path w="3647" h="3285" extrusionOk="0">
                    <a:moveTo>
                      <a:pt x="2545" y="402"/>
                    </a:moveTo>
                    <a:cubicBezTo>
                      <a:pt x="2740" y="402"/>
                      <a:pt x="2942" y="531"/>
                      <a:pt x="3058" y="727"/>
                    </a:cubicBezTo>
                    <a:cubicBezTo>
                      <a:pt x="3121" y="835"/>
                      <a:pt x="3146" y="946"/>
                      <a:pt x="3122" y="1027"/>
                    </a:cubicBezTo>
                    <a:cubicBezTo>
                      <a:pt x="3105" y="1097"/>
                      <a:pt x="3037" y="1132"/>
                      <a:pt x="2953" y="1151"/>
                    </a:cubicBezTo>
                    <a:cubicBezTo>
                      <a:pt x="2892" y="1134"/>
                      <a:pt x="2828" y="1125"/>
                      <a:pt x="2763" y="1125"/>
                    </a:cubicBezTo>
                    <a:cubicBezTo>
                      <a:pt x="2692" y="1125"/>
                      <a:pt x="2620" y="1136"/>
                      <a:pt x="2548" y="1159"/>
                    </a:cubicBezTo>
                    <a:cubicBezTo>
                      <a:pt x="2460" y="1189"/>
                      <a:pt x="2404" y="1274"/>
                      <a:pt x="2411" y="1366"/>
                    </a:cubicBezTo>
                    <a:cubicBezTo>
                      <a:pt x="2418" y="1459"/>
                      <a:pt x="2487" y="1536"/>
                      <a:pt x="2580" y="1550"/>
                    </a:cubicBezTo>
                    <a:cubicBezTo>
                      <a:pt x="2659" y="1563"/>
                      <a:pt x="2734" y="1568"/>
                      <a:pt x="2805" y="1568"/>
                    </a:cubicBezTo>
                    <a:cubicBezTo>
                      <a:pt x="2842" y="1568"/>
                      <a:pt x="2879" y="1567"/>
                      <a:pt x="2915" y="1564"/>
                    </a:cubicBezTo>
                    <a:cubicBezTo>
                      <a:pt x="3009" y="1607"/>
                      <a:pt x="3091" y="1679"/>
                      <a:pt x="3137" y="1757"/>
                    </a:cubicBezTo>
                    <a:cubicBezTo>
                      <a:pt x="3222" y="1902"/>
                      <a:pt x="3215" y="2102"/>
                      <a:pt x="3121" y="2241"/>
                    </a:cubicBezTo>
                    <a:cubicBezTo>
                      <a:pt x="3052" y="2346"/>
                      <a:pt x="2946" y="2412"/>
                      <a:pt x="2845" y="2412"/>
                    </a:cubicBezTo>
                    <a:cubicBezTo>
                      <a:pt x="2840" y="2412"/>
                      <a:pt x="2835" y="2412"/>
                      <a:pt x="2830" y="2412"/>
                    </a:cubicBezTo>
                    <a:cubicBezTo>
                      <a:pt x="2752" y="2409"/>
                      <a:pt x="2688" y="2362"/>
                      <a:pt x="2639" y="2277"/>
                    </a:cubicBezTo>
                    <a:cubicBezTo>
                      <a:pt x="2603" y="2211"/>
                      <a:pt x="2535" y="2174"/>
                      <a:pt x="2464" y="2174"/>
                    </a:cubicBezTo>
                    <a:cubicBezTo>
                      <a:pt x="2431" y="2174"/>
                      <a:pt x="2398" y="2182"/>
                      <a:pt x="2367" y="2199"/>
                    </a:cubicBezTo>
                    <a:cubicBezTo>
                      <a:pt x="2269" y="2253"/>
                      <a:pt x="2235" y="2375"/>
                      <a:pt x="2288" y="2473"/>
                    </a:cubicBezTo>
                    <a:cubicBezTo>
                      <a:pt x="2323" y="2535"/>
                      <a:pt x="2310" y="2607"/>
                      <a:pt x="2298" y="2643"/>
                    </a:cubicBezTo>
                    <a:cubicBezTo>
                      <a:pt x="2276" y="2724"/>
                      <a:pt x="2217" y="2800"/>
                      <a:pt x="2148" y="2837"/>
                    </a:cubicBezTo>
                    <a:cubicBezTo>
                      <a:pt x="2090" y="2868"/>
                      <a:pt x="2022" y="2883"/>
                      <a:pt x="1951" y="2883"/>
                    </a:cubicBezTo>
                    <a:cubicBezTo>
                      <a:pt x="1846" y="2883"/>
                      <a:pt x="1734" y="2851"/>
                      <a:pt x="1631" y="2788"/>
                    </a:cubicBezTo>
                    <a:cubicBezTo>
                      <a:pt x="1460" y="2683"/>
                      <a:pt x="1325" y="2462"/>
                      <a:pt x="1395" y="2295"/>
                    </a:cubicBezTo>
                    <a:cubicBezTo>
                      <a:pt x="1396" y="2291"/>
                      <a:pt x="1396" y="2290"/>
                      <a:pt x="1399" y="2287"/>
                    </a:cubicBezTo>
                    <a:cubicBezTo>
                      <a:pt x="1442" y="2185"/>
                      <a:pt x="1394" y="2068"/>
                      <a:pt x="1293" y="2024"/>
                    </a:cubicBezTo>
                    <a:cubicBezTo>
                      <a:pt x="1266" y="2012"/>
                      <a:pt x="1238" y="2007"/>
                      <a:pt x="1211" y="2007"/>
                    </a:cubicBezTo>
                    <a:cubicBezTo>
                      <a:pt x="1133" y="2007"/>
                      <a:pt x="1061" y="2052"/>
                      <a:pt x="1027" y="2126"/>
                    </a:cubicBezTo>
                    <a:cubicBezTo>
                      <a:pt x="1026" y="2131"/>
                      <a:pt x="1026" y="2132"/>
                      <a:pt x="1024" y="2135"/>
                    </a:cubicBezTo>
                    <a:cubicBezTo>
                      <a:pt x="987" y="2222"/>
                      <a:pt x="904" y="2288"/>
                      <a:pt x="811" y="2308"/>
                    </a:cubicBezTo>
                    <a:cubicBezTo>
                      <a:pt x="793" y="2312"/>
                      <a:pt x="775" y="2314"/>
                      <a:pt x="757" y="2314"/>
                    </a:cubicBezTo>
                    <a:cubicBezTo>
                      <a:pt x="692" y="2314"/>
                      <a:pt x="631" y="2289"/>
                      <a:pt x="573" y="2239"/>
                    </a:cubicBezTo>
                    <a:cubicBezTo>
                      <a:pt x="470" y="2152"/>
                      <a:pt x="406" y="2000"/>
                      <a:pt x="414" y="1868"/>
                    </a:cubicBezTo>
                    <a:cubicBezTo>
                      <a:pt x="421" y="1756"/>
                      <a:pt x="465" y="1665"/>
                      <a:pt x="544" y="1607"/>
                    </a:cubicBezTo>
                    <a:cubicBezTo>
                      <a:pt x="608" y="1558"/>
                      <a:pt x="690" y="1533"/>
                      <a:pt x="778" y="1533"/>
                    </a:cubicBezTo>
                    <a:cubicBezTo>
                      <a:pt x="817" y="1533"/>
                      <a:pt x="858" y="1538"/>
                      <a:pt x="898" y="1548"/>
                    </a:cubicBezTo>
                    <a:cubicBezTo>
                      <a:pt x="913" y="1552"/>
                      <a:pt x="929" y="1554"/>
                      <a:pt x="944" y="1554"/>
                    </a:cubicBezTo>
                    <a:cubicBezTo>
                      <a:pt x="1036" y="1554"/>
                      <a:pt x="1119" y="1492"/>
                      <a:pt x="1141" y="1399"/>
                    </a:cubicBezTo>
                    <a:cubicBezTo>
                      <a:pt x="1166" y="1290"/>
                      <a:pt x="1101" y="1182"/>
                      <a:pt x="992" y="1155"/>
                    </a:cubicBezTo>
                    <a:cubicBezTo>
                      <a:pt x="931" y="1139"/>
                      <a:pt x="827" y="928"/>
                      <a:pt x="840" y="805"/>
                    </a:cubicBezTo>
                    <a:cubicBezTo>
                      <a:pt x="857" y="619"/>
                      <a:pt x="1046" y="449"/>
                      <a:pt x="1243" y="440"/>
                    </a:cubicBezTo>
                    <a:cubicBezTo>
                      <a:pt x="1247" y="440"/>
                      <a:pt x="1251" y="440"/>
                      <a:pt x="1254" y="440"/>
                    </a:cubicBezTo>
                    <a:cubicBezTo>
                      <a:pt x="1468" y="440"/>
                      <a:pt x="1697" y="639"/>
                      <a:pt x="1729" y="849"/>
                    </a:cubicBezTo>
                    <a:cubicBezTo>
                      <a:pt x="1743" y="949"/>
                      <a:pt x="1828" y="1023"/>
                      <a:pt x="1928" y="1023"/>
                    </a:cubicBezTo>
                    <a:cubicBezTo>
                      <a:pt x="2027" y="1023"/>
                      <a:pt x="2111" y="949"/>
                      <a:pt x="2127" y="852"/>
                    </a:cubicBezTo>
                    <a:cubicBezTo>
                      <a:pt x="2142" y="749"/>
                      <a:pt x="2219" y="416"/>
                      <a:pt x="2530" y="402"/>
                    </a:cubicBezTo>
                    <a:cubicBezTo>
                      <a:pt x="2535" y="402"/>
                      <a:pt x="2540" y="402"/>
                      <a:pt x="2545" y="402"/>
                    </a:cubicBezTo>
                    <a:close/>
                    <a:moveTo>
                      <a:pt x="2549" y="1"/>
                    </a:moveTo>
                    <a:cubicBezTo>
                      <a:pt x="2536" y="1"/>
                      <a:pt x="2524" y="1"/>
                      <a:pt x="2512" y="1"/>
                    </a:cubicBezTo>
                    <a:cubicBezTo>
                      <a:pt x="2262" y="11"/>
                      <a:pt x="2047" y="136"/>
                      <a:pt x="1905" y="341"/>
                    </a:cubicBezTo>
                    <a:cubicBezTo>
                      <a:pt x="1736" y="158"/>
                      <a:pt x="1494" y="38"/>
                      <a:pt x="1254" y="38"/>
                    </a:cubicBezTo>
                    <a:cubicBezTo>
                      <a:pt x="1245" y="38"/>
                      <a:pt x="1235" y="38"/>
                      <a:pt x="1226" y="38"/>
                    </a:cubicBezTo>
                    <a:cubicBezTo>
                      <a:pt x="831" y="54"/>
                      <a:pt x="477" y="381"/>
                      <a:pt x="438" y="767"/>
                    </a:cubicBezTo>
                    <a:cubicBezTo>
                      <a:pt x="426" y="882"/>
                      <a:pt x="452" y="1033"/>
                      <a:pt x="514" y="1173"/>
                    </a:cubicBezTo>
                    <a:cubicBezTo>
                      <a:pt x="441" y="1197"/>
                      <a:pt x="369" y="1236"/>
                      <a:pt x="306" y="1283"/>
                    </a:cubicBezTo>
                    <a:cubicBezTo>
                      <a:pt x="129" y="1415"/>
                      <a:pt x="26" y="1615"/>
                      <a:pt x="14" y="1847"/>
                    </a:cubicBezTo>
                    <a:cubicBezTo>
                      <a:pt x="0" y="2105"/>
                      <a:pt x="114" y="2374"/>
                      <a:pt x="313" y="2544"/>
                    </a:cubicBezTo>
                    <a:cubicBezTo>
                      <a:pt x="443" y="2656"/>
                      <a:pt x="597" y="2716"/>
                      <a:pt x="758" y="2716"/>
                    </a:cubicBezTo>
                    <a:cubicBezTo>
                      <a:pt x="802" y="2716"/>
                      <a:pt x="847" y="2711"/>
                      <a:pt x="892" y="2702"/>
                    </a:cubicBezTo>
                    <a:cubicBezTo>
                      <a:pt x="939" y="2693"/>
                      <a:pt x="983" y="2678"/>
                      <a:pt x="1026" y="2659"/>
                    </a:cubicBezTo>
                    <a:cubicBezTo>
                      <a:pt x="1101" y="2855"/>
                      <a:pt x="1250" y="3027"/>
                      <a:pt x="1422" y="3132"/>
                    </a:cubicBezTo>
                    <a:cubicBezTo>
                      <a:pt x="1588" y="3233"/>
                      <a:pt x="1771" y="3284"/>
                      <a:pt x="1949" y="3284"/>
                    </a:cubicBezTo>
                    <a:cubicBezTo>
                      <a:pt x="2088" y="3284"/>
                      <a:pt x="2220" y="3254"/>
                      <a:pt x="2340" y="3192"/>
                    </a:cubicBezTo>
                    <a:cubicBezTo>
                      <a:pt x="2494" y="3108"/>
                      <a:pt x="2615" y="2964"/>
                      <a:pt x="2675" y="2793"/>
                    </a:cubicBezTo>
                    <a:cubicBezTo>
                      <a:pt x="2719" y="2805"/>
                      <a:pt x="2766" y="2811"/>
                      <a:pt x="2814" y="2814"/>
                    </a:cubicBezTo>
                    <a:cubicBezTo>
                      <a:pt x="2822" y="2814"/>
                      <a:pt x="2831" y="2814"/>
                      <a:pt x="2839" y="2814"/>
                    </a:cubicBezTo>
                    <a:cubicBezTo>
                      <a:pt x="3075" y="2814"/>
                      <a:pt x="3309" y="2681"/>
                      <a:pt x="3455" y="2464"/>
                    </a:cubicBezTo>
                    <a:cubicBezTo>
                      <a:pt x="3634" y="2197"/>
                      <a:pt x="3646" y="1834"/>
                      <a:pt x="3486" y="1555"/>
                    </a:cubicBezTo>
                    <a:cubicBezTo>
                      <a:pt x="3453" y="1496"/>
                      <a:pt x="3408" y="1439"/>
                      <a:pt x="3358" y="1388"/>
                    </a:cubicBezTo>
                    <a:cubicBezTo>
                      <a:pt x="3432" y="1321"/>
                      <a:pt x="3483" y="1236"/>
                      <a:pt x="3511" y="1134"/>
                    </a:cubicBezTo>
                    <a:cubicBezTo>
                      <a:pt x="3563" y="946"/>
                      <a:pt x="3526" y="729"/>
                      <a:pt x="3406" y="526"/>
                    </a:cubicBezTo>
                    <a:cubicBezTo>
                      <a:pt x="3220" y="204"/>
                      <a:pt x="2886" y="1"/>
                      <a:pt x="2549"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8" name="Google Shape;4023;p35">
                <a:extLst>
                  <a:ext uri="{FF2B5EF4-FFF2-40B4-BE49-F238E27FC236}">
                    <a16:creationId xmlns:a16="http://schemas.microsoft.com/office/drawing/2014/main" id="{696D9F15-1E48-6D18-7B4B-212826CF85BE}"/>
                  </a:ext>
                </a:extLst>
              </p:cNvPr>
              <p:cNvSpPr/>
              <p:nvPr/>
            </p:nvSpPr>
            <p:spPr>
              <a:xfrm>
                <a:off x="2865825" y="3679475"/>
                <a:ext cx="17000" cy="14550"/>
              </a:xfrm>
              <a:custGeom>
                <a:avLst/>
                <a:gdLst/>
                <a:ahLst/>
                <a:cxnLst/>
                <a:rect l="l" t="t" r="r" b="b"/>
                <a:pathLst>
                  <a:path w="680" h="582" extrusionOk="0">
                    <a:moveTo>
                      <a:pt x="297" y="0"/>
                    </a:moveTo>
                    <a:cubicBezTo>
                      <a:pt x="143" y="0"/>
                      <a:pt x="0" y="89"/>
                      <a:pt x="19" y="282"/>
                    </a:cubicBezTo>
                    <a:cubicBezTo>
                      <a:pt x="33" y="444"/>
                      <a:pt x="188" y="582"/>
                      <a:pt x="349" y="582"/>
                    </a:cubicBezTo>
                    <a:cubicBezTo>
                      <a:pt x="363" y="582"/>
                      <a:pt x="377" y="581"/>
                      <a:pt x="391" y="579"/>
                    </a:cubicBezTo>
                    <a:cubicBezTo>
                      <a:pt x="553" y="556"/>
                      <a:pt x="679" y="377"/>
                      <a:pt x="634" y="218"/>
                    </a:cubicBezTo>
                    <a:cubicBezTo>
                      <a:pt x="593" y="77"/>
                      <a:pt x="440" y="0"/>
                      <a:pt x="297" y="0"/>
                    </a:cubicBezTo>
                    <a:close/>
                  </a:path>
                </a:pathLst>
              </a:custGeom>
              <a:solidFill>
                <a:srgbClr val="B0F4D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59" name="Google Shape;4024;p35">
                <a:extLst>
                  <a:ext uri="{FF2B5EF4-FFF2-40B4-BE49-F238E27FC236}">
                    <a16:creationId xmlns:a16="http://schemas.microsoft.com/office/drawing/2014/main" id="{EBE6AC09-87D8-49FB-1D73-BA9E8526C476}"/>
                  </a:ext>
                </a:extLst>
              </p:cNvPr>
              <p:cNvSpPr/>
              <p:nvPr/>
            </p:nvSpPr>
            <p:spPr>
              <a:xfrm>
                <a:off x="2620608" y="3717125"/>
                <a:ext cx="51525" cy="16700"/>
              </a:xfrm>
              <a:custGeom>
                <a:avLst/>
                <a:gdLst/>
                <a:ahLst/>
                <a:cxnLst/>
                <a:rect l="l" t="t" r="r" b="b"/>
                <a:pathLst>
                  <a:path w="2061" h="668" extrusionOk="0">
                    <a:moveTo>
                      <a:pt x="1031" y="0"/>
                    </a:moveTo>
                    <a:cubicBezTo>
                      <a:pt x="462" y="0"/>
                      <a:pt x="1" y="149"/>
                      <a:pt x="1" y="334"/>
                    </a:cubicBezTo>
                    <a:cubicBezTo>
                      <a:pt x="1" y="519"/>
                      <a:pt x="461" y="668"/>
                      <a:pt x="1031" y="668"/>
                    </a:cubicBezTo>
                    <a:cubicBezTo>
                      <a:pt x="1599" y="668"/>
                      <a:pt x="2060" y="519"/>
                      <a:pt x="2060" y="334"/>
                    </a:cubicBezTo>
                    <a:cubicBezTo>
                      <a:pt x="2060" y="151"/>
                      <a:pt x="1599" y="0"/>
                      <a:pt x="1031"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6" name="Google Shape;4025;p35">
                <a:extLst>
                  <a:ext uri="{FF2B5EF4-FFF2-40B4-BE49-F238E27FC236}">
                    <a16:creationId xmlns:a16="http://schemas.microsoft.com/office/drawing/2014/main" id="{DB546570-7E4B-0AC6-25F7-ECEE66992542}"/>
                  </a:ext>
                </a:extLst>
              </p:cNvPr>
              <p:cNvSpPr/>
              <p:nvPr/>
            </p:nvSpPr>
            <p:spPr>
              <a:xfrm>
                <a:off x="2749625" y="3715025"/>
                <a:ext cx="51525" cy="16700"/>
              </a:xfrm>
              <a:custGeom>
                <a:avLst/>
                <a:gdLst/>
                <a:ahLst/>
                <a:cxnLst/>
                <a:rect l="l" t="t" r="r" b="b"/>
                <a:pathLst>
                  <a:path w="2061" h="668" extrusionOk="0">
                    <a:moveTo>
                      <a:pt x="1030" y="0"/>
                    </a:moveTo>
                    <a:cubicBezTo>
                      <a:pt x="462" y="0"/>
                      <a:pt x="1" y="150"/>
                      <a:pt x="1" y="334"/>
                    </a:cubicBezTo>
                    <a:cubicBezTo>
                      <a:pt x="1" y="519"/>
                      <a:pt x="462" y="668"/>
                      <a:pt x="1030" y="668"/>
                    </a:cubicBezTo>
                    <a:cubicBezTo>
                      <a:pt x="1599" y="668"/>
                      <a:pt x="2060" y="519"/>
                      <a:pt x="2060" y="334"/>
                    </a:cubicBezTo>
                    <a:cubicBezTo>
                      <a:pt x="2060" y="150"/>
                      <a:pt x="1599" y="0"/>
                      <a:pt x="1030"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7" name="Google Shape;4026;p35">
                <a:extLst>
                  <a:ext uri="{FF2B5EF4-FFF2-40B4-BE49-F238E27FC236}">
                    <a16:creationId xmlns:a16="http://schemas.microsoft.com/office/drawing/2014/main" id="{B9B3DC36-669D-7BE5-2397-EE2D28266848}"/>
                  </a:ext>
                </a:extLst>
              </p:cNvPr>
              <p:cNvSpPr/>
              <p:nvPr/>
            </p:nvSpPr>
            <p:spPr>
              <a:xfrm>
                <a:off x="2781275" y="3667625"/>
                <a:ext cx="80975" cy="72100"/>
              </a:xfrm>
              <a:custGeom>
                <a:avLst/>
                <a:gdLst/>
                <a:ahLst/>
                <a:cxnLst/>
                <a:rect l="l" t="t" r="r" b="b"/>
                <a:pathLst>
                  <a:path w="3239" h="2884" extrusionOk="0">
                    <a:moveTo>
                      <a:pt x="2355" y="1"/>
                    </a:moveTo>
                    <a:cubicBezTo>
                      <a:pt x="2346" y="1"/>
                      <a:pt x="2336" y="1"/>
                      <a:pt x="2327" y="2"/>
                    </a:cubicBezTo>
                    <a:cubicBezTo>
                      <a:pt x="1975" y="17"/>
                      <a:pt x="1783" y="304"/>
                      <a:pt x="1733" y="619"/>
                    </a:cubicBezTo>
                    <a:cubicBezTo>
                      <a:pt x="1689" y="311"/>
                      <a:pt x="1374" y="37"/>
                      <a:pt x="1061" y="37"/>
                    </a:cubicBezTo>
                    <a:cubicBezTo>
                      <a:pt x="1054" y="37"/>
                      <a:pt x="1047" y="37"/>
                      <a:pt x="1040" y="37"/>
                    </a:cubicBezTo>
                    <a:cubicBezTo>
                      <a:pt x="745" y="50"/>
                      <a:pt x="473" y="291"/>
                      <a:pt x="443" y="584"/>
                    </a:cubicBezTo>
                    <a:cubicBezTo>
                      <a:pt x="426" y="756"/>
                      <a:pt x="546" y="1099"/>
                      <a:pt x="747" y="1150"/>
                    </a:cubicBezTo>
                    <a:lnTo>
                      <a:pt x="747" y="1150"/>
                    </a:lnTo>
                    <a:cubicBezTo>
                      <a:pt x="693" y="1137"/>
                      <a:pt x="638" y="1130"/>
                      <a:pt x="585" y="1130"/>
                    </a:cubicBezTo>
                    <a:cubicBezTo>
                      <a:pt x="291" y="1130"/>
                      <a:pt x="37" y="1325"/>
                      <a:pt x="19" y="1655"/>
                    </a:cubicBezTo>
                    <a:cubicBezTo>
                      <a:pt x="1" y="1969"/>
                      <a:pt x="241" y="2314"/>
                      <a:pt x="563" y="2314"/>
                    </a:cubicBezTo>
                    <a:cubicBezTo>
                      <a:pt x="593" y="2314"/>
                      <a:pt x="625" y="2311"/>
                      <a:pt x="657" y="2304"/>
                    </a:cubicBezTo>
                    <a:cubicBezTo>
                      <a:pt x="810" y="2272"/>
                      <a:pt x="947" y="2162"/>
                      <a:pt x="1011" y="2020"/>
                    </a:cubicBezTo>
                    <a:lnTo>
                      <a:pt x="1011" y="2020"/>
                    </a:lnTo>
                    <a:cubicBezTo>
                      <a:pt x="900" y="2288"/>
                      <a:pt x="1081" y="2607"/>
                      <a:pt x="1328" y="2759"/>
                    </a:cubicBezTo>
                    <a:cubicBezTo>
                      <a:pt x="1456" y="2837"/>
                      <a:pt x="1607" y="2883"/>
                      <a:pt x="1755" y="2883"/>
                    </a:cubicBezTo>
                    <a:cubicBezTo>
                      <a:pt x="1856" y="2883"/>
                      <a:pt x="1956" y="2861"/>
                      <a:pt x="2046" y="2813"/>
                    </a:cubicBezTo>
                    <a:cubicBezTo>
                      <a:pt x="2269" y="2693"/>
                      <a:pt x="2389" y="2394"/>
                      <a:pt x="2269" y="2173"/>
                    </a:cubicBezTo>
                    <a:lnTo>
                      <a:pt x="2269" y="2173"/>
                    </a:lnTo>
                    <a:cubicBezTo>
                      <a:pt x="2361" y="2339"/>
                      <a:pt x="2500" y="2411"/>
                      <a:pt x="2644" y="2411"/>
                    </a:cubicBezTo>
                    <a:cubicBezTo>
                      <a:pt x="2810" y="2411"/>
                      <a:pt x="2983" y="2314"/>
                      <a:pt x="3093" y="2152"/>
                    </a:cubicBezTo>
                    <a:cubicBezTo>
                      <a:pt x="3229" y="1948"/>
                      <a:pt x="3239" y="1668"/>
                      <a:pt x="3117" y="1455"/>
                    </a:cubicBezTo>
                    <a:cubicBezTo>
                      <a:pt x="3039" y="1318"/>
                      <a:pt x="2901" y="1206"/>
                      <a:pt x="2746" y="1155"/>
                    </a:cubicBezTo>
                    <a:lnTo>
                      <a:pt x="2746" y="1155"/>
                    </a:lnTo>
                    <a:cubicBezTo>
                      <a:pt x="2917" y="1132"/>
                      <a:pt x="3076" y="1057"/>
                      <a:pt x="3124" y="881"/>
                    </a:cubicBezTo>
                    <a:cubicBezTo>
                      <a:pt x="3165" y="727"/>
                      <a:pt x="3118" y="563"/>
                      <a:pt x="3039" y="426"/>
                    </a:cubicBezTo>
                    <a:cubicBezTo>
                      <a:pt x="2897" y="184"/>
                      <a:pt x="2634" y="1"/>
                      <a:pt x="2355"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8" name="Google Shape;4027;p35">
                <a:extLst>
                  <a:ext uri="{FF2B5EF4-FFF2-40B4-BE49-F238E27FC236}">
                    <a16:creationId xmlns:a16="http://schemas.microsoft.com/office/drawing/2014/main" id="{31098FAA-A060-EDA6-D3D1-C15DD274FFEE}"/>
                  </a:ext>
                </a:extLst>
              </p:cNvPr>
              <p:cNvSpPr/>
              <p:nvPr/>
            </p:nvSpPr>
            <p:spPr>
              <a:xfrm>
                <a:off x="2776088" y="3662625"/>
                <a:ext cx="91175" cy="82075"/>
              </a:xfrm>
              <a:custGeom>
                <a:avLst/>
                <a:gdLst/>
                <a:ahLst/>
                <a:cxnLst/>
                <a:rect l="l" t="t" r="r" b="b"/>
                <a:pathLst>
                  <a:path w="3647" h="3283" extrusionOk="0">
                    <a:moveTo>
                      <a:pt x="2548" y="402"/>
                    </a:moveTo>
                    <a:cubicBezTo>
                      <a:pt x="2741" y="402"/>
                      <a:pt x="2948" y="531"/>
                      <a:pt x="3063" y="727"/>
                    </a:cubicBezTo>
                    <a:cubicBezTo>
                      <a:pt x="3125" y="835"/>
                      <a:pt x="3149" y="946"/>
                      <a:pt x="3127" y="1027"/>
                    </a:cubicBezTo>
                    <a:cubicBezTo>
                      <a:pt x="3108" y="1096"/>
                      <a:pt x="3041" y="1132"/>
                      <a:pt x="2958" y="1150"/>
                    </a:cubicBezTo>
                    <a:cubicBezTo>
                      <a:pt x="2895" y="1133"/>
                      <a:pt x="2829" y="1124"/>
                      <a:pt x="2763" y="1124"/>
                    </a:cubicBezTo>
                    <a:cubicBezTo>
                      <a:pt x="2693" y="1124"/>
                      <a:pt x="2623" y="1134"/>
                      <a:pt x="2553" y="1157"/>
                    </a:cubicBezTo>
                    <a:cubicBezTo>
                      <a:pt x="2465" y="1187"/>
                      <a:pt x="2408" y="1273"/>
                      <a:pt x="2415" y="1365"/>
                    </a:cubicBezTo>
                    <a:cubicBezTo>
                      <a:pt x="2422" y="1457"/>
                      <a:pt x="2490" y="1534"/>
                      <a:pt x="2583" y="1548"/>
                    </a:cubicBezTo>
                    <a:cubicBezTo>
                      <a:pt x="2664" y="1561"/>
                      <a:pt x="2742" y="1567"/>
                      <a:pt x="2815" y="1567"/>
                    </a:cubicBezTo>
                    <a:cubicBezTo>
                      <a:pt x="2851" y="1567"/>
                      <a:pt x="2886" y="1565"/>
                      <a:pt x="2919" y="1562"/>
                    </a:cubicBezTo>
                    <a:cubicBezTo>
                      <a:pt x="3010" y="1602"/>
                      <a:pt x="3093" y="1676"/>
                      <a:pt x="3138" y="1755"/>
                    </a:cubicBezTo>
                    <a:cubicBezTo>
                      <a:pt x="3222" y="1900"/>
                      <a:pt x="3215" y="2099"/>
                      <a:pt x="3121" y="2240"/>
                    </a:cubicBezTo>
                    <a:cubicBezTo>
                      <a:pt x="3051" y="2344"/>
                      <a:pt x="2942" y="2411"/>
                      <a:pt x="2842" y="2411"/>
                    </a:cubicBezTo>
                    <a:cubicBezTo>
                      <a:pt x="2838" y="2411"/>
                      <a:pt x="2834" y="2411"/>
                      <a:pt x="2830" y="2410"/>
                    </a:cubicBezTo>
                    <a:cubicBezTo>
                      <a:pt x="2752" y="2407"/>
                      <a:pt x="2688" y="2361"/>
                      <a:pt x="2639" y="2275"/>
                    </a:cubicBezTo>
                    <a:cubicBezTo>
                      <a:pt x="2603" y="2210"/>
                      <a:pt x="2535" y="2173"/>
                      <a:pt x="2463" y="2173"/>
                    </a:cubicBezTo>
                    <a:cubicBezTo>
                      <a:pt x="2431" y="2173"/>
                      <a:pt x="2398" y="2181"/>
                      <a:pt x="2367" y="2197"/>
                    </a:cubicBezTo>
                    <a:cubicBezTo>
                      <a:pt x="2270" y="2251"/>
                      <a:pt x="2235" y="2373"/>
                      <a:pt x="2289" y="2471"/>
                    </a:cubicBezTo>
                    <a:cubicBezTo>
                      <a:pt x="2323" y="2534"/>
                      <a:pt x="2310" y="2605"/>
                      <a:pt x="2299" y="2643"/>
                    </a:cubicBezTo>
                    <a:cubicBezTo>
                      <a:pt x="2276" y="2723"/>
                      <a:pt x="2218" y="2798"/>
                      <a:pt x="2148" y="2835"/>
                    </a:cubicBezTo>
                    <a:cubicBezTo>
                      <a:pt x="2090" y="2866"/>
                      <a:pt x="2023" y="2881"/>
                      <a:pt x="1951" y="2881"/>
                    </a:cubicBezTo>
                    <a:cubicBezTo>
                      <a:pt x="1847" y="2881"/>
                      <a:pt x="1734" y="2849"/>
                      <a:pt x="1631" y="2787"/>
                    </a:cubicBezTo>
                    <a:cubicBezTo>
                      <a:pt x="1460" y="2682"/>
                      <a:pt x="1326" y="2460"/>
                      <a:pt x="1395" y="2294"/>
                    </a:cubicBezTo>
                    <a:cubicBezTo>
                      <a:pt x="1397" y="2290"/>
                      <a:pt x="1397" y="2288"/>
                      <a:pt x="1399" y="2284"/>
                    </a:cubicBezTo>
                    <a:cubicBezTo>
                      <a:pt x="1442" y="2183"/>
                      <a:pt x="1394" y="2067"/>
                      <a:pt x="1293" y="2021"/>
                    </a:cubicBezTo>
                    <a:cubicBezTo>
                      <a:pt x="1266" y="2010"/>
                      <a:pt x="1239" y="2005"/>
                      <a:pt x="1212" y="2005"/>
                    </a:cubicBezTo>
                    <a:cubicBezTo>
                      <a:pt x="1134" y="2005"/>
                      <a:pt x="1061" y="2050"/>
                      <a:pt x="1027" y="2125"/>
                    </a:cubicBezTo>
                    <a:cubicBezTo>
                      <a:pt x="1026" y="2128"/>
                      <a:pt x="1026" y="2130"/>
                      <a:pt x="1024" y="2133"/>
                    </a:cubicBezTo>
                    <a:cubicBezTo>
                      <a:pt x="987" y="2220"/>
                      <a:pt x="904" y="2285"/>
                      <a:pt x="811" y="2305"/>
                    </a:cubicBezTo>
                    <a:cubicBezTo>
                      <a:pt x="792" y="2309"/>
                      <a:pt x="773" y="2311"/>
                      <a:pt x="755" y="2311"/>
                    </a:cubicBezTo>
                    <a:cubicBezTo>
                      <a:pt x="691" y="2311"/>
                      <a:pt x="630" y="2287"/>
                      <a:pt x="573" y="2237"/>
                    </a:cubicBezTo>
                    <a:cubicBezTo>
                      <a:pt x="472" y="2149"/>
                      <a:pt x="408" y="1998"/>
                      <a:pt x="415" y="1865"/>
                    </a:cubicBezTo>
                    <a:cubicBezTo>
                      <a:pt x="422" y="1754"/>
                      <a:pt x="466" y="1663"/>
                      <a:pt x="547" y="1605"/>
                    </a:cubicBezTo>
                    <a:cubicBezTo>
                      <a:pt x="612" y="1556"/>
                      <a:pt x="694" y="1531"/>
                      <a:pt x="783" y="1531"/>
                    </a:cubicBezTo>
                    <a:cubicBezTo>
                      <a:pt x="821" y="1531"/>
                      <a:pt x="860" y="1536"/>
                      <a:pt x="899" y="1545"/>
                    </a:cubicBezTo>
                    <a:cubicBezTo>
                      <a:pt x="916" y="1549"/>
                      <a:pt x="932" y="1551"/>
                      <a:pt x="948" y="1551"/>
                    </a:cubicBezTo>
                    <a:cubicBezTo>
                      <a:pt x="1039" y="1551"/>
                      <a:pt x="1121" y="1489"/>
                      <a:pt x="1144" y="1396"/>
                    </a:cubicBezTo>
                    <a:cubicBezTo>
                      <a:pt x="1168" y="1288"/>
                      <a:pt x="1103" y="1180"/>
                      <a:pt x="995" y="1153"/>
                    </a:cubicBezTo>
                    <a:cubicBezTo>
                      <a:pt x="931" y="1138"/>
                      <a:pt x="828" y="926"/>
                      <a:pt x="841" y="804"/>
                    </a:cubicBezTo>
                    <a:cubicBezTo>
                      <a:pt x="860" y="618"/>
                      <a:pt x="1047" y="444"/>
                      <a:pt x="1245" y="437"/>
                    </a:cubicBezTo>
                    <a:cubicBezTo>
                      <a:pt x="1247" y="437"/>
                      <a:pt x="1249" y="437"/>
                      <a:pt x="1251" y="437"/>
                    </a:cubicBezTo>
                    <a:cubicBezTo>
                      <a:pt x="1461" y="437"/>
                      <a:pt x="1699" y="636"/>
                      <a:pt x="1730" y="848"/>
                    </a:cubicBezTo>
                    <a:cubicBezTo>
                      <a:pt x="1747" y="947"/>
                      <a:pt x="1830" y="1020"/>
                      <a:pt x="1929" y="1020"/>
                    </a:cubicBezTo>
                    <a:lnTo>
                      <a:pt x="1932" y="1020"/>
                    </a:lnTo>
                    <a:cubicBezTo>
                      <a:pt x="2031" y="1020"/>
                      <a:pt x="2114" y="947"/>
                      <a:pt x="2131" y="849"/>
                    </a:cubicBezTo>
                    <a:cubicBezTo>
                      <a:pt x="2147" y="748"/>
                      <a:pt x="2223" y="416"/>
                      <a:pt x="2533" y="402"/>
                    </a:cubicBezTo>
                    <a:cubicBezTo>
                      <a:pt x="2538" y="402"/>
                      <a:pt x="2543" y="402"/>
                      <a:pt x="2548" y="402"/>
                    </a:cubicBezTo>
                    <a:close/>
                    <a:moveTo>
                      <a:pt x="2554" y="0"/>
                    </a:moveTo>
                    <a:cubicBezTo>
                      <a:pt x="2541" y="0"/>
                      <a:pt x="2528" y="1"/>
                      <a:pt x="2514" y="1"/>
                    </a:cubicBezTo>
                    <a:cubicBezTo>
                      <a:pt x="2262" y="11"/>
                      <a:pt x="2049" y="136"/>
                      <a:pt x="1905" y="339"/>
                    </a:cubicBezTo>
                    <a:cubicBezTo>
                      <a:pt x="1738" y="158"/>
                      <a:pt x="1501" y="37"/>
                      <a:pt x="1261" y="37"/>
                    </a:cubicBezTo>
                    <a:cubicBezTo>
                      <a:pt x="1250" y="37"/>
                      <a:pt x="1240" y="38"/>
                      <a:pt x="1229" y="38"/>
                    </a:cubicBezTo>
                    <a:cubicBezTo>
                      <a:pt x="833" y="52"/>
                      <a:pt x="479" y="379"/>
                      <a:pt x="441" y="764"/>
                    </a:cubicBezTo>
                    <a:cubicBezTo>
                      <a:pt x="428" y="879"/>
                      <a:pt x="456" y="1031"/>
                      <a:pt x="516" y="1170"/>
                    </a:cubicBezTo>
                    <a:cubicBezTo>
                      <a:pt x="442" y="1197"/>
                      <a:pt x="371" y="1233"/>
                      <a:pt x="307" y="1281"/>
                    </a:cubicBezTo>
                    <a:cubicBezTo>
                      <a:pt x="131" y="1410"/>
                      <a:pt x="26" y="1611"/>
                      <a:pt x="14" y="1842"/>
                    </a:cubicBezTo>
                    <a:cubicBezTo>
                      <a:pt x="0" y="2101"/>
                      <a:pt x="115" y="2369"/>
                      <a:pt x="313" y="2540"/>
                    </a:cubicBezTo>
                    <a:cubicBezTo>
                      <a:pt x="443" y="2654"/>
                      <a:pt x="598" y="2714"/>
                      <a:pt x="758" y="2714"/>
                    </a:cubicBezTo>
                    <a:cubicBezTo>
                      <a:pt x="802" y="2714"/>
                      <a:pt x="847" y="2709"/>
                      <a:pt x="892" y="2700"/>
                    </a:cubicBezTo>
                    <a:cubicBezTo>
                      <a:pt x="939" y="2689"/>
                      <a:pt x="983" y="2675"/>
                      <a:pt x="1026" y="2657"/>
                    </a:cubicBezTo>
                    <a:cubicBezTo>
                      <a:pt x="1101" y="2852"/>
                      <a:pt x="1250" y="3023"/>
                      <a:pt x="1422" y="3129"/>
                    </a:cubicBezTo>
                    <a:cubicBezTo>
                      <a:pt x="1588" y="3231"/>
                      <a:pt x="1772" y="3282"/>
                      <a:pt x="1949" y="3282"/>
                    </a:cubicBezTo>
                    <a:cubicBezTo>
                      <a:pt x="2088" y="3282"/>
                      <a:pt x="2220" y="3253"/>
                      <a:pt x="2335" y="3190"/>
                    </a:cubicBezTo>
                    <a:cubicBezTo>
                      <a:pt x="2493" y="3106"/>
                      <a:pt x="2614" y="2963"/>
                      <a:pt x="2674" y="2790"/>
                    </a:cubicBezTo>
                    <a:cubicBezTo>
                      <a:pt x="2718" y="2802"/>
                      <a:pt x="2764" y="2809"/>
                      <a:pt x="2813" y="2811"/>
                    </a:cubicBezTo>
                    <a:cubicBezTo>
                      <a:pt x="2823" y="2811"/>
                      <a:pt x="2834" y="2812"/>
                      <a:pt x="2845" y="2812"/>
                    </a:cubicBezTo>
                    <a:cubicBezTo>
                      <a:pt x="3078" y="2812"/>
                      <a:pt x="3311" y="2679"/>
                      <a:pt x="3455" y="2463"/>
                    </a:cubicBezTo>
                    <a:cubicBezTo>
                      <a:pt x="3634" y="2197"/>
                      <a:pt x="3647" y="1834"/>
                      <a:pt x="3487" y="1554"/>
                    </a:cubicBezTo>
                    <a:cubicBezTo>
                      <a:pt x="3453" y="1496"/>
                      <a:pt x="3409" y="1439"/>
                      <a:pt x="3360" y="1388"/>
                    </a:cubicBezTo>
                    <a:cubicBezTo>
                      <a:pt x="3433" y="1319"/>
                      <a:pt x="3485" y="1234"/>
                      <a:pt x="3513" y="1133"/>
                    </a:cubicBezTo>
                    <a:cubicBezTo>
                      <a:pt x="3566" y="946"/>
                      <a:pt x="3527" y="729"/>
                      <a:pt x="3409" y="524"/>
                    </a:cubicBezTo>
                    <a:cubicBezTo>
                      <a:pt x="3222" y="203"/>
                      <a:pt x="2887" y="0"/>
                      <a:pt x="255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89" name="Google Shape;4028;p35">
                <a:extLst>
                  <a:ext uri="{FF2B5EF4-FFF2-40B4-BE49-F238E27FC236}">
                    <a16:creationId xmlns:a16="http://schemas.microsoft.com/office/drawing/2014/main" id="{2552D11B-8A19-F0B0-F3EE-548F882AFAA8}"/>
                  </a:ext>
                </a:extLst>
              </p:cNvPr>
              <p:cNvSpPr/>
              <p:nvPr/>
            </p:nvSpPr>
            <p:spPr>
              <a:xfrm>
                <a:off x="2815600" y="3696450"/>
                <a:ext cx="17000" cy="14575"/>
              </a:xfrm>
              <a:custGeom>
                <a:avLst/>
                <a:gdLst/>
                <a:ahLst/>
                <a:cxnLst/>
                <a:rect l="l" t="t" r="r" b="b"/>
                <a:pathLst>
                  <a:path w="680" h="583" extrusionOk="0">
                    <a:moveTo>
                      <a:pt x="296" y="0"/>
                    </a:moveTo>
                    <a:cubicBezTo>
                      <a:pt x="143" y="0"/>
                      <a:pt x="1" y="89"/>
                      <a:pt x="19" y="282"/>
                    </a:cubicBezTo>
                    <a:cubicBezTo>
                      <a:pt x="35" y="445"/>
                      <a:pt x="191" y="583"/>
                      <a:pt x="354" y="583"/>
                    </a:cubicBezTo>
                    <a:cubicBezTo>
                      <a:pt x="367" y="583"/>
                      <a:pt x="380" y="582"/>
                      <a:pt x="393" y="580"/>
                    </a:cubicBezTo>
                    <a:cubicBezTo>
                      <a:pt x="555" y="557"/>
                      <a:pt x="680" y="377"/>
                      <a:pt x="634" y="219"/>
                    </a:cubicBezTo>
                    <a:cubicBezTo>
                      <a:pt x="593" y="78"/>
                      <a:pt x="440" y="0"/>
                      <a:pt x="296" y="0"/>
                    </a:cubicBezTo>
                    <a:close/>
                  </a:path>
                </a:pathLst>
              </a:custGeom>
              <a:solidFill>
                <a:srgbClr val="B0F4D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grpSp>
        <p:nvGrpSpPr>
          <p:cNvPr id="90" name="Google Shape;6805;p43">
            <a:extLst>
              <a:ext uri="{FF2B5EF4-FFF2-40B4-BE49-F238E27FC236}">
                <a16:creationId xmlns:a16="http://schemas.microsoft.com/office/drawing/2014/main" id="{22BBA2EA-6780-1862-D86B-61FB2C0950AE}"/>
              </a:ext>
            </a:extLst>
          </p:cNvPr>
          <p:cNvGrpSpPr/>
          <p:nvPr/>
        </p:nvGrpSpPr>
        <p:grpSpPr>
          <a:xfrm>
            <a:off x="296705" y="4947801"/>
            <a:ext cx="1587420" cy="1681136"/>
            <a:chOff x="1078079" y="3984213"/>
            <a:chExt cx="886161" cy="938571"/>
          </a:xfrm>
        </p:grpSpPr>
        <p:sp>
          <p:nvSpPr>
            <p:cNvPr id="91" name="Google Shape;6806;p43">
              <a:extLst>
                <a:ext uri="{FF2B5EF4-FFF2-40B4-BE49-F238E27FC236}">
                  <a16:creationId xmlns:a16="http://schemas.microsoft.com/office/drawing/2014/main" id="{3EC7EE8C-2C9B-7389-CB96-9CAA68846267}"/>
                </a:ext>
              </a:extLst>
            </p:cNvPr>
            <p:cNvSpPr/>
            <p:nvPr/>
          </p:nvSpPr>
          <p:spPr>
            <a:xfrm>
              <a:off x="1215012" y="4847784"/>
              <a:ext cx="511200" cy="75000"/>
            </a:xfrm>
            <a:prstGeom prst="ellipse">
              <a:avLst/>
            </a:pr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nvGrpSpPr>
            <p:cNvPr id="92" name="Google Shape;6807;p43">
              <a:extLst>
                <a:ext uri="{FF2B5EF4-FFF2-40B4-BE49-F238E27FC236}">
                  <a16:creationId xmlns:a16="http://schemas.microsoft.com/office/drawing/2014/main" id="{8C7F9A88-8E6E-7CF5-EBAA-D31DE5A5BD70}"/>
                </a:ext>
              </a:extLst>
            </p:cNvPr>
            <p:cNvGrpSpPr/>
            <p:nvPr/>
          </p:nvGrpSpPr>
          <p:grpSpPr>
            <a:xfrm>
              <a:off x="1078079" y="3984213"/>
              <a:ext cx="886161" cy="924824"/>
              <a:chOff x="1299225" y="4109325"/>
              <a:chExt cx="532325" cy="555550"/>
            </a:xfrm>
          </p:grpSpPr>
          <p:sp>
            <p:nvSpPr>
              <p:cNvPr id="93" name="Google Shape;6808;p43">
                <a:extLst>
                  <a:ext uri="{FF2B5EF4-FFF2-40B4-BE49-F238E27FC236}">
                    <a16:creationId xmlns:a16="http://schemas.microsoft.com/office/drawing/2014/main" id="{DA24F549-0908-1FED-1D76-437925D5FB54}"/>
                  </a:ext>
                </a:extLst>
              </p:cNvPr>
              <p:cNvSpPr/>
              <p:nvPr/>
            </p:nvSpPr>
            <p:spPr>
              <a:xfrm>
                <a:off x="1436100" y="4578750"/>
                <a:ext cx="49225" cy="86125"/>
              </a:xfrm>
              <a:custGeom>
                <a:avLst/>
                <a:gdLst/>
                <a:ahLst/>
                <a:cxnLst/>
                <a:rect l="l" t="t" r="r" b="b"/>
                <a:pathLst>
                  <a:path w="1969" h="3445" extrusionOk="0">
                    <a:moveTo>
                      <a:pt x="662" y="1"/>
                    </a:moveTo>
                    <a:cubicBezTo>
                      <a:pt x="635" y="1"/>
                      <a:pt x="608" y="4"/>
                      <a:pt x="581" y="12"/>
                    </a:cubicBezTo>
                    <a:cubicBezTo>
                      <a:pt x="426" y="56"/>
                      <a:pt x="339" y="218"/>
                      <a:pt x="383" y="371"/>
                    </a:cubicBezTo>
                    <a:cubicBezTo>
                      <a:pt x="582" y="1053"/>
                      <a:pt x="859" y="1707"/>
                      <a:pt x="1208" y="2322"/>
                    </a:cubicBezTo>
                    <a:cubicBezTo>
                      <a:pt x="811" y="2435"/>
                      <a:pt x="434" y="2633"/>
                      <a:pt x="120" y="2895"/>
                    </a:cubicBezTo>
                    <a:cubicBezTo>
                      <a:pt x="39" y="2964"/>
                      <a:pt x="1" y="3072"/>
                      <a:pt x="22" y="3177"/>
                    </a:cubicBezTo>
                    <a:cubicBezTo>
                      <a:pt x="44" y="3280"/>
                      <a:pt x="122" y="3364"/>
                      <a:pt x="225" y="3394"/>
                    </a:cubicBezTo>
                    <a:cubicBezTo>
                      <a:pt x="339" y="3427"/>
                      <a:pt x="457" y="3444"/>
                      <a:pt x="575" y="3444"/>
                    </a:cubicBezTo>
                    <a:cubicBezTo>
                      <a:pt x="584" y="3444"/>
                      <a:pt x="593" y="3444"/>
                      <a:pt x="602" y="3444"/>
                    </a:cubicBezTo>
                    <a:cubicBezTo>
                      <a:pt x="1059" y="3435"/>
                      <a:pt x="1512" y="3194"/>
                      <a:pt x="1750" y="2800"/>
                    </a:cubicBezTo>
                    <a:cubicBezTo>
                      <a:pt x="1752" y="2800"/>
                      <a:pt x="1752" y="2797"/>
                      <a:pt x="1752" y="2797"/>
                    </a:cubicBezTo>
                    <a:cubicBezTo>
                      <a:pt x="1829" y="2775"/>
                      <a:pt x="1892" y="2719"/>
                      <a:pt x="1927" y="2645"/>
                    </a:cubicBezTo>
                    <a:cubicBezTo>
                      <a:pt x="1968" y="2556"/>
                      <a:pt x="1963" y="2452"/>
                      <a:pt x="1910" y="2368"/>
                    </a:cubicBezTo>
                    <a:cubicBezTo>
                      <a:pt x="1488" y="1697"/>
                      <a:pt x="1161" y="971"/>
                      <a:pt x="938" y="209"/>
                    </a:cubicBezTo>
                    <a:cubicBezTo>
                      <a:pt x="902" y="82"/>
                      <a:pt x="788" y="1"/>
                      <a:pt x="662"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4" name="Google Shape;6809;p43">
                <a:extLst>
                  <a:ext uri="{FF2B5EF4-FFF2-40B4-BE49-F238E27FC236}">
                    <a16:creationId xmlns:a16="http://schemas.microsoft.com/office/drawing/2014/main" id="{2000D08B-9642-DB22-52D1-B3DE45D9A46A}"/>
                  </a:ext>
                </a:extLst>
              </p:cNvPr>
              <p:cNvSpPr/>
              <p:nvPr/>
            </p:nvSpPr>
            <p:spPr>
              <a:xfrm>
                <a:off x="1575950" y="4576075"/>
                <a:ext cx="50425" cy="88025"/>
              </a:xfrm>
              <a:custGeom>
                <a:avLst/>
                <a:gdLst/>
                <a:ahLst/>
                <a:cxnLst/>
                <a:rect l="l" t="t" r="r" b="b"/>
                <a:pathLst>
                  <a:path w="2017" h="3521" extrusionOk="0">
                    <a:moveTo>
                      <a:pt x="1709" y="0"/>
                    </a:moveTo>
                    <a:cubicBezTo>
                      <a:pt x="1564" y="0"/>
                      <a:pt x="1441" y="105"/>
                      <a:pt x="1421" y="251"/>
                    </a:cubicBezTo>
                    <a:cubicBezTo>
                      <a:pt x="1339" y="851"/>
                      <a:pt x="1036" y="1430"/>
                      <a:pt x="584" y="1836"/>
                    </a:cubicBezTo>
                    <a:lnTo>
                      <a:pt x="543" y="1873"/>
                    </a:lnTo>
                    <a:cubicBezTo>
                      <a:pt x="315" y="2078"/>
                      <a:pt x="1" y="2360"/>
                      <a:pt x="49" y="2774"/>
                    </a:cubicBezTo>
                    <a:cubicBezTo>
                      <a:pt x="79" y="3035"/>
                      <a:pt x="269" y="3274"/>
                      <a:pt x="543" y="3397"/>
                    </a:cubicBezTo>
                    <a:cubicBezTo>
                      <a:pt x="755" y="3491"/>
                      <a:pt x="982" y="3507"/>
                      <a:pt x="1164" y="3521"/>
                    </a:cubicBezTo>
                    <a:lnTo>
                      <a:pt x="1190" y="3521"/>
                    </a:lnTo>
                    <a:cubicBezTo>
                      <a:pt x="1272" y="3520"/>
                      <a:pt x="1352" y="3483"/>
                      <a:pt x="1408" y="3420"/>
                    </a:cubicBezTo>
                    <a:cubicBezTo>
                      <a:pt x="1467" y="3349"/>
                      <a:pt x="1491" y="3255"/>
                      <a:pt x="1467" y="3164"/>
                    </a:cubicBezTo>
                    <a:cubicBezTo>
                      <a:pt x="1381" y="2821"/>
                      <a:pt x="1104" y="2549"/>
                      <a:pt x="773" y="2453"/>
                    </a:cubicBezTo>
                    <a:cubicBezTo>
                      <a:pt x="823" y="2400"/>
                      <a:pt x="880" y="2349"/>
                      <a:pt x="931" y="2304"/>
                    </a:cubicBezTo>
                    <a:lnTo>
                      <a:pt x="974" y="2265"/>
                    </a:lnTo>
                    <a:cubicBezTo>
                      <a:pt x="1523" y="1768"/>
                      <a:pt x="1896" y="1062"/>
                      <a:pt x="1995" y="326"/>
                    </a:cubicBezTo>
                    <a:cubicBezTo>
                      <a:pt x="2016" y="169"/>
                      <a:pt x="1904" y="24"/>
                      <a:pt x="1746" y="3"/>
                    </a:cubicBezTo>
                    <a:cubicBezTo>
                      <a:pt x="1734" y="1"/>
                      <a:pt x="1721" y="0"/>
                      <a:pt x="1709"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5" name="Google Shape;6810;p43">
                <a:extLst>
                  <a:ext uri="{FF2B5EF4-FFF2-40B4-BE49-F238E27FC236}">
                    <a16:creationId xmlns:a16="http://schemas.microsoft.com/office/drawing/2014/main" id="{BDFED79C-508B-95A9-7B61-EE0E78AE9CD6}"/>
                  </a:ext>
                </a:extLst>
              </p:cNvPr>
              <p:cNvSpPr/>
              <p:nvPr/>
            </p:nvSpPr>
            <p:spPr>
              <a:xfrm>
                <a:off x="1299225" y="4328000"/>
                <a:ext cx="57725" cy="113675"/>
              </a:xfrm>
              <a:custGeom>
                <a:avLst/>
                <a:gdLst/>
                <a:ahLst/>
                <a:cxnLst/>
                <a:rect l="l" t="t" r="r" b="b"/>
                <a:pathLst>
                  <a:path w="2309" h="4547" extrusionOk="0">
                    <a:moveTo>
                      <a:pt x="1993" y="0"/>
                    </a:moveTo>
                    <a:cubicBezTo>
                      <a:pt x="1971" y="0"/>
                      <a:pt x="1949" y="3"/>
                      <a:pt x="1928" y="8"/>
                    </a:cubicBezTo>
                    <a:cubicBezTo>
                      <a:pt x="1568" y="92"/>
                      <a:pt x="1162" y="184"/>
                      <a:pt x="803" y="396"/>
                    </a:cubicBezTo>
                    <a:cubicBezTo>
                      <a:pt x="369" y="650"/>
                      <a:pt x="84" y="1052"/>
                      <a:pt x="36" y="1473"/>
                    </a:cubicBezTo>
                    <a:cubicBezTo>
                      <a:pt x="0" y="1789"/>
                      <a:pt x="91" y="2129"/>
                      <a:pt x="304" y="2481"/>
                    </a:cubicBezTo>
                    <a:cubicBezTo>
                      <a:pt x="529" y="2852"/>
                      <a:pt x="838" y="3169"/>
                      <a:pt x="1205" y="3401"/>
                    </a:cubicBezTo>
                    <a:lnTo>
                      <a:pt x="230" y="3762"/>
                    </a:lnTo>
                    <a:cubicBezTo>
                      <a:pt x="146" y="3793"/>
                      <a:pt x="81" y="3863"/>
                      <a:pt x="54" y="3950"/>
                    </a:cubicBezTo>
                    <a:cubicBezTo>
                      <a:pt x="27" y="4038"/>
                      <a:pt x="46" y="4132"/>
                      <a:pt x="98" y="4204"/>
                    </a:cubicBezTo>
                    <a:cubicBezTo>
                      <a:pt x="258" y="4421"/>
                      <a:pt x="517" y="4547"/>
                      <a:pt x="781" y="4547"/>
                    </a:cubicBezTo>
                    <a:cubicBezTo>
                      <a:pt x="787" y="4547"/>
                      <a:pt x="793" y="4546"/>
                      <a:pt x="798" y="4546"/>
                    </a:cubicBezTo>
                    <a:cubicBezTo>
                      <a:pt x="878" y="4545"/>
                      <a:pt x="958" y="4532"/>
                      <a:pt x="1037" y="4509"/>
                    </a:cubicBezTo>
                    <a:cubicBezTo>
                      <a:pt x="1327" y="4417"/>
                      <a:pt x="1546" y="4166"/>
                      <a:pt x="1605" y="3872"/>
                    </a:cubicBezTo>
                    <a:cubicBezTo>
                      <a:pt x="1689" y="3836"/>
                      <a:pt x="1803" y="3772"/>
                      <a:pt x="1868" y="3643"/>
                    </a:cubicBezTo>
                    <a:cubicBezTo>
                      <a:pt x="1916" y="3551"/>
                      <a:pt x="2031" y="3230"/>
                      <a:pt x="1556" y="2940"/>
                    </a:cubicBezTo>
                    <a:cubicBezTo>
                      <a:pt x="1249" y="2751"/>
                      <a:pt x="987" y="2491"/>
                      <a:pt x="801" y="2183"/>
                    </a:cubicBezTo>
                    <a:cubicBezTo>
                      <a:pt x="654" y="1941"/>
                      <a:pt x="593" y="1725"/>
                      <a:pt x="614" y="1539"/>
                    </a:cubicBezTo>
                    <a:cubicBezTo>
                      <a:pt x="639" y="1298"/>
                      <a:pt x="821" y="1056"/>
                      <a:pt x="1098" y="893"/>
                    </a:cubicBezTo>
                    <a:cubicBezTo>
                      <a:pt x="1378" y="725"/>
                      <a:pt x="1723" y="647"/>
                      <a:pt x="2057" y="571"/>
                    </a:cubicBezTo>
                    <a:cubicBezTo>
                      <a:pt x="2212" y="535"/>
                      <a:pt x="2308" y="382"/>
                      <a:pt x="2273" y="225"/>
                    </a:cubicBezTo>
                    <a:cubicBezTo>
                      <a:pt x="2242" y="92"/>
                      <a:pt x="2123" y="0"/>
                      <a:pt x="1993"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6" name="Google Shape;6811;p43">
                <a:extLst>
                  <a:ext uri="{FF2B5EF4-FFF2-40B4-BE49-F238E27FC236}">
                    <a16:creationId xmlns:a16="http://schemas.microsoft.com/office/drawing/2014/main" id="{BBFF21C5-BEF7-FDD5-92EB-7EB1250BB766}"/>
                  </a:ext>
                </a:extLst>
              </p:cNvPr>
              <p:cNvSpPr/>
              <p:nvPr/>
            </p:nvSpPr>
            <p:spPr>
              <a:xfrm>
                <a:off x="1720125" y="4302325"/>
                <a:ext cx="98750" cy="58350"/>
              </a:xfrm>
              <a:custGeom>
                <a:avLst/>
                <a:gdLst/>
                <a:ahLst/>
                <a:cxnLst/>
                <a:rect l="l" t="t" r="r" b="b"/>
                <a:pathLst>
                  <a:path w="3950" h="2334" extrusionOk="0">
                    <a:moveTo>
                      <a:pt x="3629" y="0"/>
                    </a:moveTo>
                    <a:cubicBezTo>
                      <a:pt x="3559" y="0"/>
                      <a:pt x="3490" y="25"/>
                      <a:pt x="3434" y="75"/>
                    </a:cubicBezTo>
                    <a:cubicBezTo>
                      <a:pt x="2530" y="886"/>
                      <a:pt x="1430" y="1471"/>
                      <a:pt x="251" y="1764"/>
                    </a:cubicBezTo>
                    <a:cubicBezTo>
                      <a:pt x="96" y="1801"/>
                      <a:pt x="1" y="1958"/>
                      <a:pt x="39" y="2113"/>
                    </a:cubicBezTo>
                    <a:cubicBezTo>
                      <a:pt x="73" y="2247"/>
                      <a:pt x="192" y="2333"/>
                      <a:pt x="323" y="2333"/>
                    </a:cubicBezTo>
                    <a:cubicBezTo>
                      <a:pt x="324" y="2333"/>
                      <a:pt x="325" y="2333"/>
                      <a:pt x="326" y="2333"/>
                    </a:cubicBezTo>
                    <a:cubicBezTo>
                      <a:pt x="347" y="2333"/>
                      <a:pt x="369" y="2332"/>
                      <a:pt x="391" y="2325"/>
                    </a:cubicBezTo>
                    <a:cubicBezTo>
                      <a:pt x="1663" y="2011"/>
                      <a:pt x="2849" y="1380"/>
                      <a:pt x="3822" y="505"/>
                    </a:cubicBezTo>
                    <a:cubicBezTo>
                      <a:pt x="3941" y="399"/>
                      <a:pt x="3949" y="215"/>
                      <a:pt x="3843" y="96"/>
                    </a:cubicBezTo>
                    <a:cubicBezTo>
                      <a:pt x="3786" y="33"/>
                      <a:pt x="3708" y="0"/>
                      <a:pt x="3629"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7" name="Google Shape;6812;p43">
                <a:extLst>
                  <a:ext uri="{FF2B5EF4-FFF2-40B4-BE49-F238E27FC236}">
                    <a16:creationId xmlns:a16="http://schemas.microsoft.com/office/drawing/2014/main" id="{70EA51C3-CF5E-C60F-C7A9-FCD9ADDD7AF2}"/>
                  </a:ext>
                </a:extLst>
              </p:cNvPr>
              <p:cNvSpPr/>
              <p:nvPr/>
            </p:nvSpPr>
            <p:spPr>
              <a:xfrm>
                <a:off x="1349075" y="4197125"/>
                <a:ext cx="389125" cy="351800"/>
              </a:xfrm>
              <a:custGeom>
                <a:avLst/>
                <a:gdLst/>
                <a:ahLst/>
                <a:cxnLst/>
                <a:rect l="l" t="t" r="r" b="b"/>
                <a:pathLst>
                  <a:path w="15565" h="14072" extrusionOk="0">
                    <a:moveTo>
                      <a:pt x="7804" y="0"/>
                    </a:moveTo>
                    <a:cubicBezTo>
                      <a:pt x="7754" y="0"/>
                      <a:pt x="7704" y="1"/>
                      <a:pt x="7654" y="2"/>
                    </a:cubicBezTo>
                    <a:cubicBezTo>
                      <a:pt x="3397" y="78"/>
                      <a:pt x="0" y="3203"/>
                      <a:pt x="74" y="7462"/>
                    </a:cubicBezTo>
                    <a:cubicBezTo>
                      <a:pt x="148" y="11655"/>
                      <a:pt x="3541" y="14071"/>
                      <a:pt x="7710" y="14071"/>
                    </a:cubicBezTo>
                    <a:cubicBezTo>
                      <a:pt x="7774" y="14071"/>
                      <a:pt x="7838" y="14071"/>
                      <a:pt x="7902" y="14070"/>
                    </a:cubicBezTo>
                    <a:cubicBezTo>
                      <a:pt x="12159" y="13996"/>
                      <a:pt x="15564" y="11446"/>
                      <a:pt x="15490" y="7189"/>
                    </a:cubicBezTo>
                    <a:cubicBezTo>
                      <a:pt x="15417" y="2984"/>
                      <a:pt x="11993" y="0"/>
                      <a:pt x="7804" y="0"/>
                    </a:cubicBezTo>
                    <a:close/>
                  </a:path>
                </a:pathLst>
              </a:custGeom>
              <a:solidFill>
                <a:srgbClr val="9B69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8" name="Google Shape;6813;p43">
                <a:extLst>
                  <a:ext uri="{FF2B5EF4-FFF2-40B4-BE49-F238E27FC236}">
                    <a16:creationId xmlns:a16="http://schemas.microsoft.com/office/drawing/2014/main" id="{7C1F3FC3-6ED3-A170-8884-31C6449C78A6}"/>
                  </a:ext>
                </a:extLst>
              </p:cNvPr>
              <p:cNvSpPr/>
              <p:nvPr/>
            </p:nvSpPr>
            <p:spPr>
              <a:xfrm>
                <a:off x="1341800" y="4189950"/>
                <a:ext cx="403600" cy="366225"/>
              </a:xfrm>
              <a:custGeom>
                <a:avLst/>
                <a:gdLst/>
                <a:ahLst/>
                <a:cxnLst/>
                <a:rect l="l" t="t" r="r" b="b"/>
                <a:pathLst>
                  <a:path w="16144" h="14649" extrusionOk="0">
                    <a:moveTo>
                      <a:pt x="8103" y="578"/>
                    </a:moveTo>
                    <a:cubicBezTo>
                      <a:pt x="12258" y="578"/>
                      <a:pt x="15421" y="3522"/>
                      <a:pt x="15492" y="7483"/>
                    </a:cubicBezTo>
                    <a:cubicBezTo>
                      <a:pt x="15560" y="11344"/>
                      <a:pt x="12624" y="13992"/>
                      <a:pt x="8188" y="14070"/>
                    </a:cubicBezTo>
                    <a:cubicBezTo>
                      <a:pt x="8122" y="14071"/>
                      <a:pt x="8057" y="14071"/>
                      <a:pt x="7993" y="14071"/>
                    </a:cubicBezTo>
                    <a:cubicBezTo>
                      <a:pt x="3662" y="14071"/>
                      <a:pt x="722" y="11550"/>
                      <a:pt x="655" y="7744"/>
                    </a:cubicBezTo>
                    <a:cubicBezTo>
                      <a:pt x="584" y="3736"/>
                      <a:pt x="3720" y="655"/>
                      <a:pt x="7949" y="580"/>
                    </a:cubicBezTo>
                    <a:cubicBezTo>
                      <a:pt x="8001" y="579"/>
                      <a:pt x="8052" y="578"/>
                      <a:pt x="8103" y="578"/>
                    </a:cubicBezTo>
                    <a:close/>
                    <a:moveTo>
                      <a:pt x="8105" y="0"/>
                    </a:moveTo>
                    <a:cubicBezTo>
                      <a:pt x="8050" y="0"/>
                      <a:pt x="7994" y="1"/>
                      <a:pt x="7939" y="2"/>
                    </a:cubicBezTo>
                    <a:cubicBezTo>
                      <a:pt x="3380" y="81"/>
                      <a:pt x="0" y="3414"/>
                      <a:pt x="77" y="7753"/>
                    </a:cubicBezTo>
                    <a:cubicBezTo>
                      <a:pt x="148" y="11837"/>
                      <a:pt x="3393" y="14648"/>
                      <a:pt x="7995" y="14648"/>
                    </a:cubicBezTo>
                    <a:cubicBezTo>
                      <a:pt x="8062" y="14648"/>
                      <a:pt x="8130" y="14648"/>
                      <a:pt x="8198" y="14646"/>
                    </a:cubicBezTo>
                    <a:cubicBezTo>
                      <a:pt x="12906" y="14563"/>
                      <a:pt x="16144" y="11614"/>
                      <a:pt x="16070" y="7470"/>
                    </a:cubicBezTo>
                    <a:cubicBezTo>
                      <a:pt x="15994" y="3185"/>
                      <a:pt x="12583" y="0"/>
                      <a:pt x="8105"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99" name="Google Shape;6814;p43">
                <a:extLst>
                  <a:ext uri="{FF2B5EF4-FFF2-40B4-BE49-F238E27FC236}">
                    <a16:creationId xmlns:a16="http://schemas.microsoft.com/office/drawing/2014/main" id="{6E3A3750-FB92-E057-0294-D8BDD659BCDF}"/>
                  </a:ext>
                </a:extLst>
              </p:cNvPr>
              <p:cNvSpPr/>
              <p:nvPr/>
            </p:nvSpPr>
            <p:spPr>
              <a:xfrm>
                <a:off x="1439950" y="4225925"/>
                <a:ext cx="200450" cy="57950"/>
              </a:xfrm>
              <a:custGeom>
                <a:avLst/>
                <a:gdLst/>
                <a:ahLst/>
                <a:cxnLst/>
                <a:rect l="l" t="t" r="r" b="b"/>
                <a:pathLst>
                  <a:path w="8018" h="2318" extrusionOk="0">
                    <a:moveTo>
                      <a:pt x="4233" y="1"/>
                    </a:moveTo>
                    <a:cubicBezTo>
                      <a:pt x="4152" y="1"/>
                      <a:pt x="4071" y="2"/>
                      <a:pt x="3989" y="3"/>
                    </a:cubicBezTo>
                    <a:cubicBezTo>
                      <a:pt x="1780" y="43"/>
                      <a:pt x="0" y="591"/>
                      <a:pt x="10" y="1230"/>
                    </a:cubicBezTo>
                    <a:cubicBezTo>
                      <a:pt x="21" y="1844"/>
                      <a:pt x="1690" y="2318"/>
                      <a:pt x="3785" y="2318"/>
                    </a:cubicBezTo>
                    <a:cubicBezTo>
                      <a:pt x="3866" y="2318"/>
                      <a:pt x="3947" y="2317"/>
                      <a:pt x="4029" y="2315"/>
                    </a:cubicBezTo>
                    <a:cubicBezTo>
                      <a:pt x="6238" y="2276"/>
                      <a:pt x="8017" y="1727"/>
                      <a:pt x="8006" y="1088"/>
                    </a:cubicBezTo>
                    <a:cubicBezTo>
                      <a:pt x="7995" y="474"/>
                      <a:pt x="6327" y="1"/>
                      <a:pt x="4233" y="1"/>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0" name="Google Shape;6815;p43">
                <a:extLst>
                  <a:ext uri="{FF2B5EF4-FFF2-40B4-BE49-F238E27FC236}">
                    <a16:creationId xmlns:a16="http://schemas.microsoft.com/office/drawing/2014/main" id="{91039DD6-E7D6-9B4C-977B-2F32AFF2A2F3}"/>
                  </a:ext>
                </a:extLst>
              </p:cNvPr>
              <p:cNvSpPr/>
              <p:nvPr/>
            </p:nvSpPr>
            <p:spPr>
              <a:xfrm>
                <a:off x="1432550" y="4218875"/>
                <a:ext cx="215300" cy="72400"/>
              </a:xfrm>
              <a:custGeom>
                <a:avLst/>
                <a:gdLst/>
                <a:ahLst/>
                <a:cxnLst/>
                <a:rect l="l" t="t" r="r" b="b"/>
                <a:pathLst>
                  <a:path w="8612" h="2896" extrusionOk="0">
                    <a:moveTo>
                      <a:pt x="4550" y="578"/>
                    </a:moveTo>
                    <a:cubicBezTo>
                      <a:pt x="6829" y="578"/>
                      <a:pt x="8011" y="1132"/>
                      <a:pt x="8016" y="1382"/>
                    </a:cubicBezTo>
                    <a:cubicBezTo>
                      <a:pt x="8022" y="1642"/>
                      <a:pt x="6769" y="2271"/>
                      <a:pt x="4323" y="2313"/>
                    </a:cubicBezTo>
                    <a:cubicBezTo>
                      <a:pt x="4233" y="2315"/>
                      <a:pt x="4144" y="2316"/>
                      <a:pt x="4056" y="2316"/>
                    </a:cubicBezTo>
                    <a:cubicBezTo>
                      <a:pt x="1782" y="2316"/>
                      <a:pt x="603" y="1763"/>
                      <a:pt x="598" y="1514"/>
                    </a:cubicBezTo>
                    <a:cubicBezTo>
                      <a:pt x="593" y="1254"/>
                      <a:pt x="1845" y="623"/>
                      <a:pt x="4291" y="580"/>
                    </a:cubicBezTo>
                    <a:cubicBezTo>
                      <a:pt x="4379" y="579"/>
                      <a:pt x="4465" y="578"/>
                      <a:pt x="4550" y="578"/>
                    </a:cubicBezTo>
                    <a:close/>
                    <a:moveTo>
                      <a:pt x="4534" y="0"/>
                    </a:moveTo>
                    <a:cubicBezTo>
                      <a:pt x="4449" y="0"/>
                      <a:pt x="4365" y="1"/>
                      <a:pt x="4281" y="2"/>
                    </a:cubicBezTo>
                    <a:cubicBezTo>
                      <a:pt x="2215" y="39"/>
                      <a:pt x="1" y="531"/>
                      <a:pt x="19" y="1524"/>
                    </a:cubicBezTo>
                    <a:cubicBezTo>
                      <a:pt x="36" y="2476"/>
                      <a:pt x="2088" y="2895"/>
                      <a:pt x="4079" y="2895"/>
                    </a:cubicBezTo>
                    <a:cubicBezTo>
                      <a:pt x="4163" y="2895"/>
                      <a:pt x="4248" y="2894"/>
                      <a:pt x="4332" y="2893"/>
                    </a:cubicBezTo>
                    <a:cubicBezTo>
                      <a:pt x="6397" y="2856"/>
                      <a:pt x="8612" y="2366"/>
                      <a:pt x="8593" y="1372"/>
                    </a:cubicBezTo>
                    <a:cubicBezTo>
                      <a:pt x="8577" y="419"/>
                      <a:pt x="6524" y="0"/>
                      <a:pt x="453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1" name="Google Shape;6816;p43">
                <a:extLst>
                  <a:ext uri="{FF2B5EF4-FFF2-40B4-BE49-F238E27FC236}">
                    <a16:creationId xmlns:a16="http://schemas.microsoft.com/office/drawing/2014/main" id="{BEE78F9C-2D2A-8972-1E84-9455913EA59E}"/>
                  </a:ext>
                </a:extLst>
              </p:cNvPr>
              <p:cNvSpPr/>
              <p:nvPr/>
            </p:nvSpPr>
            <p:spPr>
              <a:xfrm>
                <a:off x="1573150" y="4116550"/>
                <a:ext cx="151300" cy="162700"/>
              </a:xfrm>
              <a:custGeom>
                <a:avLst/>
                <a:gdLst/>
                <a:ahLst/>
                <a:cxnLst/>
                <a:rect l="l" t="t" r="r" b="b"/>
                <a:pathLst>
                  <a:path w="6052" h="6508" extrusionOk="0">
                    <a:moveTo>
                      <a:pt x="5046" y="0"/>
                    </a:moveTo>
                    <a:cubicBezTo>
                      <a:pt x="4646" y="0"/>
                      <a:pt x="4167" y="152"/>
                      <a:pt x="3677" y="362"/>
                    </a:cubicBezTo>
                    <a:cubicBezTo>
                      <a:pt x="2557" y="845"/>
                      <a:pt x="1929" y="2034"/>
                      <a:pt x="1496" y="3173"/>
                    </a:cubicBezTo>
                    <a:cubicBezTo>
                      <a:pt x="1073" y="4286"/>
                      <a:pt x="464" y="5452"/>
                      <a:pt x="0" y="6504"/>
                    </a:cubicBezTo>
                    <a:cubicBezTo>
                      <a:pt x="31" y="6506"/>
                      <a:pt x="62" y="6507"/>
                      <a:pt x="93" y="6507"/>
                    </a:cubicBezTo>
                    <a:cubicBezTo>
                      <a:pt x="670" y="6507"/>
                      <a:pt x="1223" y="6193"/>
                      <a:pt x="1223" y="6193"/>
                    </a:cubicBezTo>
                    <a:cubicBezTo>
                      <a:pt x="1648" y="5611"/>
                      <a:pt x="2181" y="4169"/>
                      <a:pt x="2444" y="3499"/>
                    </a:cubicBezTo>
                    <a:cubicBezTo>
                      <a:pt x="3105" y="1807"/>
                      <a:pt x="4174" y="965"/>
                      <a:pt x="6024" y="965"/>
                    </a:cubicBezTo>
                    <a:cubicBezTo>
                      <a:pt x="6033" y="965"/>
                      <a:pt x="6042" y="965"/>
                      <a:pt x="6052" y="965"/>
                    </a:cubicBezTo>
                    <a:cubicBezTo>
                      <a:pt x="5950" y="255"/>
                      <a:pt x="5565" y="0"/>
                      <a:pt x="5046" y="0"/>
                    </a:cubicBezTo>
                    <a:close/>
                  </a:path>
                </a:pathLst>
              </a:custGeom>
              <a:solidFill>
                <a:srgbClr val="B0F4D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2" name="Google Shape;6817;p43">
                <a:extLst>
                  <a:ext uri="{FF2B5EF4-FFF2-40B4-BE49-F238E27FC236}">
                    <a16:creationId xmlns:a16="http://schemas.microsoft.com/office/drawing/2014/main" id="{DF37D543-66C4-6A39-C43A-940B1C745F1F}"/>
                  </a:ext>
                </a:extLst>
              </p:cNvPr>
              <p:cNvSpPr/>
              <p:nvPr/>
            </p:nvSpPr>
            <p:spPr>
              <a:xfrm>
                <a:off x="1657950" y="4124450"/>
                <a:ext cx="50423" cy="22624"/>
              </a:xfrm>
              <a:custGeom>
                <a:avLst/>
                <a:gdLst/>
                <a:ahLst/>
                <a:cxnLst/>
                <a:rect l="l" t="t" r="r" b="b"/>
                <a:pathLst>
                  <a:path w="2657" h="1096" extrusionOk="0">
                    <a:moveTo>
                      <a:pt x="330" y="1"/>
                    </a:moveTo>
                    <a:cubicBezTo>
                      <a:pt x="228" y="1"/>
                      <a:pt x="129" y="54"/>
                      <a:pt x="77" y="149"/>
                    </a:cubicBezTo>
                    <a:cubicBezTo>
                      <a:pt x="0" y="289"/>
                      <a:pt x="50" y="466"/>
                      <a:pt x="190" y="542"/>
                    </a:cubicBezTo>
                    <a:cubicBezTo>
                      <a:pt x="902" y="934"/>
                      <a:pt x="1514" y="1095"/>
                      <a:pt x="2289" y="1095"/>
                    </a:cubicBezTo>
                    <a:cubicBezTo>
                      <a:pt x="2316" y="1095"/>
                      <a:pt x="2342" y="1095"/>
                      <a:pt x="2369" y="1095"/>
                    </a:cubicBezTo>
                    <a:cubicBezTo>
                      <a:pt x="2528" y="1090"/>
                      <a:pt x="2656" y="960"/>
                      <a:pt x="2652" y="801"/>
                    </a:cubicBezTo>
                    <a:cubicBezTo>
                      <a:pt x="2649" y="643"/>
                      <a:pt x="2520" y="517"/>
                      <a:pt x="2361" y="517"/>
                    </a:cubicBezTo>
                    <a:cubicBezTo>
                      <a:pt x="2360" y="517"/>
                      <a:pt x="2359" y="517"/>
                      <a:pt x="2358" y="517"/>
                    </a:cubicBezTo>
                    <a:cubicBezTo>
                      <a:pt x="2331" y="517"/>
                      <a:pt x="2304" y="517"/>
                      <a:pt x="2277" y="517"/>
                    </a:cubicBezTo>
                    <a:cubicBezTo>
                      <a:pt x="1605" y="517"/>
                      <a:pt x="1090" y="379"/>
                      <a:pt x="469" y="37"/>
                    </a:cubicBezTo>
                    <a:cubicBezTo>
                      <a:pt x="425" y="12"/>
                      <a:pt x="377" y="1"/>
                      <a:pt x="330"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3" name="Google Shape;6818;p43">
                <a:extLst>
                  <a:ext uri="{FF2B5EF4-FFF2-40B4-BE49-F238E27FC236}">
                    <a16:creationId xmlns:a16="http://schemas.microsoft.com/office/drawing/2014/main" id="{F601ED46-79CF-C7F3-BFB2-0CC2A31D37A4}"/>
                  </a:ext>
                </a:extLst>
              </p:cNvPr>
              <p:cNvSpPr/>
              <p:nvPr/>
            </p:nvSpPr>
            <p:spPr>
              <a:xfrm>
                <a:off x="1617617" y="4156475"/>
                <a:ext cx="42024" cy="27875"/>
              </a:xfrm>
              <a:custGeom>
                <a:avLst/>
                <a:gdLst/>
                <a:ahLst/>
                <a:cxnLst/>
                <a:rect l="l" t="t" r="r" b="b"/>
                <a:pathLst>
                  <a:path w="2385" h="1115" extrusionOk="0">
                    <a:moveTo>
                      <a:pt x="2067" y="1"/>
                    </a:moveTo>
                    <a:cubicBezTo>
                      <a:pt x="2045" y="1"/>
                      <a:pt x="2024" y="3"/>
                      <a:pt x="2002" y="8"/>
                    </a:cubicBezTo>
                    <a:cubicBezTo>
                      <a:pt x="1684" y="84"/>
                      <a:pt x="1386" y="186"/>
                      <a:pt x="1099" y="285"/>
                    </a:cubicBezTo>
                    <a:cubicBezTo>
                      <a:pt x="812" y="385"/>
                      <a:pt x="542" y="477"/>
                      <a:pt x="253" y="545"/>
                    </a:cubicBezTo>
                    <a:cubicBezTo>
                      <a:pt x="97" y="581"/>
                      <a:pt x="1" y="734"/>
                      <a:pt x="36" y="890"/>
                    </a:cubicBezTo>
                    <a:cubicBezTo>
                      <a:pt x="66" y="1026"/>
                      <a:pt x="188" y="1115"/>
                      <a:pt x="319" y="1115"/>
                    </a:cubicBezTo>
                    <a:cubicBezTo>
                      <a:pt x="320" y="1115"/>
                      <a:pt x="321" y="1115"/>
                      <a:pt x="322" y="1115"/>
                    </a:cubicBezTo>
                    <a:cubicBezTo>
                      <a:pt x="342" y="1115"/>
                      <a:pt x="361" y="1112"/>
                      <a:pt x="383" y="1108"/>
                    </a:cubicBezTo>
                    <a:cubicBezTo>
                      <a:pt x="701" y="1032"/>
                      <a:pt x="999" y="930"/>
                      <a:pt x="1286" y="831"/>
                    </a:cubicBezTo>
                    <a:cubicBezTo>
                      <a:pt x="1572" y="731"/>
                      <a:pt x="1842" y="639"/>
                      <a:pt x="2131" y="571"/>
                    </a:cubicBezTo>
                    <a:cubicBezTo>
                      <a:pt x="2288" y="535"/>
                      <a:pt x="2384" y="382"/>
                      <a:pt x="2349" y="226"/>
                    </a:cubicBezTo>
                    <a:cubicBezTo>
                      <a:pt x="2318" y="91"/>
                      <a:pt x="2198" y="1"/>
                      <a:pt x="2067"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4" name="Google Shape;6819;p43">
                <a:extLst>
                  <a:ext uri="{FF2B5EF4-FFF2-40B4-BE49-F238E27FC236}">
                    <a16:creationId xmlns:a16="http://schemas.microsoft.com/office/drawing/2014/main" id="{7E9FE3C5-8951-E902-3C73-A31667954FC8}"/>
                  </a:ext>
                </a:extLst>
              </p:cNvPr>
              <p:cNvSpPr/>
              <p:nvPr/>
            </p:nvSpPr>
            <p:spPr>
              <a:xfrm>
                <a:off x="1582425" y="4218025"/>
                <a:ext cx="50475" cy="31950"/>
              </a:xfrm>
              <a:custGeom>
                <a:avLst/>
                <a:gdLst/>
                <a:ahLst/>
                <a:cxnLst/>
                <a:rect l="l" t="t" r="r" b="b"/>
                <a:pathLst>
                  <a:path w="2019" h="1278" extrusionOk="0">
                    <a:moveTo>
                      <a:pt x="1689" y="1"/>
                    </a:moveTo>
                    <a:cubicBezTo>
                      <a:pt x="1642" y="1"/>
                      <a:pt x="1594" y="12"/>
                      <a:pt x="1550" y="36"/>
                    </a:cubicBezTo>
                    <a:cubicBezTo>
                      <a:pt x="1364" y="137"/>
                      <a:pt x="1235" y="215"/>
                      <a:pt x="1121" y="282"/>
                    </a:cubicBezTo>
                    <a:cubicBezTo>
                      <a:pt x="885" y="427"/>
                      <a:pt x="729" y="519"/>
                      <a:pt x="222" y="720"/>
                    </a:cubicBezTo>
                    <a:cubicBezTo>
                      <a:pt x="74" y="778"/>
                      <a:pt x="0" y="945"/>
                      <a:pt x="60" y="1095"/>
                    </a:cubicBezTo>
                    <a:cubicBezTo>
                      <a:pt x="103" y="1208"/>
                      <a:pt x="214" y="1278"/>
                      <a:pt x="329" y="1278"/>
                    </a:cubicBezTo>
                    <a:cubicBezTo>
                      <a:pt x="330" y="1278"/>
                      <a:pt x="331" y="1278"/>
                      <a:pt x="333" y="1278"/>
                    </a:cubicBezTo>
                    <a:cubicBezTo>
                      <a:pt x="367" y="1275"/>
                      <a:pt x="401" y="1271"/>
                      <a:pt x="435" y="1258"/>
                    </a:cubicBezTo>
                    <a:cubicBezTo>
                      <a:pt x="985" y="1041"/>
                      <a:pt x="1166" y="931"/>
                      <a:pt x="1419" y="781"/>
                    </a:cubicBezTo>
                    <a:cubicBezTo>
                      <a:pt x="1526" y="714"/>
                      <a:pt x="1649" y="641"/>
                      <a:pt x="1827" y="543"/>
                    </a:cubicBezTo>
                    <a:cubicBezTo>
                      <a:pt x="1968" y="468"/>
                      <a:pt x="2019" y="292"/>
                      <a:pt x="1943" y="151"/>
                    </a:cubicBezTo>
                    <a:cubicBezTo>
                      <a:pt x="1891" y="55"/>
                      <a:pt x="1792" y="1"/>
                      <a:pt x="1689"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5" name="Google Shape;6820;p43">
                <a:extLst>
                  <a:ext uri="{FF2B5EF4-FFF2-40B4-BE49-F238E27FC236}">
                    <a16:creationId xmlns:a16="http://schemas.microsoft.com/office/drawing/2014/main" id="{96A42D51-6465-FE23-BFF4-74126BB7D4CC}"/>
                  </a:ext>
                </a:extLst>
              </p:cNvPr>
              <p:cNvSpPr/>
              <p:nvPr/>
            </p:nvSpPr>
            <p:spPr>
              <a:xfrm>
                <a:off x="1564800" y="4109325"/>
                <a:ext cx="167100" cy="180725"/>
              </a:xfrm>
              <a:custGeom>
                <a:avLst/>
                <a:gdLst/>
                <a:ahLst/>
                <a:cxnLst/>
                <a:rect l="l" t="t" r="r" b="b"/>
                <a:pathLst>
                  <a:path w="6684" h="7229" extrusionOk="0">
                    <a:moveTo>
                      <a:pt x="5382" y="579"/>
                    </a:moveTo>
                    <a:cubicBezTo>
                      <a:pt x="5537" y="579"/>
                      <a:pt x="5665" y="607"/>
                      <a:pt x="5766" y="661"/>
                    </a:cubicBezTo>
                    <a:cubicBezTo>
                      <a:pt x="5878" y="722"/>
                      <a:pt x="5964" y="826"/>
                      <a:pt x="6022" y="974"/>
                    </a:cubicBezTo>
                    <a:cubicBezTo>
                      <a:pt x="4313" y="1073"/>
                      <a:pt x="3191" y="1941"/>
                      <a:pt x="2512" y="3681"/>
                    </a:cubicBezTo>
                    <a:cubicBezTo>
                      <a:pt x="2313" y="4188"/>
                      <a:pt x="1664" y="5700"/>
                      <a:pt x="1394" y="6275"/>
                    </a:cubicBezTo>
                    <a:cubicBezTo>
                      <a:pt x="1276" y="6302"/>
                      <a:pt x="1107" y="6352"/>
                      <a:pt x="854" y="6438"/>
                    </a:cubicBezTo>
                    <a:cubicBezTo>
                      <a:pt x="917" y="6303"/>
                      <a:pt x="979" y="6167"/>
                      <a:pt x="1042" y="6028"/>
                    </a:cubicBezTo>
                    <a:cubicBezTo>
                      <a:pt x="1415" y="5201"/>
                      <a:pt x="1805" y="4343"/>
                      <a:pt x="2101" y="3566"/>
                    </a:cubicBezTo>
                    <a:cubicBezTo>
                      <a:pt x="2448" y="2653"/>
                      <a:pt x="3033" y="1387"/>
                      <a:pt x="4126" y="918"/>
                    </a:cubicBezTo>
                    <a:cubicBezTo>
                      <a:pt x="4638" y="698"/>
                      <a:pt x="5050" y="585"/>
                      <a:pt x="5360" y="579"/>
                    </a:cubicBezTo>
                    <a:cubicBezTo>
                      <a:pt x="5367" y="579"/>
                      <a:pt x="5375" y="579"/>
                      <a:pt x="5382" y="579"/>
                    </a:cubicBezTo>
                    <a:close/>
                    <a:moveTo>
                      <a:pt x="5384" y="1"/>
                    </a:moveTo>
                    <a:cubicBezTo>
                      <a:pt x="4986" y="1"/>
                      <a:pt x="4498" y="129"/>
                      <a:pt x="3897" y="387"/>
                    </a:cubicBezTo>
                    <a:cubicBezTo>
                      <a:pt x="2604" y="943"/>
                      <a:pt x="1944" y="2349"/>
                      <a:pt x="1560" y="3360"/>
                    </a:cubicBezTo>
                    <a:cubicBezTo>
                      <a:pt x="1271" y="4122"/>
                      <a:pt x="886" y="4970"/>
                      <a:pt x="512" y="5791"/>
                    </a:cubicBezTo>
                    <a:cubicBezTo>
                      <a:pt x="349" y="6151"/>
                      <a:pt x="191" y="6499"/>
                      <a:pt x="49" y="6823"/>
                    </a:cubicBezTo>
                    <a:cubicBezTo>
                      <a:pt x="1" y="6930"/>
                      <a:pt x="22" y="7053"/>
                      <a:pt x="102" y="7139"/>
                    </a:cubicBezTo>
                    <a:cubicBezTo>
                      <a:pt x="156" y="7196"/>
                      <a:pt x="233" y="7228"/>
                      <a:pt x="309" y="7228"/>
                    </a:cubicBezTo>
                    <a:cubicBezTo>
                      <a:pt x="312" y="7228"/>
                      <a:pt x="316" y="7228"/>
                      <a:pt x="319" y="7228"/>
                    </a:cubicBezTo>
                    <a:cubicBezTo>
                      <a:pt x="350" y="7227"/>
                      <a:pt x="383" y="7221"/>
                      <a:pt x="413" y="7211"/>
                    </a:cubicBezTo>
                    <a:cubicBezTo>
                      <a:pt x="732" y="7093"/>
                      <a:pt x="1101" y="6965"/>
                      <a:pt x="1332" y="6893"/>
                    </a:cubicBezTo>
                    <a:cubicBezTo>
                      <a:pt x="1359" y="6911"/>
                      <a:pt x="1387" y="6926"/>
                      <a:pt x="1415" y="6935"/>
                    </a:cubicBezTo>
                    <a:cubicBezTo>
                      <a:pt x="1458" y="6950"/>
                      <a:pt x="1496" y="6958"/>
                      <a:pt x="1531" y="6958"/>
                    </a:cubicBezTo>
                    <a:cubicBezTo>
                      <a:pt x="1712" y="6958"/>
                      <a:pt x="1802" y="6762"/>
                      <a:pt x="1959" y="6426"/>
                    </a:cubicBezTo>
                    <a:cubicBezTo>
                      <a:pt x="2063" y="6204"/>
                      <a:pt x="2198" y="5897"/>
                      <a:pt x="2340" y="5572"/>
                    </a:cubicBezTo>
                    <a:cubicBezTo>
                      <a:pt x="2623" y="4924"/>
                      <a:pt x="2927" y="4201"/>
                      <a:pt x="3048" y="3893"/>
                    </a:cubicBezTo>
                    <a:cubicBezTo>
                      <a:pt x="3688" y="2256"/>
                      <a:pt x="4677" y="1543"/>
                      <a:pt x="6331" y="1543"/>
                    </a:cubicBezTo>
                    <a:cubicBezTo>
                      <a:pt x="6349" y="1543"/>
                      <a:pt x="6367" y="1543"/>
                      <a:pt x="6386" y="1543"/>
                    </a:cubicBezTo>
                    <a:cubicBezTo>
                      <a:pt x="6472" y="1543"/>
                      <a:pt x="6549" y="1508"/>
                      <a:pt x="6604" y="1444"/>
                    </a:cubicBezTo>
                    <a:cubicBezTo>
                      <a:pt x="6660" y="1380"/>
                      <a:pt x="6684" y="1296"/>
                      <a:pt x="6671" y="1213"/>
                    </a:cubicBezTo>
                    <a:cubicBezTo>
                      <a:pt x="6599" y="705"/>
                      <a:pt x="6390" y="350"/>
                      <a:pt x="6046" y="159"/>
                    </a:cubicBezTo>
                    <a:cubicBezTo>
                      <a:pt x="5859" y="54"/>
                      <a:pt x="5640" y="1"/>
                      <a:pt x="5384"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6" name="Google Shape;6821;p43">
                <a:extLst>
                  <a:ext uri="{FF2B5EF4-FFF2-40B4-BE49-F238E27FC236}">
                    <a16:creationId xmlns:a16="http://schemas.microsoft.com/office/drawing/2014/main" id="{DC64E0DB-F515-3B45-A793-BD9D67D673B9}"/>
                  </a:ext>
                </a:extLst>
              </p:cNvPr>
              <p:cNvSpPr/>
              <p:nvPr/>
            </p:nvSpPr>
            <p:spPr>
              <a:xfrm>
                <a:off x="1432975" y="4245975"/>
                <a:ext cx="214875" cy="47675"/>
              </a:xfrm>
              <a:custGeom>
                <a:avLst/>
                <a:gdLst/>
                <a:ahLst/>
                <a:cxnLst/>
                <a:rect l="l" t="t" r="r" b="b"/>
                <a:pathLst>
                  <a:path w="8595" h="1907" extrusionOk="0">
                    <a:moveTo>
                      <a:pt x="8290" y="1"/>
                    </a:moveTo>
                    <a:cubicBezTo>
                      <a:pt x="8288" y="1"/>
                      <a:pt x="8287" y="1"/>
                      <a:pt x="8285" y="1"/>
                    </a:cubicBezTo>
                    <a:cubicBezTo>
                      <a:pt x="8126" y="5"/>
                      <a:pt x="7998" y="136"/>
                      <a:pt x="8001" y="296"/>
                    </a:cubicBezTo>
                    <a:cubicBezTo>
                      <a:pt x="8007" y="590"/>
                      <a:pt x="6607" y="1285"/>
                      <a:pt x="4285" y="1326"/>
                    </a:cubicBezTo>
                    <a:cubicBezTo>
                      <a:pt x="4211" y="1327"/>
                      <a:pt x="4138" y="1328"/>
                      <a:pt x="4066" y="1328"/>
                    </a:cubicBezTo>
                    <a:cubicBezTo>
                      <a:pt x="1812" y="1328"/>
                      <a:pt x="587" y="697"/>
                      <a:pt x="583" y="427"/>
                    </a:cubicBezTo>
                    <a:cubicBezTo>
                      <a:pt x="579" y="270"/>
                      <a:pt x="451" y="143"/>
                      <a:pt x="293" y="143"/>
                    </a:cubicBezTo>
                    <a:cubicBezTo>
                      <a:pt x="291" y="143"/>
                      <a:pt x="290" y="143"/>
                      <a:pt x="288" y="143"/>
                    </a:cubicBezTo>
                    <a:cubicBezTo>
                      <a:pt x="129" y="147"/>
                      <a:pt x="1" y="278"/>
                      <a:pt x="4" y="438"/>
                    </a:cubicBezTo>
                    <a:cubicBezTo>
                      <a:pt x="19" y="1372"/>
                      <a:pt x="2055" y="1906"/>
                      <a:pt x="4083" y="1906"/>
                    </a:cubicBezTo>
                    <a:cubicBezTo>
                      <a:pt x="4154" y="1906"/>
                      <a:pt x="4224" y="1905"/>
                      <a:pt x="4294" y="1904"/>
                    </a:cubicBezTo>
                    <a:cubicBezTo>
                      <a:pt x="6411" y="1867"/>
                      <a:pt x="8595" y="1254"/>
                      <a:pt x="8580" y="285"/>
                    </a:cubicBezTo>
                    <a:cubicBezTo>
                      <a:pt x="8576" y="127"/>
                      <a:pt x="8448" y="1"/>
                      <a:pt x="829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7" name="Google Shape;6822;p43">
                <a:extLst>
                  <a:ext uri="{FF2B5EF4-FFF2-40B4-BE49-F238E27FC236}">
                    <a16:creationId xmlns:a16="http://schemas.microsoft.com/office/drawing/2014/main" id="{C1264641-2CFD-F224-A5DE-0655138A0CDA}"/>
                  </a:ext>
                </a:extLst>
              </p:cNvPr>
              <p:cNvSpPr/>
              <p:nvPr/>
            </p:nvSpPr>
            <p:spPr>
              <a:xfrm>
                <a:off x="1363425" y="4238750"/>
                <a:ext cx="37675" cy="31675"/>
              </a:xfrm>
              <a:custGeom>
                <a:avLst/>
                <a:gdLst/>
                <a:ahLst/>
                <a:cxnLst/>
                <a:rect l="l" t="t" r="r" b="b"/>
                <a:pathLst>
                  <a:path w="1507" h="1267" extrusionOk="0">
                    <a:moveTo>
                      <a:pt x="331" y="0"/>
                    </a:moveTo>
                    <a:cubicBezTo>
                      <a:pt x="282" y="0"/>
                      <a:pt x="233" y="13"/>
                      <a:pt x="188" y="38"/>
                    </a:cubicBezTo>
                    <a:cubicBezTo>
                      <a:pt x="50" y="116"/>
                      <a:pt x="0" y="294"/>
                      <a:pt x="80" y="432"/>
                    </a:cubicBezTo>
                    <a:cubicBezTo>
                      <a:pt x="301" y="820"/>
                      <a:pt x="671" y="1118"/>
                      <a:pt x="1095" y="1253"/>
                    </a:cubicBezTo>
                    <a:cubicBezTo>
                      <a:pt x="1125" y="1263"/>
                      <a:pt x="1158" y="1267"/>
                      <a:pt x="1188" y="1267"/>
                    </a:cubicBezTo>
                    <a:cubicBezTo>
                      <a:pt x="1310" y="1266"/>
                      <a:pt x="1421" y="1187"/>
                      <a:pt x="1458" y="1064"/>
                    </a:cubicBezTo>
                    <a:cubicBezTo>
                      <a:pt x="1506" y="913"/>
                      <a:pt x="1422" y="750"/>
                      <a:pt x="1270" y="702"/>
                    </a:cubicBezTo>
                    <a:cubicBezTo>
                      <a:pt x="982" y="612"/>
                      <a:pt x="732" y="409"/>
                      <a:pt x="583" y="146"/>
                    </a:cubicBezTo>
                    <a:cubicBezTo>
                      <a:pt x="530" y="53"/>
                      <a:pt x="432" y="0"/>
                      <a:pt x="331"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8" name="Google Shape;6823;p43">
                <a:extLst>
                  <a:ext uri="{FF2B5EF4-FFF2-40B4-BE49-F238E27FC236}">
                    <a16:creationId xmlns:a16="http://schemas.microsoft.com/office/drawing/2014/main" id="{5DC7199D-7D42-5690-A51B-DF3847CB5F8B}"/>
                  </a:ext>
                </a:extLst>
              </p:cNvPr>
              <p:cNvSpPr/>
              <p:nvPr/>
            </p:nvSpPr>
            <p:spPr>
              <a:xfrm>
                <a:off x="1429125" y="4186050"/>
                <a:ext cx="24350" cy="44975"/>
              </a:xfrm>
              <a:custGeom>
                <a:avLst/>
                <a:gdLst/>
                <a:ahLst/>
                <a:cxnLst/>
                <a:rect l="l" t="t" r="r" b="b"/>
                <a:pathLst>
                  <a:path w="974" h="1799" extrusionOk="0">
                    <a:moveTo>
                      <a:pt x="321" y="1"/>
                    </a:moveTo>
                    <a:cubicBezTo>
                      <a:pt x="296" y="1"/>
                      <a:pt x="270" y="4"/>
                      <a:pt x="244" y="11"/>
                    </a:cubicBezTo>
                    <a:cubicBezTo>
                      <a:pt x="92" y="54"/>
                      <a:pt x="0" y="213"/>
                      <a:pt x="43" y="367"/>
                    </a:cubicBezTo>
                    <a:lnTo>
                      <a:pt x="372" y="1585"/>
                    </a:lnTo>
                    <a:cubicBezTo>
                      <a:pt x="408" y="1713"/>
                      <a:pt x="525" y="1798"/>
                      <a:pt x="653" y="1798"/>
                    </a:cubicBezTo>
                    <a:cubicBezTo>
                      <a:pt x="654" y="1798"/>
                      <a:pt x="655" y="1798"/>
                      <a:pt x="656" y="1798"/>
                    </a:cubicBezTo>
                    <a:cubicBezTo>
                      <a:pt x="681" y="1798"/>
                      <a:pt x="705" y="1794"/>
                      <a:pt x="727" y="1787"/>
                    </a:cubicBezTo>
                    <a:cubicBezTo>
                      <a:pt x="881" y="1744"/>
                      <a:pt x="973" y="1587"/>
                      <a:pt x="931" y="1432"/>
                    </a:cubicBezTo>
                    <a:lnTo>
                      <a:pt x="600" y="215"/>
                    </a:lnTo>
                    <a:cubicBezTo>
                      <a:pt x="564" y="86"/>
                      <a:pt x="448" y="1"/>
                      <a:pt x="321"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09" name="Google Shape;6824;p43">
                <a:extLst>
                  <a:ext uri="{FF2B5EF4-FFF2-40B4-BE49-F238E27FC236}">
                    <a16:creationId xmlns:a16="http://schemas.microsoft.com/office/drawing/2014/main" id="{E69C2606-66EB-8012-3FF7-1984520BC0E7}"/>
                  </a:ext>
                </a:extLst>
              </p:cNvPr>
              <p:cNvSpPr/>
              <p:nvPr/>
            </p:nvSpPr>
            <p:spPr>
              <a:xfrm>
                <a:off x="1490700" y="4164325"/>
                <a:ext cx="24225" cy="39925"/>
              </a:xfrm>
              <a:custGeom>
                <a:avLst/>
                <a:gdLst/>
                <a:ahLst/>
                <a:cxnLst/>
                <a:rect l="l" t="t" r="r" b="b"/>
                <a:pathLst>
                  <a:path w="969" h="1597" extrusionOk="0">
                    <a:moveTo>
                      <a:pt x="326" y="0"/>
                    </a:moveTo>
                    <a:cubicBezTo>
                      <a:pt x="263" y="0"/>
                      <a:pt x="200" y="20"/>
                      <a:pt x="147" y="62"/>
                    </a:cubicBezTo>
                    <a:cubicBezTo>
                      <a:pt x="23" y="162"/>
                      <a:pt x="0" y="343"/>
                      <a:pt x="100" y="468"/>
                    </a:cubicBezTo>
                    <a:cubicBezTo>
                      <a:pt x="286" y="707"/>
                      <a:pt x="388" y="1005"/>
                      <a:pt x="391" y="1309"/>
                    </a:cubicBezTo>
                    <a:cubicBezTo>
                      <a:pt x="391" y="1468"/>
                      <a:pt x="520" y="1596"/>
                      <a:pt x="679" y="1596"/>
                    </a:cubicBezTo>
                    <a:lnTo>
                      <a:pt x="683" y="1596"/>
                    </a:lnTo>
                    <a:cubicBezTo>
                      <a:pt x="841" y="1593"/>
                      <a:pt x="969" y="1466"/>
                      <a:pt x="969" y="1305"/>
                    </a:cubicBezTo>
                    <a:cubicBezTo>
                      <a:pt x="968" y="873"/>
                      <a:pt x="820" y="450"/>
                      <a:pt x="554" y="111"/>
                    </a:cubicBezTo>
                    <a:cubicBezTo>
                      <a:pt x="497" y="38"/>
                      <a:pt x="412" y="0"/>
                      <a:pt x="326"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0" name="Google Shape;6825;p43">
                <a:extLst>
                  <a:ext uri="{FF2B5EF4-FFF2-40B4-BE49-F238E27FC236}">
                    <a16:creationId xmlns:a16="http://schemas.microsoft.com/office/drawing/2014/main" id="{A91B4FD5-88C5-EF98-1E9C-E2FABDB394AF}"/>
                  </a:ext>
                </a:extLst>
              </p:cNvPr>
              <p:cNvSpPr/>
              <p:nvPr/>
            </p:nvSpPr>
            <p:spPr>
              <a:xfrm>
                <a:off x="1554850" y="4162850"/>
                <a:ext cx="22375" cy="40175"/>
              </a:xfrm>
              <a:custGeom>
                <a:avLst/>
                <a:gdLst/>
                <a:ahLst/>
                <a:cxnLst/>
                <a:rect l="l" t="t" r="r" b="b"/>
                <a:pathLst>
                  <a:path w="895" h="1607" extrusionOk="0">
                    <a:moveTo>
                      <a:pt x="578" y="1"/>
                    </a:moveTo>
                    <a:cubicBezTo>
                      <a:pt x="448" y="1"/>
                      <a:pt x="329" y="89"/>
                      <a:pt x="296" y="221"/>
                    </a:cubicBezTo>
                    <a:lnTo>
                      <a:pt x="41" y="1249"/>
                    </a:lnTo>
                    <a:cubicBezTo>
                      <a:pt x="1" y="1404"/>
                      <a:pt x="98" y="1560"/>
                      <a:pt x="251" y="1598"/>
                    </a:cubicBezTo>
                    <a:cubicBezTo>
                      <a:pt x="276" y="1606"/>
                      <a:pt x="301" y="1607"/>
                      <a:pt x="326" y="1607"/>
                    </a:cubicBezTo>
                    <a:cubicBezTo>
                      <a:pt x="454" y="1606"/>
                      <a:pt x="569" y="1519"/>
                      <a:pt x="602" y="1387"/>
                    </a:cubicBezTo>
                    <a:lnTo>
                      <a:pt x="857" y="360"/>
                    </a:lnTo>
                    <a:cubicBezTo>
                      <a:pt x="894" y="205"/>
                      <a:pt x="799" y="49"/>
                      <a:pt x="646" y="9"/>
                    </a:cubicBezTo>
                    <a:cubicBezTo>
                      <a:pt x="623" y="4"/>
                      <a:pt x="600" y="1"/>
                      <a:pt x="578"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1" name="Google Shape;6826;p43">
                <a:extLst>
                  <a:ext uri="{FF2B5EF4-FFF2-40B4-BE49-F238E27FC236}">
                    <a16:creationId xmlns:a16="http://schemas.microsoft.com/office/drawing/2014/main" id="{0D827A2C-43B8-CC4C-3129-CE3BF34B5811}"/>
                  </a:ext>
                </a:extLst>
              </p:cNvPr>
              <p:cNvSpPr/>
              <p:nvPr/>
            </p:nvSpPr>
            <p:spPr>
              <a:xfrm>
                <a:off x="1657350" y="4202750"/>
                <a:ext cx="33575" cy="35700"/>
              </a:xfrm>
              <a:custGeom>
                <a:avLst/>
                <a:gdLst/>
                <a:ahLst/>
                <a:cxnLst/>
                <a:rect l="l" t="t" r="r" b="b"/>
                <a:pathLst>
                  <a:path w="1343" h="1428" extrusionOk="0">
                    <a:moveTo>
                      <a:pt x="1017" y="1"/>
                    </a:moveTo>
                    <a:cubicBezTo>
                      <a:pt x="934" y="1"/>
                      <a:pt x="851" y="37"/>
                      <a:pt x="794" y="108"/>
                    </a:cubicBezTo>
                    <a:lnTo>
                      <a:pt x="103" y="954"/>
                    </a:lnTo>
                    <a:cubicBezTo>
                      <a:pt x="0" y="1079"/>
                      <a:pt x="19" y="1260"/>
                      <a:pt x="142" y="1360"/>
                    </a:cubicBezTo>
                    <a:cubicBezTo>
                      <a:pt x="196" y="1406"/>
                      <a:pt x="262" y="1427"/>
                      <a:pt x="325" y="1427"/>
                    </a:cubicBezTo>
                    <a:cubicBezTo>
                      <a:pt x="327" y="1427"/>
                      <a:pt x="329" y="1427"/>
                      <a:pt x="331" y="1427"/>
                    </a:cubicBezTo>
                    <a:cubicBezTo>
                      <a:pt x="415" y="1424"/>
                      <a:pt x="495" y="1389"/>
                      <a:pt x="550" y="1321"/>
                    </a:cubicBezTo>
                    <a:lnTo>
                      <a:pt x="1242" y="473"/>
                    </a:lnTo>
                    <a:cubicBezTo>
                      <a:pt x="1343" y="349"/>
                      <a:pt x="1326" y="167"/>
                      <a:pt x="1201" y="66"/>
                    </a:cubicBezTo>
                    <a:cubicBezTo>
                      <a:pt x="1147" y="22"/>
                      <a:pt x="1082" y="1"/>
                      <a:pt x="1017"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2" name="Google Shape;6827;p43">
                <a:extLst>
                  <a:ext uri="{FF2B5EF4-FFF2-40B4-BE49-F238E27FC236}">
                    <a16:creationId xmlns:a16="http://schemas.microsoft.com/office/drawing/2014/main" id="{72F53E84-3457-49DF-A22F-15607AEE224E}"/>
                  </a:ext>
                </a:extLst>
              </p:cNvPr>
              <p:cNvSpPr/>
              <p:nvPr/>
            </p:nvSpPr>
            <p:spPr>
              <a:xfrm>
                <a:off x="1395800" y="4501500"/>
                <a:ext cx="24150" cy="32250"/>
              </a:xfrm>
              <a:custGeom>
                <a:avLst/>
                <a:gdLst/>
                <a:ahLst/>
                <a:cxnLst/>
                <a:rect l="l" t="t" r="r" b="b"/>
                <a:pathLst>
                  <a:path w="966" h="1290" extrusionOk="0">
                    <a:moveTo>
                      <a:pt x="639" y="0"/>
                    </a:moveTo>
                    <a:cubicBezTo>
                      <a:pt x="528" y="0"/>
                      <a:pt x="421" y="65"/>
                      <a:pt x="373" y="174"/>
                    </a:cubicBezTo>
                    <a:lnTo>
                      <a:pt x="63" y="886"/>
                    </a:lnTo>
                    <a:cubicBezTo>
                      <a:pt x="1" y="1032"/>
                      <a:pt x="69" y="1203"/>
                      <a:pt x="214" y="1267"/>
                    </a:cubicBezTo>
                    <a:cubicBezTo>
                      <a:pt x="254" y="1282"/>
                      <a:pt x="295" y="1290"/>
                      <a:pt x="335" y="1290"/>
                    </a:cubicBezTo>
                    <a:cubicBezTo>
                      <a:pt x="445" y="1288"/>
                      <a:pt x="550" y="1221"/>
                      <a:pt x="595" y="1115"/>
                    </a:cubicBezTo>
                    <a:lnTo>
                      <a:pt x="903" y="403"/>
                    </a:lnTo>
                    <a:cubicBezTo>
                      <a:pt x="965" y="258"/>
                      <a:pt x="898" y="88"/>
                      <a:pt x="752" y="24"/>
                    </a:cubicBezTo>
                    <a:cubicBezTo>
                      <a:pt x="715" y="8"/>
                      <a:pt x="677" y="0"/>
                      <a:pt x="639" y="0"/>
                    </a:cubicBezTo>
                    <a:close/>
                  </a:path>
                </a:pathLst>
              </a:custGeom>
              <a:solidFill>
                <a:srgbClr val="61342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3" name="Google Shape;6828;p43">
                <a:extLst>
                  <a:ext uri="{FF2B5EF4-FFF2-40B4-BE49-F238E27FC236}">
                    <a16:creationId xmlns:a16="http://schemas.microsoft.com/office/drawing/2014/main" id="{DFDEB2FF-C53C-63CF-CEB8-5F1C7CBBD08B}"/>
                  </a:ext>
                </a:extLst>
              </p:cNvPr>
              <p:cNvSpPr/>
              <p:nvPr/>
            </p:nvSpPr>
            <p:spPr>
              <a:xfrm>
                <a:off x="1451125" y="4539050"/>
                <a:ext cx="24150" cy="32225"/>
              </a:xfrm>
              <a:custGeom>
                <a:avLst/>
                <a:gdLst/>
                <a:ahLst/>
                <a:cxnLst/>
                <a:rect l="l" t="t" r="r" b="b"/>
                <a:pathLst>
                  <a:path w="966" h="1289" extrusionOk="0">
                    <a:moveTo>
                      <a:pt x="639" y="0"/>
                    </a:moveTo>
                    <a:cubicBezTo>
                      <a:pt x="527" y="0"/>
                      <a:pt x="419" y="66"/>
                      <a:pt x="372" y="174"/>
                    </a:cubicBezTo>
                    <a:lnTo>
                      <a:pt x="63" y="887"/>
                    </a:lnTo>
                    <a:cubicBezTo>
                      <a:pt x="1" y="1032"/>
                      <a:pt x="68" y="1202"/>
                      <a:pt x="214" y="1266"/>
                    </a:cubicBezTo>
                    <a:cubicBezTo>
                      <a:pt x="252" y="1282"/>
                      <a:pt x="293" y="1289"/>
                      <a:pt x="335" y="1289"/>
                    </a:cubicBezTo>
                    <a:cubicBezTo>
                      <a:pt x="444" y="1287"/>
                      <a:pt x="548" y="1224"/>
                      <a:pt x="593" y="1116"/>
                    </a:cubicBezTo>
                    <a:lnTo>
                      <a:pt x="903" y="404"/>
                    </a:lnTo>
                    <a:cubicBezTo>
                      <a:pt x="965" y="258"/>
                      <a:pt x="897" y="87"/>
                      <a:pt x="752" y="23"/>
                    </a:cubicBezTo>
                    <a:cubicBezTo>
                      <a:pt x="715" y="8"/>
                      <a:pt x="677" y="0"/>
                      <a:pt x="639" y="0"/>
                    </a:cubicBezTo>
                    <a:close/>
                  </a:path>
                </a:pathLst>
              </a:custGeom>
              <a:solidFill>
                <a:srgbClr val="61342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4" name="Google Shape;6829;p43">
                <a:extLst>
                  <a:ext uri="{FF2B5EF4-FFF2-40B4-BE49-F238E27FC236}">
                    <a16:creationId xmlns:a16="http://schemas.microsoft.com/office/drawing/2014/main" id="{66F25D9B-B76E-3A8E-4B1D-E45D3C56FA4D}"/>
                  </a:ext>
                </a:extLst>
              </p:cNvPr>
              <p:cNvSpPr/>
              <p:nvPr/>
            </p:nvSpPr>
            <p:spPr>
              <a:xfrm>
                <a:off x="1651250" y="4509800"/>
                <a:ext cx="34350" cy="28475"/>
              </a:xfrm>
              <a:custGeom>
                <a:avLst/>
                <a:gdLst/>
                <a:ahLst/>
                <a:cxnLst/>
                <a:rect l="l" t="t" r="r" b="b"/>
                <a:pathLst>
                  <a:path w="1374" h="1139" extrusionOk="0">
                    <a:moveTo>
                      <a:pt x="326" y="1"/>
                    </a:moveTo>
                    <a:cubicBezTo>
                      <a:pt x="241" y="1"/>
                      <a:pt x="156" y="39"/>
                      <a:pt x="99" y="112"/>
                    </a:cubicBezTo>
                    <a:cubicBezTo>
                      <a:pt x="0" y="239"/>
                      <a:pt x="23" y="419"/>
                      <a:pt x="149" y="517"/>
                    </a:cubicBezTo>
                    <a:lnTo>
                      <a:pt x="869" y="1078"/>
                    </a:lnTo>
                    <a:cubicBezTo>
                      <a:pt x="921" y="1118"/>
                      <a:pt x="981" y="1138"/>
                      <a:pt x="1041" y="1138"/>
                    </a:cubicBezTo>
                    <a:cubicBezTo>
                      <a:pt x="1045" y="1138"/>
                      <a:pt x="1049" y="1138"/>
                      <a:pt x="1053" y="1138"/>
                    </a:cubicBezTo>
                    <a:cubicBezTo>
                      <a:pt x="1136" y="1136"/>
                      <a:pt x="1220" y="1100"/>
                      <a:pt x="1277" y="1029"/>
                    </a:cubicBezTo>
                    <a:cubicBezTo>
                      <a:pt x="1374" y="904"/>
                      <a:pt x="1351" y="722"/>
                      <a:pt x="1224" y="624"/>
                    </a:cubicBezTo>
                    <a:lnTo>
                      <a:pt x="504" y="63"/>
                    </a:lnTo>
                    <a:cubicBezTo>
                      <a:pt x="451" y="21"/>
                      <a:pt x="388" y="1"/>
                      <a:pt x="326" y="1"/>
                    </a:cubicBezTo>
                    <a:close/>
                  </a:path>
                </a:pathLst>
              </a:custGeom>
              <a:solidFill>
                <a:srgbClr val="61342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5" name="Google Shape;6830;p43">
                <a:extLst>
                  <a:ext uri="{FF2B5EF4-FFF2-40B4-BE49-F238E27FC236}">
                    <a16:creationId xmlns:a16="http://schemas.microsoft.com/office/drawing/2014/main" id="{7F004538-E228-B976-4511-33221B75EDB9}"/>
                  </a:ext>
                </a:extLst>
              </p:cNvPr>
              <p:cNvSpPr/>
              <p:nvPr/>
            </p:nvSpPr>
            <p:spPr>
              <a:xfrm>
                <a:off x="1703475" y="4468775"/>
                <a:ext cx="42025" cy="22075"/>
              </a:xfrm>
              <a:custGeom>
                <a:avLst/>
                <a:gdLst/>
                <a:ahLst/>
                <a:cxnLst/>
                <a:rect l="l" t="t" r="r" b="b"/>
                <a:pathLst>
                  <a:path w="1681" h="883" extrusionOk="0">
                    <a:moveTo>
                      <a:pt x="323" y="1"/>
                    </a:moveTo>
                    <a:cubicBezTo>
                      <a:pt x="199" y="1"/>
                      <a:pt x="83" y="83"/>
                      <a:pt x="47" y="208"/>
                    </a:cubicBezTo>
                    <a:cubicBezTo>
                      <a:pt x="0" y="361"/>
                      <a:pt x="90" y="523"/>
                      <a:pt x="242" y="567"/>
                    </a:cubicBezTo>
                    <a:lnTo>
                      <a:pt x="1276" y="871"/>
                    </a:lnTo>
                    <a:cubicBezTo>
                      <a:pt x="1304" y="880"/>
                      <a:pt x="1334" y="883"/>
                      <a:pt x="1363" y="883"/>
                    </a:cubicBezTo>
                    <a:cubicBezTo>
                      <a:pt x="1486" y="881"/>
                      <a:pt x="1598" y="802"/>
                      <a:pt x="1634" y="675"/>
                    </a:cubicBezTo>
                    <a:cubicBezTo>
                      <a:pt x="1681" y="523"/>
                      <a:pt x="1591" y="361"/>
                      <a:pt x="1439" y="317"/>
                    </a:cubicBezTo>
                    <a:lnTo>
                      <a:pt x="405" y="13"/>
                    </a:lnTo>
                    <a:cubicBezTo>
                      <a:pt x="378" y="5"/>
                      <a:pt x="350" y="1"/>
                      <a:pt x="323"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6" name="Google Shape;6831;p43">
                <a:extLst>
                  <a:ext uri="{FF2B5EF4-FFF2-40B4-BE49-F238E27FC236}">
                    <a16:creationId xmlns:a16="http://schemas.microsoft.com/office/drawing/2014/main" id="{1F966CF4-BC9C-D54F-4D4E-D721B7A75DC5}"/>
                  </a:ext>
                </a:extLst>
              </p:cNvPr>
              <p:cNvSpPr/>
              <p:nvPr/>
            </p:nvSpPr>
            <p:spPr>
              <a:xfrm>
                <a:off x="1727100" y="4412175"/>
                <a:ext cx="42550" cy="17250"/>
              </a:xfrm>
              <a:custGeom>
                <a:avLst/>
                <a:gdLst/>
                <a:ahLst/>
                <a:cxnLst/>
                <a:rect l="l" t="t" r="r" b="b"/>
                <a:pathLst>
                  <a:path w="1702" h="690" extrusionOk="0">
                    <a:moveTo>
                      <a:pt x="302" y="0"/>
                    </a:moveTo>
                    <a:cubicBezTo>
                      <a:pt x="157" y="0"/>
                      <a:pt x="32" y="114"/>
                      <a:pt x="16" y="262"/>
                    </a:cubicBezTo>
                    <a:cubicBezTo>
                      <a:pt x="0" y="419"/>
                      <a:pt x="118" y="561"/>
                      <a:pt x="276" y="578"/>
                    </a:cubicBezTo>
                    <a:lnTo>
                      <a:pt x="1369" y="688"/>
                    </a:lnTo>
                    <a:cubicBezTo>
                      <a:pt x="1379" y="689"/>
                      <a:pt x="1392" y="689"/>
                      <a:pt x="1403" y="689"/>
                    </a:cubicBezTo>
                    <a:cubicBezTo>
                      <a:pt x="1547" y="688"/>
                      <a:pt x="1669" y="578"/>
                      <a:pt x="1685" y="428"/>
                    </a:cubicBezTo>
                    <a:cubicBezTo>
                      <a:pt x="1702" y="270"/>
                      <a:pt x="1584" y="128"/>
                      <a:pt x="1426" y="113"/>
                    </a:cubicBezTo>
                    <a:lnTo>
                      <a:pt x="332" y="2"/>
                    </a:lnTo>
                    <a:cubicBezTo>
                      <a:pt x="322" y="1"/>
                      <a:pt x="312" y="0"/>
                      <a:pt x="30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7" name="Google Shape;6832;p43">
                <a:extLst>
                  <a:ext uri="{FF2B5EF4-FFF2-40B4-BE49-F238E27FC236}">
                    <a16:creationId xmlns:a16="http://schemas.microsoft.com/office/drawing/2014/main" id="{24CE75EA-F03C-387C-5395-0DB97C63AFD4}"/>
                  </a:ext>
                </a:extLst>
              </p:cNvPr>
              <p:cNvSpPr/>
              <p:nvPr/>
            </p:nvSpPr>
            <p:spPr>
              <a:xfrm>
                <a:off x="1417725" y="4278550"/>
                <a:ext cx="295900" cy="252600"/>
              </a:xfrm>
              <a:custGeom>
                <a:avLst/>
                <a:gdLst/>
                <a:ahLst/>
                <a:cxnLst/>
                <a:rect l="l" t="t" r="r" b="b"/>
                <a:pathLst>
                  <a:path w="11836" h="10104" extrusionOk="0">
                    <a:moveTo>
                      <a:pt x="9861" y="1"/>
                    </a:moveTo>
                    <a:cubicBezTo>
                      <a:pt x="8894" y="1"/>
                      <a:pt x="8631" y="1509"/>
                      <a:pt x="9619" y="1772"/>
                    </a:cubicBezTo>
                    <a:cubicBezTo>
                      <a:pt x="9594" y="1767"/>
                      <a:pt x="9568" y="1765"/>
                      <a:pt x="9542" y="1765"/>
                    </a:cubicBezTo>
                    <a:cubicBezTo>
                      <a:pt x="9328" y="1765"/>
                      <a:pt x="9117" y="1915"/>
                      <a:pt x="9058" y="2121"/>
                    </a:cubicBezTo>
                    <a:cubicBezTo>
                      <a:pt x="8993" y="2354"/>
                      <a:pt x="9128" y="2625"/>
                      <a:pt x="9354" y="2713"/>
                    </a:cubicBezTo>
                    <a:cubicBezTo>
                      <a:pt x="9084" y="3114"/>
                      <a:pt x="9142" y="3702"/>
                      <a:pt x="9483" y="4043"/>
                    </a:cubicBezTo>
                    <a:cubicBezTo>
                      <a:pt x="9467" y="4042"/>
                      <a:pt x="9452" y="4042"/>
                      <a:pt x="9436" y="4042"/>
                    </a:cubicBezTo>
                    <a:cubicBezTo>
                      <a:pt x="8824" y="4042"/>
                      <a:pt x="8279" y="4662"/>
                      <a:pt x="8371" y="5272"/>
                    </a:cubicBezTo>
                    <a:cubicBezTo>
                      <a:pt x="8111" y="5404"/>
                      <a:pt x="7818" y="5432"/>
                      <a:pt x="7522" y="5432"/>
                    </a:cubicBezTo>
                    <a:cubicBezTo>
                      <a:pt x="7390" y="5432"/>
                      <a:pt x="7257" y="5426"/>
                      <a:pt x="7127" y="5422"/>
                    </a:cubicBezTo>
                    <a:cubicBezTo>
                      <a:pt x="7056" y="5420"/>
                      <a:pt x="6984" y="5418"/>
                      <a:pt x="6911" y="5418"/>
                    </a:cubicBezTo>
                    <a:cubicBezTo>
                      <a:pt x="6555" y="5418"/>
                      <a:pt x="6192" y="5460"/>
                      <a:pt x="5906" y="5666"/>
                    </a:cubicBezTo>
                    <a:cubicBezTo>
                      <a:pt x="5576" y="5907"/>
                      <a:pt x="5446" y="6454"/>
                      <a:pt x="5738" y="6727"/>
                    </a:cubicBezTo>
                    <a:lnTo>
                      <a:pt x="5738" y="6727"/>
                    </a:lnTo>
                    <a:cubicBezTo>
                      <a:pt x="5415" y="6456"/>
                      <a:pt x="4995" y="6322"/>
                      <a:pt x="4573" y="6322"/>
                    </a:cubicBezTo>
                    <a:cubicBezTo>
                      <a:pt x="4084" y="6322"/>
                      <a:pt x="3594" y="6502"/>
                      <a:pt x="3254" y="6857"/>
                    </a:cubicBezTo>
                    <a:cubicBezTo>
                      <a:pt x="2732" y="6425"/>
                      <a:pt x="2171" y="5977"/>
                      <a:pt x="1500" y="5887"/>
                    </a:cubicBezTo>
                    <a:cubicBezTo>
                      <a:pt x="1442" y="5879"/>
                      <a:pt x="1382" y="5875"/>
                      <a:pt x="1322" y="5875"/>
                    </a:cubicBezTo>
                    <a:cubicBezTo>
                      <a:pt x="697" y="5875"/>
                      <a:pt x="38" y="6292"/>
                      <a:pt x="16" y="6909"/>
                    </a:cubicBezTo>
                    <a:cubicBezTo>
                      <a:pt x="0" y="7333"/>
                      <a:pt x="286" y="7720"/>
                      <a:pt x="641" y="7945"/>
                    </a:cubicBezTo>
                    <a:cubicBezTo>
                      <a:pt x="997" y="8172"/>
                      <a:pt x="1418" y="8267"/>
                      <a:pt x="1830" y="8360"/>
                    </a:cubicBezTo>
                    <a:cubicBezTo>
                      <a:pt x="1524" y="8482"/>
                      <a:pt x="1698" y="8985"/>
                      <a:pt x="2000" y="9107"/>
                    </a:cubicBezTo>
                    <a:cubicBezTo>
                      <a:pt x="2306" y="9229"/>
                      <a:pt x="2665" y="9171"/>
                      <a:pt x="2959" y="9314"/>
                    </a:cubicBezTo>
                    <a:cubicBezTo>
                      <a:pt x="3256" y="9458"/>
                      <a:pt x="3428" y="9773"/>
                      <a:pt x="3690" y="9969"/>
                    </a:cubicBezTo>
                    <a:cubicBezTo>
                      <a:pt x="3805" y="10056"/>
                      <a:pt x="3961" y="10104"/>
                      <a:pt x="4107" y="10104"/>
                    </a:cubicBezTo>
                    <a:cubicBezTo>
                      <a:pt x="4296" y="10104"/>
                      <a:pt x="4468" y="10023"/>
                      <a:pt x="4509" y="9841"/>
                    </a:cubicBezTo>
                    <a:cubicBezTo>
                      <a:pt x="4687" y="9871"/>
                      <a:pt x="4868" y="9886"/>
                      <a:pt x="5049" y="9886"/>
                    </a:cubicBezTo>
                    <a:cubicBezTo>
                      <a:pt x="6163" y="9886"/>
                      <a:pt x="7274" y="9329"/>
                      <a:pt x="7915" y="8411"/>
                    </a:cubicBezTo>
                    <a:cubicBezTo>
                      <a:pt x="8107" y="8465"/>
                      <a:pt x="8304" y="8491"/>
                      <a:pt x="8501" y="8491"/>
                    </a:cubicBezTo>
                    <a:cubicBezTo>
                      <a:pt x="9626" y="8491"/>
                      <a:pt x="10745" y="7652"/>
                      <a:pt x="10960" y="6530"/>
                    </a:cubicBezTo>
                    <a:cubicBezTo>
                      <a:pt x="11486" y="6357"/>
                      <a:pt x="11707" y="5605"/>
                      <a:pt x="11361" y="5173"/>
                    </a:cubicBezTo>
                    <a:cubicBezTo>
                      <a:pt x="11680" y="5129"/>
                      <a:pt x="11835" y="4737"/>
                      <a:pt x="11794" y="4418"/>
                    </a:cubicBezTo>
                    <a:cubicBezTo>
                      <a:pt x="11753" y="4098"/>
                      <a:pt x="11585" y="3807"/>
                      <a:pt x="11527" y="3489"/>
                    </a:cubicBezTo>
                    <a:cubicBezTo>
                      <a:pt x="11456" y="3093"/>
                      <a:pt x="11560" y="2686"/>
                      <a:pt x="11557" y="2284"/>
                    </a:cubicBezTo>
                    <a:cubicBezTo>
                      <a:pt x="11551" y="1517"/>
                      <a:pt x="10834" y="87"/>
                      <a:pt x="9948" y="5"/>
                    </a:cubicBezTo>
                    <a:cubicBezTo>
                      <a:pt x="9918" y="2"/>
                      <a:pt x="9889" y="1"/>
                      <a:pt x="9861" y="1"/>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8" name="Google Shape;6833;p43">
                <a:extLst>
                  <a:ext uri="{FF2B5EF4-FFF2-40B4-BE49-F238E27FC236}">
                    <a16:creationId xmlns:a16="http://schemas.microsoft.com/office/drawing/2014/main" id="{91C740FA-EF88-CA23-65B3-CC61AF99AAEF}"/>
                  </a:ext>
                </a:extLst>
              </p:cNvPr>
              <p:cNvSpPr/>
              <p:nvPr/>
            </p:nvSpPr>
            <p:spPr>
              <a:xfrm>
                <a:off x="1397400" y="4513725"/>
                <a:ext cx="99850" cy="73500"/>
              </a:xfrm>
              <a:custGeom>
                <a:avLst/>
                <a:gdLst/>
                <a:ahLst/>
                <a:cxnLst/>
                <a:rect l="l" t="t" r="r" b="b"/>
                <a:pathLst>
                  <a:path w="3994" h="2940" extrusionOk="0">
                    <a:moveTo>
                      <a:pt x="90" y="1"/>
                    </a:moveTo>
                    <a:cubicBezTo>
                      <a:pt x="337" y="426"/>
                      <a:pt x="1" y="979"/>
                      <a:pt x="144" y="1448"/>
                    </a:cubicBezTo>
                    <a:cubicBezTo>
                      <a:pt x="244" y="1779"/>
                      <a:pt x="556" y="1992"/>
                      <a:pt x="859" y="2158"/>
                    </a:cubicBezTo>
                    <a:cubicBezTo>
                      <a:pt x="1459" y="2489"/>
                      <a:pt x="2104" y="2735"/>
                      <a:pt x="2773" y="2890"/>
                    </a:cubicBezTo>
                    <a:cubicBezTo>
                      <a:pt x="2891" y="2918"/>
                      <a:pt x="3019" y="2940"/>
                      <a:pt x="3142" y="2940"/>
                    </a:cubicBezTo>
                    <a:cubicBezTo>
                      <a:pt x="3297" y="2940"/>
                      <a:pt x="3444" y="2905"/>
                      <a:pt x="3556" y="2802"/>
                    </a:cubicBezTo>
                    <a:cubicBezTo>
                      <a:pt x="3698" y="2670"/>
                      <a:pt x="3741" y="2464"/>
                      <a:pt x="3775" y="2272"/>
                    </a:cubicBezTo>
                    <a:cubicBezTo>
                      <a:pt x="3839" y="1911"/>
                      <a:pt x="3900" y="1552"/>
                      <a:pt x="3964" y="1191"/>
                    </a:cubicBezTo>
                    <a:cubicBezTo>
                      <a:pt x="3994" y="1016"/>
                      <a:pt x="3969" y="768"/>
                      <a:pt x="3793" y="758"/>
                    </a:cubicBezTo>
                    <a:lnTo>
                      <a:pt x="90" y="1"/>
                    </a:lnTo>
                    <a:close/>
                  </a:path>
                </a:pathLst>
              </a:custGeom>
              <a:solidFill>
                <a:srgbClr val="56AC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19" name="Google Shape;6834;p43">
                <a:extLst>
                  <a:ext uri="{FF2B5EF4-FFF2-40B4-BE49-F238E27FC236}">
                    <a16:creationId xmlns:a16="http://schemas.microsoft.com/office/drawing/2014/main" id="{360406D3-D053-B936-C998-C2833A0F8C5B}"/>
                  </a:ext>
                </a:extLst>
              </p:cNvPr>
              <p:cNvSpPr/>
              <p:nvPr/>
            </p:nvSpPr>
            <p:spPr>
              <a:xfrm>
                <a:off x="1392000" y="4510075"/>
                <a:ext cx="113000" cy="84375"/>
              </a:xfrm>
              <a:custGeom>
                <a:avLst/>
                <a:gdLst/>
                <a:ahLst/>
                <a:cxnLst/>
                <a:rect l="l" t="t" r="r" b="b"/>
                <a:pathLst>
                  <a:path w="4520" h="3375" extrusionOk="0">
                    <a:moveTo>
                      <a:pt x="3893" y="1130"/>
                    </a:moveTo>
                    <a:cubicBezTo>
                      <a:pt x="3893" y="1130"/>
                      <a:pt x="3893" y="1131"/>
                      <a:pt x="3894" y="1131"/>
                    </a:cubicBezTo>
                    <a:lnTo>
                      <a:pt x="3894" y="1131"/>
                    </a:lnTo>
                    <a:cubicBezTo>
                      <a:pt x="3893" y="1131"/>
                      <a:pt x="3893" y="1130"/>
                      <a:pt x="3893" y="1130"/>
                    </a:cubicBezTo>
                    <a:close/>
                    <a:moveTo>
                      <a:pt x="556" y="1"/>
                    </a:moveTo>
                    <a:lnTo>
                      <a:pt x="56" y="292"/>
                    </a:lnTo>
                    <a:cubicBezTo>
                      <a:pt x="139" y="437"/>
                      <a:pt x="109" y="643"/>
                      <a:pt x="75" y="883"/>
                    </a:cubicBezTo>
                    <a:cubicBezTo>
                      <a:pt x="41" y="1127"/>
                      <a:pt x="1" y="1404"/>
                      <a:pt x="83" y="1678"/>
                    </a:cubicBezTo>
                    <a:cubicBezTo>
                      <a:pt x="217" y="2114"/>
                      <a:pt x="607" y="2377"/>
                      <a:pt x="934" y="2557"/>
                    </a:cubicBezTo>
                    <a:cubicBezTo>
                      <a:pt x="1559" y="2901"/>
                      <a:pt x="2227" y="3157"/>
                      <a:pt x="2923" y="3317"/>
                    </a:cubicBezTo>
                    <a:cubicBezTo>
                      <a:pt x="3052" y="3346"/>
                      <a:pt x="3204" y="3374"/>
                      <a:pt x="3360" y="3374"/>
                    </a:cubicBezTo>
                    <a:cubicBezTo>
                      <a:pt x="3367" y="3374"/>
                      <a:pt x="3374" y="3374"/>
                      <a:pt x="3381" y="3374"/>
                    </a:cubicBezTo>
                    <a:cubicBezTo>
                      <a:pt x="3586" y="3370"/>
                      <a:pt x="3796" y="3317"/>
                      <a:pt x="3971" y="3158"/>
                    </a:cubicBezTo>
                    <a:cubicBezTo>
                      <a:pt x="4191" y="2955"/>
                      <a:pt x="4242" y="2660"/>
                      <a:pt x="4276" y="2466"/>
                    </a:cubicBezTo>
                    <a:lnTo>
                      <a:pt x="4467" y="1385"/>
                    </a:lnTo>
                    <a:cubicBezTo>
                      <a:pt x="4481" y="1296"/>
                      <a:pt x="4519" y="991"/>
                      <a:pt x="4354" y="783"/>
                    </a:cubicBezTo>
                    <a:cubicBezTo>
                      <a:pt x="4272" y="679"/>
                      <a:pt x="4157" y="620"/>
                      <a:pt x="4028" y="613"/>
                    </a:cubicBezTo>
                    <a:lnTo>
                      <a:pt x="3994" y="1189"/>
                    </a:lnTo>
                    <a:cubicBezTo>
                      <a:pt x="3944" y="1187"/>
                      <a:pt x="3904" y="1150"/>
                      <a:pt x="3894" y="1131"/>
                    </a:cubicBezTo>
                    <a:lnTo>
                      <a:pt x="3894" y="1131"/>
                    </a:lnTo>
                    <a:cubicBezTo>
                      <a:pt x="3902" y="1149"/>
                      <a:pt x="3908" y="1212"/>
                      <a:pt x="3896" y="1283"/>
                    </a:cubicBezTo>
                    <a:lnTo>
                      <a:pt x="3707" y="2366"/>
                    </a:lnTo>
                    <a:cubicBezTo>
                      <a:pt x="3677" y="2522"/>
                      <a:pt x="3647" y="2667"/>
                      <a:pt x="3576" y="2732"/>
                    </a:cubicBezTo>
                    <a:cubicBezTo>
                      <a:pt x="3532" y="2773"/>
                      <a:pt x="3460" y="2794"/>
                      <a:pt x="3360" y="2794"/>
                    </a:cubicBezTo>
                    <a:cubicBezTo>
                      <a:pt x="3278" y="2794"/>
                      <a:pt x="3176" y="2780"/>
                      <a:pt x="3055" y="2752"/>
                    </a:cubicBezTo>
                    <a:cubicBezTo>
                      <a:pt x="2411" y="2603"/>
                      <a:pt x="1792" y="2367"/>
                      <a:pt x="1215" y="2049"/>
                    </a:cubicBezTo>
                    <a:cubicBezTo>
                      <a:pt x="984" y="1921"/>
                      <a:pt x="711" y="1745"/>
                      <a:pt x="637" y="1508"/>
                    </a:cubicBezTo>
                    <a:cubicBezTo>
                      <a:pt x="592" y="1357"/>
                      <a:pt x="620" y="1167"/>
                      <a:pt x="649" y="964"/>
                    </a:cubicBezTo>
                    <a:cubicBezTo>
                      <a:pt x="691" y="662"/>
                      <a:pt x="741" y="320"/>
                      <a:pt x="55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0" name="Google Shape;6835;p43">
                <a:extLst>
                  <a:ext uri="{FF2B5EF4-FFF2-40B4-BE49-F238E27FC236}">
                    <a16:creationId xmlns:a16="http://schemas.microsoft.com/office/drawing/2014/main" id="{62DF6A1F-06A4-E828-5748-5A2DAD1C8E8E}"/>
                  </a:ext>
                </a:extLst>
              </p:cNvPr>
              <p:cNvSpPr/>
              <p:nvPr/>
            </p:nvSpPr>
            <p:spPr>
              <a:xfrm>
                <a:off x="1596800" y="4498525"/>
                <a:ext cx="99250" cy="81175"/>
              </a:xfrm>
              <a:custGeom>
                <a:avLst/>
                <a:gdLst/>
                <a:ahLst/>
                <a:cxnLst/>
                <a:rect l="l" t="t" r="r" b="b"/>
                <a:pathLst>
                  <a:path w="3970" h="3247" extrusionOk="0">
                    <a:moveTo>
                      <a:pt x="3779" y="1"/>
                    </a:moveTo>
                    <a:lnTo>
                      <a:pt x="175" y="1137"/>
                    </a:lnTo>
                    <a:cubicBezTo>
                      <a:pt x="0" y="1166"/>
                      <a:pt x="2" y="1416"/>
                      <a:pt x="50" y="1586"/>
                    </a:cubicBezTo>
                    <a:cubicBezTo>
                      <a:pt x="151" y="1940"/>
                      <a:pt x="250" y="2291"/>
                      <a:pt x="353" y="2643"/>
                    </a:cubicBezTo>
                    <a:cubicBezTo>
                      <a:pt x="405" y="2829"/>
                      <a:pt x="468" y="3029"/>
                      <a:pt x="624" y="3147"/>
                    </a:cubicBezTo>
                    <a:cubicBezTo>
                      <a:pt x="721" y="3219"/>
                      <a:pt x="836" y="3246"/>
                      <a:pt x="956" y="3246"/>
                    </a:cubicBezTo>
                    <a:cubicBezTo>
                      <a:pt x="1108" y="3246"/>
                      <a:pt x="1268" y="3203"/>
                      <a:pt x="1412" y="3154"/>
                    </a:cubicBezTo>
                    <a:cubicBezTo>
                      <a:pt x="2062" y="2930"/>
                      <a:pt x="2678" y="2617"/>
                      <a:pt x="3240" y="2227"/>
                    </a:cubicBezTo>
                    <a:cubicBezTo>
                      <a:pt x="3523" y="2029"/>
                      <a:pt x="3812" y="1784"/>
                      <a:pt x="3877" y="1445"/>
                    </a:cubicBezTo>
                    <a:cubicBezTo>
                      <a:pt x="3969" y="962"/>
                      <a:pt x="3579" y="448"/>
                      <a:pt x="3779" y="1"/>
                    </a:cubicBezTo>
                    <a:close/>
                  </a:path>
                </a:pathLst>
              </a:custGeom>
              <a:solidFill>
                <a:srgbClr val="56AC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1" name="Google Shape;6836;p43">
                <a:extLst>
                  <a:ext uri="{FF2B5EF4-FFF2-40B4-BE49-F238E27FC236}">
                    <a16:creationId xmlns:a16="http://schemas.microsoft.com/office/drawing/2014/main" id="{C152D881-F299-D643-1173-83DD5809166D}"/>
                  </a:ext>
                </a:extLst>
              </p:cNvPr>
              <p:cNvSpPr/>
              <p:nvPr/>
            </p:nvSpPr>
            <p:spPr>
              <a:xfrm>
                <a:off x="1588750" y="4495525"/>
                <a:ext cx="113475" cy="91350"/>
              </a:xfrm>
              <a:custGeom>
                <a:avLst/>
                <a:gdLst/>
                <a:ahLst/>
                <a:cxnLst/>
                <a:rect l="l" t="t" r="r" b="b"/>
                <a:pathLst>
                  <a:path w="4539" h="3654" extrusionOk="0">
                    <a:moveTo>
                      <a:pt x="3838" y="0"/>
                    </a:moveTo>
                    <a:lnTo>
                      <a:pt x="3838" y="0"/>
                    </a:lnTo>
                    <a:cubicBezTo>
                      <a:pt x="3687" y="335"/>
                      <a:pt x="3773" y="671"/>
                      <a:pt x="3848" y="967"/>
                    </a:cubicBezTo>
                    <a:cubicBezTo>
                      <a:pt x="3898" y="1166"/>
                      <a:pt x="3945" y="1352"/>
                      <a:pt x="3915" y="1507"/>
                    </a:cubicBezTo>
                    <a:cubicBezTo>
                      <a:pt x="3869" y="1752"/>
                      <a:pt x="3615" y="1955"/>
                      <a:pt x="3398" y="2105"/>
                    </a:cubicBezTo>
                    <a:cubicBezTo>
                      <a:pt x="2858" y="2482"/>
                      <a:pt x="2267" y="2781"/>
                      <a:pt x="1642" y="2997"/>
                    </a:cubicBezTo>
                    <a:cubicBezTo>
                      <a:pt x="1492" y="3048"/>
                      <a:pt x="1372" y="3073"/>
                      <a:pt x="1280" y="3073"/>
                    </a:cubicBezTo>
                    <a:cubicBezTo>
                      <a:pt x="1211" y="3073"/>
                      <a:pt x="1158" y="3059"/>
                      <a:pt x="1121" y="3030"/>
                    </a:cubicBezTo>
                    <a:cubicBezTo>
                      <a:pt x="1043" y="2972"/>
                      <a:pt x="997" y="2831"/>
                      <a:pt x="953" y="2679"/>
                    </a:cubicBezTo>
                    <a:lnTo>
                      <a:pt x="652" y="1622"/>
                    </a:lnTo>
                    <a:cubicBezTo>
                      <a:pt x="631" y="1550"/>
                      <a:pt x="632" y="1486"/>
                      <a:pt x="638" y="1467"/>
                    </a:cubicBezTo>
                    <a:lnTo>
                      <a:pt x="638" y="1467"/>
                    </a:lnTo>
                    <a:cubicBezTo>
                      <a:pt x="631" y="1489"/>
                      <a:pt x="592" y="1530"/>
                      <a:pt x="543" y="1538"/>
                    </a:cubicBezTo>
                    <a:lnTo>
                      <a:pt x="449" y="969"/>
                    </a:lnTo>
                    <a:cubicBezTo>
                      <a:pt x="321" y="990"/>
                      <a:pt x="212" y="1063"/>
                      <a:pt x="142" y="1173"/>
                    </a:cubicBezTo>
                    <a:cubicBezTo>
                      <a:pt x="0" y="1396"/>
                      <a:pt x="70" y="1695"/>
                      <a:pt x="94" y="1783"/>
                    </a:cubicBezTo>
                    <a:lnTo>
                      <a:pt x="396" y="2838"/>
                    </a:lnTo>
                    <a:cubicBezTo>
                      <a:pt x="449" y="3028"/>
                      <a:pt x="531" y="3317"/>
                      <a:pt x="773" y="3496"/>
                    </a:cubicBezTo>
                    <a:cubicBezTo>
                      <a:pt x="927" y="3612"/>
                      <a:pt x="1101" y="3654"/>
                      <a:pt x="1270" y="3654"/>
                    </a:cubicBezTo>
                    <a:cubicBezTo>
                      <a:pt x="1279" y="3654"/>
                      <a:pt x="1287" y="3654"/>
                      <a:pt x="1295" y="3653"/>
                    </a:cubicBezTo>
                    <a:cubicBezTo>
                      <a:pt x="1490" y="3651"/>
                      <a:pt x="1678" y="3597"/>
                      <a:pt x="1828" y="3541"/>
                    </a:cubicBezTo>
                    <a:cubicBezTo>
                      <a:pt x="2506" y="3311"/>
                      <a:pt x="3145" y="2986"/>
                      <a:pt x="3729" y="2580"/>
                    </a:cubicBezTo>
                    <a:cubicBezTo>
                      <a:pt x="4034" y="2368"/>
                      <a:pt x="4396" y="2067"/>
                      <a:pt x="4483" y="1617"/>
                    </a:cubicBezTo>
                    <a:cubicBezTo>
                      <a:pt x="4538" y="1335"/>
                      <a:pt x="4469" y="1065"/>
                      <a:pt x="4409" y="825"/>
                    </a:cubicBezTo>
                    <a:cubicBezTo>
                      <a:pt x="4348" y="591"/>
                      <a:pt x="4297" y="388"/>
                      <a:pt x="4366" y="236"/>
                    </a:cubicBezTo>
                    <a:lnTo>
                      <a:pt x="3838" y="0"/>
                    </a:ln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2" name="Google Shape;6837;p43">
                <a:extLst>
                  <a:ext uri="{FF2B5EF4-FFF2-40B4-BE49-F238E27FC236}">
                    <a16:creationId xmlns:a16="http://schemas.microsoft.com/office/drawing/2014/main" id="{C8C1211C-3A53-B056-57D6-FD0F7B31FC86}"/>
                  </a:ext>
                </a:extLst>
              </p:cNvPr>
              <p:cNvSpPr/>
              <p:nvPr/>
            </p:nvSpPr>
            <p:spPr>
              <a:xfrm>
                <a:off x="1338325" y="4410900"/>
                <a:ext cx="400875" cy="144050"/>
              </a:xfrm>
              <a:custGeom>
                <a:avLst/>
                <a:gdLst/>
                <a:ahLst/>
                <a:cxnLst/>
                <a:rect l="l" t="t" r="r" b="b"/>
                <a:pathLst>
                  <a:path w="16035" h="5762" extrusionOk="0">
                    <a:moveTo>
                      <a:pt x="285" y="1"/>
                    </a:moveTo>
                    <a:cubicBezTo>
                      <a:pt x="103" y="1"/>
                      <a:pt x="0" y="140"/>
                      <a:pt x="63" y="566"/>
                    </a:cubicBezTo>
                    <a:cubicBezTo>
                      <a:pt x="294" y="2124"/>
                      <a:pt x="1433" y="3543"/>
                      <a:pt x="2722" y="4384"/>
                    </a:cubicBezTo>
                    <a:cubicBezTo>
                      <a:pt x="4250" y="5383"/>
                      <a:pt x="6118" y="5762"/>
                      <a:pt x="7944" y="5762"/>
                    </a:cubicBezTo>
                    <a:cubicBezTo>
                      <a:pt x="7968" y="5762"/>
                      <a:pt x="7992" y="5762"/>
                      <a:pt x="8016" y="5762"/>
                    </a:cubicBezTo>
                    <a:cubicBezTo>
                      <a:pt x="9820" y="5753"/>
                      <a:pt x="11659" y="5384"/>
                      <a:pt x="13183" y="4419"/>
                    </a:cubicBezTo>
                    <a:cubicBezTo>
                      <a:pt x="14706" y="3456"/>
                      <a:pt x="15876" y="1844"/>
                      <a:pt x="16034" y="47"/>
                    </a:cubicBezTo>
                    <a:lnTo>
                      <a:pt x="16034" y="47"/>
                    </a:lnTo>
                    <a:cubicBezTo>
                      <a:pt x="16013" y="289"/>
                      <a:pt x="14307" y="823"/>
                      <a:pt x="14060" y="914"/>
                    </a:cubicBezTo>
                    <a:cubicBezTo>
                      <a:pt x="13383" y="1156"/>
                      <a:pt x="12693" y="1355"/>
                      <a:pt x="11991" y="1510"/>
                    </a:cubicBezTo>
                    <a:cubicBezTo>
                      <a:pt x="10775" y="1777"/>
                      <a:pt x="9528" y="1911"/>
                      <a:pt x="8282" y="1911"/>
                    </a:cubicBezTo>
                    <a:cubicBezTo>
                      <a:pt x="8057" y="1911"/>
                      <a:pt x="7832" y="1907"/>
                      <a:pt x="7608" y="1898"/>
                    </a:cubicBezTo>
                    <a:cubicBezTo>
                      <a:pt x="6138" y="1841"/>
                      <a:pt x="4675" y="1598"/>
                      <a:pt x="3269" y="1171"/>
                    </a:cubicBezTo>
                    <a:cubicBezTo>
                      <a:pt x="2581" y="960"/>
                      <a:pt x="1906" y="708"/>
                      <a:pt x="1253" y="409"/>
                    </a:cubicBezTo>
                    <a:cubicBezTo>
                      <a:pt x="931" y="263"/>
                      <a:pt x="534" y="1"/>
                      <a:pt x="285" y="1"/>
                    </a:cubicBezTo>
                    <a:close/>
                  </a:path>
                </a:pathLst>
              </a:custGeom>
              <a:solidFill>
                <a:srgbClr val="56AC38"/>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3" name="Google Shape;6838;p43">
                <a:extLst>
                  <a:ext uri="{FF2B5EF4-FFF2-40B4-BE49-F238E27FC236}">
                    <a16:creationId xmlns:a16="http://schemas.microsoft.com/office/drawing/2014/main" id="{0965AD76-4E1A-3D77-7C2D-CF6011177B8A}"/>
                  </a:ext>
                </a:extLst>
              </p:cNvPr>
              <p:cNvSpPr/>
              <p:nvPr/>
            </p:nvSpPr>
            <p:spPr>
              <a:xfrm>
                <a:off x="1331350" y="4403600"/>
                <a:ext cx="415125" cy="158550"/>
              </a:xfrm>
              <a:custGeom>
                <a:avLst/>
                <a:gdLst/>
                <a:ahLst/>
                <a:cxnLst/>
                <a:rect l="l" t="t" r="r" b="b"/>
                <a:pathLst>
                  <a:path w="16605" h="6342" extrusionOk="0">
                    <a:moveTo>
                      <a:pt x="16072" y="198"/>
                    </a:moveTo>
                    <a:cubicBezTo>
                      <a:pt x="16071" y="199"/>
                      <a:pt x="16071" y="199"/>
                      <a:pt x="16071" y="199"/>
                    </a:cubicBezTo>
                    <a:lnTo>
                      <a:pt x="16071" y="199"/>
                    </a:lnTo>
                    <a:cubicBezTo>
                      <a:pt x="16071" y="199"/>
                      <a:pt x="16071" y="199"/>
                      <a:pt x="16072" y="198"/>
                    </a:cubicBezTo>
                    <a:close/>
                    <a:moveTo>
                      <a:pt x="617" y="585"/>
                    </a:moveTo>
                    <a:lnTo>
                      <a:pt x="617" y="585"/>
                    </a:lnTo>
                    <a:cubicBezTo>
                      <a:pt x="739" y="616"/>
                      <a:pt x="971" y="737"/>
                      <a:pt x="1102" y="804"/>
                    </a:cubicBezTo>
                    <a:cubicBezTo>
                      <a:pt x="1207" y="860"/>
                      <a:pt x="1313" y="916"/>
                      <a:pt x="1411" y="960"/>
                    </a:cubicBezTo>
                    <a:cubicBezTo>
                      <a:pt x="2069" y="1260"/>
                      <a:pt x="2761" y="1521"/>
                      <a:pt x="3462" y="1734"/>
                    </a:cubicBezTo>
                    <a:cubicBezTo>
                      <a:pt x="4883" y="2167"/>
                      <a:pt x="6366" y="2416"/>
                      <a:pt x="7874" y="2474"/>
                    </a:cubicBezTo>
                    <a:cubicBezTo>
                      <a:pt x="8104" y="2483"/>
                      <a:pt x="8334" y="2487"/>
                      <a:pt x="8564" y="2487"/>
                    </a:cubicBezTo>
                    <a:cubicBezTo>
                      <a:pt x="9836" y="2487"/>
                      <a:pt x="11101" y="2351"/>
                      <a:pt x="12332" y="2081"/>
                    </a:cubicBezTo>
                    <a:cubicBezTo>
                      <a:pt x="13050" y="1923"/>
                      <a:pt x="13758" y="1718"/>
                      <a:pt x="14438" y="1473"/>
                    </a:cubicBezTo>
                    <a:cubicBezTo>
                      <a:pt x="14472" y="1463"/>
                      <a:pt x="14532" y="1441"/>
                      <a:pt x="14613" y="1414"/>
                    </a:cubicBezTo>
                    <a:cubicBezTo>
                      <a:pt x="15214" y="1213"/>
                      <a:pt x="15634" y="1055"/>
                      <a:pt x="15928" y="929"/>
                    </a:cubicBezTo>
                    <a:lnTo>
                      <a:pt x="15928" y="929"/>
                    </a:lnTo>
                    <a:cubicBezTo>
                      <a:pt x="15614" y="2315"/>
                      <a:pt x="14667" y="3606"/>
                      <a:pt x="13307" y="4464"/>
                    </a:cubicBezTo>
                    <a:cubicBezTo>
                      <a:pt x="11979" y="5305"/>
                      <a:pt x="10246" y="5755"/>
                      <a:pt x="8293" y="5762"/>
                    </a:cubicBezTo>
                    <a:cubicBezTo>
                      <a:pt x="8269" y="5762"/>
                      <a:pt x="8245" y="5763"/>
                      <a:pt x="8220" y="5763"/>
                    </a:cubicBezTo>
                    <a:cubicBezTo>
                      <a:pt x="6236" y="5763"/>
                      <a:pt x="4487" y="5303"/>
                      <a:pt x="3158" y="4433"/>
                    </a:cubicBezTo>
                    <a:cubicBezTo>
                      <a:pt x="1795" y="3542"/>
                      <a:pt x="825" y="2154"/>
                      <a:pt x="630" y="812"/>
                    </a:cubicBezTo>
                    <a:cubicBezTo>
                      <a:pt x="614" y="698"/>
                      <a:pt x="614" y="627"/>
                      <a:pt x="617" y="585"/>
                    </a:cubicBezTo>
                    <a:close/>
                    <a:moveTo>
                      <a:pt x="564" y="1"/>
                    </a:moveTo>
                    <a:cubicBezTo>
                      <a:pt x="458" y="1"/>
                      <a:pt x="358" y="27"/>
                      <a:pt x="266" y="92"/>
                    </a:cubicBezTo>
                    <a:cubicBezTo>
                      <a:pt x="1" y="279"/>
                      <a:pt x="21" y="642"/>
                      <a:pt x="57" y="897"/>
                    </a:cubicBezTo>
                    <a:cubicBezTo>
                      <a:pt x="278" y="2399"/>
                      <a:pt x="1343" y="3938"/>
                      <a:pt x="2842" y="4917"/>
                    </a:cubicBezTo>
                    <a:cubicBezTo>
                      <a:pt x="4268" y="5850"/>
                      <a:pt x="6132" y="6342"/>
                      <a:pt x="8233" y="6342"/>
                    </a:cubicBezTo>
                    <a:cubicBezTo>
                      <a:pt x="8254" y="6342"/>
                      <a:pt x="8275" y="6342"/>
                      <a:pt x="8296" y="6342"/>
                    </a:cubicBezTo>
                    <a:cubicBezTo>
                      <a:pt x="8353" y="6342"/>
                      <a:pt x="8413" y="6342"/>
                      <a:pt x="8469" y="6340"/>
                    </a:cubicBezTo>
                    <a:cubicBezTo>
                      <a:pt x="10461" y="6305"/>
                      <a:pt x="12238" y="5826"/>
                      <a:pt x="13620" y="4953"/>
                    </a:cubicBezTo>
                    <a:cubicBezTo>
                      <a:pt x="15330" y="3872"/>
                      <a:pt x="16447" y="2154"/>
                      <a:pt x="16604" y="362"/>
                    </a:cubicBezTo>
                    <a:lnTo>
                      <a:pt x="16029" y="309"/>
                    </a:lnTo>
                    <a:cubicBezTo>
                      <a:pt x="16035" y="249"/>
                      <a:pt x="16061" y="209"/>
                      <a:pt x="16071" y="199"/>
                    </a:cubicBezTo>
                    <a:lnTo>
                      <a:pt x="16071" y="199"/>
                    </a:lnTo>
                    <a:cubicBezTo>
                      <a:pt x="15992" y="279"/>
                      <a:pt x="15644" y="458"/>
                      <a:pt x="14431" y="866"/>
                    </a:cubicBezTo>
                    <a:cubicBezTo>
                      <a:pt x="14346" y="894"/>
                      <a:pt x="14280" y="917"/>
                      <a:pt x="14245" y="930"/>
                    </a:cubicBezTo>
                    <a:cubicBezTo>
                      <a:pt x="13587" y="1167"/>
                      <a:pt x="12904" y="1365"/>
                      <a:pt x="12212" y="1518"/>
                    </a:cubicBezTo>
                    <a:cubicBezTo>
                      <a:pt x="11021" y="1779"/>
                      <a:pt x="9798" y="1912"/>
                      <a:pt x="8568" y="1912"/>
                    </a:cubicBezTo>
                    <a:cubicBezTo>
                      <a:pt x="8346" y="1912"/>
                      <a:pt x="8124" y="1907"/>
                      <a:pt x="7901" y="1899"/>
                    </a:cubicBezTo>
                    <a:cubicBezTo>
                      <a:pt x="6442" y="1845"/>
                      <a:pt x="5006" y="1603"/>
                      <a:pt x="3634" y="1184"/>
                    </a:cubicBezTo>
                    <a:cubicBezTo>
                      <a:pt x="2955" y="978"/>
                      <a:pt x="2290" y="725"/>
                      <a:pt x="1654" y="436"/>
                    </a:cubicBezTo>
                    <a:cubicBezTo>
                      <a:pt x="1566" y="396"/>
                      <a:pt x="1469" y="343"/>
                      <a:pt x="1374" y="294"/>
                    </a:cubicBezTo>
                    <a:cubicBezTo>
                      <a:pt x="1097" y="149"/>
                      <a:pt x="814" y="1"/>
                      <a:pt x="564"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4" name="Google Shape;6839;p43">
                <a:extLst>
                  <a:ext uri="{FF2B5EF4-FFF2-40B4-BE49-F238E27FC236}">
                    <a16:creationId xmlns:a16="http://schemas.microsoft.com/office/drawing/2014/main" id="{3675F67C-EBBF-52BC-3AFB-1B4892D73961}"/>
                  </a:ext>
                </a:extLst>
              </p:cNvPr>
              <p:cNvSpPr/>
              <p:nvPr/>
            </p:nvSpPr>
            <p:spPr>
              <a:xfrm>
                <a:off x="1490725" y="4334125"/>
                <a:ext cx="20475" cy="20375"/>
              </a:xfrm>
              <a:custGeom>
                <a:avLst/>
                <a:gdLst/>
                <a:ahLst/>
                <a:cxnLst/>
                <a:rect l="l" t="t" r="r" b="b"/>
                <a:pathLst>
                  <a:path w="819" h="815" extrusionOk="0">
                    <a:moveTo>
                      <a:pt x="409" y="0"/>
                    </a:moveTo>
                    <a:cubicBezTo>
                      <a:pt x="185" y="0"/>
                      <a:pt x="3" y="180"/>
                      <a:pt x="2" y="402"/>
                    </a:cubicBezTo>
                    <a:cubicBezTo>
                      <a:pt x="1" y="628"/>
                      <a:pt x="180" y="813"/>
                      <a:pt x="405" y="814"/>
                    </a:cubicBezTo>
                    <a:cubicBezTo>
                      <a:pt x="407" y="814"/>
                      <a:pt x="409" y="814"/>
                      <a:pt x="411" y="814"/>
                    </a:cubicBezTo>
                    <a:cubicBezTo>
                      <a:pt x="634" y="814"/>
                      <a:pt x="816" y="635"/>
                      <a:pt x="817" y="412"/>
                    </a:cubicBezTo>
                    <a:cubicBezTo>
                      <a:pt x="819" y="188"/>
                      <a:pt x="640" y="3"/>
                      <a:pt x="414" y="0"/>
                    </a:cubicBezTo>
                    <a:cubicBezTo>
                      <a:pt x="412" y="0"/>
                      <a:pt x="410" y="0"/>
                      <a:pt x="409"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5" name="Google Shape;6840;p43">
                <a:extLst>
                  <a:ext uri="{FF2B5EF4-FFF2-40B4-BE49-F238E27FC236}">
                    <a16:creationId xmlns:a16="http://schemas.microsoft.com/office/drawing/2014/main" id="{23D818F6-6D44-CF7D-0800-ED85C5EB5938}"/>
                  </a:ext>
                </a:extLst>
              </p:cNvPr>
              <p:cNvSpPr/>
              <p:nvPr/>
            </p:nvSpPr>
            <p:spPr>
              <a:xfrm>
                <a:off x="1573825" y="4332625"/>
                <a:ext cx="20475" cy="20400"/>
              </a:xfrm>
              <a:custGeom>
                <a:avLst/>
                <a:gdLst/>
                <a:ahLst/>
                <a:cxnLst/>
                <a:rect l="l" t="t" r="r" b="b"/>
                <a:pathLst>
                  <a:path w="819" h="816" extrusionOk="0">
                    <a:moveTo>
                      <a:pt x="411" y="1"/>
                    </a:moveTo>
                    <a:cubicBezTo>
                      <a:pt x="186" y="1"/>
                      <a:pt x="3" y="179"/>
                      <a:pt x="2" y="404"/>
                    </a:cubicBezTo>
                    <a:cubicBezTo>
                      <a:pt x="0" y="630"/>
                      <a:pt x="179" y="814"/>
                      <a:pt x="405" y="816"/>
                    </a:cubicBezTo>
                    <a:cubicBezTo>
                      <a:pt x="406" y="816"/>
                      <a:pt x="407" y="816"/>
                      <a:pt x="408" y="816"/>
                    </a:cubicBezTo>
                    <a:cubicBezTo>
                      <a:pt x="633" y="816"/>
                      <a:pt x="816" y="637"/>
                      <a:pt x="817" y="413"/>
                    </a:cubicBezTo>
                    <a:cubicBezTo>
                      <a:pt x="819" y="190"/>
                      <a:pt x="640" y="5"/>
                      <a:pt x="414" y="1"/>
                    </a:cubicBezTo>
                    <a:cubicBezTo>
                      <a:pt x="413" y="1"/>
                      <a:pt x="412" y="1"/>
                      <a:pt x="411"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6" name="Google Shape;6841;p43">
                <a:extLst>
                  <a:ext uri="{FF2B5EF4-FFF2-40B4-BE49-F238E27FC236}">
                    <a16:creationId xmlns:a16="http://schemas.microsoft.com/office/drawing/2014/main" id="{88A33DAB-B49C-9AF7-4BD0-01BEDB8EB169}"/>
                  </a:ext>
                </a:extLst>
              </p:cNvPr>
              <p:cNvSpPr/>
              <p:nvPr/>
            </p:nvSpPr>
            <p:spPr>
              <a:xfrm>
                <a:off x="1523600" y="4345000"/>
                <a:ext cx="38025" cy="23975"/>
              </a:xfrm>
              <a:custGeom>
                <a:avLst/>
                <a:gdLst/>
                <a:ahLst/>
                <a:cxnLst/>
                <a:rect l="l" t="t" r="r" b="b"/>
                <a:pathLst>
                  <a:path w="1521" h="959" extrusionOk="0">
                    <a:moveTo>
                      <a:pt x="203" y="1"/>
                    </a:moveTo>
                    <a:cubicBezTo>
                      <a:pt x="199" y="1"/>
                      <a:pt x="194" y="1"/>
                      <a:pt x="190" y="1"/>
                    </a:cubicBezTo>
                    <a:cubicBezTo>
                      <a:pt x="83" y="8"/>
                      <a:pt x="1" y="101"/>
                      <a:pt x="8" y="209"/>
                    </a:cubicBezTo>
                    <a:cubicBezTo>
                      <a:pt x="36" y="632"/>
                      <a:pt x="356" y="954"/>
                      <a:pt x="752" y="959"/>
                    </a:cubicBezTo>
                    <a:lnTo>
                      <a:pt x="774" y="959"/>
                    </a:lnTo>
                    <a:cubicBezTo>
                      <a:pt x="1160" y="952"/>
                      <a:pt x="1477" y="639"/>
                      <a:pt x="1512" y="223"/>
                    </a:cubicBezTo>
                    <a:cubicBezTo>
                      <a:pt x="1521" y="116"/>
                      <a:pt x="1441" y="21"/>
                      <a:pt x="1335" y="13"/>
                    </a:cubicBezTo>
                    <a:cubicBezTo>
                      <a:pt x="1329" y="12"/>
                      <a:pt x="1323" y="12"/>
                      <a:pt x="1317" y="12"/>
                    </a:cubicBezTo>
                    <a:cubicBezTo>
                      <a:pt x="1215" y="12"/>
                      <a:pt x="1131" y="90"/>
                      <a:pt x="1123" y="190"/>
                    </a:cubicBezTo>
                    <a:cubicBezTo>
                      <a:pt x="1104" y="400"/>
                      <a:pt x="952" y="568"/>
                      <a:pt x="767" y="568"/>
                    </a:cubicBezTo>
                    <a:cubicBezTo>
                      <a:pt x="763" y="568"/>
                      <a:pt x="759" y="568"/>
                      <a:pt x="755" y="568"/>
                    </a:cubicBezTo>
                    <a:cubicBezTo>
                      <a:pt x="566" y="567"/>
                      <a:pt x="411" y="400"/>
                      <a:pt x="397" y="183"/>
                    </a:cubicBezTo>
                    <a:cubicBezTo>
                      <a:pt x="390" y="81"/>
                      <a:pt x="305" y="1"/>
                      <a:pt x="203"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7" name="Google Shape;6842;p43">
                <a:extLst>
                  <a:ext uri="{FF2B5EF4-FFF2-40B4-BE49-F238E27FC236}">
                    <a16:creationId xmlns:a16="http://schemas.microsoft.com/office/drawing/2014/main" id="{05717241-0216-63F2-71D8-7968AC405C4E}"/>
                  </a:ext>
                </a:extLst>
              </p:cNvPr>
              <p:cNvSpPr/>
              <p:nvPr/>
            </p:nvSpPr>
            <p:spPr>
              <a:xfrm>
                <a:off x="1802650" y="4297475"/>
                <a:ext cx="28900" cy="29400"/>
              </a:xfrm>
              <a:custGeom>
                <a:avLst/>
                <a:gdLst/>
                <a:ahLst/>
                <a:cxnLst/>
                <a:rect l="l" t="t" r="r" b="b"/>
                <a:pathLst>
                  <a:path w="1156" h="1176" extrusionOk="0">
                    <a:moveTo>
                      <a:pt x="261" y="1"/>
                    </a:moveTo>
                    <a:cubicBezTo>
                      <a:pt x="226" y="1"/>
                      <a:pt x="191" y="10"/>
                      <a:pt x="160" y="29"/>
                    </a:cubicBezTo>
                    <a:cubicBezTo>
                      <a:pt x="69" y="67"/>
                      <a:pt x="8" y="157"/>
                      <a:pt x="4" y="260"/>
                    </a:cubicBezTo>
                    <a:cubicBezTo>
                      <a:pt x="1" y="367"/>
                      <a:pt x="46" y="458"/>
                      <a:pt x="93" y="532"/>
                    </a:cubicBezTo>
                    <a:cubicBezTo>
                      <a:pt x="180" y="672"/>
                      <a:pt x="275" y="806"/>
                      <a:pt x="379" y="926"/>
                    </a:cubicBezTo>
                    <a:cubicBezTo>
                      <a:pt x="457" y="1021"/>
                      <a:pt x="616" y="1175"/>
                      <a:pt x="794" y="1175"/>
                    </a:cubicBezTo>
                    <a:cubicBezTo>
                      <a:pt x="796" y="1175"/>
                      <a:pt x="797" y="1175"/>
                      <a:pt x="799" y="1175"/>
                    </a:cubicBezTo>
                    <a:cubicBezTo>
                      <a:pt x="803" y="1175"/>
                      <a:pt x="806" y="1175"/>
                      <a:pt x="812" y="1172"/>
                    </a:cubicBezTo>
                    <a:cubicBezTo>
                      <a:pt x="906" y="1167"/>
                      <a:pt x="985" y="1121"/>
                      <a:pt x="1039" y="1043"/>
                    </a:cubicBezTo>
                    <a:cubicBezTo>
                      <a:pt x="1156" y="873"/>
                      <a:pt x="1087" y="617"/>
                      <a:pt x="962" y="462"/>
                    </a:cubicBezTo>
                    <a:cubicBezTo>
                      <a:pt x="856" y="331"/>
                      <a:pt x="725" y="269"/>
                      <a:pt x="619" y="219"/>
                    </a:cubicBezTo>
                    <a:cubicBezTo>
                      <a:pt x="536" y="181"/>
                      <a:pt x="470" y="145"/>
                      <a:pt x="423" y="83"/>
                    </a:cubicBezTo>
                    <a:cubicBezTo>
                      <a:pt x="383" y="29"/>
                      <a:pt x="322" y="1"/>
                      <a:pt x="261"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8" name="Google Shape;6843;p43">
                <a:extLst>
                  <a:ext uri="{FF2B5EF4-FFF2-40B4-BE49-F238E27FC236}">
                    <a16:creationId xmlns:a16="http://schemas.microsoft.com/office/drawing/2014/main" id="{79F5FAF3-E0D6-9D04-2509-68876F4FD070}"/>
                  </a:ext>
                </a:extLst>
              </p:cNvPr>
              <p:cNvSpPr/>
              <p:nvPr/>
            </p:nvSpPr>
            <p:spPr>
              <a:xfrm>
                <a:off x="1386050" y="4436925"/>
                <a:ext cx="31225" cy="76375"/>
              </a:xfrm>
              <a:custGeom>
                <a:avLst/>
                <a:gdLst/>
                <a:ahLst/>
                <a:cxnLst/>
                <a:rect l="l" t="t" r="r" b="b"/>
                <a:pathLst>
                  <a:path w="1249" h="3055" extrusionOk="0">
                    <a:moveTo>
                      <a:pt x="746" y="0"/>
                    </a:moveTo>
                    <a:cubicBezTo>
                      <a:pt x="223" y="918"/>
                      <a:pt x="0" y="2003"/>
                      <a:pt x="119" y="3054"/>
                    </a:cubicBezTo>
                    <a:lnTo>
                      <a:pt x="695" y="2988"/>
                    </a:lnTo>
                    <a:cubicBezTo>
                      <a:pt x="588" y="2057"/>
                      <a:pt x="786" y="1098"/>
                      <a:pt x="1249" y="286"/>
                    </a:cubicBezTo>
                    <a:lnTo>
                      <a:pt x="746" y="0"/>
                    </a:ln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29" name="Google Shape;6844;p43">
                <a:extLst>
                  <a:ext uri="{FF2B5EF4-FFF2-40B4-BE49-F238E27FC236}">
                    <a16:creationId xmlns:a16="http://schemas.microsoft.com/office/drawing/2014/main" id="{8C80AF70-879E-75A9-F3A1-DFF982042029}"/>
                  </a:ext>
                </a:extLst>
              </p:cNvPr>
              <p:cNvSpPr/>
              <p:nvPr/>
            </p:nvSpPr>
            <p:spPr>
              <a:xfrm>
                <a:off x="1427950" y="4451725"/>
                <a:ext cx="30725" cy="83625"/>
              </a:xfrm>
              <a:custGeom>
                <a:avLst/>
                <a:gdLst/>
                <a:ahLst/>
                <a:cxnLst/>
                <a:rect l="l" t="t" r="r" b="b"/>
                <a:pathLst>
                  <a:path w="1229" h="3345" extrusionOk="0">
                    <a:moveTo>
                      <a:pt x="678" y="1"/>
                    </a:moveTo>
                    <a:cubicBezTo>
                      <a:pt x="345" y="1067"/>
                      <a:pt x="118" y="2173"/>
                      <a:pt x="0" y="3283"/>
                    </a:cubicBezTo>
                    <a:lnTo>
                      <a:pt x="576" y="3344"/>
                    </a:lnTo>
                    <a:cubicBezTo>
                      <a:pt x="689" y="2271"/>
                      <a:pt x="909" y="1202"/>
                      <a:pt x="1229" y="171"/>
                    </a:cubicBezTo>
                    <a:lnTo>
                      <a:pt x="678" y="1"/>
                    </a:ln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0" name="Google Shape;6845;p43">
                <a:extLst>
                  <a:ext uri="{FF2B5EF4-FFF2-40B4-BE49-F238E27FC236}">
                    <a16:creationId xmlns:a16="http://schemas.microsoft.com/office/drawing/2014/main" id="{7F1ADE26-5C46-20D9-BA66-4FCD0440586A}"/>
                  </a:ext>
                </a:extLst>
              </p:cNvPr>
              <p:cNvSpPr/>
              <p:nvPr/>
            </p:nvSpPr>
            <p:spPr>
              <a:xfrm>
                <a:off x="1476875" y="4456700"/>
                <a:ext cx="29850" cy="90675"/>
              </a:xfrm>
              <a:custGeom>
                <a:avLst/>
                <a:gdLst/>
                <a:ahLst/>
                <a:cxnLst/>
                <a:rect l="l" t="t" r="r" b="b"/>
                <a:pathLst>
                  <a:path w="1194" h="3627" extrusionOk="0">
                    <a:moveTo>
                      <a:pt x="641" y="1"/>
                    </a:moveTo>
                    <a:cubicBezTo>
                      <a:pt x="276" y="1167"/>
                      <a:pt x="59" y="2377"/>
                      <a:pt x="1" y="3599"/>
                    </a:cubicBezTo>
                    <a:lnTo>
                      <a:pt x="577" y="3627"/>
                    </a:lnTo>
                    <a:cubicBezTo>
                      <a:pt x="633" y="2455"/>
                      <a:pt x="840" y="1293"/>
                      <a:pt x="1194" y="175"/>
                    </a:cubicBezTo>
                    <a:lnTo>
                      <a:pt x="641" y="1"/>
                    </a:ln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1" name="Google Shape;6846;p43">
                <a:extLst>
                  <a:ext uri="{FF2B5EF4-FFF2-40B4-BE49-F238E27FC236}">
                    <a16:creationId xmlns:a16="http://schemas.microsoft.com/office/drawing/2014/main" id="{5E5A2C86-7ED1-E9D7-2B35-292E57DA68C5}"/>
                  </a:ext>
                </a:extLst>
              </p:cNvPr>
              <p:cNvSpPr/>
              <p:nvPr/>
            </p:nvSpPr>
            <p:spPr>
              <a:xfrm>
                <a:off x="1532675" y="4459150"/>
                <a:ext cx="25975" cy="93450"/>
              </a:xfrm>
              <a:custGeom>
                <a:avLst/>
                <a:gdLst/>
                <a:ahLst/>
                <a:cxnLst/>
                <a:rect l="l" t="t" r="r" b="b"/>
                <a:pathLst>
                  <a:path w="1039" h="3738" extrusionOk="0">
                    <a:moveTo>
                      <a:pt x="465" y="1"/>
                    </a:moveTo>
                    <a:lnTo>
                      <a:pt x="0" y="3665"/>
                    </a:lnTo>
                    <a:lnTo>
                      <a:pt x="574" y="3738"/>
                    </a:lnTo>
                    <a:lnTo>
                      <a:pt x="1038" y="74"/>
                    </a:lnTo>
                    <a:lnTo>
                      <a:pt x="465" y="1"/>
                    </a:ln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2" name="Google Shape;6847;p43">
                <a:extLst>
                  <a:ext uri="{FF2B5EF4-FFF2-40B4-BE49-F238E27FC236}">
                    <a16:creationId xmlns:a16="http://schemas.microsoft.com/office/drawing/2014/main" id="{58DE7A1A-1D0B-801F-26AC-367B5F522F1F}"/>
                  </a:ext>
                </a:extLst>
              </p:cNvPr>
              <p:cNvSpPr/>
              <p:nvPr/>
            </p:nvSpPr>
            <p:spPr>
              <a:xfrm>
                <a:off x="1590050" y="4458625"/>
                <a:ext cx="22500" cy="87050"/>
              </a:xfrm>
              <a:custGeom>
                <a:avLst/>
                <a:gdLst/>
                <a:ahLst/>
                <a:cxnLst/>
                <a:rect l="l" t="t" r="r" b="b"/>
                <a:pathLst>
                  <a:path w="900" h="3482" extrusionOk="0">
                    <a:moveTo>
                      <a:pt x="323" y="0"/>
                    </a:moveTo>
                    <a:lnTo>
                      <a:pt x="1" y="3428"/>
                    </a:lnTo>
                    <a:lnTo>
                      <a:pt x="577" y="3482"/>
                    </a:lnTo>
                    <a:lnTo>
                      <a:pt x="900" y="54"/>
                    </a:lnTo>
                    <a:lnTo>
                      <a:pt x="323" y="0"/>
                    </a:ln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3" name="Google Shape;6848;p43">
                <a:extLst>
                  <a:ext uri="{FF2B5EF4-FFF2-40B4-BE49-F238E27FC236}">
                    <a16:creationId xmlns:a16="http://schemas.microsoft.com/office/drawing/2014/main" id="{A52290BC-DC0A-A547-94FC-2BDC3DCD6D02}"/>
                  </a:ext>
                </a:extLst>
              </p:cNvPr>
              <p:cNvSpPr/>
              <p:nvPr/>
            </p:nvSpPr>
            <p:spPr>
              <a:xfrm>
                <a:off x="1642425" y="4445275"/>
                <a:ext cx="14850" cy="84400"/>
              </a:xfrm>
              <a:custGeom>
                <a:avLst/>
                <a:gdLst/>
                <a:ahLst/>
                <a:cxnLst/>
                <a:rect l="l" t="t" r="r" b="b"/>
                <a:pathLst>
                  <a:path w="594" h="3376" extrusionOk="0">
                    <a:moveTo>
                      <a:pt x="14" y="0"/>
                    </a:moveTo>
                    <a:lnTo>
                      <a:pt x="1" y="3372"/>
                    </a:lnTo>
                    <a:lnTo>
                      <a:pt x="580" y="3375"/>
                    </a:lnTo>
                    <a:lnTo>
                      <a:pt x="593" y="3"/>
                    </a:lnTo>
                    <a:lnTo>
                      <a:pt x="14" y="0"/>
                    </a:ln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4" name="Google Shape;6849;p43">
                <a:extLst>
                  <a:ext uri="{FF2B5EF4-FFF2-40B4-BE49-F238E27FC236}">
                    <a16:creationId xmlns:a16="http://schemas.microsoft.com/office/drawing/2014/main" id="{8D5FC263-9AC9-3FD2-AD26-8227973B5524}"/>
                  </a:ext>
                </a:extLst>
              </p:cNvPr>
              <p:cNvSpPr/>
              <p:nvPr/>
            </p:nvSpPr>
            <p:spPr>
              <a:xfrm>
                <a:off x="1689300" y="4431625"/>
                <a:ext cx="16875" cy="67850"/>
              </a:xfrm>
              <a:custGeom>
                <a:avLst/>
                <a:gdLst/>
                <a:ahLst/>
                <a:cxnLst/>
                <a:rect l="l" t="t" r="r" b="b"/>
                <a:pathLst>
                  <a:path w="675" h="2714" extrusionOk="0">
                    <a:moveTo>
                      <a:pt x="576" y="1"/>
                    </a:moveTo>
                    <a:lnTo>
                      <a:pt x="1" y="63"/>
                    </a:lnTo>
                    <a:cubicBezTo>
                      <a:pt x="93" y="923"/>
                      <a:pt x="96" y="1793"/>
                      <a:pt x="6" y="2653"/>
                    </a:cubicBezTo>
                    <a:lnTo>
                      <a:pt x="582" y="2714"/>
                    </a:lnTo>
                    <a:cubicBezTo>
                      <a:pt x="674" y="1813"/>
                      <a:pt x="673" y="901"/>
                      <a:pt x="57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5" name="Google Shape;6850;p43">
                <a:extLst>
                  <a:ext uri="{FF2B5EF4-FFF2-40B4-BE49-F238E27FC236}">
                    <a16:creationId xmlns:a16="http://schemas.microsoft.com/office/drawing/2014/main" id="{56B9E5B0-56FD-F3AE-6754-7155606CE8D8}"/>
                  </a:ext>
                </a:extLst>
              </p:cNvPr>
              <p:cNvSpPr/>
              <p:nvPr/>
            </p:nvSpPr>
            <p:spPr>
              <a:xfrm>
                <a:off x="1411400" y="4358100"/>
                <a:ext cx="74025" cy="25750"/>
              </a:xfrm>
              <a:custGeom>
                <a:avLst/>
                <a:gdLst/>
                <a:ahLst/>
                <a:cxnLst/>
                <a:rect l="l" t="t" r="r" b="b"/>
                <a:pathLst>
                  <a:path w="2961" h="1030" extrusionOk="0">
                    <a:moveTo>
                      <a:pt x="1547" y="1"/>
                    </a:moveTo>
                    <a:cubicBezTo>
                      <a:pt x="1522" y="1"/>
                      <a:pt x="1497" y="1"/>
                      <a:pt x="1472" y="1"/>
                    </a:cubicBezTo>
                    <a:cubicBezTo>
                      <a:pt x="657" y="17"/>
                      <a:pt x="0" y="257"/>
                      <a:pt x="6" y="541"/>
                    </a:cubicBezTo>
                    <a:cubicBezTo>
                      <a:pt x="10" y="815"/>
                      <a:pt x="635" y="1029"/>
                      <a:pt x="1415" y="1029"/>
                    </a:cubicBezTo>
                    <a:cubicBezTo>
                      <a:pt x="1440" y="1029"/>
                      <a:pt x="1465" y="1029"/>
                      <a:pt x="1490" y="1028"/>
                    </a:cubicBezTo>
                    <a:cubicBezTo>
                      <a:pt x="2304" y="1014"/>
                      <a:pt x="2961" y="773"/>
                      <a:pt x="2956" y="489"/>
                    </a:cubicBezTo>
                    <a:cubicBezTo>
                      <a:pt x="2951" y="215"/>
                      <a:pt x="2326" y="1"/>
                      <a:pt x="1547" y="1"/>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36" name="Google Shape;6851;p43">
                <a:extLst>
                  <a:ext uri="{FF2B5EF4-FFF2-40B4-BE49-F238E27FC236}">
                    <a16:creationId xmlns:a16="http://schemas.microsoft.com/office/drawing/2014/main" id="{59E3B607-A34C-CBE6-FF78-138DDF162CD1}"/>
                  </a:ext>
                </a:extLst>
              </p:cNvPr>
              <p:cNvSpPr/>
              <p:nvPr/>
            </p:nvSpPr>
            <p:spPr>
              <a:xfrm>
                <a:off x="1596100" y="4358250"/>
                <a:ext cx="74050" cy="25650"/>
              </a:xfrm>
              <a:custGeom>
                <a:avLst/>
                <a:gdLst/>
                <a:ahLst/>
                <a:cxnLst/>
                <a:rect l="l" t="t" r="r" b="b"/>
                <a:pathLst>
                  <a:path w="2962" h="1026" extrusionOk="0">
                    <a:moveTo>
                      <a:pt x="1548" y="0"/>
                    </a:moveTo>
                    <a:cubicBezTo>
                      <a:pt x="1523" y="0"/>
                      <a:pt x="1498" y="1"/>
                      <a:pt x="1473" y="1"/>
                    </a:cubicBezTo>
                    <a:cubicBezTo>
                      <a:pt x="658" y="15"/>
                      <a:pt x="0" y="257"/>
                      <a:pt x="6" y="538"/>
                    </a:cubicBezTo>
                    <a:cubicBezTo>
                      <a:pt x="11" y="812"/>
                      <a:pt x="634" y="1026"/>
                      <a:pt x="1415" y="1026"/>
                    </a:cubicBezTo>
                    <a:cubicBezTo>
                      <a:pt x="1440" y="1026"/>
                      <a:pt x="1465" y="1026"/>
                      <a:pt x="1490" y="1025"/>
                    </a:cubicBezTo>
                    <a:cubicBezTo>
                      <a:pt x="2305" y="1011"/>
                      <a:pt x="2962" y="770"/>
                      <a:pt x="2957" y="487"/>
                    </a:cubicBezTo>
                    <a:cubicBezTo>
                      <a:pt x="2953" y="213"/>
                      <a:pt x="2328" y="0"/>
                      <a:pt x="1548"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spTree>
    <p:extLst>
      <p:ext uri="{BB962C8B-B14F-4D97-AF65-F5344CB8AC3E}">
        <p14:creationId xmlns:p14="http://schemas.microsoft.com/office/powerpoint/2010/main" val="4132600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90"/>
                                        </p:tgtEl>
                                        <p:attrNameLst>
                                          <p:attrName>style.visibility</p:attrName>
                                        </p:attrNameLst>
                                      </p:cBhvr>
                                      <p:to>
                                        <p:strVal val="visible"/>
                                      </p:to>
                                    </p:set>
                                    <p:animEffect transition="in" filter="fade">
                                      <p:cBhvr>
                                        <p:cTn id="13" dur="500"/>
                                        <p:tgtEl>
                                          <p:spTgt spid="90"/>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barn(inVertical)">
                                      <p:cBhvr>
                                        <p:cTn id="21" dur="500"/>
                                        <p:tgtEl>
                                          <p:spTgt spid="28"/>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barn(inVertical)">
                                      <p:cBhvr>
                                        <p:cTn id="2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87D97AA2-75FB-9CBC-AECF-23F77331D385}"/>
              </a:ext>
            </a:extLst>
          </p:cNvPr>
          <p:cNvSpPr/>
          <p:nvPr/>
        </p:nvSpPr>
        <p:spPr>
          <a:xfrm>
            <a:off x="1922007" y="2539635"/>
            <a:ext cx="7943353" cy="3237736"/>
          </a:xfrm>
          <a:prstGeom prst="rect">
            <a:avLst/>
          </a:prstGeom>
          <a:solidFill>
            <a:srgbClr val="CCFFCC"/>
          </a:solidFill>
          <a:ln w="25400" cap="flat" cmpd="sng" algn="ctr">
            <a:solidFill>
              <a:srgbClr val="002060"/>
            </a:solidFill>
            <a:prstDash val="solid"/>
          </a:ln>
          <a:effectLst/>
        </p:spPr>
        <p:txBody>
          <a:bodyPr rtlCol="0" anchor="ct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Các</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thành</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phần</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của</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máy</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tính</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và</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chức</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năng</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của</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chúng</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0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là</a:t>
            </a:r>
            <a:r>
              <a:rPr kumimoji="0" lang="en-US" sz="20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a:t>
            </a:r>
            <a:endParaRPr lang="en-US" sz="2000" b="1" dirty="0">
              <a:latin typeface="Arial" panose="020B0604020202020204" pitchFamily="34" charset="0"/>
              <a:ea typeface="+mn-ea"/>
              <a:cs typeface="+mn-cs"/>
            </a:endParaRPr>
          </a:p>
          <a:p>
            <a:pPr marL="342900" lvl="0" indent="-342900">
              <a:lnSpc>
                <a:spcPct val="200000"/>
              </a:lnSpc>
              <a:buClrTx/>
              <a:buFont typeface="Arial" panose="020B0604020202020204" pitchFamily="34" charset="0"/>
              <a:buChar char="•"/>
            </a:pPr>
            <a:r>
              <a:rPr lang="vi-VN" sz="2000" dirty="0">
                <a:latin typeface="UTM Avo" panose="02040603050506020204" pitchFamily="18" charset="0"/>
                <a:ea typeface="+mn-ea"/>
                <a:cs typeface="+mn-cs"/>
              </a:rPr>
              <a:t>Bàn phím có chức năng thu nhận thông tin.</a:t>
            </a:r>
          </a:p>
          <a:p>
            <a:pPr marL="342900" lvl="0" indent="-342900">
              <a:lnSpc>
                <a:spcPct val="200000"/>
              </a:lnSpc>
              <a:buClrTx/>
              <a:buFont typeface="Arial" panose="020B0604020202020204" pitchFamily="34" charset="0"/>
              <a:buChar char="•"/>
            </a:pPr>
            <a:r>
              <a:rPr lang="vi-VN" sz="2000" dirty="0">
                <a:latin typeface="UTM Avo" panose="02040603050506020204" pitchFamily="18" charset="0"/>
                <a:ea typeface="+mn-ea"/>
                <a:cs typeface="+mn-cs"/>
              </a:rPr>
              <a:t>Chuột có chức năng điều khiển máy tính.</a:t>
            </a:r>
          </a:p>
          <a:p>
            <a:pPr marL="342900" lvl="0" indent="-342900">
              <a:lnSpc>
                <a:spcPct val="200000"/>
              </a:lnSpc>
              <a:buClrTx/>
              <a:buFont typeface="Arial" panose="020B0604020202020204" pitchFamily="34" charset="0"/>
              <a:buChar char="•"/>
            </a:pPr>
            <a:r>
              <a:rPr lang="vi-VN" sz="2000" dirty="0">
                <a:latin typeface="UTM Avo" panose="02040603050506020204" pitchFamily="18" charset="0"/>
                <a:ea typeface="+mn-ea"/>
                <a:cs typeface="+mn-cs"/>
              </a:rPr>
              <a:t>Thân máy có chức năng lưu trữ, xử lí thông tin.</a:t>
            </a:r>
          </a:p>
          <a:p>
            <a:pPr marL="342900" lvl="0" indent="-342900">
              <a:lnSpc>
                <a:spcPct val="200000"/>
              </a:lnSpc>
              <a:buClrTx/>
              <a:buFont typeface="Arial" panose="020B0604020202020204" pitchFamily="34" charset="0"/>
              <a:buChar char="•"/>
            </a:pPr>
            <a:r>
              <a:rPr lang="vi-VN" sz="2000" dirty="0">
                <a:latin typeface="UTM Avo" panose="02040603050506020204" pitchFamily="18" charset="0"/>
                <a:ea typeface="+mn-ea"/>
                <a:cs typeface="+mn-cs"/>
              </a:rPr>
              <a:t>Màn hình có chức năng hiện thông tin ra.</a:t>
            </a:r>
          </a:p>
        </p:txBody>
      </p:sp>
      <p:sp>
        <p:nvSpPr>
          <p:cNvPr id="72" name="Cloud 71">
            <a:extLst>
              <a:ext uri="{FF2B5EF4-FFF2-40B4-BE49-F238E27FC236}">
                <a16:creationId xmlns:a16="http://schemas.microsoft.com/office/drawing/2014/main" id="{B6F6CB20-222E-40F4-41A1-BABBFC414D71}"/>
              </a:ext>
            </a:extLst>
          </p:cNvPr>
          <p:cNvSpPr/>
          <p:nvPr/>
        </p:nvSpPr>
        <p:spPr>
          <a:xfrm>
            <a:off x="1686803" y="1718040"/>
            <a:ext cx="2265437" cy="967374"/>
          </a:xfrm>
          <a:prstGeom prst="cloud">
            <a:avLst/>
          </a:prstGeom>
          <a:solidFill>
            <a:srgbClr val="FFFF99"/>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Ghi</a:t>
            </a:r>
            <a:r>
              <a:rPr kumimoji="0" lang="en-US" sz="25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5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nhớ</a:t>
            </a:r>
            <a:endParaRPr kumimoji="0" lang="en-US" sz="2500" b="1" i="0" u="none" strike="noStrike" kern="0" cap="none" spc="0" normalizeH="0" baseline="0" noProof="0" dirty="0">
              <a:ln>
                <a:noFill/>
              </a:ln>
              <a:solidFill>
                <a:srgbClr val="000000"/>
              </a:solidFill>
              <a:effectLst/>
              <a:uLnTx/>
              <a:uFillTx/>
              <a:latin typeface="UTM Avo" panose="02040603050506020204" pitchFamily="18" charset="0"/>
              <a:ea typeface="+mn-ea"/>
              <a:cs typeface="+mn-cs"/>
            </a:endParaRPr>
          </a:p>
        </p:txBody>
      </p:sp>
      <p:grpSp>
        <p:nvGrpSpPr>
          <p:cNvPr id="84" name="Google Shape;4566;p38">
            <a:extLst>
              <a:ext uri="{FF2B5EF4-FFF2-40B4-BE49-F238E27FC236}">
                <a16:creationId xmlns:a16="http://schemas.microsoft.com/office/drawing/2014/main" id="{6D78D2C5-D673-6865-E8C7-593F3E3E1902}"/>
              </a:ext>
            </a:extLst>
          </p:cNvPr>
          <p:cNvGrpSpPr/>
          <p:nvPr/>
        </p:nvGrpSpPr>
        <p:grpSpPr>
          <a:xfrm>
            <a:off x="8658308" y="4709300"/>
            <a:ext cx="1293442" cy="1119082"/>
            <a:chOff x="4729892" y="1756631"/>
            <a:chExt cx="404385" cy="399744"/>
          </a:xfrm>
        </p:grpSpPr>
        <p:sp>
          <p:nvSpPr>
            <p:cNvPr id="85" name="Google Shape;4567;p38">
              <a:extLst>
                <a:ext uri="{FF2B5EF4-FFF2-40B4-BE49-F238E27FC236}">
                  <a16:creationId xmlns:a16="http://schemas.microsoft.com/office/drawing/2014/main" id="{4DF41925-D557-56F6-53F8-FDB59559050D}"/>
                </a:ext>
              </a:extLst>
            </p:cNvPr>
            <p:cNvSpPr/>
            <p:nvPr/>
          </p:nvSpPr>
          <p:spPr>
            <a:xfrm>
              <a:off x="4742909" y="1762453"/>
              <a:ext cx="378159" cy="331170"/>
            </a:xfrm>
            <a:custGeom>
              <a:avLst/>
              <a:gdLst/>
              <a:ahLst/>
              <a:cxnLst/>
              <a:rect l="l" t="t" r="r" b="b"/>
              <a:pathLst>
                <a:path w="13770" h="12059" extrusionOk="0">
                  <a:moveTo>
                    <a:pt x="6887" y="1"/>
                  </a:moveTo>
                  <a:cubicBezTo>
                    <a:pt x="6563" y="1"/>
                    <a:pt x="6239" y="115"/>
                    <a:pt x="5980" y="344"/>
                  </a:cubicBezTo>
                  <a:lnTo>
                    <a:pt x="765" y="4943"/>
                  </a:lnTo>
                  <a:cubicBezTo>
                    <a:pt x="436" y="5235"/>
                    <a:pt x="176" y="5592"/>
                    <a:pt x="1" y="5985"/>
                  </a:cubicBezTo>
                  <a:lnTo>
                    <a:pt x="6884" y="12059"/>
                  </a:lnTo>
                  <a:lnTo>
                    <a:pt x="13770" y="5985"/>
                  </a:lnTo>
                  <a:cubicBezTo>
                    <a:pt x="13600" y="5589"/>
                    <a:pt x="13337" y="5233"/>
                    <a:pt x="13008" y="4943"/>
                  </a:cubicBezTo>
                  <a:lnTo>
                    <a:pt x="7798" y="344"/>
                  </a:lnTo>
                  <a:cubicBezTo>
                    <a:pt x="7537" y="115"/>
                    <a:pt x="7212" y="1"/>
                    <a:pt x="6887" y="1"/>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7" name="Google Shape;4568;p38">
              <a:extLst>
                <a:ext uri="{FF2B5EF4-FFF2-40B4-BE49-F238E27FC236}">
                  <a16:creationId xmlns:a16="http://schemas.microsoft.com/office/drawing/2014/main" id="{56C37381-A659-6F29-7252-B8A6F0A1CB3B}"/>
                </a:ext>
              </a:extLst>
            </p:cNvPr>
            <p:cNvSpPr/>
            <p:nvPr/>
          </p:nvSpPr>
          <p:spPr>
            <a:xfrm>
              <a:off x="4773942" y="1802329"/>
              <a:ext cx="316231" cy="257626"/>
            </a:xfrm>
            <a:custGeom>
              <a:avLst/>
              <a:gdLst/>
              <a:ahLst/>
              <a:cxnLst/>
              <a:rect l="l" t="t" r="r" b="b"/>
              <a:pathLst>
                <a:path w="11515" h="9381" extrusionOk="0">
                  <a:moveTo>
                    <a:pt x="3589" y="1"/>
                  </a:moveTo>
                  <a:lnTo>
                    <a:pt x="1" y="3169"/>
                  </a:lnTo>
                  <a:lnTo>
                    <a:pt x="1" y="5529"/>
                  </a:lnTo>
                  <a:lnTo>
                    <a:pt x="4367" y="9380"/>
                  </a:lnTo>
                  <a:lnTo>
                    <a:pt x="7151" y="9380"/>
                  </a:lnTo>
                  <a:lnTo>
                    <a:pt x="11515" y="5529"/>
                  </a:lnTo>
                  <a:lnTo>
                    <a:pt x="11515" y="3169"/>
                  </a:lnTo>
                  <a:lnTo>
                    <a:pt x="7926" y="1"/>
                  </a:ln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8" name="Google Shape;4569;p38">
              <a:extLst>
                <a:ext uri="{FF2B5EF4-FFF2-40B4-BE49-F238E27FC236}">
                  <a16:creationId xmlns:a16="http://schemas.microsoft.com/office/drawing/2014/main" id="{367347B7-4EF1-2B7A-DDF6-91D5D1FD7EFA}"/>
                </a:ext>
              </a:extLst>
            </p:cNvPr>
            <p:cNvSpPr/>
            <p:nvPr/>
          </p:nvSpPr>
          <p:spPr>
            <a:xfrm>
              <a:off x="4797642" y="1826029"/>
              <a:ext cx="268858" cy="210225"/>
            </a:xfrm>
            <a:custGeom>
              <a:avLst/>
              <a:gdLst/>
              <a:ahLst/>
              <a:cxnLst/>
              <a:rect l="l" t="t" r="r" b="b"/>
              <a:pathLst>
                <a:path w="9790" h="7655" extrusionOk="0">
                  <a:moveTo>
                    <a:pt x="1065" y="1"/>
                  </a:moveTo>
                  <a:cubicBezTo>
                    <a:pt x="479" y="1"/>
                    <a:pt x="0" y="479"/>
                    <a:pt x="0" y="1066"/>
                  </a:cubicBezTo>
                  <a:lnTo>
                    <a:pt x="0" y="7655"/>
                  </a:lnTo>
                  <a:lnTo>
                    <a:pt x="9787" y="7655"/>
                  </a:lnTo>
                  <a:lnTo>
                    <a:pt x="9787" y="1066"/>
                  </a:lnTo>
                  <a:cubicBezTo>
                    <a:pt x="9789" y="479"/>
                    <a:pt x="9313" y="1"/>
                    <a:pt x="8726" y="1"/>
                  </a:cubicBezTo>
                  <a:close/>
                </a:path>
              </a:pathLst>
            </a:custGeom>
            <a:solidFill>
              <a:srgbClr val="AEE5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9" name="Google Shape;4570;p38">
              <a:extLst>
                <a:ext uri="{FF2B5EF4-FFF2-40B4-BE49-F238E27FC236}">
                  <a16:creationId xmlns:a16="http://schemas.microsoft.com/office/drawing/2014/main" id="{0326C21C-DA75-2816-F7D6-FFF681919E3F}"/>
                </a:ext>
              </a:extLst>
            </p:cNvPr>
            <p:cNvSpPr/>
            <p:nvPr/>
          </p:nvSpPr>
          <p:spPr>
            <a:xfrm>
              <a:off x="4828016" y="1876093"/>
              <a:ext cx="208083" cy="172190"/>
            </a:xfrm>
            <a:custGeom>
              <a:avLst/>
              <a:gdLst/>
              <a:ahLst/>
              <a:cxnLst/>
              <a:rect l="l" t="t" r="r" b="b"/>
              <a:pathLst>
                <a:path w="7577" h="6270" extrusionOk="0">
                  <a:moveTo>
                    <a:pt x="5303" y="0"/>
                  </a:moveTo>
                  <a:cubicBezTo>
                    <a:pt x="4802" y="0"/>
                    <a:pt x="4274" y="168"/>
                    <a:pt x="3790" y="545"/>
                  </a:cubicBezTo>
                  <a:cubicBezTo>
                    <a:pt x="3305" y="169"/>
                    <a:pt x="2777" y="1"/>
                    <a:pt x="2276" y="1"/>
                  </a:cubicBezTo>
                  <a:cubicBezTo>
                    <a:pt x="1166" y="1"/>
                    <a:pt x="190" y="825"/>
                    <a:pt x="114" y="2027"/>
                  </a:cubicBezTo>
                  <a:cubicBezTo>
                    <a:pt x="1" y="3853"/>
                    <a:pt x="1887" y="5335"/>
                    <a:pt x="3502" y="6197"/>
                  </a:cubicBezTo>
                  <a:cubicBezTo>
                    <a:pt x="3591" y="6246"/>
                    <a:pt x="3689" y="6270"/>
                    <a:pt x="3787" y="6270"/>
                  </a:cubicBezTo>
                  <a:cubicBezTo>
                    <a:pt x="3885" y="6270"/>
                    <a:pt x="3983" y="6246"/>
                    <a:pt x="4073" y="6197"/>
                  </a:cubicBezTo>
                  <a:cubicBezTo>
                    <a:pt x="5692" y="5332"/>
                    <a:pt x="7577" y="3849"/>
                    <a:pt x="7464" y="2027"/>
                  </a:cubicBezTo>
                  <a:cubicBezTo>
                    <a:pt x="7389" y="825"/>
                    <a:pt x="6413" y="0"/>
                    <a:pt x="5303" y="0"/>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0" name="Google Shape;4571;p38">
              <a:extLst>
                <a:ext uri="{FF2B5EF4-FFF2-40B4-BE49-F238E27FC236}">
                  <a16:creationId xmlns:a16="http://schemas.microsoft.com/office/drawing/2014/main" id="{344B6BD7-CAFA-7A2C-6564-D4D49BBB5128}"/>
                </a:ext>
              </a:extLst>
            </p:cNvPr>
            <p:cNvSpPr/>
            <p:nvPr/>
          </p:nvSpPr>
          <p:spPr>
            <a:xfrm>
              <a:off x="4863085" y="1962051"/>
              <a:ext cx="138027" cy="86232"/>
            </a:xfrm>
            <a:custGeom>
              <a:avLst/>
              <a:gdLst/>
              <a:ahLst/>
              <a:cxnLst/>
              <a:rect l="l" t="t" r="r" b="b"/>
              <a:pathLst>
                <a:path w="5026" h="3140" extrusionOk="0">
                  <a:moveTo>
                    <a:pt x="2513" y="1"/>
                  </a:moveTo>
                  <a:cubicBezTo>
                    <a:pt x="1929" y="1"/>
                    <a:pt x="1370" y="215"/>
                    <a:pt x="939" y="610"/>
                  </a:cubicBezTo>
                  <a:lnTo>
                    <a:pt x="1" y="1464"/>
                  </a:lnTo>
                  <a:cubicBezTo>
                    <a:pt x="645" y="2117"/>
                    <a:pt x="1468" y="2663"/>
                    <a:pt x="2228" y="3067"/>
                  </a:cubicBezTo>
                  <a:cubicBezTo>
                    <a:pt x="2316" y="3116"/>
                    <a:pt x="2414" y="3140"/>
                    <a:pt x="2512" y="3140"/>
                  </a:cubicBezTo>
                  <a:cubicBezTo>
                    <a:pt x="2611" y="3140"/>
                    <a:pt x="2710" y="3116"/>
                    <a:pt x="2800" y="3067"/>
                  </a:cubicBezTo>
                  <a:cubicBezTo>
                    <a:pt x="3562" y="2660"/>
                    <a:pt x="4381" y="2117"/>
                    <a:pt x="5025" y="1464"/>
                  </a:cubicBezTo>
                  <a:lnTo>
                    <a:pt x="4084" y="610"/>
                  </a:lnTo>
                  <a:cubicBezTo>
                    <a:pt x="3654" y="215"/>
                    <a:pt x="3095" y="1"/>
                    <a:pt x="2513" y="1"/>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1" name="Google Shape;4572;p38">
              <a:extLst>
                <a:ext uri="{FF2B5EF4-FFF2-40B4-BE49-F238E27FC236}">
                  <a16:creationId xmlns:a16="http://schemas.microsoft.com/office/drawing/2014/main" id="{C45041DE-F626-68C6-ABF3-455AD32C3763}"/>
                </a:ext>
              </a:extLst>
            </p:cNvPr>
            <p:cNvSpPr/>
            <p:nvPr/>
          </p:nvSpPr>
          <p:spPr>
            <a:xfrm>
              <a:off x="4852347" y="1929700"/>
              <a:ext cx="42979" cy="34356"/>
            </a:xfrm>
            <a:custGeom>
              <a:avLst/>
              <a:gdLst/>
              <a:ahLst/>
              <a:cxnLst/>
              <a:rect l="l" t="t" r="r" b="b"/>
              <a:pathLst>
                <a:path w="1565" h="1251" extrusionOk="0">
                  <a:moveTo>
                    <a:pt x="783" y="1"/>
                  </a:moveTo>
                  <a:cubicBezTo>
                    <a:pt x="350" y="1"/>
                    <a:pt x="1" y="282"/>
                    <a:pt x="1" y="627"/>
                  </a:cubicBezTo>
                  <a:cubicBezTo>
                    <a:pt x="1" y="972"/>
                    <a:pt x="350" y="1250"/>
                    <a:pt x="783" y="1250"/>
                  </a:cubicBezTo>
                  <a:cubicBezTo>
                    <a:pt x="1215" y="1250"/>
                    <a:pt x="1565" y="972"/>
                    <a:pt x="1565" y="627"/>
                  </a:cubicBezTo>
                  <a:cubicBezTo>
                    <a:pt x="1565" y="282"/>
                    <a:pt x="1215" y="1"/>
                    <a:pt x="783"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2" name="Google Shape;4573;p38">
              <a:extLst>
                <a:ext uri="{FF2B5EF4-FFF2-40B4-BE49-F238E27FC236}">
                  <a16:creationId xmlns:a16="http://schemas.microsoft.com/office/drawing/2014/main" id="{49C42414-AB6D-20DE-9E1D-DBAED9994A9D}"/>
                </a:ext>
              </a:extLst>
            </p:cNvPr>
            <p:cNvSpPr/>
            <p:nvPr/>
          </p:nvSpPr>
          <p:spPr>
            <a:xfrm>
              <a:off x="4968788" y="1929700"/>
              <a:ext cx="42979" cy="34356"/>
            </a:xfrm>
            <a:custGeom>
              <a:avLst/>
              <a:gdLst/>
              <a:ahLst/>
              <a:cxnLst/>
              <a:rect l="l" t="t" r="r" b="b"/>
              <a:pathLst>
                <a:path w="1565" h="1251" extrusionOk="0">
                  <a:moveTo>
                    <a:pt x="783" y="1"/>
                  </a:moveTo>
                  <a:cubicBezTo>
                    <a:pt x="350" y="1"/>
                    <a:pt x="1" y="282"/>
                    <a:pt x="1" y="627"/>
                  </a:cubicBezTo>
                  <a:cubicBezTo>
                    <a:pt x="1" y="972"/>
                    <a:pt x="350" y="1250"/>
                    <a:pt x="783" y="1250"/>
                  </a:cubicBezTo>
                  <a:cubicBezTo>
                    <a:pt x="1215" y="1250"/>
                    <a:pt x="1565" y="972"/>
                    <a:pt x="1565" y="627"/>
                  </a:cubicBezTo>
                  <a:cubicBezTo>
                    <a:pt x="1565" y="282"/>
                    <a:pt x="1215" y="1"/>
                    <a:pt x="783"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3" name="Google Shape;4574;p38">
              <a:extLst>
                <a:ext uri="{FF2B5EF4-FFF2-40B4-BE49-F238E27FC236}">
                  <a16:creationId xmlns:a16="http://schemas.microsoft.com/office/drawing/2014/main" id="{BB939CC0-91E4-0161-1A1B-628E5CCE68E0}"/>
                </a:ext>
              </a:extLst>
            </p:cNvPr>
            <p:cNvSpPr/>
            <p:nvPr/>
          </p:nvSpPr>
          <p:spPr>
            <a:xfrm>
              <a:off x="4735714" y="1926816"/>
              <a:ext cx="157415" cy="209402"/>
            </a:xfrm>
            <a:custGeom>
              <a:avLst/>
              <a:gdLst/>
              <a:ahLst/>
              <a:cxnLst/>
              <a:rect l="l" t="t" r="r" b="b"/>
              <a:pathLst>
                <a:path w="5732" h="7625" extrusionOk="0">
                  <a:moveTo>
                    <a:pt x="263" y="0"/>
                  </a:moveTo>
                  <a:cubicBezTo>
                    <a:pt x="263" y="0"/>
                    <a:pt x="1" y="801"/>
                    <a:pt x="1" y="1229"/>
                  </a:cubicBezTo>
                  <a:lnTo>
                    <a:pt x="1" y="6297"/>
                  </a:lnTo>
                  <a:cubicBezTo>
                    <a:pt x="1" y="6819"/>
                    <a:pt x="219" y="7288"/>
                    <a:pt x="567" y="7624"/>
                  </a:cubicBezTo>
                  <a:lnTo>
                    <a:pt x="3470" y="6120"/>
                  </a:lnTo>
                  <a:lnTo>
                    <a:pt x="5731" y="2917"/>
                  </a:lnTo>
                  <a:lnTo>
                    <a:pt x="263" y="0"/>
                  </a:ln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4" name="Google Shape;4575;p38">
              <a:extLst>
                <a:ext uri="{FF2B5EF4-FFF2-40B4-BE49-F238E27FC236}">
                  <a16:creationId xmlns:a16="http://schemas.microsoft.com/office/drawing/2014/main" id="{D47ACEE9-1691-41B2-3B54-86F699763C06}"/>
                </a:ext>
              </a:extLst>
            </p:cNvPr>
            <p:cNvSpPr/>
            <p:nvPr/>
          </p:nvSpPr>
          <p:spPr>
            <a:xfrm>
              <a:off x="4970931" y="1926816"/>
              <a:ext cx="157415" cy="209456"/>
            </a:xfrm>
            <a:custGeom>
              <a:avLst/>
              <a:gdLst/>
              <a:ahLst/>
              <a:cxnLst/>
              <a:rect l="l" t="t" r="r" b="b"/>
              <a:pathLst>
                <a:path w="5732" h="7627" extrusionOk="0">
                  <a:moveTo>
                    <a:pt x="5469" y="0"/>
                  </a:moveTo>
                  <a:lnTo>
                    <a:pt x="1" y="2920"/>
                  </a:lnTo>
                  <a:lnTo>
                    <a:pt x="1832" y="5821"/>
                  </a:lnTo>
                  <a:lnTo>
                    <a:pt x="5166" y="7627"/>
                  </a:lnTo>
                  <a:cubicBezTo>
                    <a:pt x="5515" y="7291"/>
                    <a:pt x="5732" y="6819"/>
                    <a:pt x="5732" y="6299"/>
                  </a:cubicBezTo>
                  <a:lnTo>
                    <a:pt x="5732" y="1229"/>
                  </a:lnTo>
                  <a:cubicBezTo>
                    <a:pt x="5732" y="801"/>
                    <a:pt x="5640" y="382"/>
                    <a:pt x="5469"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5" name="Google Shape;4576;p38">
              <a:extLst>
                <a:ext uri="{FF2B5EF4-FFF2-40B4-BE49-F238E27FC236}">
                  <a16:creationId xmlns:a16="http://schemas.microsoft.com/office/drawing/2014/main" id="{3E2C5D3D-FC22-406E-9C9E-EDA7150E100B}"/>
                </a:ext>
              </a:extLst>
            </p:cNvPr>
            <p:cNvSpPr/>
            <p:nvPr/>
          </p:nvSpPr>
          <p:spPr>
            <a:xfrm>
              <a:off x="4738378" y="1995033"/>
              <a:ext cx="154751" cy="141185"/>
            </a:xfrm>
            <a:custGeom>
              <a:avLst/>
              <a:gdLst/>
              <a:ahLst/>
              <a:cxnLst/>
              <a:rect l="l" t="t" r="r" b="b"/>
              <a:pathLst>
                <a:path w="5635" h="5141" extrusionOk="0">
                  <a:moveTo>
                    <a:pt x="4827" y="1"/>
                  </a:moveTo>
                  <a:lnTo>
                    <a:pt x="0" y="4402"/>
                  </a:lnTo>
                  <a:cubicBezTo>
                    <a:pt x="97" y="4687"/>
                    <a:pt x="260" y="4940"/>
                    <a:pt x="470" y="5140"/>
                  </a:cubicBezTo>
                  <a:lnTo>
                    <a:pt x="3373" y="3636"/>
                  </a:lnTo>
                  <a:lnTo>
                    <a:pt x="5634" y="433"/>
                  </a:lnTo>
                  <a:lnTo>
                    <a:pt x="4827" y="1"/>
                  </a:ln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6" name="Google Shape;4577;p38">
              <a:extLst>
                <a:ext uri="{FF2B5EF4-FFF2-40B4-BE49-F238E27FC236}">
                  <a16:creationId xmlns:a16="http://schemas.microsoft.com/office/drawing/2014/main" id="{61901016-8CDC-DE3D-3821-47D79A8B2B9A}"/>
                </a:ext>
              </a:extLst>
            </p:cNvPr>
            <p:cNvSpPr/>
            <p:nvPr/>
          </p:nvSpPr>
          <p:spPr>
            <a:xfrm>
              <a:off x="4970876" y="1995171"/>
              <a:ext cx="154751" cy="141102"/>
            </a:xfrm>
            <a:custGeom>
              <a:avLst/>
              <a:gdLst/>
              <a:ahLst/>
              <a:cxnLst/>
              <a:rect l="l" t="t" r="r" b="b"/>
              <a:pathLst>
                <a:path w="5635" h="5138" extrusionOk="0">
                  <a:moveTo>
                    <a:pt x="810" y="0"/>
                  </a:moveTo>
                  <a:lnTo>
                    <a:pt x="0" y="431"/>
                  </a:lnTo>
                  <a:lnTo>
                    <a:pt x="1834" y="3332"/>
                  </a:lnTo>
                  <a:lnTo>
                    <a:pt x="5165" y="5138"/>
                  </a:lnTo>
                  <a:cubicBezTo>
                    <a:pt x="5379" y="4935"/>
                    <a:pt x="5540" y="4680"/>
                    <a:pt x="5635" y="4397"/>
                  </a:cubicBezTo>
                  <a:lnTo>
                    <a:pt x="810" y="0"/>
                  </a:ln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7" name="Google Shape;4578;p38">
              <a:extLst>
                <a:ext uri="{FF2B5EF4-FFF2-40B4-BE49-F238E27FC236}">
                  <a16:creationId xmlns:a16="http://schemas.microsoft.com/office/drawing/2014/main" id="{D54487C3-D8A3-D292-15F7-524C8A9C6A2C}"/>
                </a:ext>
              </a:extLst>
            </p:cNvPr>
            <p:cNvSpPr/>
            <p:nvPr/>
          </p:nvSpPr>
          <p:spPr>
            <a:xfrm>
              <a:off x="4751203" y="1985778"/>
              <a:ext cx="361599" cy="164583"/>
            </a:xfrm>
            <a:custGeom>
              <a:avLst/>
              <a:gdLst/>
              <a:ahLst/>
              <a:cxnLst/>
              <a:rect l="l" t="t" r="r" b="b"/>
              <a:pathLst>
                <a:path w="13167" h="5993" extrusionOk="0">
                  <a:moveTo>
                    <a:pt x="6582" y="1"/>
                  </a:moveTo>
                  <a:cubicBezTo>
                    <a:pt x="6226" y="1"/>
                    <a:pt x="5870" y="128"/>
                    <a:pt x="5588" y="384"/>
                  </a:cubicBezTo>
                  <a:lnTo>
                    <a:pt x="5165" y="770"/>
                  </a:lnTo>
                  <a:lnTo>
                    <a:pt x="0" y="5477"/>
                  </a:lnTo>
                  <a:cubicBezTo>
                    <a:pt x="334" y="5797"/>
                    <a:pt x="782" y="5993"/>
                    <a:pt x="1279" y="5993"/>
                  </a:cubicBezTo>
                  <a:lnTo>
                    <a:pt x="11885" y="5993"/>
                  </a:lnTo>
                  <a:cubicBezTo>
                    <a:pt x="12384" y="5993"/>
                    <a:pt x="12835" y="5797"/>
                    <a:pt x="13167" y="5477"/>
                  </a:cubicBezTo>
                  <a:lnTo>
                    <a:pt x="7995" y="770"/>
                  </a:lnTo>
                  <a:lnTo>
                    <a:pt x="7572" y="384"/>
                  </a:lnTo>
                  <a:cubicBezTo>
                    <a:pt x="7292" y="128"/>
                    <a:pt x="6937" y="1"/>
                    <a:pt x="6582" y="1"/>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8" name="Google Shape;4579;p38">
              <a:extLst>
                <a:ext uri="{FF2B5EF4-FFF2-40B4-BE49-F238E27FC236}">
                  <a16:creationId xmlns:a16="http://schemas.microsoft.com/office/drawing/2014/main" id="{0709DDA0-DA34-906D-8ECB-5A3A8E596C36}"/>
                </a:ext>
              </a:extLst>
            </p:cNvPr>
            <p:cNvSpPr/>
            <p:nvPr/>
          </p:nvSpPr>
          <p:spPr>
            <a:xfrm>
              <a:off x="4880414" y="1915749"/>
              <a:ext cx="11891" cy="20624"/>
            </a:xfrm>
            <a:custGeom>
              <a:avLst/>
              <a:gdLst/>
              <a:ahLst/>
              <a:cxnLst/>
              <a:rect l="l" t="t" r="r" b="b"/>
              <a:pathLst>
                <a:path w="433" h="751" extrusionOk="0">
                  <a:moveTo>
                    <a:pt x="216" y="0"/>
                  </a:moveTo>
                  <a:cubicBezTo>
                    <a:pt x="99" y="0"/>
                    <a:pt x="0" y="99"/>
                    <a:pt x="0" y="217"/>
                  </a:cubicBezTo>
                  <a:lnTo>
                    <a:pt x="0" y="537"/>
                  </a:lnTo>
                  <a:cubicBezTo>
                    <a:pt x="0" y="654"/>
                    <a:pt x="99" y="750"/>
                    <a:pt x="216" y="750"/>
                  </a:cubicBezTo>
                  <a:cubicBezTo>
                    <a:pt x="334" y="750"/>
                    <a:pt x="433" y="654"/>
                    <a:pt x="433" y="537"/>
                  </a:cubicBezTo>
                  <a:lnTo>
                    <a:pt x="433" y="217"/>
                  </a:lnTo>
                  <a:cubicBezTo>
                    <a:pt x="433" y="95"/>
                    <a:pt x="336" y="0"/>
                    <a:pt x="216"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9" name="Google Shape;4580;p38">
              <a:extLst>
                <a:ext uri="{FF2B5EF4-FFF2-40B4-BE49-F238E27FC236}">
                  <a16:creationId xmlns:a16="http://schemas.microsoft.com/office/drawing/2014/main" id="{A22F5ED2-7D89-FB5A-D063-DE27741201CE}"/>
                </a:ext>
              </a:extLst>
            </p:cNvPr>
            <p:cNvSpPr/>
            <p:nvPr/>
          </p:nvSpPr>
          <p:spPr>
            <a:xfrm>
              <a:off x="4971754" y="1915749"/>
              <a:ext cx="11919" cy="20679"/>
            </a:xfrm>
            <a:custGeom>
              <a:avLst/>
              <a:gdLst/>
              <a:ahLst/>
              <a:cxnLst/>
              <a:rect l="l" t="t" r="r" b="b"/>
              <a:pathLst>
                <a:path w="434" h="753" extrusionOk="0">
                  <a:moveTo>
                    <a:pt x="217" y="0"/>
                  </a:moveTo>
                  <a:cubicBezTo>
                    <a:pt x="100" y="0"/>
                    <a:pt x="1" y="99"/>
                    <a:pt x="1" y="217"/>
                  </a:cubicBezTo>
                  <a:lnTo>
                    <a:pt x="1" y="537"/>
                  </a:lnTo>
                  <a:cubicBezTo>
                    <a:pt x="1" y="654"/>
                    <a:pt x="100" y="753"/>
                    <a:pt x="217" y="753"/>
                  </a:cubicBezTo>
                  <a:cubicBezTo>
                    <a:pt x="334" y="753"/>
                    <a:pt x="433" y="654"/>
                    <a:pt x="433" y="537"/>
                  </a:cubicBezTo>
                  <a:lnTo>
                    <a:pt x="433" y="217"/>
                  </a:lnTo>
                  <a:cubicBezTo>
                    <a:pt x="433" y="99"/>
                    <a:pt x="334" y="0"/>
                    <a:pt x="217"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0" name="Google Shape;4581;p38">
              <a:extLst>
                <a:ext uri="{FF2B5EF4-FFF2-40B4-BE49-F238E27FC236}">
                  <a16:creationId xmlns:a16="http://schemas.microsoft.com/office/drawing/2014/main" id="{C6C1B07E-7FAE-249D-9077-8AF1314033DB}"/>
                </a:ext>
              </a:extLst>
            </p:cNvPr>
            <p:cNvSpPr/>
            <p:nvPr/>
          </p:nvSpPr>
          <p:spPr>
            <a:xfrm>
              <a:off x="4913369" y="1924262"/>
              <a:ext cx="37376" cy="17356"/>
            </a:xfrm>
            <a:custGeom>
              <a:avLst/>
              <a:gdLst/>
              <a:ahLst/>
              <a:cxnLst/>
              <a:rect l="l" t="t" r="r" b="b"/>
              <a:pathLst>
                <a:path w="1361" h="632" extrusionOk="0">
                  <a:moveTo>
                    <a:pt x="242" y="1"/>
                  </a:moveTo>
                  <a:cubicBezTo>
                    <a:pt x="192" y="1"/>
                    <a:pt x="141" y="18"/>
                    <a:pt x="100" y="54"/>
                  </a:cubicBezTo>
                  <a:cubicBezTo>
                    <a:pt x="10" y="132"/>
                    <a:pt x="1" y="270"/>
                    <a:pt x="79" y="358"/>
                  </a:cubicBezTo>
                  <a:cubicBezTo>
                    <a:pt x="231" y="532"/>
                    <a:pt x="450" y="631"/>
                    <a:pt x="680" y="631"/>
                  </a:cubicBezTo>
                  <a:cubicBezTo>
                    <a:pt x="910" y="631"/>
                    <a:pt x="1128" y="530"/>
                    <a:pt x="1282" y="358"/>
                  </a:cubicBezTo>
                  <a:cubicBezTo>
                    <a:pt x="1361" y="266"/>
                    <a:pt x="1351" y="130"/>
                    <a:pt x="1262" y="54"/>
                  </a:cubicBezTo>
                  <a:cubicBezTo>
                    <a:pt x="1221" y="18"/>
                    <a:pt x="1170" y="1"/>
                    <a:pt x="1119" y="1"/>
                  </a:cubicBezTo>
                  <a:cubicBezTo>
                    <a:pt x="1059" y="1"/>
                    <a:pt x="999" y="26"/>
                    <a:pt x="958" y="75"/>
                  </a:cubicBezTo>
                  <a:cubicBezTo>
                    <a:pt x="889" y="155"/>
                    <a:pt x="788" y="201"/>
                    <a:pt x="682" y="201"/>
                  </a:cubicBezTo>
                  <a:cubicBezTo>
                    <a:pt x="574" y="201"/>
                    <a:pt x="475" y="155"/>
                    <a:pt x="404" y="75"/>
                  </a:cubicBezTo>
                  <a:cubicBezTo>
                    <a:pt x="362" y="26"/>
                    <a:pt x="302" y="1"/>
                    <a:pt x="242"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1" name="Google Shape;4582;p38">
              <a:extLst>
                <a:ext uri="{FF2B5EF4-FFF2-40B4-BE49-F238E27FC236}">
                  <a16:creationId xmlns:a16="http://schemas.microsoft.com/office/drawing/2014/main" id="{0B1A13DB-C048-66A5-992E-FBD05BC6D6A1}"/>
                </a:ext>
              </a:extLst>
            </p:cNvPr>
            <p:cNvSpPr/>
            <p:nvPr/>
          </p:nvSpPr>
          <p:spPr>
            <a:xfrm>
              <a:off x="4729892" y="1756631"/>
              <a:ext cx="404385" cy="399744"/>
            </a:xfrm>
            <a:custGeom>
              <a:avLst/>
              <a:gdLst/>
              <a:ahLst/>
              <a:cxnLst/>
              <a:rect l="l" t="t" r="r" b="b"/>
              <a:pathLst>
                <a:path w="14725" h="14556" extrusionOk="0">
                  <a:moveTo>
                    <a:pt x="7361" y="427"/>
                  </a:moveTo>
                  <a:cubicBezTo>
                    <a:pt x="7634" y="427"/>
                    <a:pt x="7908" y="524"/>
                    <a:pt x="8127" y="717"/>
                  </a:cubicBezTo>
                  <a:lnTo>
                    <a:pt x="9935" y="2314"/>
                  </a:lnTo>
                  <a:lnTo>
                    <a:pt x="4786" y="2314"/>
                  </a:lnTo>
                  <a:lnTo>
                    <a:pt x="6595" y="717"/>
                  </a:lnTo>
                  <a:cubicBezTo>
                    <a:pt x="6813" y="524"/>
                    <a:pt x="7087" y="427"/>
                    <a:pt x="7361" y="427"/>
                  </a:cubicBezTo>
                  <a:close/>
                  <a:moveTo>
                    <a:pt x="2251" y="4548"/>
                  </a:moveTo>
                  <a:lnTo>
                    <a:pt x="2251" y="6899"/>
                  </a:lnTo>
                  <a:cubicBezTo>
                    <a:pt x="1832" y="6676"/>
                    <a:pt x="1179" y="6328"/>
                    <a:pt x="760" y="6103"/>
                  </a:cubicBezTo>
                  <a:cubicBezTo>
                    <a:pt x="917" y="5806"/>
                    <a:pt x="1128" y="5539"/>
                    <a:pt x="1384" y="5316"/>
                  </a:cubicBezTo>
                  <a:lnTo>
                    <a:pt x="2251" y="4548"/>
                  </a:lnTo>
                  <a:close/>
                  <a:moveTo>
                    <a:pt x="12473" y="4548"/>
                  </a:moveTo>
                  <a:lnTo>
                    <a:pt x="13340" y="5316"/>
                  </a:lnTo>
                  <a:cubicBezTo>
                    <a:pt x="13598" y="5539"/>
                    <a:pt x="13807" y="5806"/>
                    <a:pt x="13966" y="6103"/>
                  </a:cubicBezTo>
                  <a:cubicBezTo>
                    <a:pt x="13084" y="6572"/>
                    <a:pt x="13269" y="6473"/>
                    <a:pt x="12473" y="6899"/>
                  </a:cubicBezTo>
                  <a:lnTo>
                    <a:pt x="12473" y="4548"/>
                  </a:lnTo>
                  <a:close/>
                  <a:moveTo>
                    <a:pt x="11191" y="2744"/>
                  </a:moveTo>
                  <a:cubicBezTo>
                    <a:pt x="11660" y="2744"/>
                    <a:pt x="12040" y="3123"/>
                    <a:pt x="12040" y="3593"/>
                  </a:cubicBezTo>
                  <a:lnTo>
                    <a:pt x="12040" y="7129"/>
                  </a:lnTo>
                  <a:lnTo>
                    <a:pt x="11016" y="7676"/>
                  </a:lnTo>
                  <a:cubicBezTo>
                    <a:pt x="11198" y="7242"/>
                    <a:pt x="11279" y="6802"/>
                    <a:pt x="11253" y="6365"/>
                  </a:cubicBezTo>
                  <a:cubicBezTo>
                    <a:pt x="11198" y="5468"/>
                    <a:pt x="10680" y="4713"/>
                    <a:pt x="9868" y="4350"/>
                  </a:cubicBezTo>
                  <a:cubicBezTo>
                    <a:pt x="9550" y="4205"/>
                    <a:pt x="9213" y="4135"/>
                    <a:pt x="8875" y="4135"/>
                  </a:cubicBezTo>
                  <a:cubicBezTo>
                    <a:pt x="8355" y="4135"/>
                    <a:pt x="7830" y="4302"/>
                    <a:pt x="7361" y="4628"/>
                  </a:cubicBezTo>
                  <a:cubicBezTo>
                    <a:pt x="6892" y="4302"/>
                    <a:pt x="6368" y="4135"/>
                    <a:pt x="5848" y="4135"/>
                  </a:cubicBezTo>
                  <a:cubicBezTo>
                    <a:pt x="5509" y="4135"/>
                    <a:pt x="5172" y="4205"/>
                    <a:pt x="4853" y="4350"/>
                  </a:cubicBezTo>
                  <a:cubicBezTo>
                    <a:pt x="4045" y="4713"/>
                    <a:pt x="3528" y="5468"/>
                    <a:pt x="3473" y="6365"/>
                  </a:cubicBezTo>
                  <a:cubicBezTo>
                    <a:pt x="3447" y="6804"/>
                    <a:pt x="3526" y="7242"/>
                    <a:pt x="3707" y="7676"/>
                  </a:cubicBezTo>
                  <a:lnTo>
                    <a:pt x="2683" y="7129"/>
                  </a:lnTo>
                  <a:lnTo>
                    <a:pt x="2683" y="3593"/>
                  </a:lnTo>
                  <a:cubicBezTo>
                    <a:pt x="2683" y="3123"/>
                    <a:pt x="3063" y="2744"/>
                    <a:pt x="3532" y="2744"/>
                  </a:cubicBezTo>
                  <a:close/>
                  <a:moveTo>
                    <a:pt x="8877" y="4567"/>
                  </a:moveTo>
                  <a:cubicBezTo>
                    <a:pt x="9156" y="4567"/>
                    <a:pt x="9432" y="4625"/>
                    <a:pt x="9691" y="4743"/>
                  </a:cubicBezTo>
                  <a:cubicBezTo>
                    <a:pt x="10351" y="5042"/>
                    <a:pt x="10775" y="5656"/>
                    <a:pt x="10821" y="6390"/>
                  </a:cubicBezTo>
                  <a:cubicBezTo>
                    <a:pt x="10855" y="6938"/>
                    <a:pt x="10692" y="7492"/>
                    <a:pt x="10335" y="8038"/>
                  </a:cubicBezTo>
                  <a:cubicBezTo>
                    <a:pt x="10149" y="8139"/>
                    <a:pt x="8980" y="8760"/>
                    <a:pt x="8810" y="8852"/>
                  </a:cubicBezTo>
                  <a:lnTo>
                    <a:pt x="8499" y="8567"/>
                  </a:lnTo>
                  <a:cubicBezTo>
                    <a:pt x="8380" y="8456"/>
                    <a:pt x="8244" y="8367"/>
                    <a:pt x="8106" y="8298"/>
                  </a:cubicBezTo>
                  <a:cubicBezTo>
                    <a:pt x="7872" y="8183"/>
                    <a:pt x="7618" y="8125"/>
                    <a:pt x="7364" y="8125"/>
                  </a:cubicBezTo>
                  <a:cubicBezTo>
                    <a:pt x="7134" y="8125"/>
                    <a:pt x="6905" y="8172"/>
                    <a:pt x="6689" y="8265"/>
                  </a:cubicBezTo>
                  <a:cubicBezTo>
                    <a:pt x="6362" y="8410"/>
                    <a:pt x="6194" y="8597"/>
                    <a:pt x="5914" y="8852"/>
                  </a:cubicBezTo>
                  <a:cubicBezTo>
                    <a:pt x="5573" y="8670"/>
                    <a:pt x="4890" y="8307"/>
                    <a:pt x="4388" y="8038"/>
                  </a:cubicBezTo>
                  <a:cubicBezTo>
                    <a:pt x="4032" y="7492"/>
                    <a:pt x="3871" y="6938"/>
                    <a:pt x="3905" y="6390"/>
                  </a:cubicBezTo>
                  <a:cubicBezTo>
                    <a:pt x="3951" y="5656"/>
                    <a:pt x="4374" y="5042"/>
                    <a:pt x="5032" y="4743"/>
                  </a:cubicBezTo>
                  <a:cubicBezTo>
                    <a:pt x="5294" y="4625"/>
                    <a:pt x="5570" y="4567"/>
                    <a:pt x="5848" y="4567"/>
                  </a:cubicBezTo>
                  <a:cubicBezTo>
                    <a:pt x="6325" y="4567"/>
                    <a:pt x="6807" y="4737"/>
                    <a:pt x="7229" y="5065"/>
                  </a:cubicBezTo>
                  <a:cubicBezTo>
                    <a:pt x="7269" y="5095"/>
                    <a:pt x="7315" y="5110"/>
                    <a:pt x="7362" y="5110"/>
                  </a:cubicBezTo>
                  <a:cubicBezTo>
                    <a:pt x="7408" y="5110"/>
                    <a:pt x="7455" y="5095"/>
                    <a:pt x="7494" y="5065"/>
                  </a:cubicBezTo>
                  <a:cubicBezTo>
                    <a:pt x="7917" y="4737"/>
                    <a:pt x="8401" y="4567"/>
                    <a:pt x="8877" y="4567"/>
                  </a:cubicBezTo>
                  <a:close/>
                  <a:moveTo>
                    <a:pt x="7361" y="8553"/>
                  </a:moveTo>
                  <a:cubicBezTo>
                    <a:pt x="7663" y="8553"/>
                    <a:pt x="7966" y="8663"/>
                    <a:pt x="8207" y="8884"/>
                  </a:cubicBezTo>
                  <a:cubicBezTo>
                    <a:pt x="8210" y="8886"/>
                    <a:pt x="13558" y="13764"/>
                    <a:pt x="13614" y="13812"/>
                  </a:cubicBezTo>
                  <a:cubicBezTo>
                    <a:pt x="13338" y="14012"/>
                    <a:pt x="13006" y="14120"/>
                    <a:pt x="12661" y="14120"/>
                  </a:cubicBezTo>
                  <a:lnTo>
                    <a:pt x="2060" y="14120"/>
                  </a:lnTo>
                  <a:cubicBezTo>
                    <a:pt x="1715" y="14120"/>
                    <a:pt x="1384" y="14014"/>
                    <a:pt x="1108" y="13812"/>
                  </a:cubicBezTo>
                  <a:cubicBezTo>
                    <a:pt x="1248" y="13683"/>
                    <a:pt x="6505" y="8893"/>
                    <a:pt x="6514" y="8884"/>
                  </a:cubicBezTo>
                  <a:cubicBezTo>
                    <a:pt x="6756" y="8663"/>
                    <a:pt x="7058" y="8553"/>
                    <a:pt x="7361" y="8553"/>
                  </a:cubicBezTo>
                  <a:close/>
                  <a:moveTo>
                    <a:pt x="7362" y="0"/>
                  </a:moveTo>
                  <a:cubicBezTo>
                    <a:pt x="6986" y="0"/>
                    <a:pt x="6609" y="133"/>
                    <a:pt x="6309" y="397"/>
                  </a:cubicBezTo>
                  <a:lnTo>
                    <a:pt x="4133" y="2316"/>
                  </a:lnTo>
                  <a:lnTo>
                    <a:pt x="3532" y="2316"/>
                  </a:lnTo>
                  <a:cubicBezTo>
                    <a:pt x="2826" y="2316"/>
                    <a:pt x="2251" y="2891"/>
                    <a:pt x="2251" y="3595"/>
                  </a:cubicBezTo>
                  <a:lnTo>
                    <a:pt x="2251" y="3975"/>
                  </a:lnTo>
                  <a:lnTo>
                    <a:pt x="1098" y="4994"/>
                  </a:lnTo>
                  <a:cubicBezTo>
                    <a:pt x="415" y="5597"/>
                    <a:pt x="1" y="6478"/>
                    <a:pt x="1" y="7426"/>
                  </a:cubicBezTo>
                  <a:lnTo>
                    <a:pt x="1" y="8758"/>
                  </a:lnTo>
                  <a:cubicBezTo>
                    <a:pt x="1" y="8875"/>
                    <a:pt x="98" y="8974"/>
                    <a:pt x="215" y="8974"/>
                  </a:cubicBezTo>
                  <a:cubicBezTo>
                    <a:pt x="335" y="8974"/>
                    <a:pt x="431" y="8875"/>
                    <a:pt x="431" y="8758"/>
                  </a:cubicBezTo>
                  <a:lnTo>
                    <a:pt x="431" y="7426"/>
                  </a:lnTo>
                  <a:cubicBezTo>
                    <a:pt x="431" y="7106"/>
                    <a:pt x="484" y="6800"/>
                    <a:pt x="588" y="6503"/>
                  </a:cubicBezTo>
                  <a:cubicBezTo>
                    <a:pt x="832" y="6632"/>
                    <a:pt x="4632" y="8659"/>
                    <a:pt x="5573" y="9163"/>
                  </a:cubicBezTo>
                  <a:lnTo>
                    <a:pt x="795" y="13520"/>
                  </a:lnTo>
                  <a:cubicBezTo>
                    <a:pt x="558" y="13232"/>
                    <a:pt x="431" y="12873"/>
                    <a:pt x="431" y="12496"/>
                  </a:cubicBezTo>
                  <a:lnTo>
                    <a:pt x="431" y="9620"/>
                  </a:lnTo>
                  <a:cubicBezTo>
                    <a:pt x="431" y="9503"/>
                    <a:pt x="335" y="9404"/>
                    <a:pt x="215" y="9404"/>
                  </a:cubicBezTo>
                  <a:cubicBezTo>
                    <a:pt x="98" y="9404"/>
                    <a:pt x="1" y="9503"/>
                    <a:pt x="1" y="9620"/>
                  </a:cubicBezTo>
                  <a:lnTo>
                    <a:pt x="1" y="12496"/>
                  </a:lnTo>
                  <a:cubicBezTo>
                    <a:pt x="1" y="13646"/>
                    <a:pt x="935" y="14555"/>
                    <a:pt x="2060" y="14555"/>
                  </a:cubicBezTo>
                  <a:lnTo>
                    <a:pt x="12666" y="14555"/>
                  </a:lnTo>
                  <a:cubicBezTo>
                    <a:pt x="13788" y="14555"/>
                    <a:pt x="14725" y="13646"/>
                    <a:pt x="14725" y="12496"/>
                  </a:cubicBezTo>
                  <a:lnTo>
                    <a:pt x="14725" y="11546"/>
                  </a:lnTo>
                  <a:cubicBezTo>
                    <a:pt x="14725" y="11429"/>
                    <a:pt x="14626" y="11332"/>
                    <a:pt x="14509" y="11332"/>
                  </a:cubicBezTo>
                  <a:cubicBezTo>
                    <a:pt x="14391" y="11332"/>
                    <a:pt x="14292" y="11429"/>
                    <a:pt x="14292" y="11546"/>
                  </a:cubicBezTo>
                  <a:lnTo>
                    <a:pt x="14292" y="12496"/>
                  </a:lnTo>
                  <a:cubicBezTo>
                    <a:pt x="14292" y="12876"/>
                    <a:pt x="14166" y="13232"/>
                    <a:pt x="13931" y="13520"/>
                  </a:cubicBezTo>
                  <a:lnTo>
                    <a:pt x="9150" y="9163"/>
                  </a:lnTo>
                  <a:lnTo>
                    <a:pt x="14138" y="6503"/>
                  </a:lnTo>
                  <a:cubicBezTo>
                    <a:pt x="14242" y="6800"/>
                    <a:pt x="14292" y="7110"/>
                    <a:pt x="14292" y="7426"/>
                  </a:cubicBezTo>
                  <a:lnTo>
                    <a:pt x="14292" y="10683"/>
                  </a:lnTo>
                  <a:cubicBezTo>
                    <a:pt x="14292" y="10803"/>
                    <a:pt x="14387" y="10897"/>
                    <a:pt x="14509" y="10897"/>
                  </a:cubicBezTo>
                  <a:cubicBezTo>
                    <a:pt x="14626" y="10897"/>
                    <a:pt x="14725" y="10798"/>
                    <a:pt x="14725" y="10681"/>
                  </a:cubicBezTo>
                  <a:lnTo>
                    <a:pt x="14725" y="7426"/>
                  </a:lnTo>
                  <a:cubicBezTo>
                    <a:pt x="14725" y="6512"/>
                    <a:pt x="14336" y="5620"/>
                    <a:pt x="13625" y="4994"/>
                  </a:cubicBezTo>
                  <a:lnTo>
                    <a:pt x="12473" y="3975"/>
                  </a:lnTo>
                  <a:lnTo>
                    <a:pt x="12473" y="3595"/>
                  </a:lnTo>
                  <a:cubicBezTo>
                    <a:pt x="12473" y="2891"/>
                    <a:pt x="11897" y="2316"/>
                    <a:pt x="11193" y="2316"/>
                  </a:cubicBezTo>
                  <a:lnTo>
                    <a:pt x="10591" y="2316"/>
                  </a:lnTo>
                  <a:lnTo>
                    <a:pt x="8414" y="397"/>
                  </a:lnTo>
                  <a:cubicBezTo>
                    <a:pt x="8114" y="133"/>
                    <a:pt x="7738" y="0"/>
                    <a:pt x="736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152" name="Google Shape;10690;p69">
            <a:extLst>
              <a:ext uri="{FF2B5EF4-FFF2-40B4-BE49-F238E27FC236}">
                <a16:creationId xmlns:a16="http://schemas.microsoft.com/office/drawing/2014/main" id="{167D49EE-2357-1405-F818-51DA6437F374}"/>
              </a:ext>
            </a:extLst>
          </p:cNvPr>
          <p:cNvGrpSpPr/>
          <p:nvPr/>
        </p:nvGrpSpPr>
        <p:grpSpPr>
          <a:xfrm>
            <a:off x="10337084" y="1441628"/>
            <a:ext cx="1111167" cy="1151631"/>
            <a:chOff x="7107584" y="4182635"/>
            <a:chExt cx="382982" cy="420525"/>
          </a:xfrm>
        </p:grpSpPr>
        <p:sp>
          <p:nvSpPr>
            <p:cNvPr id="153" name="Google Shape;10691;p69">
              <a:extLst>
                <a:ext uri="{FF2B5EF4-FFF2-40B4-BE49-F238E27FC236}">
                  <a16:creationId xmlns:a16="http://schemas.microsoft.com/office/drawing/2014/main" id="{219F2D8A-5745-301B-B877-93EFF1AA599A}"/>
                </a:ext>
              </a:extLst>
            </p:cNvPr>
            <p:cNvSpPr/>
            <p:nvPr/>
          </p:nvSpPr>
          <p:spPr>
            <a:xfrm>
              <a:off x="7114491" y="4295233"/>
              <a:ext cx="119751" cy="244199"/>
            </a:xfrm>
            <a:custGeom>
              <a:avLst/>
              <a:gdLst/>
              <a:ahLst/>
              <a:cxnLst/>
              <a:rect l="l" t="t" r="r" b="b"/>
              <a:pathLst>
                <a:path w="3901" h="7955" extrusionOk="0">
                  <a:moveTo>
                    <a:pt x="3324" y="0"/>
                  </a:moveTo>
                  <a:cubicBezTo>
                    <a:pt x="3263" y="0"/>
                    <a:pt x="3202" y="11"/>
                    <a:pt x="3142" y="33"/>
                  </a:cubicBezTo>
                  <a:cubicBezTo>
                    <a:pt x="2562" y="254"/>
                    <a:pt x="2103" y="716"/>
                    <a:pt x="1894" y="1301"/>
                  </a:cubicBezTo>
                  <a:cubicBezTo>
                    <a:pt x="1681" y="1884"/>
                    <a:pt x="1733" y="2528"/>
                    <a:pt x="2037" y="3072"/>
                  </a:cubicBezTo>
                  <a:cubicBezTo>
                    <a:pt x="2196" y="3357"/>
                    <a:pt x="2221" y="3691"/>
                    <a:pt x="2112" y="3995"/>
                  </a:cubicBezTo>
                  <a:cubicBezTo>
                    <a:pt x="2003" y="4302"/>
                    <a:pt x="1765" y="4539"/>
                    <a:pt x="1461" y="4655"/>
                  </a:cubicBezTo>
                  <a:cubicBezTo>
                    <a:pt x="880" y="4874"/>
                    <a:pt x="422" y="5338"/>
                    <a:pt x="212" y="5921"/>
                  </a:cubicBezTo>
                  <a:cubicBezTo>
                    <a:pt x="0" y="6506"/>
                    <a:pt x="52" y="7150"/>
                    <a:pt x="356" y="7694"/>
                  </a:cubicBezTo>
                  <a:cubicBezTo>
                    <a:pt x="418" y="7803"/>
                    <a:pt x="516" y="7885"/>
                    <a:pt x="626" y="7923"/>
                  </a:cubicBezTo>
                  <a:cubicBezTo>
                    <a:pt x="681" y="7944"/>
                    <a:pt x="740" y="7954"/>
                    <a:pt x="800" y="7954"/>
                  </a:cubicBezTo>
                  <a:cubicBezTo>
                    <a:pt x="885" y="7954"/>
                    <a:pt x="971" y="7933"/>
                    <a:pt x="1052" y="7889"/>
                  </a:cubicBezTo>
                  <a:cubicBezTo>
                    <a:pt x="1298" y="7750"/>
                    <a:pt x="1386" y="7439"/>
                    <a:pt x="1247" y="7193"/>
                  </a:cubicBezTo>
                  <a:cubicBezTo>
                    <a:pt x="1090" y="6910"/>
                    <a:pt x="1063" y="6574"/>
                    <a:pt x="1172" y="6270"/>
                  </a:cubicBezTo>
                  <a:cubicBezTo>
                    <a:pt x="1283" y="5964"/>
                    <a:pt x="1521" y="5726"/>
                    <a:pt x="1823" y="5610"/>
                  </a:cubicBezTo>
                  <a:cubicBezTo>
                    <a:pt x="2403" y="5392"/>
                    <a:pt x="2862" y="4929"/>
                    <a:pt x="3074" y="4345"/>
                  </a:cubicBezTo>
                  <a:cubicBezTo>
                    <a:pt x="3286" y="3762"/>
                    <a:pt x="3234" y="3115"/>
                    <a:pt x="2928" y="2573"/>
                  </a:cubicBezTo>
                  <a:cubicBezTo>
                    <a:pt x="2772" y="2288"/>
                    <a:pt x="2744" y="1954"/>
                    <a:pt x="2853" y="1648"/>
                  </a:cubicBezTo>
                  <a:cubicBezTo>
                    <a:pt x="2964" y="1344"/>
                    <a:pt x="3202" y="1106"/>
                    <a:pt x="3504" y="991"/>
                  </a:cubicBezTo>
                  <a:cubicBezTo>
                    <a:pt x="3770" y="890"/>
                    <a:pt x="3900" y="597"/>
                    <a:pt x="3802" y="331"/>
                  </a:cubicBezTo>
                  <a:cubicBezTo>
                    <a:pt x="3725" y="125"/>
                    <a:pt x="3531" y="0"/>
                    <a:pt x="3324"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4" name="Google Shape;10692;p69">
              <a:extLst>
                <a:ext uri="{FF2B5EF4-FFF2-40B4-BE49-F238E27FC236}">
                  <a16:creationId xmlns:a16="http://schemas.microsoft.com/office/drawing/2014/main" id="{9E96DA33-869C-4BBA-6064-3C1E5A1E39B0}"/>
                </a:ext>
              </a:extLst>
            </p:cNvPr>
            <p:cNvSpPr/>
            <p:nvPr/>
          </p:nvSpPr>
          <p:spPr>
            <a:xfrm>
              <a:off x="7210482" y="4299009"/>
              <a:ext cx="119751" cy="244229"/>
            </a:xfrm>
            <a:custGeom>
              <a:avLst/>
              <a:gdLst/>
              <a:ahLst/>
              <a:cxnLst/>
              <a:rect l="l" t="t" r="r" b="b"/>
              <a:pathLst>
                <a:path w="3901" h="7956" extrusionOk="0">
                  <a:moveTo>
                    <a:pt x="3099" y="0"/>
                  </a:moveTo>
                  <a:cubicBezTo>
                    <a:pt x="3014" y="0"/>
                    <a:pt x="2928" y="22"/>
                    <a:pt x="2849" y="67"/>
                  </a:cubicBezTo>
                  <a:cubicBezTo>
                    <a:pt x="2602" y="206"/>
                    <a:pt x="2515" y="516"/>
                    <a:pt x="2654" y="763"/>
                  </a:cubicBezTo>
                  <a:cubicBezTo>
                    <a:pt x="2810" y="1048"/>
                    <a:pt x="2838" y="1382"/>
                    <a:pt x="2729" y="1686"/>
                  </a:cubicBezTo>
                  <a:cubicBezTo>
                    <a:pt x="2617" y="1992"/>
                    <a:pt x="2380" y="2230"/>
                    <a:pt x="2078" y="2345"/>
                  </a:cubicBezTo>
                  <a:cubicBezTo>
                    <a:pt x="1497" y="2564"/>
                    <a:pt x="1039" y="3029"/>
                    <a:pt x="827" y="3611"/>
                  </a:cubicBezTo>
                  <a:cubicBezTo>
                    <a:pt x="615" y="4196"/>
                    <a:pt x="666" y="4841"/>
                    <a:pt x="973" y="5385"/>
                  </a:cubicBezTo>
                  <a:cubicBezTo>
                    <a:pt x="1129" y="5667"/>
                    <a:pt x="1157" y="6001"/>
                    <a:pt x="1047" y="6308"/>
                  </a:cubicBezTo>
                  <a:cubicBezTo>
                    <a:pt x="936" y="6612"/>
                    <a:pt x="698" y="6852"/>
                    <a:pt x="396" y="6965"/>
                  </a:cubicBezTo>
                  <a:cubicBezTo>
                    <a:pt x="131" y="7066"/>
                    <a:pt x="0" y="7359"/>
                    <a:pt x="99" y="7625"/>
                  </a:cubicBezTo>
                  <a:cubicBezTo>
                    <a:pt x="152" y="7768"/>
                    <a:pt x="268" y="7875"/>
                    <a:pt x="401" y="7925"/>
                  </a:cubicBezTo>
                  <a:cubicBezTo>
                    <a:pt x="456" y="7945"/>
                    <a:pt x="515" y="7956"/>
                    <a:pt x="575" y="7956"/>
                  </a:cubicBezTo>
                  <a:cubicBezTo>
                    <a:pt x="635" y="7956"/>
                    <a:pt x="696" y="7945"/>
                    <a:pt x="756" y="7922"/>
                  </a:cubicBezTo>
                  <a:cubicBezTo>
                    <a:pt x="1339" y="7702"/>
                    <a:pt x="1797" y="7239"/>
                    <a:pt x="2007" y="6655"/>
                  </a:cubicBezTo>
                  <a:cubicBezTo>
                    <a:pt x="2219" y="6072"/>
                    <a:pt x="2168" y="5427"/>
                    <a:pt x="1863" y="4883"/>
                  </a:cubicBezTo>
                  <a:cubicBezTo>
                    <a:pt x="1705" y="4598"/>
                    <a:pt x="1679" y="4264"/>
                    <a:pt x="1789" y="3960"/>
                  </a:cubicBezTo>
                  <a:cubicBezTo>
                    <a:pt x="1898" y="3654"/>
                    <a:pt x="2135" y="3416"/>
                    <a:pt x="2440" y="3301"/>
                  </a:cubicBezTo>
                  <a:cubicBezTo>
                    <a:pt x="3020" y="3082"/>
                    <a:pt x="3478" y="2617"/>
                    <a:pt x="3688" y="2035"/>
                  </a:cubicBezTo>
                  <a:cubicBezTo>
                    <a:pt x="3900" y="1450"/>
                    <a:pt x="3849" y="805"/>
                    <a:pt x="3545" y="261"/>
                  </a:cubicBezTo>
                  <a:cubicBezTo>
                    <a:pt x="3450" y="95"/>
                    <a:pt x="3277" y="0"/>
                    <a:pt x="3099"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5" name="Google Shape;10693;p69">
              <a:extLst>
                <a:ext uri="{FF2B5EF4-FFF2-40B4-BE49-F238E27FC236}">
                  <a16:creationId xmlns:a16="http://schemas.microsoft.com/office/drawing/2014/main" id="{CEA611A4-9163-13DB-5CD0-FD59AE1FFEEA}"/>
                </a:ext>
              </a:extLst>
            </p:cNvPr>
            <p:cNvSpPr/>
            <p:nvPr/>
          </p:nvSpPr>
          <p:spPr>
            <a:xfrm>
              <a:off x="7279367" y="4352730"/>
              <a:ext cx="119812" cy="244229"/>
            </a:xfrm>
            <a:custGeom>
              <a:avLst/>
              <a:gdLst/>
              <a:ahLst/>
              <a:cxnLst/>
              <a:rect l="l" t="t" r="r" b="b"/>
              <a:pathLst>
                <a:path w="3903" h="7956" extrusionOk="0">
                  <a:moveTo>
                    <a:pt x="3100" y="1"/>
                  </a:moveTo>
                  <a:cubicBezTo>
                    <a:pt x="3016" y="1"/>
                    <a:pt x="2930" y="22"/>
                    <a:pt x="2851" y="66"/>
                  </a:cubicBezTo>
                  <a:cubicBezTo>
                    <a:pt x="2605" y="206"/>
                    <a:pt x="2515" y="516"/>
                    <a:pt x="2654" y="762"/>
                  </a:cubicBezTo>
                  <a:cubicBezTo>
                    <a:pt x="2813" y="1047"/>
                    <a:pt x="2841" y="1381"/>
                    <a:pt x="2729" y="1688"/>
                  </a:cubicBezTo>
                  <a:cubicBezTo>
                    <a:pt x="2620" y="1992"/>
                    <a:pt x="2382" y="2230"/>
                    <a:pt x="2080" y="2345"/>
                  </a:cubicBezTo>
                  <a:cubicBezTo>
                    <a:pt x="1498" y="2566"/>
                    <a:pt x="1042" y="3028"/>
                    <a:pt x="830" y="3611"/>
                  </a:cubicBezTo>
                  <a:cubicBezTo>
                    <a:pt x="618" y="4196"/>
                    <a:pt x="669" y="4840"/>
                    <a:pt x="973" y="5384"/>
                  </a:cubicBezTo>
                  <a:cubicBezTo>
                    <a:pt x="1132" y="5669"/>
                    <a:pt x="1159" y="6003"/>
                    <a:pt x="1048" y="6307"/>
                  </a:cubicBezTo>
                  <a:cubicBezTo>
                    <a:pt x="939" y="6614"/>
                    <a:pt x="701" y="6851"/>
                    <a:pt x="399" y="6967"/>
                  </a:cubicBezTo>
                  <a:cubicBezTo>
                    <a:pt x="133" y="7066"/>
                    <a:pt x="1" y="7361"/>
                    <a:pt x="101" y="7625"/>
                  </a:cubicBezTo>
                  <a:cubicBezTo>
                    <a:pt x="155" y="7770"/>
                    <a:pt x="268" y="7877"/>
                    <a:pt x="403" y="7924"/>
                  </a:cubicBezTo>
                  <a:cubicBezTo>
                    <a:pt x="460" y="7945"/>
                    <a:pt x="519" y="7955"/>
                    <a:pt x="579" y="7955"/>
                  </a:cubicBezTo>
                  <a:cubicBezTo>
                    <a:pt x="638" y="7955"/>
                    <a:pt x="699" y="7945"/>
                    <a:pt x="759" y="7922"/>
                  </a:cubicBezTo>
                  <a:cubicBezTo>
                    <a:pt x="1339" y="7704"/>
                    <a:pt x="1798" y="7239"/>
                    <a:pt x="2010" y="6656"/>
                  </a:cubicBezTo>
                  <a:cubicBezTo>
                    <a:pt x="2222" y="6072"/>
                    <a:pt x="2170" y="5427"/>
                    <a:pt x="1866" y="4883"/>
                  </a:cubicBezTo>
                  <a:cubicBezTo>
                    <a:pt x="1708" y="4600"/>
                    <a:pt x="1680" y="4264"/>
                    <a:pt x="1791" y="3960"/>
                  </a:cubicBezTo>
                  <a:cubicBezTo>
                    <a:pt x="1900" y="3654"/>
                    <a:pt x="2138" y="3416"/>
                    <a:pt x="2440" y="3300"/>
                  </a:cubicBezTo>
                  <a:cubicBezTo>
                    <a:pt x="3023" y="3082"/>
                    <a:pt x="3479" y="2619"/>
                    <a:pt x="3691" y="2035"/>
                  </a:cubicBezTo>
                  <a:cubicBezTo>
                    <a:pt x="3903" y="1452"/>
                    <a:pt x="3852" y="805"/>
                    <a:pt x="3547" y="263"/>
                  </a:cubicBezTo>
                  <a:cubicBezTo>
                    <a:pt x="3453" y="96"/>
                    <a:pt x="3279" y="1"/>
                    <a:pt x="3100" y="1"/>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6" name="Google Shape;10694;p69">
              <a:extLst>
                <a:ext uri="{FF2B5EF4-FFF2-40B4-BE49-F238E27FC236}">
                  <a16:creationId xmlns:a16="http://schemas.microsoft.com/office/drawing/2014/main" id="{D75447AE-640E-5C51-13DD-C18041F84ACB}"/>
                </a:ext>
              </a:extLst>
            </p:cNvPr>
            <p:cNvSpPr/>
            <p:nvPr/>
          </p:nvSpPr>
          <p:spPr>
            <a:xfrm>
              <a:off x="7125081" y="4189112"/>
              <a:ext cx="358608" cy="236770"/>
            </a:xfrm>
            <a:custGeom>
              <a:avLst/>
              <a:gdLst/>
              <a:ahLst/>
              <a:cxnLst/>
              <a:rect l="l" t="t" r="r" b="b"/>
              <a:pathLst>
                <a:path w="11682" h="7713" extrusionOk="0">
                  <a:moveTo>
                    <a:pt x="5420" y="0"/>
                  </a:moveTo>
                  <a:cubicBezTo>
                    <a:pt x="3462" y="0"/>
                    <a:pt x="1597" y="961"/>
                    <a:pt x="467" y="2584"/>
                  </a:cubicBezTo>
                  <a:cubicBezTo>
                    <a:pt x="0" y="3253"/>
                    <a:pt x="296" y="4182"/>
                    <a:pt x="1060" y="4463"/>
                  </a:cubicBezTo>
                  <a:lnTo>
                    <a:pt x="9783" y="7637"/>
                  </a:lnTo>
                  <a:cubicBezTo>
                    <a:pt x="9925" y="7688"/>
                    <a:pt x="10068" y="7712"/>
                    <a:pt x="10208" y="7712"/>
                  </a:cubicBezTo>
                  <a:cubicBezTo>
                    <a:pt x="10827" y="7712"/>
                    <a:pt x="11386" y="7242"/>
                    <a:pt x="11445" y="6579"/>
                  </a:cubicBezTo>
                  <a:cubicBezTo>
                    <a:pt x="11681" y="3916"/>
                    <a:pt x="10120" y="1323"/>
                    <a:pt x="7488" y="368"/>
                  </a:cubicBezTo>
                  <a:cubicBezTo>
                    <a:pt x="6805" y="118"/>
                    <a:pt x="6107" y="0"/>
                    <a:pt x="5420"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7" name="Google Shape;10695;p69">
              <a:extLst>
                <a:ext uri="{FF2B5EF4-FFF2-40B4-BE49-F238E27FC236}">
                  <a16:creationId xmlns:a16="http://schemas.microsoft.com/office/drawing/2014/main" id="{5A59C078-6CC6-D6B9-E4AB-C609B73F7FF4}"/>
                </a:ext>
              </a:extLst>
            </p:cNvPr>
            <p:cNvSpPr/>
            <p:nvPr/>
          </p:nvSpPr>
          <p:spPr>
            <a:xfrm>
              <a:off x="7241241" y="4264014"/>
              <a:ext cx="32631" cy="19554"/>
            </a:xfrm>
            <a:custGeom>
              <a:avLst/>
              <a:gdLst/>
              <a:ahLst/>
              <a:cxnLst/>
              <a:rect l="l" t="t" r="r" b="b"/>
              <a:pathLst>
                <a:path w="1063" h="637" extrusionOk="0">
                  <a:moveTo>
                    <a:pt x="240" y="0"/>
                  </a:moveTo>
                  <a:cubicBezTo>
                    <a:pt x="152" y="0"/>
                    <a:pt x="73" y="53"/>
                    <a:pt x="41" y="138"/>
                  </a:cubicBezTo>
                  <a:cubicBezTo>
                    <a:pt x="0" y="249"/>
                    <a:pt x="58" y="371"/>
                    <a:pt x="168" y="412"/>
                  </a:cubicBezTo>
                  <a:lnTo>
                    <a:pt x="748" y="624"/>
                  </a:lnTo>
                  <a:cubicBezTo>
                    <a:pt x="774" y="630"/>
                    <a:pt x="797" y="637"/>
                    <a:pt x="821" y="637"/>
                  </a:cubicBezTo>
                  <a:cubicBezTo>
                    <a:pt x="909" y="637"/>
                    <a:pt x="990" y="583"/>
                    <a:pt x="1022" y="498"/>
                  </a:cubicBezTo>
                  <a:cubicBezTo>
                    <a:pt x="1063" y="388"/>
                    <a:pt x="1005" y="264"/>
                    <a:pt x="896" y="224"/>
                  </a:cubicBezTo>
                  <a:lnTo>
                    <a:pt x="315" y="14"/>
                  </a:lnTo>
                  <a:cubicBezTo>
                    <a:pt x="290" y="5"/>
                    <a:pt x="265" y="0"/>
                    <a:pt x="240"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8" name="Google Shape;10696;p69">
              <a:extLst>
                <a:ext uri="{FF2B5EF4-FFF2-40B4-BE49-F238E27FC236}">
                  <a16:creationId xmlns:a16="http://schemas.microsoft.com/office/drawing/2014/main" id="{66833918-AE54-1969-B793-F5B8E110E22A}"/>
                </a:ext>
              </a:extLst>
            </p:cNvPr>
            <p:cNvSpPr/>
            <p:nvPr/>
          </p:nvSpPr>
          <p:spPr>
            <a:xfrm>
              <a:off x="7366087" y="4309446"/>
              <a:ext cx="32570" cy="19554"/>
            </a:xfrm>
            <a:custGeom>
              <a:avLst/>
              <a:gdLst/>
              <a:ahLst/>
              <a:cxnLst/>
              <a:rect l="l" t="t" r="r" b="b"/>
              <a:pathLst>
                <a:path w="1061" h="637" extrusionOk="0">
                  <a:moveTo>
                    <a:pt x="239" y="0"/>
                  </a:moveTo>
                  <a:cubicBezTo>
                    <a:pt x="153" y="0"/>
                    <a:pt x="73" y="53"/>
                    <a:pt x="41" y="140"/>
                  </a:cubicBezTo>
                  <a:cubicBezTo>
                    <a:pt x="1" y="249"/>
                    <a:pt x="56" y="371"/>
                    <a:pt x="168" y="412"/>
                  </a:cubicBezTo>
                  <a:lnTo>
                    <a:pt x="748" y="624"/>
                  </a:lnTo>
                  <a:cubicBezTo>
                    <a:pt x="772" y="633"/>
                    <a:pt x="797" y="637"/>
                    <a:pt x="821" y="637"/>
                  </a:cubicBezTo>
                  <a:cubicBezTo>
                    <a:pt x="909" y="637"/>
                    <a:pt x="990" y="583"/>
                    <a:pt x="1022" y="498"/>
                  </a:cubicBezTo>
                  <a:cubicBezTo>
                    <a:pt x="1061" y="388"/>
                    <a:pt x="1005" y="264"/>
                    <a:pt x="896" y="226"/>
                  </a:cubicBezTo>
                  <a:lnTo>
                    <a:pt x="313" y="14"/>
                  </a:lnTo>
                  <a:cubicBezTo>
                    <a:pt x="289" y="5"/>
                    <a:pt x="264" y="0"/>
                    <a:pt x="239"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59" name="Google Shape;10697;p69">
              <a:extLst>
                <a:ext uri="{FF2B5EF4-FFF2-40B4-BE49-F238E27FC236}">
                  <a16:creationId xmlns:a16="http://schemas.microsoft.com/office/drawing/2014/main" id="{38470A30-0B9A-7E3D-1A98-780E5A361EDC}"/>
                </a:ext>
              </a:extLst>
            </p:cNvPr>
            <p:cNvSpPr/>
            <p:nvPr/>
          </p:nvSpPr>
          <p:spPr>
            <a:xfrm>
              <a:off x="7425518" y="4304074"/>
              <a:ext cx="53352" cy="85769"/>
            </a:xfrm>
            <a:custGeom>
              <a:avLst/>
              <a:gdLst/>
              <a:ahLst/>
              <a:cxnLst/>
              <a:rect l="l" t="t" r="r" b="b"/>
              <a:pathLst>
                <a:path w="1738" h="2794" extrusionOk="0">
                  <a:moveTo>
                    <a:pt x="1222" y="0"/>
                  </a:moveTo>
                  <a:cubicBezTo>
                    <a:pt x="795" y="122"/>
                    <a:pt x="431" y="437"/>
                    <a:pt x="268" y="885"/>
                  </a:cubicBezTo>
                  <a:cubicBezTo>
                    <a:pt x="1" y="1624"/>
                    <a:pt x="382" y="2440"/>
                    <a:pt x="1121" y="2707"/>
                  </a:cubicBezTo>
                  <a:cubicBezTo>
                    <a:pt x="1282" y="2766"/>
                    <a:pt x="1447" y="2794"/>
                    <a:pt x="1610" y="2794"/>
                  </a:cubicBezTo>
                  <a:cubicBezTo>
                    <a:pt x="1627" y="2794"/>
                    <a:pt x="1644" y="2794"/>
                    <a:pt x="1661" y="2793"/>
                  </a:cubicBezTo>
                  <a:cubicBezTo>
                    <a:pt x="1738" y="1827"/>
                    <a:pt x="1581" y="872"/>
                    <a:pt x="1222"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0" name="Google Shape;10698;p69">
              <a:extLst>
                <a:ext uri="{FF2B5EF4-FFF2-40B4-BE49-F238E27FC236}">
                  <a16:creationId xmlns:a16="http://schemas.microsoft.com/office/drawing/2014/main" id="{8E29AD05-F9F5-F43F-75B2-47A2ABF5F630}"/>
                </a:ext>
              </a:extLst>
            </p:cNvPr>
            <p:cNvSpPr/>
            <p:nvPr/>
          </p:nvSpPr>
          <p:spPr>
            <a:xfrm>
              <a:off x="7124989" y="4247990"/>
              <a:ext cx="66184" cy="79967"/>
            </a:xfrm>
            <a:custGeom>
              <a:avLst/>
              <a:gdLst/>
              <a:ahLst/>
              <a:cxnLst/>
              <a:rect l="l" t="t" r="r" b="b"/>
              <a:pathLst>
                <a:path w="2156" h="2605" extrusionOk="0">
                  <a:moveTo>
                    <a:pt x="1008" y="0"/>
                  </a:moveTo>
                  <a:cubicBezTo>
                    <a:pt x="815" y="206"/>
                    <a:pt x="633" y="429"/>
                    <a:pt x="466" y="666"/>
                  </a:cubicBezTo>
                  <a:cubicBezTo>
                    <a:pt x="1" y="1335"/>
                    <a:pt x="294" y="2264"/>
                    <a:pt x="1061" y="2545"/>
                  </a:cubicBezTo>
                  <a:lnTo>
                    <a:pt x="1220" y="2605"/>
                  </a:lnTo>
                  <a:cubicBezTo>
                    <a:pt x="1515" y="2444"/>
                    <a:pt x="1759" y="2178"/>
                    <a:pt x="1886" y="1836"/>
                  </a:cubicBezTo>
                  <a:cubicBezTo>
                    <a:pt x="2155" y="1095"/>
                    <a:pt x="1776" y="277"/>
                    <a:pt x="1038" y="9"/>
                  </a:cubicBezTo>
                  <a:cubicBezTo>
                    <a:pt x="1027" y="7"/>
                    <a:pt x="1018" y="5"/>
                    <a:pt x="1008"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1" name="Google Shape;10699;p69">
              <a:extLst>
                <a:ext uri="{FF2B5EF4-FFF2-40B4-BE49-F238E27FC236}">
                  <a16:creationId xmlns:a16="http://schemas.microsoft.com/office/drawing/2014/main" id="{9BC6674F-B935-D576-0E1A-BB773DF62B22}"/>
                </a:ext>
              </a:extLst>
            </p:cNvPr>
            <p:cNvSpPr/>
            <p:nvPr/>
          </p:nvSpPr>
          <p:spPr>
            <a:xfrm>
              <a:off x="7209100" y="4189204"/>
              <a:ext cx="78708" cy="37512"/>
            </a:xfrm>
            <a:custGeom>
              <a:avLst/>
              <a:gdLst/>
              <a:ahLst/>
              <a:cxnLst/>
              <a:rect l="l" t="t" r="r" b="b"/>
              <a:pathLst>
                <a:path w="2564" h="1222" extrusionOk="0">
                  <a:moveTo>
                    <a:pt x="2564" y="1"/>
                  </a:moveTo>
                  <a:lnTo>
                    <a:pt x="2564" y="1"/>
                  </a:lnTo>
                  <a:cubicBezTo>
                    <a:pt x="1666" y="20"/>
                    <a:pt x="790" y="238"/>
                    <a:pt x="0" y="630"/>
                  </a:cubicBezTo>
                  <a:cubicBezTo>
                    <a:pt x="161" y="853"/>
                    <a:pt x="388" y="1033"/>
                    <a:pt x="668" y="1136"/>
                  </a:cubicBezTo>
                  <a:cubicBezTo>
                    <a:pt x="829" y="1194"/>
                    <a:pt x="992" y="1221"/>
                    <a:pt x="1154" y="1221"/>
                  </a:cubicBezTo>
                  <a:cubicBezTo>
                    <a:pt x="1735" y="1221"/>
                    <a:pt x="2281" y="862"/>
                    <a:pt x="2491" y="283"/>
                  </a:cubicBezTo>
                  <a:cubicBezTo>
                    <a:pt x="2527" y="191"/>
                    <a:pt x="2549" y="95"/>
                    <a:pt x="2564" y="1"/>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2" name="Google Shape;10700;p69">
              <a:extLst>
                <a:ext uri="{FF2B5EF4-FFF2-40B4-BE49-F238E27FC236}">
                  <a16:creationId xmlns:a16="http://schemas.microsoft.com/office/drawing/2014/main" id="{F82CE4C2-FBE5-CE5B-0C70-46E8AF10AFE2}"/>
                </a:ext>
              </a:extLst>
            </p:cNvPr>
            <p:cNvSpPr/>
            <p:nvPr/>
          </p:nvSpPr>
          <p:spPr>
            <a:xfrm>
              <a:off x="7107584" y="4182635"/>
              <a:ext cx="382982" cy="420525"/>
            </a:xfrm>
            <a:custGeom>
              <a:avLst/>
              <a:gdLst/>
              <a:ahLst/>
              <a:cxnLst/>
              <a:rect l="l" t="t" r="r" b="b"/>
              <a:pathLst>
                <a:path w="12476" h="13699" extrusionOk="0">
                  <a:moveTo>
                    <a:pt x="5167" y="1977"/>
                  </a:moveTo>
                  <a:cubicBezTo>
                    <a:pt x="5081" y="1977"/>
                    <a:pt x="4999" y="2029"/>
                    <a:pt x="4969" y="2114"/>
                  </a:cubicBezTo>
                  <a:lnTo>
                    <a:pt x="4935" y="2211"/>
                  </a:lnTo>
                  <a:cubicBezTo>
                    <a:pt x="4894" y="2322"/>
                    <a:pt x="4950" y="2444"/>
                    <a:pt x="5059" y="2485"/>
                  </a:cubicBezTo>
                  <a:cubicBezTo>
                    <a:pt x="5085" y="2493"/>
                    <a:pt x="5108" y="2498"/>
                    <a:pt x="5132" y="2498"/>
                  </a:cubicBezTo>
                  <a:cubicBezTo>
                    <a:pt x="5218" y="2498"/>
                    <a:pt x="5301" y="2444"/>
                    <a:pt x="5333" y="2358"/>
                  </a:cubicBezTo>
                  <a:lnTo>
                    <a:pt x="5368" y="2262"/>
                  </a:lnTo>
                  <a:cubicBezTo>
                    <a:pt x="5408" y="2153"/>
                    <a:pt x="5353" y="2029"/>
                    <a:pt x="5241" y="1990"/>
                  </a:cubicBezTo>
                  <a:cubicBezTo>
                    <a:pt x="5217" y="1981"/>
                    <a:pt x="5192" y="1977"/>
                    <a:pt x="5167" y="1977"/>
                  </a:cubicBezTo>
                  <a:close/>
                  <a:moveTo>
                    <a:pt x="6430" y="2712"/>
                  </a:moveTo>
                  <a:cubicBezTo>
                    <a:pt x="6343" y="2712"/>
                    <a:pt x="6260" y="2766"/>
                    <a:pt x="6229" y="2851"/>
                  </a:cubicBezTo>
                  <a:cubicBezTo>
                    <a:pt x="6175" y="2994"/>
                    <a:pt x="6184" y="3151"/>
                    <a:pt x="6248" y="3290"/>
                  </a:cubicBezTo>
                  <a:cubicBezTo>
                    <a:pt x="6312" y="3429"/>
                    <a:pt x="6428" y="3536"/>
                    <a:pt x="6571" y="3588"/>
                  </a:cubicBezTo>
                  <a:cubicBezTo>
                    <a:pt x="6635" y="3611"/>
                    <a:pt x="6702" y="3623"/>
                    <a:pt x="6767" y="3623"/>
                  </a:cubicBezTo>
                  <a:cubicBezTo>
                    <a:pt x="6832" y="3623"/>
                    <a:pt x="6897" y="3611"/>
                    <a:pt x="6957" y="3590"/>
                  </a:cubicBezTo>
                  <a:cubicBezTo>
                    <a:pt x="7025" y="3701"/>
                    <a:pt x="7128" y="3791"/>
                    <a:pt x="7254" y="3836"/>
                  </a:cubicBezTo>
                  <a:cubicBezTo>
                    <a:pt x="7319" y="3860"/>
                    <a:pt x="7385" y="3870"/>
                    <a:pt x="7454" y="3870"/>
                  </a:cubicBezTo>
                  <a:cubicBezTo>
                    <a:pt x="7535" y="3870"/>
                    <a:pt x="7618" y="3851"/>
                    <a:pt x="7696" y="3817"/>
                  </a:cubicBezTo>
                  <a:cubicBezTo>
                    <a:pt x="7837" y="3753"/>
                    <a:pt x="7944" y="3637"/>
                    <a:pt x="7993" y="3494"/>
                  </a:cubicBezTo>
                  <a:cubicBezTo>
                    <a:pt x="8036" y="3384"/>
                    <a:pt x="7978" y="3262"/>
                    <a:pt x="7869" y="3224"/>
                  </a:cubicBezTo>
                  <a:cubicBezTo>
                    <a:pt x="7844" y="3215"/>
                    <a:pt x="7819" y="3210"/>
                    <a:pt x="7794" y="3210"/>
                  </a:cubicBezTo>
                  <a:cubicBezTo>
                    <a:pt x="7707" y="3210"/>
                    <a:pt x="7627" y="3263"/>
                    <a:pt x="7595" y="3348"/>
                  </a:cubicBezTo>
                  <a:cubicBezTo>
                    <a:pt x="7582" y="3386"/>
                    <a:pt x="7552" y="3416"/>
                    <a:pt x="7518" y="3434"/>
                  </a:cubicBezTo>
                  <a:cubicBezTo>
                    <a:pt x="7496" y="3443"/>
                    <a:pt x="7474" y="3448"/>
                    <a:pt x="7452" y="3448"/>
                  </a:cubicBezTo>
                  <a:cubicBezTo>
                    <a:pt x="7435" y="3448"/>
                    <a:pt x="7419" y="3445"/>
                    <a:pt x="7402" y="3440"/>
                  </a:cubicBezTo>
                  <a:cubicBezTo>
                    <a:pt x="7325" y="3410"/>
                    <a:pt x="7284" y="3324"/>
                    <a:pt x="7312" y="3247"/>
                  </a:cubicBezTo>
                  <a:cubicBezTo>
                    <a:pt x="7319" y="3224"/>
                    <a:pt x="7325" y="3198"/>
                    <a:pt x="7325" y="3174"/>
                  </a:cubicBezTo>
                  <a:cubicBezTo>
                    <a:pt x="7325" y="3089"/>
                    <a:pt x="7272" y="3005"/>
                    <a:pt x="7186" y="2973"/>
                  </a:cubicBezTo>
                  <a:cubicBezTo>
                    <a:pt x="7162" y="2965"/>
                    <a:pt x="7138" y="2961"/>
                    <a:pt x="7114" y="2961"/>
                  </a:cubicBezTo>
                  <a:cubicBezTo>
                    <a:pt x="7027" y="2961"/>
                    <a:pt x="6944" y="3014"/>
                    <a:pt x="6912" y="3099"/>
                  </a:cubicBezTo>
                  <a:cubicBezTo>
                    <a:pt x="6888" y="3161"/>
                    <a:pt x="6830" y="3199"/>
                    <a:pt x="6767" y="3199"/>
                  </a:cubicBezTo>
                  <a:cubicBezTo>
                    <a:pt x="6751" y="3199"/>
                    <a:pt x="6735" y="3197"/>
                    <a:pt x="6719" y="3192"/>
                  </a:cubicBezTo>
                  <a:cubicBezTo>
                    <a:pt x="6642" y="3162"/>
                    <a:pt x="6601" y="3076"/>
                    <a:pt x="6629" y="2999"/>
                  </a:cubicBezTo>
                  <a:cubicBezTo>
                    <a:pt x="6668" y="2887"/>
                    <a:pt x="6612" y="2765"/>
                    <a:pt x="6503" y="2725"/>
                  </a:cubicBezTo>
                  <a:cubicBezTo>
                    <a:pt x="6479" y="2716"/>
                    <a:pt x="6454" y="2712"/>
                    <a:pt x="6430" y="2712"/>
                  </a:cubicBezTo>
                  <a:close/>
                  <a:moveTo>
                    <a:pt x="9235" y="3457"/>
                  </a:moveTo>
                  <a:cubicBezTo>
                    <a:pt x="9148" y="3457"/>
                    <a:pt x="9066" y="3510"/>
                    <a:pt x="9034" y="3596"/>
                  </a:cubicBezTo>
                  <a:lnTo>
                    <a:pt x="9000" y="3693"/>
                  </a:lnTo>
                  <a:cubicBezTo>
                    <a:pt x="8961" y="3802"/>
                    <a:pt x="9017" y="3924"/>
                    <a:pt x="9126" y="3965"/>
                  </a:cubicBezTo>
                  <a:cubicBezTo>
                    <a:pt x="9150" y="3973"/>
                    <a:pt x="9176" y="3978"/>
                    <a:pt x="9199" y="3978"/>
                  </a:cubicBezTo>
                  <a:cubicBezTo>
                    <a:pt x="9285" y="3978"/>
                    <a:pt x="9368" y="3924"/>
                    <a:pt x="9400" y="3838"/>
                  </a:cubicBezTo>
                  <a:lnTo>
                    <a:pt x="9435" y="3742"/>
                  </a:lnTo>
                  <a:cubicBezTo>
                    <a:pt x="9475" y="3633"/>
                    <a:pt x="9418" y="3511"/>
                    <a:pt x="9308" y="3470"/>
                  </a:cubicBezTo>
                  <a:cubicBezTo>
                    <a:pt x="9284" y="3461"/>
                    <a:pt x="9259" y="3457"/>
                    <a:pt x="9235" y="3457"/>
                  </a:cubicBezTo>
                  <a:close/>
                  <a:moveTo>
                    <a:pt x="5992" y="424"/>
                  </a:moveTo>
                  <a:cubicBezTo>
                    <a:pt x="6658" y="424"/>
                    <a:pt x="7331" y="538"/>
                    <a:pt x="7983" y="776"/>
                  </a:cubicBezTo>
                  <a:cubicBezTo>
                    <a:pt x="10465" y="1682"/>
                    <a:pt x="12035" y="4145"/>
                    <a:pt x="11801" y="6770"/>
                  </a:cubicBezTo>
                  <a:cubicBezTo>
                    <a:pt x="11771" y="7092"/>
                    <a:pt x="11600" y="7376"/>
                    <a:pt x="11326" y="7546"/>
                  </a:cubicBezTo>
                  <a:cubicBezTo>
                    <a:pt x="11158" y="7654"/>
                    <a:pt x="10967" y="7709"/>
                    <a:pt x="10775" y="7709"/>
                  </a:cubicBezTo>
                  <a:cubicBezTo>
                    <a:pt x="10657" y="7709"/>
                    <a:pt x="10537" y="7688"/>
                    <a:pt x="10422" y="7646"/>
                  </a:cubicBezTo>
                  <a:lnTo>
                    <a:pt x="1701" y="4470"/>
                  </a:lnTo>
                  <a:cubicBezTo>
                    <a:pt x="1397" y="4361"/>
                    <a:pt x="1168" y="4119"/>
                    <a:pt x="1071" y="3813"/>
                  </a:cubicBezTo>
                  <a:cubicBezTo>
                    <a:pt x="975" y="3504"/>
                    <a:pt x="1022" y="3177"/>
                    <a:pt x="1208" y="2913"/>
                  </a:cubicBezTo>
                  <a:cubicBezTo>
                    <a:pt x="2321" y="1321"/>
                    <a:pt x="4127" y="424"/>
                    <a:pt x="5992" y="424"/>
                  </a:cubicBezTo>
                  <a:close/>
                  <a:moveTo>
                    <a:pt x="2286" y="5140"/>
                  </a:moveTo>
                  <a:lnTo>
                    <a:pt x="2849" y="5346"/>
                  </a:lnTo>
                  <a:cubicBezTo>
                    <a:pt x="2755" y="5684"/>
                    <a:pt x="2795" y="6042"/>
                    <a:pt x="2969" y="6351"/>
                  </a:cubicBezTo>
                  <a:cubicBezTo>
                    <a:pt x="3241" y="6832"/>
                    <a:pt x="3290" y="7415"/>
                    <a:pt x="3097" y="7940"/>
                  </a:cubicBezTo>
                  <a:cubicBezTo>
                    <a:pt x="2905" y="8469"/>
                    <a:pt x="2495" y="8882"/>
                    <a:pt x="1973" y="9081"/>
                  </a:cubicBezTo>
                  <a:cubicBezTo>
                    <a:pt x="1611" y="9218"/>
                    <a:pt x="1330" y="9503"/>
                    <a:pt x="1198" y="9865"/>
                  </a:cubicBezTo>
                  <a:cubicBezTo>
                    <a:pt x="1065" y="10227"/>
                    <a:pt x="1097" y="10628"/>
                    <a:pt x="1285" y="10966"/>
                  </a:cubicBezTo>
                  <a:cubicBezTo>
                    <a:pt x="1324" y="11035"/>
                    <a:pt x="1333" y="11116"/>
                    <a:pt x="1311" y="11193"/>
                  </a:cubicBezTo>
                  <a:cubicBezTo>
                    <a:pt x="1290" y="11270"/>
                    <a:pt x="1238" y="11334"/>
                    <a:pt x="1170" y="11373"/>
                  </a:cubicBezTo>
                  <a:cubicBezTo>
                    <a:pt x="1125" y="11399"/>
                    <a:pt x="1073" y="11412"/>
                    <a:pt x="1022" y="11412"/>
                  </a:cubicBezTo>
                  <a:cubicBezTo>
                    <a:pt x="988" y="11412"/>
                    <a:pt x="954" y="11406"/>
                    <a:pt x="921" y="11394"/>
                  </a:cubicBezTo>
                  <a:cubicBezTo>
                    <a:pt x="855" y="11371"/>
                    <a:pt x="797" y="11322"/>
                    <a:pt x="763" y="11259"/>
                  </a:cubicBezTo>
                  <a:cubicBezTo>
                    <a:pt x="491" y="10773"/>
                    <a:pt x="442" y="10189"/>
                    <a:pt x="634" y="9664"/>
                  </a:cubicBezTo>
                  <a:cubicBezTo>
                    <a:pt x="827" y="9137"/>
                    <a:pt x="1236" y="8721"/>
                    <a:pt x="1759" y="8524"/>
                  </a:cubicBezTo>
                  <a:cubicBezTo>
                    <a:pt x="2121" y="8387"/>
                    <a:pt x="2401" y="8100"/>
                    <a:pt x="2536" y="7741"/>
                  </a:cubicBezTo>
                  <a:cubicBezTo>
                    <a:pt x="2667" y="7379"/>
                    <a:pt x="2635" y="6976"/>
                    <a:pt x="2446" y="6640"/>
                  </a:cubicBezTo>
                  <a:cubicBezTo>
                    <a:pt x="2189" y="6181"/>
                    <a:pt x="2134" y="5637"/>
                    <a:pt x="2286" y="5140"/>
                  </a:cubicBezTo>
                  <a:close/>
                  <a:moveTo>
                    <a:pt x="5537" y="6323"/>
                  </a:moveTo>
                  <a:lnTo>
                    <a:pt x="6252" y="6584"/>
                  </a:lnTo>
                  <a:cubicBezTo>
                    <a:pt x="6094" y="6715"/>
                    <a:pt x="5909" y="6820"/>
                    <a:pt x="5712" y="6895"/>
                  </a:cubicBezTo>
                  <a:cubicBezTo>
                    <a:pt x="5353" y="7030"/>
                    <a:pt x="5070" y="7316"/>
                    <a:pt x="4937" y="7678"/>
                  </a:cubicBezTo>
                  <a:cubicBezTo>
                    <a:pt x="4806" y="8040"/>
                    <a:pt x="4839" y="8441"/>
                    <a:pt x="5025" y="8779"/>
                  </a:cubicBezTo>
                  <a:cubicBezTo>
                    <a:pt x="5299" y="9265"/>
                    <a:pt x="5346" y="9850"/>
                    <a:pt x="5153" y="10375"/>
                  </a:cubicBezTo>
                  <a:cubicBezTo>
                    <a:pt x="4961" y="10902"/>
                    <a:pt x="4552" y="11317"/>
                    <a:pt x="4029" y="11514"/>
                  </a:cubicBezTo>
                  <a:cubicBezTo>
                    <a:pt x="3994" y="11527"/>
                    <a:pt x="3956" y="11534"/>
                    <a:pt x="3918" y="11534"/>
                  </a:cubicBezTo>
                  <a:cubicBezTo>
                    <a:pt x="3885" y="11534"/>
                    <a:pt x="3852" y="11528"/>
                    <a:pt x="3821" y="11516"/>
                  </a:cubicBezTo>
                  <a:cubicBezTo>
                    <a:pt x="3738" y="11489"/>
                    <a:pt x="3673" y="11424"/>
                    <a:pt x="3643" y="11343"/>
                  </a:cubicBezTo>
                  <a:cubicBezTo>
                    <a:pt x="3583" y="11189"/>
                    <a:pt x="3663" y="11017"/>
                    <a:pt x="3817" y="10957"/>
                  </a:cubicBezTo>
                  <a:cubicBezTo>
                    <a:pt x="4179" y="10820"/>
                    <a:pt x="4459" y="10536"/>
                    <a:pt x="4594" y="10174"/>
                  </a:cubicBezTo>
                  <a:cubicBezTo>
                    <a:pt x="4725" y="9812"/>
                    <a:pt x="4693" y="9411"/>
                    <a:pt x="4507" y="9073"/>
                  </a:cubicBezTo>
                  <a:cubicBezTo>
                    <a:pt x="4232" y="8587"/>
                    <a:pt x="4185" y="8002"/>
                    <a:pt x="4378" y="7477"/>
                  </a:cubicBezTo>
                  <a:cubicBezTo>
                    <a:pt x="4571" y="6952"/>
                    <a:pt x="4980" y="6535"/>
                    <a:pt x="5502" y="6338"/>
                  </a:cubicBezTo>
                  <a:cubicBezTo>
                    <a:pt x="5513" y="6331"/>
                    <a:pt x="5526" y="6327"/>
                    <a:pt x="5537" y="6323"/>
                  </a:cubicBezTo>
                  <a:close/>
                  <a:moveTo>
                    <a:pt x="8486" y="7398"/>
                  </a:moveTo>
                  <a:lnTo>
                    <a:pt x="9049" y="7603"/>
                  </a:lnTo>
                  <a:cubicBezTo>
                    <a:pt x="8846" y="8079"/>
                    <a:pt x="8454" y="8456"/>
                    <a:pt x="7961" y="8644"/>
                  </a:cubicBezTo>
                  <a:cubicBezTo>
                    <a:pt x="7601" y="8781"/>
                    <a:pt x="7319" y="9068"/>
                    <a:pt x="7186" y="9428"/>
                  </a:cubicBezTo>
                  <a:cubicBezTo>
                    <a:pt x="7055" y="9790"/>
                    <a:pt x="7087" y="10193"/>
                    <a:pt x="7274" y="10529"/>
                  </a:cubicBezTo>
                  <a:cubicBezTo>
                    <a:pt x="7548" y="11017"/>
                    <a:pt x="7595" y="11600"/>
                    <a:pt x="7402" y="12125"/>
                  </a:cubicBezTo>
                  <a:cubicBezTo>
                    <a:pt x="7209" y="12652"/>
                    <a:pt x="6800" y="13067"/>
                    <a:pt x="6278" y="13266"/>
                  </a:cubicBezTo>
                  <a:cubicBezTo>
                    <a:pt x="6243" y="13279"/>
                    <a:pt x="6207" y="13285"/>
                    <a:pt x="6170" y="13285"/>
                  </a:cubicBezTo>
                  <a:cubicBezTo>
                    <a:pt x="6136" y="13285"/>
                    <a:pt x="6103" y="13280"/>
                    <a:pt x="6070" y="13268"/>
                  </a:cubicBezTo>
                  <a:cubicBezTo>
                    <a:pt x="5986" y="13238"/>
                    <a:pt x="5922" y="13174"/>
                    <a:pt x="5892" y="13095"/>
                  </a:cubicBezTo>
                  <a:cubicBezTo>
                    <a:pt x="5832" y="12939"/>
                    <a:pt x="5912" y="12767"/>
                    <a:pt x="6066" y="12709"/>
                  </a:cubicBezTo>
                  <a:cubicBezTo>
                    <a:pt x="6428" y="12572"/>
                    <a:pt x="6708" y="12285"/>
                    <a:pt x="6843" y="11923"/>
                  </a:cubicBezTo>
                  <a:cubicBezTo>
                    <a:pt x="6974" y="11564"/>
                    <a:pt x="6942" y="11161"/>
                    <a:pt x="6755" y="10825"/>
                  </a:cubicBezTo>
                  <a:cubicBezTo>
                    <a:pt x="6481" y="10336"/>
                    <a:pt x="6434" y="9754"/>
                    <a:pt x="6627" y="9229"/>
                  </a:cubicBezTo>
                  <a:cubicBezTo>
                    <a:pt x="6820" y="8700"/>
                    <a:pt x="7229" y="8287"/>
                    <a:pt x="7751" y="8088"/>
                  </a:cubicBezTo>
                  <a:cubicBezTo>
                    <a:pt x="8079" y="7965"/>
                    <a:pt x="8342" y="7713"/>
                    <a:pt x="8486" y="7398"/>
                  </a:cubicBezTo>
                  <a:close/>
                  <a:moveTo>
                    <a:pt x="5994" y="0"/>
                  </a:moveTo>
                  <a:cubicBezTo>
                    <a:pt x="3991" y="0"/>
                    <a:pt x="2052" y="962"/>
                    <a:pt x="859" y="2671"/>
                  </a:cubicBezTo>
                  <a:cubicBezTo>
                    <a:pt x="600" y="3044"/>
                    <a:pt x="527" y="3506"/>
                    <a:pt x="664" y="3943"/>
                  </a:cubicBezTo>
                  <a:cubicBezTo>
                    <a:pt x="801" y="4378"/>
                    <a:pt x="1125" y="4716"/>
                    <a:pt x="1553" y="4873"/>
                  </a:cubicBezTo>
                  <a:lnTo>
                    <a:pt x="1883" y="4993"/>
                  </a:lnTo>
                  <a:cubicBezTo>
                    <a:pt x="1686" y="5610"/>
                    <a:pt x="1754" y="6280"/>
                    <a:pt x="2071" y="6845"/>
                  </a:cubicBezTo>
                  <a:cubicBezTo>
                    <a:pt x="2200" y="7072"/>
                    <a:pt x="2221" y="7346"/>
                    <a:pt x="2134" y="7593"/>
                  </a:cubicBezTo>
                  <a:cubicBezTo>
                    <a:pt x="2046" y="7839"/>
                    <a:pt x="1853" y="8032"/>
                    <a:pt x="1607" y="8124"/>
                  </a:cubicBezTo>
                  <a:cubicBezTo>
                    <a:pt x="966" y="8366"/>
                    <a:pt x="465" y="8874"/>
                    <a:pt x="234" y="9516"/>
                  </a:cubicBezTo>
                  <a:cubicBezTo>
                    <a:pt x="0" y="10159"/>
                    <a:pt x="56" y="10870"/>
                    <a:pt x="390" y="11465"/>
                  </a:cubicBezTo>
                  <a:cubicBezTo>
                    <a:pt x="476" y="11615"/>
                    <a:pt x="611" y="11733"/>
                    <a:pt x="774" y="11793"/>
                  </a:cubicBezTo>
                  <a:cubicBezTo>
                    <a:pt x="853" y="11823"/>
                    <a:pt x="936" y="11836"/>
                    <a:pt x="1022" y="11836"/>
                  </a:cubicBezTo>
                  <a:cubicBezTo>
                    <a:pt x="1146" y="11836"/>
                    <a:pt x="1266" y="11803"/>
                    <a:pt x="1375" y="11741"/>
                  </a:cubicBezTo>
                  <a:cubicBezTo>
                    <a:pt x="1545" y="11647"/>
                    <a:pt x="1664" y="11493"/>
                    <a:pt x="1718" y="11304"/>
                  </a:cubicBezTo>
                  <a:cubicBezTo>
                    <a:pt x="1772" y="11120"/>
                    <a:pt x="1748" y="10925"/>
                    <a:pt x="1654" y="10756"/>
                  </a:cubicBezTo>
                  <a:cubicBezTo>
                    <a:pt x="1525" y="10529"/>
                    <a:pt x="1504" y="10255"/>
                    <a:pt x="1592" y="10009"/>
                  </a:cubicBezTo>
                  <a:cubicBezTo>
                    <a:pt x="1682" y="9764"/>
                    <a:pt x="1874" y="9572"/>
                    <a:pt x="2121" y="9477"/>
                  </a:cubicBezTo>
                  <a:cubicBezTo>
                    <a:pt x="2759" y="9235"/>
                    <a:pt x="3260" y="8728"/>
                    <a:pt x="3494" y="8085"/>
                  </a:cubicBezTo>
                  <a:cubicBezTo>
                    <a:pt x="3727" y="7443"/>
                    <a:pt x="3669" y="6734"/>
                    <a:pt x="3335" y="6136"/>
                  </a:cubicBezTo>
                  <a:cubicBezTo>
                    <a:pt x="3224" y="5937"/>
                    <a:pt x="3194" y="5704"/>
                    <a:pt x="3245" y="5485"/>
                  </a:cubicBezTo>
                  <a:lnTo>
                    <a:pt x="3245" y="5485"/>
                  </a:lnTo>
                  <a:lnTo>
                    <a:pt x="4978" y="6115"/>
                  </a:lnTo>
                  <a:cubicBezTo>
                    <a:pt x="4517" y="6387"/>
                    <a:pt x="4160" y="6813"/>
                    <a:pt x="3975" y="7325"/>
                  </a:cubicBezTo>
                  <a:cubicBezTo>
                    <a:pt x="3742" y="7968"/>
                    <a:pt x="3800" y="8676"/>
                    <a:pt x="4134" y="9274"/>
                  </a:cubicBezTo>
                  <a:cubicBezTo>
                    <a:pt x="4262" y="9501"/>
                    <a:pt x="4284" y="9773"/>
                    <a:pt x="4196" y="10019"/>
                  </a:cubicBezTo>
                  <a:cubicBezTo>
                    <a:pt x="4106" y="10266"/>
                    <a:pt x="3913" y="10458"/>
                    <a:pt x="3667" y="10553"/>
                  </a:cubicBezTo>
                  <a:cubicBezTo>
                    <a:pt x="3294" y="10694"/>
                    <a:pt x="3106" y="11112"/>
                    <a:pt x="3247" y="11484"/>
                  </a:cubicBezTo>
                  <a:cubicBezTo>
                    <a:pt x="3322" y="11683"/>
                    <a:pt x="3476" y="11836"/>
                    <a:pt x="3676" y="11908"/>
                  </a:cubicBezTo>
                  <a:cubicBezTo>
                    <a:pt x="3755" y="11936"/>
                    <a:pt x="3838" y="11951"/>
                    <a:pt x="3922" y="11951"/>
                  </a:cubicBezTo>
                  <a:cubicBezTo>
                    <a:pt x="4008" y="11951"/>
                    <a:pt x="4095" y="11934"/>
                    <a:pt x="4179" y="11906"/>
                  </a:cubicBezTo>
                  <a:cubicBezTo>
                    <a:pt x="4819" y="11664"/>
                    <a:pt x="5320" y="11157"/>
                    <a:pt x="5552" y="10514"/>
                  </a:cubicBezTo>
                  <a:cubicBezTo>
                    <a:pt x="5785" y="9872"/>
                    <a:pt x="5729" y="9161"/>
                    <a:pt x="5393" y="8563"/>
                  </a:cubicBezTo>
                  <a:cubicBezTo>
                    <a:pt x="5267" y="8336"/>
                    <a:pt x="5243" y="8064"/>
                    <a:pt x="5333" y="7818"/>
                  </a:cubicBezTo>
                  <a:cubicBezTo>
                    <a:pt x="5421" y="7571"/>
                    <a:pt x="5614" y="7379"/>
                    <a:pt x="5860" y="7284"/>
                  </a:cubicBezTo>
                  <a:cubicBezTo>
                    <a:pt x="6177" y="7164"/>
                    <a:pt x="6462" y="6976"/>
                    <a:pt x="6702" y="6738"/>
                  </a:cubicBezTo>
                  <a:lnTo>
                    <a:pt x="8085" y="7242"/>
                  </a:lnTo>
                  <a:cubicBezTo>
                    <a:pt x="7987" y="7443"/>
                    <a:pt x="7811" y="7601"/>
                    <a:pt x="7597" y="7681"/>
                  </a:cubicBezTo>
                  <a:cubicBezTo>
                    <a:pt x="6959" y="7923"/>
                    <a:pt x="6458" y="8430"/>
                    <a:pt x="6224" y="9073"/>
                  </a:cubicBezTo>
                  <a:cubicBezTo>
                    <a:pt x="5991" y="9715"/>
                    <a:pt x="6049" y="10424"/>
                    <a:pt x="6383" y="11022"/>
                  </a:cubicBezTo>
                  <a:cubicBezTo>
                    <a:pt x="6511" y="11249"/>
                    <a:pt x="6533" y="11523"/>
                    <a:pt x="6445" y="11769"/>
                  </a:cubicBezTo>
                  <a:cubicBezTo>
                    <a:pt x="6355" y="12015"/>
                    <a:pt x="6162" y="12208"/>
                    <a:pt x="5916" y="12302"/>
                  </a:cubicBezTo>
                  <a:cubicBezTo>
                    <a:pt x="5543" y="12444"/>
                    <a:pt x="5355" y="12861"/>
                    <a:pt x="5496" y="13234"/>
                  </a:cubicBezTo>
                  <a:cubicBezTo>
                    <a:pt x="5571" y="13431"/>
                    <a:pt x="5725" y="13583"/>
                    <a:pt x="5924" y="13656"/>
                  </a:cubicBezTo>
                  <a:cubicBezTo>
                    <a:pt x="6004" y="13686"/>
                    <a:pt x="6087" y="13699"/>
                    <a:pt x="6171" y="13699"/>
                  </a:cubicBezTo>
                  <a:cubicBezTo>
                    <a:pt x="6256" y="13699"/>
                    <a:pt x="6344" y="13684"/>
                    <a:pt x="6428" y="13654"/>
                  </a:cubicBezTo>
                  <a:cubicBezTo>
                    <a:pt x="7068" y="13412"/>
                    <a:pt x="7569" y="12904"/>
                    <a:pt x="7801" y="12262"/>
                  </a:cubicBezTo>
                  <a:cubicBezTo>
                    <a:pt x="8034" y="11619"/>
                    <a:pt x="7978" y="10910"/>
                    <a:pt x="7642" y="10313"/>
                  </a:cubicBezTo>
                  <a:cubicBezTo>
                    <a:pt x="7516" y="10086"/>
                    <a:pt x="7492" y="9812"/>
                    <a:pt x="7582" y="9565"/>
                  </a:cubicBezTo>
                  <a:cubicBezTo>
                    <a:pt x="7670" y="9319"/>
                    <a:pt x="7863" y="9126"/>
                    <a:pt x="8109" y="9032"/>
                  </a:cubicBezTo>
                  <a:cubicBezTo>
                    <a:pt x="8717" y="8803"/>
                    <a:pt x="9199" y="8334"/>
                    <a:pt x="9445" y="7734"/>
                  </a:cubicBezTo>
                  <a:lnTo>
                    <a:pt x="10274" y="8036"/>
                  </a:lnTo>
                  <a:cubicBezTo>
                    <a:pt x="10439" y="8096"/>
                    <a:pt x="10606" y="8126"/>
                    <a:pt x="10775" y="8126"/>
                  </a:cubicBezTo>
                  <a:cubicBezTo>
                    <a:pt x="11050" y="8126"/>
                    <a:pt x="11317" y="8047"/>
                    <a:pt x="11555" y="7897"/>
                  </a:cubicBezTo>
                  <a:cubicBezTo>
                    <a:pt x="11938" y="7655"/>
                    <a:pt x="12180" y="7252"/>
                    <a:pt x="12221" y="6800"/>
                  </a:cubicBezTo>
                  <a:cubicBezTo>
                    <a:pt x="12476" y="3993"/>
                    <a:pt x="10790" y="1347"/>
                    <a:pt x="8130" y="377"/>
                  </a:cubicBezTo>
                  <a:cubicBezTo>
                    <a:pt x="7431" y="123"/>
                    <a:pt x="6708" y="0"/>
                    <a:pt x="599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grpSp>
        <p:nvGrpSpPr>
          <p:cNvPr id="163" name="Google Shape;9113;p67">
            <a:extLst>
              <a:ext uri="{FF2B5EF4-FFF2-40B4-BE49-F238E27FC236}">
                <a16:creationId xmlns:a16="http://schemas.microsoft.com/office/drawing/2014/main" id="{4BC3E659-2C4D-0FA4-51F6-09B43071C7B5}"/>
              </a:ext>
            </a:extLst>
          </p:cNvPr>
          <p:cNvGrpSpPr/>
          <p:nvPr/>
        </p:nvGrpSpPr>
        <p:grpSpPr>
          <a:xfrm>
            <a:off x="484348" y="5492103"/>
            <a:ext cx="1264701" cy="1135538"/>
            <a:chOff x="3215366" y="3406618"/>
            <a:chExt cx="383514" cy="362741"/>
          </a:xfrm>
        </p:grpSpPr>
        <p:sp>
          <p:nvSpPr>
            <p:cNvPr id="164" name="Google Shape;9114;p67">
              <a:extLst>
                <a:ext uri="{FF2B5EF4-FFF2-40B4-BE49-F238E27FC236}">
                  <a16:creationId xmlns:a16="http://schemas.microsoft.com/office/drawing/2014/main" id="{E305A2A6-6623-8B67-E612-766B6B39BBC6}"/>
                </a:ext>
              </a:extLst>
            </p:cNvPr>
            <p:cNvSpPr/>
            <p:nvPr/>
          </p:nvSpPr>
          <p:spPr>
            <a:xfrm>
              <a:off x="3259075" y="3436612"/>
              <a:ext cx="339018" cy="327310"/>
            </a:xfrm>
            <a:custGeom>
              <a:avLst/>
              <a:gdLst/>
              <a:ahLst/>
              <a:cxnLst/>
              <a:rect l="l" t="t" r="r" b="b"/>
              <a:pathLst>
                <a:path w="10975" h="10596" extrusionOk="0">
                  <a:moveTo>
                    <a:pt x="5659" y="0"/>
                  </a:moveTo>
                  <a:cubicBezTo>
                    <a:pt x="2580" y="0"/>
                    <a:pt x="0" y="8592"/>
                    <a:pt x="4337" y="9293"/>
                  </a:cubicBezTo>
                  <a:lnTo>
                    <a:pt x="4376" y="9272"/>
                  </a:lnTo>
                  <a:cubicBezTo>
                    <a:pt x="4503" y="9203"/>
                    <a:pt x="4643" y="9169"/>
                    <a:pt x="4782" y="9169"/>
                  </a:cubicBezTo>
                  <a:cubicBezTo>
                    <a:pt x="4920" y="9169"/>
                    <a:pt x="5057" y="9203"/>
                    <a:pt x="5183" y="9270"/>
                  </a:cubicBezTo>
                  <a:lnTo>
                    <a:pt x="7514" y="10494"/>
                  </a:lnTo>
                  <a:cubicBezTo>
                    <a:pt x="7646" y="10564"/>
                    <a:pt x="7783" y="10596"/>
                    <a:pt x="7917" y="10596"/>
                  </a:cubicBezTo>
                  <a:cubicBezTo>
                    <a:pt x="8422" y="10596"/>
                    <a:pt x="8868" y="10140"/>
                    <a:pt x="8771" y="9580"/>
                  </a:cubicBezTo>
                  <a:lnTo>
                    <a:pt x="8327" y="6985"/>
                  </a:lnTo>
                  <a:cubicBezTo>
                    <a:pt x="8279" y="6702"/>
                    <a:pt x="8373" y="6415"/>
                    <a:pt x="8576" y="6218"/>
                  </a:cubicBezTo>
                  <a:lnTo>
                    <a:pt x="10460" y="4381"/>
                  </a:lnTo>
                  <a:cubicBezTo>
                    <a:pt x="10975" y="3878"/>
                    <a:pt x="10690" y="3005"/>
                    <a:pt x="9980" y="2902"/>
                  </a:cubicBezTo>
                  <a:lnTo>
                    <a:pt x="7374" y="2525"/>
                  </a:lnTo>
                  <a:cubicBezTo>
                    <a:pt x="7093" y="2483"/>
                    <a:pt x="6848" y="2307"/>
                    <a:pt x="6721" y="2050"/>
                  </a:cubicBezTo>
                  <a:lnTo>
                    <a:pt x="5709" y="1"/>
                  </a:lnTo>
                  <a:cubicBezTo>
                    <a:pt x="5693" y="1"/>
                    <a:pt x="5676" y="0"/>
                    <a:pt x="5659"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5" name="Google Shape;9115;p67">
              <a:extLst>
                <a:ext uri="{FF2B5EF4-FFF2-40B4-BE49-F238E27FC236}">
                  <a16:creationId xmlns:a16="http://schemas.microsoft.com/office/drawing/2014/main" id="{F769974B-287E-5BE4-3640-676D8875F90C}"/>
                </a:ext>
              </a:extLst>
            </p:cNvPr>
            <p:cNvSpPr/>
            <p:nvPr/>
          </p:nvSpPr>
          <p:spPr>
            <a:xfrm>
              <a:off x="3215366" y="3412117"/>
              <a:ext cx="220091" cy="351806"/>
            </a:xfrm>
            <a:custGeom>
              <a:avLst/>
              <a:gdLst/>
              <a:ahLst/>
              <a:cxnLst/>
              <a:rect l="l" t="t" r="r" b="b"/>
              <a:pathLst>
                <a:path w="7125" h="11389" extrusionOk="0">
                  <a:moveTo>
                    <a:pt x="6195" y="0"/>
                  </a:moveTo>
                  <a:cubicBezTo>
                    <a:pt x="5885" y="0"/>
                    <a:pt x="5576" y="161"/>
                    <a:pt x="5417" y="482"/>
                  </a:cubicBezTo>
                  <a:lnTo>
                    <a:pt x="4252" y="2843"/>
                  </a:lnTo>
                  <a:cubicBezTo>
                    <a:pt x="4126" y="3100"/>
                    <a:pt x="3883" y="3276"/>
                    <a:pt x="3600" y="3318"/>
                  </a:cubicBezTo>
                  <a:lnTo>
                    <a:pt x="996" y="3695"/>
                  </a:lnTo>
                  <a:cubicBezTo>
                    <a:pt x="286" y="3798"/>
                    <a:pt x="1" y="4673"/>
                    <a:pt x="515" y="5174"/>
                  </a:cubicBezTo>
                  <a:lnTo>
                    <a:pt x="2400" y="7011"/>
                  </a:lnTo>
                  <a:cubicBezTo>
                    <a:pt x="2603" y="7208"/>
                    <a:pt x="2699" y="7495"/>
                    <a:pt x="2649" y="7778"/>
                  </a:cubicBezTo>
                  <a:lnTo>
                    <a:pt x="2203" y="10373"/>
                  </a:lnTo>
                  <a:cubicBezTo>
                    <a:pt x="2106" y="10933"/>
                    <a:pt x="2552" y="11389"/>
                    <a:pt x="3058" y="11389"/>
                  </a:cubicBezTo>
                  <a:cubicBezTo>
                    <a:pt x="3191" y="11389"/>
                    <a:pt x="3329" y="11357"/>
                    <a:pt x="3462" y="11287"/>
                  </a:cubicBezTo>
                  <a:lnTo>
                    <a:pt x="5752" y="10082"/>
                  </a:lnTo>
                  <a:cubicBezTo>
                    <a:pt x="4828" y="9010"/>
                    <a:pt x="4268" y="7585"/>
                    <a:pt x="4268" y="6020"/>
                  </a:cubicBezTo>
                  <a:cubicBezTo>
                    <a:pt x="4268" y="3787"/>
                    <a:pt x="5417" y="1835"/>
                    <a:pt x="7124" y="792"/>
                  </a:cubicBezTo>
                  <a:lnTo>
                    <a:pt x="6973" y="482"/>
                  </a:lnTo>
                  <a:cubicBezTo>
                    <a:pt x="6813" y="161"/>
                    <a:pt x="6504" y="0"/>
                    <a:pt x="6195"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6" name="Google Shape;9116;p67">
              <a:extLst>
                <a:ext uri="{FF2B5EF4-FFF2-40B4-BE49-F238E27FC236}">
                  <a16:creationId xmlns:a16="http://schemas.microsoft.com/office/drawing/2014/main" id="{7C8EF172-F38F-5656-BBF2-ABB19F61A550}"/>
                </a:ext>
              </a:extLst>
            </p:cNvPr>
            <p:cNvSpPr/>
            <p:nvPr/>
          </p:nvSpPr>
          <p:spPr>
            <a:xfrm>
              <a:off x="3388844" y="3582413"/>
              <a:ext cx="35956" cy="33392"/>
            </a:xfrm>
            <a:custGeom>
              <a:avLst/>
              <a:gdLst/>
              <a:ahLst/>
              <a:cxnLst/>
              <a:rect l="l" t="t" r="r" b="b"/>
              <a:pathLst>
                <a:path w="1164" h="1081" extrusionOk="0">
                  <a:moveTo>
                    <a:pt x="581" y="0"/>
                  </a:moveTo>
                  <a:cubicBezTo>
                    <a:pt x="320" y="0"/>
                    <a:pt x="91" y="188"/>
                    <a:pt x="48" y="453"/>
                  </a:cubicBezTo>
                  <a:cubicBezTo>
                    <a:pt x="0" y="748"/>
                    <a:pt x="201" y="1025"/>
                    <a:pt x="496" y="1073"/>
                  </a:cubicBezTo>
                  <a:cubicBezTo>
                    <a:pt x="526" y="1078"/>
                    <a:pt x="555" y="1080"/>
                    <a:pt x="584" y="1080"/>
                  </a:cubicBezTo>
                  <a:cubicBezTo>
                    <a:pt x="844" y="1080"/>
                    <a:pt x="1073" y="892"/>
                    <a:pt x="1116" y="627"/>
                  </a:cubicBezTo>
                  <a:cubicBezTo>
                    <a:pt x="1164" y="333"/>
                    <a:pt x="963" y="55"/>
                    <a:pt x="668" y="7"/>
                  </a:cubicBezTo>
                  <a:cubicBezTo>
                    <a:pt x="639" y="2"/>
                    <a:pt x="610" y="0"/>
                    <a:pt x="581"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7" name="Google Shape;9117;p67">
              <a:extLst>
                <a:ext uri="{FF2B5EF4-FFF2-40B4-BE49-F238E27FC236}">
                  <a16:creationId xmlns:a16="http://schemas.microsoft.com/office/drawing/2014/main" id="{61709BC3-E5D1-99B0-1766-9F73E5C416EF}"/>
                </a:ext>
              </a:extLst>
            </p:cNvPr>
            <p:cNvSpPr/>
            <p:nvPr/>
          </p:nvSpPr>
          <p:spPr>
            <a:xfrm>
              <a:off x="3216153" y="3406618"/>
              <a:ext cx="294505" cy="276342"/>
            </a:xfrm>
            <a:custGeom>
              <a:avLst/>
              <a:gdLst/>
              <a:ahLst/>
              <a:cxnLst/>
              <a:rect l="l" t="t" r="r" b="b"/>
              <a:pathLst>
                <a:path w="9534" h="8946" extrusionOk="0">
                  <a:moveTo>
                    <a:pt x="6192" y="0"/>
                  </a:moveTo>
                  <a:cubicBezTo>
                    <a:pt x="5792" y="0"/>
                    <a:pt x="5433" y="224"/>
                    <a:pt x="5255" y="584"/>
                  </a:cubicBezTo>
                  <a:lnTo>
                    <a:pt x="4090" y="2945"/>
                  </a:lnTo>
                  <a:cubicBezTo>
                    <a:pt x="3990" y="3148"/>
                    <a:pt x="3797" y="3289"/>
                    <a:pt x="3573" y="3320"/>
                  </a:cubicBezTo>
                  <a:lnTo>
                    <a:pt x="969" y="3699"/>
                  </a:lnTo>
                  <a:cubicBezTo>
                    <a:pt x="573" y="3756"/>
                    <a:pt x="249" y="4028"/>
                    <a:pt x="125" y="4411"/>
                  </a:cubicBezTo>
                  <a:cubicBezTo>
                    <a:pt x="1" y="4793"/>
                    <a:pt x="104" y="5203"/>
                    <a:pt x="391" y="5486"/>
                  </a:cubicBezTo>
                  <a:lnTo>
                    <a:pt x="2276" y="7323"/>
                  </a:lnTo>
                  <a:cubicBezTo>
                    <a:pt x="2433" y="7476"/>
                    <a:pt x="2507" y="7702"/>
                    <a:pt x="2469" y="7925"/>
                  </a:cubicBezTo>
                  <a:lnTo>
                    <a:pt x="2331" y="8735"/>
                  </a:lnTo>
                  <a:cubicBezTo>
                    <a:pt x="2312" y="8846"/>
                    <a:pt x="2394" y="8945"/>
                    <a:pt x="2507" y="8945"/>
                  </a:cubicBezTo>
                  <a:cubicBezTo>
                    <a:pt x="2593" y="8945"/>
                    <a:pt x="2670" y="8884"/>
                    <a:pt x="2683" y="8798"/>
                  </a:cubicBezTo>
                  <a:lnTo>
                    <a:pt x="2823" y="7987"/>
                  </a:lnTo>
                  <a:cubicBezTo>
                    <a:pt x="2880" y="7648"/>
                    <a:pt x="2767" y="7300"/>
                    <a:pt x="2521" y="7061"/>
                  </a:cubicBezTo>
                  <a:lnTo>
                    <a:pt x="636" y="5224"/>
                  </a:lnTo>
                  <a:cubicBezTo>
                    <a:pt x="230" y="4828"/>
                    <a:pt x="450" y="4133"/>
                    <a:pt x="1017" y="4053"/>
                  </a:cubicBezTo>
                  <a:lnTo>
                    <a:pt x="3621" y="3674"/>
                  </a:lnTo>
                  <a:cubicBezTo>
                    <a:pt x="3961" y="3624"/>
                    <a:pt x="4258" y="3412"/>
                    <a:pt x="4409" y="3102"/>
                  </a:cubicBezTo>
                  <a:lnTo>
                    <a:pt x="5572" y="743"/>
                  </a:lnTo>
                  <a:cubicBezTo>
                    <a:pt x="5700" y="486"/>
                    <a:pt x="5945" y="358"/>
                    <a:pt x="6190" y="358"/>
                  </a:cubicBezTo>
                  <a:cubicBezTo>
                    <a:pt x="6435" y="358"/>
                    <a:pt x="6680" y="486"/>
                    <a:pt x="6807" y="743"/>
                  </a:cubicBezTo>
                  <a:lnTo>
                    <a:pt x="7972" y="3102"/>
                  </a:lnTo>
                  <a:cubicBezTo>
                    <a:pt x="8125" y="3412"/>
                    <a:pt x="8420" y="3626"/>
                    <a:pt x="8758" y="3674"/>
                  </a:cubicBezTo>
                  <a:lnTo>
                    <a:pt x="9317" y="3756"/>
                  </a:lnTo>
                  <a:cubicBezTo>
                    <a:pt x="9325" y="3757"/>
                    <a:pt x="9334" y="3758"/>
                    <a:pt x="9342" y="3758"/>
                  </a:cubicBezTo>
                  <a:cubicBezTo>
                    <a:pt x="9429" y="3758"/>
                    <a:pt x="9506" y="3694"/>
                    <a:pt x="9520" y="3605"/>
                  </a:cubicBezTo>
                  <a:cubicBezTo>
                    <a:pt x="9533" y="3507"/>
                    <a:pt x="9466" y="3416"/>
                    <a:pt x="9369" y="3402"/>
                  </a:cubicBezTo>
                  <a:lnTo>
                    <a:pt x="8812" y="3320"/>
                  </a:lnTo>
                  <a:cubicBezTo>
                    <a:pt x="8586" y="3287"/>
                    <a:pt x="8395" y="3148"/>
                    <a:pt x="8295" y="2945"/>
                  </a:cubicBezTo>
                  <a:lnTo>
                    <a:pt x="7130" y="584"/>
                  </a:lnTo>
                  <a:cubicBezTo>
                    <a:pt x="6954" y="226"/>
                    <a:pt x="6592" y="0"/>
                    <a:pt x="619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8" name="Google Shape;9118;p67">
              <a:extLst>
                <a:ext uri="{FF2B5EF4-FFF2-40B4-BE49-F238E27FC236}">
                  <a16:creationId xmlns:a16="http://schemas.microsoft.com/office/drawing/2014/main" id="{FF49778E-5937-F6A7-6B85-AD23B94BB87C}"/>
                </a:ext>
              </a:extLst>
            </p:cNvPr>
            <p:cNvSpPr/>
            <p:nvPr/>
          </p:nvSpPr>
          <p:spPr>
            <a:xfrm>
              <a:off x="3276666" y="3515258"/>
              <a:ext cx="322214" cy="254101"/>
            </a:xfrm>
            <a:custGeom>
              <a:avLst/>
              <a:gdLst/>
              <a:ahLst/>
              <a:cxnLst/>
              <a:rect l="l" t="t" r="r" b="b"/>
              <a:pathLst>
                <a:path w="10431" h="8226" extrusionOk="0">
                  <a:moveTo>
                    <a:pt x="8222" y="0"/>
                  </a:moveTo>
                  <a:cubicBezTo>
                    <a:pt x="8135" y="0"/>
                    <a:pt x="8057" y="62"/>
                    <a:pt x="8045" y="153"/>
                  </a:cubicBezTo>
                  <a:cubicBezTo>
                    <a:pt x="8030" y="251"/>
                    <a:pt x="8096" y="342"/>
                    <a:pt x="8194" y="356"/>
                  </a:cubicBezTo>
                  <a:lnTo>
                    <a:pt x="9409" y="534"/>
                  </a:lnTo>
                  <a:cubicBezTo>
                    <a:pt x="9972" y="614"/>
                    <a:pt x="10201" y="1305"/>
                    <a:pt x="9790" y="1705"/>
                  </a:cubicBezTo>
                  <a:lnTo>
                    <a:pt x="7905" y="3542"/>
                  </a:lnTo>
                  <a:cubicBezTo>
                    <a:pt x="7658" y="3783"/>
                    <a:pt x="7547" y="4127"/>
                    <a:pt x="7603" y="4468"/>
                  </a:cubicBezTo>
                  <a:lnTo>
                    <a:pt x="8049" y="7062"/>
                  </a:lnTo>
                  <a:cubicBezTo>
                    <a:pt x="8124" y="7509"/>
                    <a:pt x="7771" y="7868"/>
                    <a:pt x="7372" y="7868"/>
                  </a:cubicBezTo>
                  <a:cubicBezTo>
                    <a:pt x="7266" y="7868"/>
                    <a:pt x="7157" y="7843"/>
                    <a:pt x="7052" y="7787"/>
                  </a:cubicBezTo>
                  <a:lnTo>
                    <a:pt x="4721" y="6563"/>
                  </a:lnTo>
                  <a:cubicBezTo>
                    <a:pt x="4570" y="6483"/>
                    <a:pt x="4403" y="6442"/>
                    <a:pt x="4235" y="6442"/>
                  </a:cubicBezTo>
                  <a:cubicBezTo>
                    <a:pt x="4068" y="6442"/>
                    <a:pt x="3900" y="6483"/>
                    <a:pt x="3749" y="6563"/>
                  </a:cubicBezTo>
                  <a:lnTo>
                    <a:pt x="1419" y="7787"/>
                  </a:lnTo>
                  <a:cubicBezTo>
                    <a:pt x="1313" y="7843"/>
                    <a:pt x="1204" y="7868"/>
                    <a:pt x="1098" y="7868"/>
                  </a:cubicBezTo>
                  <a:cubicBezTo>
                    <a:pt x="697" y="7868"/>
                    <a:pt x="345" y="7507"/>
                    <a:pt x="422" y="7062"/>
                  </a:cubicBezTo>
                  <a:lnTo>
                    <a:pt x="586" y="6106"/>
                  </a:lnTo>
                  <a:cubicBezTo>
                    <a:pt x="604" y="6008"/>
                    <a:pt x="539" y="5914"/>
                    <a:pt x="441" y="5897"/>
                  </a:cubicBezTo>
                  <a:cubicBezTo>
                    <a:pt x="431" y="5896"/>
                    <a:pt x="421" y="5895"/>
                    <a:pt x="412" y="5895"/>
                  </a:cubicBezTo>
                  <a:cubicBezTo>
                    <a:pt x="325" y="5895"/>
                    <a:pt x="248" y="5955"/>
                    <a:pt x="232" y="6044"/>
                  </a:cubicBezTo>
                  <a:lnTo>
                    <a:pt x="68" y="7001"/>
                  </a:lnTo>
                  <a:cubicBezTo>
                    <a:pt x="1" y="7395"/>
                    <a:pt x="158" y="7787"/>
                    <a:pt x="483" y="8025"/>
                  </a:cubicBezTo>
                  <a:cubicBezTo>
                    <a:pt x="666" y="8157"/>
                    <a:pt x="880" y="8224"/>
                    <a:pt x="1096" y="8224"/>
                  </a:cubicBezTo>
                  <a:cubicBezTo>
                    <a:pt x="1263" y="8224"/>
                    <a:pt x="1431" y="8184"/>
                    <a:pt x="1587" y="8103"/>
                  </a:cubicBezTo>
                  <a:lnTo>
                    <a:pt x="3916" y="6879"/>
                  </a:lnTo>
                  <a:cubicBezTo>
                    <a:pt x="4016" y="6826"/>
                    <a:pt x="4126" y="6800"/>
                    <a:pt x="4236" y="6800"/>
                  </a:cubicBezTo>
                  <a:cubicBezTo>
                    <a:pt x="4346" y="6800"/>
                    <a:pt x="4456" y="6826"/>
                    <a:pt x="4557" y="6879"/>
                  </a:cubicBezTo>
                  <a:lnTo>
                    <a:pt x="6887" y="8103"/>
                  </a:lnTo>
                  <a:cubicBezTo>
                    <a:pt x="7042" y="8184"/>
                    <a:pt x="7207" y="8226"/>
                    <a:pt x="7375" y="8226"/>
                  </a:cubicBezTo>
                  <a:cubicBezTo>
                    <a:pt x="8001" y="8226"/>
                    <a:pt x="8517" y="7657"/>
                    <a:pt x="8405" y="7001"/>
                  </a:cubicBezTo>
                  <a:lnTo>
                    <a:pt x="7961" y="4405"/>
                  </a:lnTo>
                  <a:cubicBezTo>
                    <a:pt x="7922" y="4183"/>
                    <a:pt x="7997" y="3955"/>
                    <a:pt x="8160" y="3796"/>
                  </a:cubicBezTo>
                  <a:lnTo>
                    <a:pt x="10040" y="1963"/>
                  </a:lnTo>
                  <a:cubicBezTo>
                    <a:pt x="10327" y="1684"/>
                    <a:pt x="10431" y="1272"/>
                    <a:pt x="10306" y="892"/>
                  </a:cubicBezTo>
                  <a:cubicBezTo>
                    <a:pt x="10182" y="509"/>
                    <a:pt x="9859" y="237"/>
                    <a:pt x="9463" y="180"/>
                  </a:cubicBezTo>
                  <a:lnTo>
                    <a:pt x="8248" y="2"/>
                  </a:lnTo>
                  <a:cubicBezTo>
                    <a:pt x="8239" y="1"/>
                    <a:pt x="8231" y="0"/>
                    <a:pt x="822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69" name="Google Shape;9119;p67">
              <a:extLst>
                <a:ext uri="{FF2B5EF4-FFF2-40B4-BE49-F238E27FC236}">
                  <a16:creationId xmlns:a16="http://schemas.microsoft.com/office/drawing/2014/main" id="{BE141481-0CAF-7166-7AB6-FE30086B2E30}"/>
                </a:ext>
              </a:extLst>
            </p:cNvPr>
            <p:cNvSpPr/>
            <p:nvPr/>
          </p:nvSpPr>
          <p:spPr>
            <a:xfrm>
              <a:off x="3401925" y="3426573"/>
              <a:ext cx="11090" cy="133568"/>
            </a:xfrm>
            <a:custGeom>
              <a:avLst/>
              <a:gdLst/>
              <a:ahLst/>
              <a:cxnLst/>
              <a:rect l="l" t="t" r="r" b="b"/>
              <a:pathLst>
                <a:path w="359" h="4324" extrusionOk="0">
                  <a:moveTo>
                    <a:pt x="178" y="1"/>
                  </a:moveTo>
                  <a:cubicBezTo>
                    <a:pt x="81" y="1"/>
                    <a:pt x="0" y="81"/>
                    <a:pt x="0" y="181"/>
                  </a:cubicBezTo>
                  <a:lnTo>
                    <a:pt x="0" y="4143"/>
                  </a:lnTo>
                  <a:cubicBezTo>
                    <a:pt x="0" y="4241"/>
                    <a:pt x="81" y="4323"/>
                    <a:pt x="178" y="4323"/>
                  </a:cubicBezTo>
                  <a:cubicBezTo>
                    <a:pt x="278" y="4323"/>
                    <a:pt x="358" y="4243"/>
                    <a:pt x="358" y="4143"/>
                  </a:cubicBezTo>
                  <a:lnTo>
                    <a:pt x="358" y="181"/>
                  </a:lnTo>
                  <a:cubicBezTo>
                    <a:pt x="358" y="81"/>
                    <a:pt x="278" y="1"/>
                    <a:pt x="178"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0" name="Google Shape;9120;p67">
              <a:extLst>
                <a:ext uri="{FF2B5EF4-FFF2-40B4-BE49-F238E27FC236}">
                  <a16:creationId xmlns:a16="http://schemas.microsoft.com/office/drawing/2014/main" id="{7F334BD3-2345-4A8D-F05F-27E2E9299BCE}"/>
                </a:ext>
              </a:extLst>
            </p:cNvPr>
            <p:cNvSpPr/>
            <p:nvPr/>
          </p:nvSpPr>
          <p:spPr>
            <a:xfrm>
              <a:off x="3245405" y="3544233"/>
              <a:ext cx="125568" cy="47787"/>
            </a:xfrm>
            <a:custGeom>
              <a:avLst/>
              <a:gdLst/>
              <a:ahLst/>
              <a:cxnLst/>
              <a:rect l="l" t="t" r="r" b="b"/>
              <a:pathLst>
                <a:path w="4065" h="1547" extrusionOk="0">
                  <a:moveTo>
                    <a:pt x="202" y="0"/>
                  </a:moveTo>
                  <a:cubicBezTo>
                    <a:pt x="126" y="0"/>
                    <a:pt x="54" y="48"/>
                    <a:pt x="31" y="124"/>
                  </a:cubicBezTo>
                  <a:cubicBezTo>
                    <a:pt x="1" y="218"/>
                    <a:pt x="52" y="319"/>
                    <a:pt x="146" y="348"/>
                  </a:cubicBezTo>
                  <a:lnTo>
                    <a:pt x="3808" y="1538"/>
                  </a:lnTo>
                  <a:cubicBezTo>
                    <a:pt x="3826" y="1544"/>
                    <a:pt x="3845" y="1547"/>
                    <a:pt x="3863" y="1547"/>
                  </a:cubicBezTo>
                  <a:cubicBezTo>
                    <a:pt x="3939" y="1547"/>
                    <a:pt x="4011" y="1497"/>
                    <a:pt x="4034" y="1423"/>
                  </a:cubicBezTo>
                  <a:cubicBezTo>
                    <a:pt x="4065" y="1329"/>
                    <a:pt x="4011" y="1226"/>
                    <a:pt x="3919" y="1197"/>
                  </a:cubicBezTo>
                  <a:lnTo>
                    <a:pt x="257" y="9"/>
                  </a:lnTo>
                  <a:cubicBezTo>
                    <a:pt x="239" y="3"/>
                    <a:pt x="220" y="0"/>
                    <a:pt x="20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1" name="Google Shape;9121;p67">
              <a:extLst>
                <a:ext uri="{FF2B5EF4-FFF2-40B4-BE49-F238E27FC236}">
                  <a16:creationId xmlns:a16="http://schemas.microsoft.com/office/drawing/2014/main" id="{4F65B4A6-312A-0169-68F7-902924620F47}"/>
                </a:ext>
              </a:extLst>
            </p:cNvPr>
            <p:cNvSpPr/>
            <p:nvPr/>
          </p:nvSpPr>
          <p:spPr>
            <a:xfrm>
              <a:off x="3305703" y="3630694"/>
              <a:ext cx="83527" cy="107466"/>
            </a:xfrm>
            <a:custGeom>
              <a:avLst/>
              <a:gdLst/>
              <a:ahLst/>
              <a:cxnLst/>
              <a:rect l="l" t="t" r="r" b="b"/>
              <a:pathLst>
                <a:path w="2704" h="3479" extrusionOk="0">
                  <a:moveTo>
                    <a:pt x="2500" y="0"/>
                  </a:moveTo>
                  <a:cubicBezTo>
                    <a:pt x="2444" y="0"/>
                    <a:pt x="2390" y="26"/>
                    <a:pt x="2354" y="74"/>
                  </a:cubicBezTo>
                  <a:lnTo>
                    <a:pt x="86" y="3193"/>
                  </a:lnTo>
                  <a:cubicBezTo>
                    <a:pt x="0" y="3314"/>
                    <a:pt x="86" y="3478"/>
                    <a:pt x="232" y="3478"/>
                  </a:cubicBezTo>
                  <a:cubicBezTo>
                    <a:pt x="287" y="3478"/>
                    <a:pt x="343" y="3452"/>
                    <a:pt x="379" y="3404"/>
                  </a:cubicBezTo>
                  <a:lnTo>
                    <a:pt x="2647" y="285"/>
                  </a:lnTo>
                  <a:cubicBezTo>
                    <a:pt x="2704" y="205"/>
                    <a:pt x="2687" y="94"/>
                    <a:pt x="2605" y="34"/>
                  </a:cubicBezTo>
                  <a:cubicBezTo>
                    <a:pt x="2573" y="12"/>
                    <a:pt x="2536" y="0"/>
                    <a:pt x="2500"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2" name="Google Shape;9122;p67">
              <a:extLst>
                <a:ext uri="{FF2B5EF4-FFF2-40B4-BE49-F238E27FC236}">
                  <a16:creationId xmlns:a16="http://schemas.microsoft.com/office/drawing/2014/main" id="{A1C37B5D-1829-7721-759B-BE960DDF078A}"/>
                </a:ext>
              </a:extLst>
            </p:cNvPr>
            <p:cNvSpPr/>
            <p:nvPr/>
          </p:nvSpPr>
          <p:spPr>
            <a:xfrm>
              <a:off x="3425401" y="3630849"/>
              <a:ext cx="84762" cy="109381"/>
            </a:xfrm>
            <a:custGeom>
              <a:avLst/>
              <a:gdLst/>
              <a:ahLst/>
              <a:cxnLst/>
              <a:rect l="l" t="t" r="r" b="b"/>
              <a:pathLst>
                <a:path w="2744" h="3541" extrusionOk="0">
                  <a:moveTo>
                    <a:pt x="206" y="1"/>
                  </a:moveTo>
                  <a:cubicBezTo>
                    <a:pt x="169" y="1"/>
                    <a:pt x="131" y="12"/>
                    <a:pt x="98" y="35"/>
                  </a:cubicBezTo>
                  <a:cubicBezTo>
                    <a:pt x="17" y="92"/>
                    <a:pt x="0" y="203"/>
                    <a:pt x="57" y="286"/>
                  </a:cubicBezTo>
                  <a:lnTo>
                    <a:pt x="2365" y="3466"/>
                  </a:lnTo>
                  <a:cubicBezTo>
                    <a:pt x="2401" y="3514"/>
                    <a:pt x="2457" y="3540"/>
                    <a:pt x="2512" y="3540"/>
                  </a:cubicBezTo>
                  <a:cubicBezTo>
                    <a:pt x="2656" y="3540"/>
                    <a:pt x="2744" y="3376"/>
                    <a:pt x="2658" y="3255"/>
                  </a:cubicBezTo>
                  <a:lnTo>
                    <a:pt x="350" y="75"/>
                  </a:lnTo>
                  <a:cubicBezTo>
                    <a:pt x="316" y="26"/>
                    <a:pt x="261" y="1"/>
                    <a:pt x="20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3" name="Google Shape;9123;p67">
              <a:extLst>
                <a:ext uri="{FF2B5EF4-FFF2-40B4-BE49-F238E27FC236}">
                  <a16:creationId xmlns:a16="http://schemas.microsoft.com/office/drawing/2014/main" id="{7149EFC1-89E0-D8B4-D148-4D10D1FD36FE}"/>
                </a:ext>
              </a:extLst>
            </p:cNvPr>
            <p:cNvSpPr/>
            <p:nvPr/>
          </p:nvSpPr>
          <p:spPr>
            <a:xfrm>
              <a:off x="3444646" y="3549021"/>
              <a:ext cx="119266" cy="45748"/>
            </a:xfrm>
            <a:custGeom>
              <a:avLst/>
              <a:gdLst/>
              <a:ahLst/>
              <a:cxnLst/>
              <a:rect l="l" t="t" r="r" b="b"/>
              <a:pathLst>
                <a:path w="3861" h="1481" extrusionOk="0">
                  <a:moveTo>
                    <a:pt x="3661" y="0"/>
                  </a:moveTo>
                  <a:cubicBezTo>
                    <a:pt x="3642" y="0"/>
                    <a:pt x="3624" y="3"/>
                    <a:pt x="3606" y="9"/>
                  </a:cubicBezTo>
                  <a:lnTo>
                    <a:pt x="148" y="1130"/>
                  </a:lnTo>
                  <a:cubicBezTo>
                    <a:pt x="54" y="1163"/>
                    <a:pt x="1" y="1262"/>
                    <a:pt x="33" y="1356"/>
                  </a:cubicBezTo>
                  <a:cubicBezTo>
                    <a:pt x="56" y="1433"/>
                    <a:pt x="129" y="1481"/>
                    <a:pt x="202" y="1481"/>
                  </a:cubicBezTo>
                  <a:cubicBezTo>
                    <a:pt x="221" y="1481"/>
                    <a:pt x="238" y="1479"/>
                    <a:pt x="257" y="1471"/>
                  </a:cubicBezTo>
                  <a:lnTo>
                    <a:pt x="3717" y="348"/>
                  </a:lnTo>
                  <a:cubicBezTo>
                    <a:pt x="3808" y="321"/>
                    <a:pt x="3860" y="220"/>
                    <a:pt x="3831" y="124"/>
                  </a:cubicBezTo>
                  <a:cubicBezTo>
                    <a:pt x="3805" y="48"/>
                    <a:pt x="3736" y="0"/>
                    <a:pt x="3661"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sp>
          <p:nvSpPr>
            <p:cNvPr id="174" name="Google Shape;9124;p67">
              <a:extLst>
                <a:ext uri="{FF2B5EF4-FFF2-40B4-BE49-F238E27FC236}">
                  <a16:creationId xmlns:a16="http://schemas.microsoft.com/office/drawing/2014/main" id="{F29CD578-E313-735F-4368-7F84E5EE0F70}"/>
                </a:ext>
              </a:extLst>
            </p:cNvPr>
            <p:cNvSpPr/>
            <p:nvPr/>
          </p:nvSpPr>
          <p:spPr>
            <a:xfrm>
              <a:off x="3385183" y="3576822"/>
              <a:ext cx="44543" cy="44543"/>
            </a:xfrm>
            <a:custGeom>
              <a:avLst/>
              <a:gdLst/>
              <a:ahLst/>
              <a:cxnLst/>
              <a:rect l="l" t="t" r="r" b="b"/>
              <a:pathLst>
                <a:path w="1442" h="1442" extrusionOk="0">
                  <a:moveTo>
                    <a:pt x="720" y="360"/>
                  </a:moveTo>
                  <a:cubicBezTo>
                    <a:pt x="919" y="360"/>
                    <a:pt x="1082" y="523"/>
                    <a:pt x="1082" y="722"/>
                  </a:cubicBezTo>
                  <a:cubicBezTo>
                    <a:pt x="1082" y="919"/>
                    <a:pt x="919" y="1082"/>
                    <a:pt x="720" y="1082"/>
                  </a:cubicBezTo>
                  <a:cubicBezTo>
                    <a:pt x="523" y="1082"/>
                    <a:pt x="359" y="919"/>
                    <a:pt x="359" y="722"/>
                  </a:cubicBezTo>
                  <a:cubicBezTo>
                    <a:pt x="359" y="523"/>
                    <a:pt x="523" y="360"/>
                    <a:pt x="720" y="360"/>
                  </a:cubicBezTo>
                  <a:close/>
                  <a:moveTo>
                    <a:pt x="720" y="1"/>
                  </a:moveTo>
                  <a:cubicBezTo>
                    <a:pt x="324" y="1"/>
                    <a:pt x="1" y="324"/>
                    <a:pt x="1" y="722"/>
                  </a:cubicBezTo>
                  <a:cubicBezTo>
                    <a:pt x="1" y="1118"/>
                    <a:pt x="324" y="1442"/>
                    <a:pt x="720" y="1442"/>
                  </a:cubicBezTo>
                  <a:cubicBezTo>
                    <a:pt x="1118" y="1442"/>
                    <a:pt x="1442" y="1118"/>
                    <a:pt x="1442" y="722"/>
                  </a:cubicBezTo>
                  <a:cubicBezTo>
                    <a:pt x="1442" y="324"/>
                    <a:pt x="1118" y="1"/>
                    <a:pt x="72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UTM Avo" panose="02040603050506020204" pitchFamily="18" charset="0"/>
              </a:endParaRPr>
            </a:p>
          </p:txBody>
        </p:sp>
      </p:grpSp>
    </p:spTree>
    <p:extLst>
      <p:ext uri="{BB962C8B-B14F-4D97-AF65-F5344CB8AC3E}">
        <p14:creationId xmlns:p14="http://schemas.microsoft.com/office/powerpoint/2010/main" val="1688167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barn(inVertical)">
                                      <p:cBhvr>
                                        <p:cTn id="7" dur="500"/>
                                        <p:tgtEl>
                                          <p:spTgt spid="7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22618" y="2774975"/>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3855" b="45116"/>
          <a:stretch>
            <a:fillRect/>
          </a:stretch>
        </p:blipFill>
        <p:spPr>
          <a:xfrm>
            <a:off x="-1363629" y="-1667948"/>
            <a:ext cx="5328012" cy="3678615"/>
          </a:xfrm>
          <a:prstGeom prst="rect">
            <a:avLst/>
          </a:prstGeom>
        </p:spPr>
      </p:pic>
      <p:pic>
        <p:nvPicPr>
          <p:cNvPr id="3" name="Picture 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5468" b="22987"/>
          <a:stretch>
            <a:fillRect/>
          </a:stretch>
        </p:blipFill>
        <p:spPr>
          <a:xfrm rot="-1448817" flipH="1">
            <a:off x="9117196" y="-2190334"/>
            <a:ext cx="4306833" cy="5466572"/>
          </a:xfrm>
          <a:prstGeom prst="rect">
            <a:avLst/>
          </a:prstGeom>
        </p:spPr>
      </p:pic>
      <p:pic>
        <p:nvPicPr>
          <p:cNvPr id="4" name="Picture 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50398">
            <a:off x="4581154" y="5102040"/>
            <a:ext cx="9438911" cy="3186771"/>
          </a:xfrm>
          <a:prstGeom prst="rect">
            <a:avLst/>
          </a:prstGeom>
        </p:spPr>
      </p:pic>
      <p:pic>
        <p:nvPicPr>
          <p:cNvPr id="5" name="Picture 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378699" flipH="1">
            <a:off x="-2349281" y="4061088"/>
            <a:ext cx="8690593" cy="5268672"/>
          </a:xfrm>
          <a:prstGeom prst="rect">
            <a:avLst/>
          </a:prstGeom>
        </p:spPr>
      </p:pic>
      <p:pic>
        <p:nvPicPr>
          <p:cNvPr id="6" name="Picture 6"/>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43372" y="3971695"/>
            <a:ext cx="1930389" cy="1932805"/>
          </a:xfrm>
          <a:prstGeom prst="rect">
            <a:avLst/>
          </a:prstGeom>
        </p:spPr>
      </p:pic>
      <p:pic>
        <p:nvPicPr>
          <p:cNvPr id="7" name="Picture 7"/>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0088561" y="3522498"/>
            <a:ext cx="1447259" cy="2911500"/>
          </a:xfrm>
          <a:prstGeom prst="rect">
            <a:avLst/>
          </a:prstGeom>
        </p:spPr>
      </p:pic>
      <p:pic>
        <p:nvPicPr>
          <p:cNvPr id="8" name="Picture 8"/>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flipH="1">
            <a:off x="1999657" y="4693605"/>
            <a:ext cx="1735945" cy="1542097"/>
          </a:xfrm>
          <a:prstGeom prst="rect">
            <a:avLst/>
          </a:prstGeom>
        </p:spPr>
      </p:pic>
      <p:pic>
        <p:nvPicPr>
          <p:cNvPr id="9" name="Picture 9"/>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8102201" y="4523361"/>
            <a:ext cx="2022739" cy="1782539"/>
          </a:xfrm>
          <a:prstGeom prst="rect">
            <a:avLst/>
          </a:prstGeom>
        </p:spPr>
      </p:pic>
      <p:pic>
        <p:nvPicPr>
          <p:cNvPr id="10" name="Picture 10"/>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9747037" y="5414631"/>
            <a:ext cx="755809" cy="1146613"/>
          </a:xfrm>
          <a:prstGeom prst="rect">
            <a:avLst/>
          </a:prstGeom>
        </p:spPr>
      </p:pic>
      <p:pic>
        <p:nvPicPr>
          <p:cNvPr id="11" name="Picture 11"/>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flipH="1">
            <a:off x="1173300" y="5414631"/>
            <a:ext cx="1227965" cy="1146613"/>
          </a:xfrm>
          <a:prstGeom prst="rect">
            <a:avLst/>
          </a:prstGeom>
        </p:spPr>
      </p:pic>
      <p:pic>
        <p:nvPicPr>
          <p:cNvPr id="12" name="Picture 12"/>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3779184" y="5313347"/>
            <a:ext cx="1029131" cy="1120651"/>
          </a:xfrm>
          <a:prstGeom prst="rect">
            <a:avLst/>
          </a:prstGeom>
        </p:spPr>
      </p:pic>
      <p:pic>
        <p:nvPicPr>
          <p:cNvPr id="13" name="Picture 13"/>
          <p:cNvPicPr>
            <a:picLocks noChangeAspect="1"/>
          </p:cNvPicPr>
          <p:nvPr/>
        </p:nvPicPr>
        <p:blipFill>
          <a:blip r:embed="rId27" cstate="print">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a:fillRect/>
          </a:stretch>
        </p:blipFill>
        <p:spPr>
          <a:xfrm>
            <a:off x="7126105" y="5047319"/>
            <a:ext cx="1061387" cy="1386679"/>
          </a:xfrm>
          <a:prstGeom prst="rect">
            <a:avLst/>
          </a:prstGeom>
        </p:spPr>
      </p:pic>
      <p:sp>
        <p:nvSpPr>
          <p:cNvPr id="21" name="Title 1">
            <a:extLst>
              <a:ext uri="{FF2B5EF4-FFF2-40B4-BE49-F238E27FC236}">
                <a16:creationId xmlns:a16="http://schemas.microsoft.com/office/drawing/2014/main" id="{22639C7E-2814-42F4-7B65-862CE105F706}"/>
              </a:ext>
            </a:extLst>
          </p:cNvPr>
          <p:cNvSpPr txBox="1">
            <a:spLocks/>
          </p:cNvSpPr>
          <p:nvPr/>
        </p:nvSpPr>
        <p:spPr>
          <a:xfrm>
            <a:off x="558966" y="1848477"/>
            <a:ext cx="11074069"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914377">
              <a:buClrTx/>
            </a:pPr>
            <a:r>
              <a:rPr lang="en-US" sz="6600" b="1" dirty="0">
                <a:ln>
                  <a:solidFill>
                    <a:prstClr val="black">
                      <a:lumMod val="85000"/>
                      <a:lumOff val="15000"/>
                    </a:prstClr>
                  </a:solidFill>
                </a:ln>
                <a:solidFill>
                  <a:srgbClr val="F79646">
                    <a:lumMod val="50000"/>
                  </a:srgbClr>
                </a:solidFill>
                <a:latin typeface="UTM Avo" panose="02040603050506020204" pitchFamily="18" charset="0"/>
                <a:cs typeface="Arial" panose="020B0604020202020204" pitchFamily="34" charset="0"/>
              </a:rPr>
              <a:t>CUỘC ĐUA RỪNG XANH</a:t>
            </a:r>
          </a:p>
        </p:txBody>
      </p:sp>
      <p:sp>
        <p:nvSpPr>
          <p:cNvPr id="14" name="Rectangle: Rounded Corners 13">
            <a:hlinkClick r:id="rId29" action="ppaction://hlinksldjump"/>
            <a:extLst>
              <a:ext uri="{FF2B5EF4-FFF2-40B4-BE49-F238E27FC236}">
                <a16:creationId xmlns:a16="http://schemas.microsoft.com/office/drawing/2014/main" id="{18AB74C1-4B9A-0E82-4D7C-2438289C09B3}"/>
              </a:ext>
            </a:extLst>
          </p:cNvPr>
          <p:cNvSpPr/>
          <p:nvPr/>
        </p:nvSpPr>
        <p:spPr>
          <a:xfrm>
            <a:off x="4678679" y="3593708"/>
            <a:ext cx="2834640" cy="822960"/>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pPr>
            <a:r>
              <a:rPr lang="en-US" sz="3200" b="1" kern="1200" dirty="0">
                <a:solidFill>
                  <a:prstClr val="white"/>
                </a:solidFill>
                <a:latin typeface="UTM Avo" panose="02040603050506020204" pitchFamily="18" charset="0"/>
                <a:cs typeface="Arial" panose="020B0604020202020204" pitchFamily="34" charset="0"/>
              </a:rPr>
              <a:t>BẮT ĐẦU</a:t>
            </a:r>
          </a:p>
        </p:txBody>
      </p:sp>
      <p:pic>
        <p:nvPicPr>
          <p:cNvPr id="15" name="Tieng-chim-keu-trong-rung-nui-www_tiengdong_com">
            <a:hlinkClick r:id="" action="ppaction://media"/>
            <a:extLst>
              <a:ext uri="{FF2B5EF4-FFF2-40B4-BE49-F238E27FC236}">
                <a16:creationId xmlns:a16="http://schemas.microsoft.com/office/drawing/2014/main" id="{27FFEB9F-9DD6-382A-0EEC-A2D31C094089}"/>
              </a:ext>
            </a:extLst>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1133376" y="2771289"/>
            <a:ext cx="487363" cy="487363"/>
          </a:xfrm>
          <a:prstGeom prst="rect">
            <a:avLst/>
          </a:prstGeom>
        </p:spPr>
      </p:pic>
      <p:pic>
        <p:nvPicPr>
          <p:cNvPr id="17" name="Picture 16">
            <a:extLst>
              <a:ext uri="{FF2B5EF4-FFF2-40B4-BE49-F238E27FC236}">
                <a16:creationId xmlns:a16="http://schemas.microsoft.com/office/drawing/2014/main" id="{1DF7513C-71D3-0D69-01C7-1C31C2BE1AFD}"/>
              </a:ext>
            </a:extLst>
          </p:cNvPr>
          <p:cNvPicPr>
            <a:picLocks noChangeAspect="1"/>
          </p:cNvPicPr>
          <p:nvPr/>
        </p:nvPicPr>
        <p:blipFill>
          <a:blip r:embed="rId31"/>
          <a:stretch>
            <a:fillRect/>
          </a:stretch>
        </p:blipFill>
        <p:spPr>
          <a:xfrm>
            <a:off x="7990229" y="-118771"/>
            <a:ext cx="1565951" cy="759581"/>
          </a:xfrm>
          <a:prstGeom prst="rect">
            <a:avLst/>
          </a:prstGeom>
        </p:spPr>
      </p:pic>
    </p:spTree>
    <p:extLst>
      <p:ext uri="{BB962C8B-B14F-4D97-AF65-F5344CB8AC3E}">
        <p14:creationId xmlns:p14="http://schemas.microsoft.com/office/powerpoint/2010/main" val="1449346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4000" fill="hold" grpId="0" nodeType="withEffect">
                                  <p:stCondLst>
                                    <p:cond delay="0"/>
                                  </p:stCondLst>
                                  <p:childTnLst>
                                    <p:animEffect transition="out" filter="fade">
                                      <p:cBhvr>
                                        <p:cTn id="6" dur="1000" tmFilter="0, 0; .2, .5; .8, .5; 1, 0"/>
                                        <p:tgtEl>
                                          <p:spTgt spid="21"/>
                                        </p:tgtEl>
                                      </p:cBhvr>
                                    </p:animEffect>
                                    <p:animScale>
                                      <p:cBhvr>
                                        <p:cTn id="7" dur="500" autoRev="1" fill="hold"/>
                                        <p:tgtEl>
                                          <p:spTgt spid="21"/>
                                        </p:tgtEl>
                                      </p:cBhvr>
                                      <p:by x="105000" y="105000"/>
                                    </p:animScale>
                                  </p:childTnLst>
                                </p:cTn>
                              </p:par>
                              <p:par>
                                <p:cTn id="8" presetID="26" presetClass="emph" presetSubtype="0" repeatCount="4000" fill="hold" grpId="0" nodeType="withEffect">
                                  <p:stCondLst>
                                    <p:cond delay="0"/>
                                  </p:stCondLst>
                                  <p:childTnLst>
                                    <p:animEffect transition="out" filter="fade">
                                      <p:cBhvr>
                                        <p:cTn id="9" dur="1000" tmFilter="0, 0; .2, .5; .8, .5; 1, 0"/>
                                        <p:tgtEl>
                                          <p:spTgt spid="14"/>
                                        </p:tgtEl>
                                      </p:cBhvr>
                                    </p:animEffect>
                                    <p:animScale>
                                      <p:cBhvr>
                                        <p:cTn id="10" dur="500" autoRev="1" fill="hold"/>
                                        <p:tgtEl>
                                          <p:spTgt spid="14"/>
                                        </p:tgtEl>
                                      </p:cBhvr>
                                      <p:by x="105000" y="105000"/>
                                    </p:animScale>
                                  </p:childTnLst>
                                </p:cTn>
                              </p:par>
                              <p:par>
                                <p:cTn id="11" presetID="1" presetClass="mediacall" presetSubtype="0" fill="hold" nodeType="withEffect">
                                  <p:stCondLst>
                                    <p:cond delay="0"/>
                                  </p:stCondLst>
                                  <p:childTnLst>
                                    <p:cmd type="call" cmd="playFrom(0.0)">
                                      <p:cBhvr>
                                        <p:cTn id="12" dur="10795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15"/>
                </p:tgtEl>
              </p:cMediaNode>
            </p:audio>
          </p:childTnLst>
        </p:cTn>
      </p:par>
    </p:tnLst>
    <p:bldLst>
      <p:bldP spid="21" grpId="0"/>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3855" b="45116"/>
          <a:stretch>
            <a:fillRect/>
          </a:stretch>
        </p:blipFill>
        <p:spPr>
          <a:xfrm>
            <a:off x="-1363629" y="-1667948"/>
            <a:ext cx="5328012" cy="3678615"/>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5468" b="22987"/>
          <a:stretch>
            <a:fillRect/>
          </a:stretch>
        </p:blipFill>
        <p:spPr>
          <a:xfrm rot="-1448817" flipH="1">
            <a:off x="9117196" y="-2190334"/>
            <a:ext cx="4306833" cy="5466572"/>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50398">
            <a:off x="4581154" y="5102040"/>
            <a:ext cx="9438911" cy="3186771"/>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78699" flipH="1">
            <a:off x="-2349281" y="4061088"/>
            <a:ext cx="8690593" cy="5268672"/>
          </a:xfrm>
          <a:prstGeom prst="rect">
            <a:avLst/>
          </a:prstGeom>
        </p:spPr>
      </p:pic>
      <p:pic>
        <p:nvPicPr>
          <p:cNvPr id="6" name="Picture 6"/>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43372" y="3971695"/>
            <a:ext cx="1930389" cy="1932805"/>
          </a:xfrm>
          <a:prstGeom prst="rect">
            <a:avLst/>
          </a:prstGeom>
        </p:spPr>
      </p:pic>
      <p:pic>
        <p:nvPicPr>
          <p:cNvPr id="7" name="Picture 7"/>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0088561" y="3522498"/>
            <a:ext cx="1447259" cy="2911500"/>
          </a:xfrm>
          <a:prstGeom prst="rect">
            <a:avLst/>
          </a:prstGeom>
        </p:spPr>
      </p:pic>
      <p:pic>
        <p:nvPicPr>
          <p:cNvPr id="8" name="Picture 8"/>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flipH="1">
            <a:off x="1999657" y="4693605"/>
            <a:ext cx="1735945" cy="1542097"/>
          </a:xfrm>
          <a:prstGeom prst="rect">
            <a:avLst/>
          </a:prstGeom>
        </p:spPr>
      </p:pic>
      <p:pic>
        <p:nvPicPr>
          <p:cNvPr id="9" name="Picture 9"/>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8102201" y="4523361"/>
            <a:ext cx="2022739" cy="1782539"/>
          </a:xfrm>
          <a:prstGeom prst="rect">
            <a:avLst/>
          </a:prstGeom>
        </p:spPr>
      </p:pic>
      <p:pic>
        <p:nvPicPr>
          <p:cNvPr id="10" name="Picture 10"/>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9747037" y="5414631"/>
            <a:ext cx="755809" cy="1146613"/>
          </a:xfrm>
          <a:prstGeom prst="rect">
            <a:avLst/>
          </a:prstGeom>
        </p:spPr>
      </p:pic>
      <p:pic>
        <p:nvPicPr>
          <p:cNvPr id="11" name="Picture 11"/>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flipH="1">
            <a:off x="1173300" y="5414631"/>
            <a:ext cx="1227965" cy="1146613"/>
          </a:xfrm>
          <a:prstGeom prst="rect">
            <a:avLst/>
          </a:prstGeom>
        </p:spPr>
      </p:pic>
      <p:pic>
        <p:nvPicPr>
          <p:cNvPr id="12" name="Picture 12"/>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a:off x="3779184" y="5313347"/>
            <a:ext cx="1029131" cy="1120651"/>
          </a:xfrm>
          <a:prstGeom prst="rect">
            <a:avLst/>
          </a:prstGeom>
        </p:spPr>
      </p:pic>
      <p:pic>
        <p:nvPicPr>
          <p:cNvPr id="13" name="Picture 13"/>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7126105" y="5047319"/>
            <a:ext cx="1061387" cy="1386679"/>
          </a:xfrm>
          <a:prstGeom prst="rect">
            <a:avLst/>
          </a:prstGeom>
        </p:spPr>
      </p:pic>
      <p:sp>
        <p:nvSpPr>
          <p:cNvPr id="14" name="Rectangle: Rounded Corners 13">
            <a:extLst>
              <a:ext uri="{FF2B5EF4-FFF2-40B4-BE49-F238E27FC236}">
                <a16:creationId xmlns:a16="http://schemas.microsoft.com/office/drawing/2014/main" id="{1AFAC498-1176-0422-62F8-E1AD8C84692E}"/>
              </a:ext>
            </a:extLst>
          </p:cNvPr>
          <p:cNvSpPr/>
          <p:nvPr/>
        </p:nvSpPr>
        <p:spPr>
          <a:xfrm>
            <a:off x="1996015" y="1443895"/>
            <a:ext cx="8211145" cy="295646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914377">
              <a:buClrTx/>
            </a:pPr>
            <a:r>
              <a:rPr lang="vi-VN" sz="2800" kern="1200" noProof="1">
                <a:solidFill>
                  <a:prstClr val="black"/>
                </a:solidFill>
                <a:latin typeface="UTM Avo" panose="02040603050506020204" pitchFamily="18" charset="0"/>
                <a:cs typeface="Arial" panose="020B0604020202020204" pitchFamily="34" charset="0"/>
              </a:rPr>
              <a:t>Hôm nay, các muông thú trong rừng xanh tham gia tranh tài để chọn ra người giỏi nhất đứng đầu khu rừng. Em hãy chọn những con vật xuất sắc nhất để vào chung kết cuộc thi bằng cách trả lời các câu hỏi mà mỗi con vật đang cất giữ.</a:t>
            </a:r>
          </a:p>
        </p:txBody>
      </p:sp>
      <p:pic>
        <p:nvPicPr>
          <p:cNvPr id="16" name="Picture 15">
            <a:extLst>
              <a:ext uri="{FF2B5EF4-FFF2-40B4-BE49-F238E27FC236}">
                <a16:creationId xmlns:a16="http://schemas.microsoft.com/office/drawing/2014/main" id="{7DFB6FDC-87CF-1EFF-4277-5070030CDB5E}"/>
              </a:ext>
            </a:extLst>
          </p:cNvPr>
          <p:cNvPicPr>
            <a:picLocks noChangeAspect="1"/>
          </p:cNvPicPr>
          <p:nvPr/>
        </p:nvPicPr>
        <p:blipFill>
          <a:blip r:embed="rId27"/>
          <a:stretch>
            <a:fillRect/>
          </a:stretch>
        </p:blipFill>
        <p:spPr>
          <a:xfrm>
            <a:off x="7990229" y="-118771"/>
            <a:ext cx="1565951" cy="759581"/>
          </a:xfrm>
          <a:prstGeom prst="rect">
            <a:avLst/>
          </a:prstGeom>
        </p:spPr>
      </p:pic>
    </p:spTree>
    <p:extLst>
      <p:ext uri="{BB962C8B-B14F-4D97-AF65-F5344CB8AC3E}">
        <p14:creationId xmlns:p14="http://schemas.microsoft.com/office/powerpoint/2010/main" val="3230621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3855" b="45116"/>
          <a:stretch>
            <a:fillRect/>
          </a:stretch>
        </p:blipFill>
        <p:spPr>
          <a:xfrm>
            <a:off x="-1363629" y="-1667948"/>
            <a:ext cx="5328012" cy="3678615"/>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5468" b="22987"/>
          <a:stretch>
            <a:fillRect/>
          </a:stretch>
        </p:blipFill>
        <p:spPr>
          <a:xfrm rot="-1448817" flipH="1">
            <a:off x="9117196" y="-2190334"/>
            <a:ext cx="4306833" cy="5466572"/>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50398">
            <a:off x="4581154" y="5102040"/>
            <a:ext cx="9438911" cy="3186771"/>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78699" flipH="1">
            <a:off x="-2349281" y="4061088"/>
            <a:ext cx="8690593" cy="5268672"/>
          </a:xfrm>
          <a:prstGeom prst="rect">
            <a:avLst/>
          </a:prstGeom>
        </p:spPr>
      </p:pic>
      <p:pic>
        <p:nvPicPr>
          <p:cNvPr id="37" name="Picture 36">
            <a:extLst>
              <a:ext uri="{FF2B5EF4-FFF2-40B4-BE49-F238E27FC236}">
                <a16:creationId xmlns:a16="http://schemas.microsoft.com/office/drawing/2014/main" id="{DF74DAF8-0CB0-78BB-D30F-565D0C1285D4}"/>
              </a:ext>
            </a:extLst>
          </p:cNvPr>
          <p:cNvPicPr>
            <a:picLocks noChangeAspect="1"/>
          </p:cNvPicPr>
          <p:nvPr/>
        </p:nvPicPr>
        <p:blipFill>
          <a:blip r:embed="rId11"/>
          <a:stretch>
            <a:fillRect/>
          </a:stretch>
        </p:blipFill>
        <p:spPr>
          <a:xfrm>
            <a:off x="115224" y="1887093"/>
            <a:ext cx="1956987" cy="3737172"/>
          </a:xfrm>
          <a:prstGeom prst="rect">
            <a:avLst/>
          </a:prstGeom>
        </p:spPr>
      </p:pic>
      <p:pic>
        <p:nvPicPr>
          <p:cNvPr id="38" name="Picture 37">
            <a:extLst>
              <a:ext uri="{FF2B5EF4-FFF2-40B4-BE49-F238E27FC236}">
                <a16:creationId xmlns:a16="http://schemas.microsoft.com/office/drawing/2014/main" id="{202CECED-A8FB-23CF-6ACE-C5CEB175349F}"/>
              </a:ext>
            </a:extLst>
          </p:cNvPr>
          <p:cNvPicPr>
            <a:picLocks noChangeAspect="1"/>
          </p:cNvPicPr>
          <p:nvPr/>
        </p:nvPicPr>
        <p:blipFill>
          <a:blip r:embed="rId12"/>
          <a:stretch>
            <a:fillRect/>
          </a:stretch>
        </p:blipFill>
        <p:spPr>
          <a:xfrm>
            <a:off x="2409888" y="2526118"/>
            <a:ext cx="2152075" cy="3883489"/>
          </a:xfrm>
          <a:prstGeom prst="rect">
            <a:avLst/>
          </a:prstGeom>
        </p:spPr>
      </p:pic>
      <p:pic>
        <p:nvPicPr>
          <p:cNvPr id="40" name="Picture 39">
            <a:extLst>
              <a:ext uri="{FF2B5EF4-FFF2-40B4-BE49-F238E27FC236}">
                <a16:creationId xmlns:a16="http://schemas.microsoft.com/office/drawing/2014/main" id="{3934E292-F266-9C68-E708-1B8AA8CB7C59}"/>
              </a:ext>
            </a:extLst>
          </p:cNvPr>
          <p:cNvPicPr>
            <a:picLocks noChangeAspect="1"/>
          </p:cNvPicPr>
          <p:nvPr/>
        </p:nvPicPr>
        <p:blipFill>
          <a:blip r:embed="rId13"/>
          <a:stretch>
            <a:fillRect/>
          </a:stretch>
        </p:blipFill>
        <p:spPr>
          <a:xfrm>
            <a:off x="7599193" y="2496909"/>
            <a:ext cx="1956987" cy="3554276"/>
          </a:xfrm>
          <a:prstGeom prst="rect">
            <a:avLst/>
          </a:prstGeom>
        </p:spPr>
      </p:pic>
      <p:pic>
        <p:nvPicPr>
          <p:cNvPr id="41" name="Picture 40">
            <a:extLst>
              <a:ext uri="{FF2B5EF4-FFF2-40B4-BE49-F238E27FC236}">
                <a16:creationId xmlns:a16="http://schemas.microsoft.com/office/drawing/2014/main" id="{9C9D0EF6-3ED4-A67C-78FD-CF35C9028581}"/>
              </a:ext>
            </a:extLst>
          </p:cNvPr>
          <p:cNvPicPr>
            <a:picLocks noChangeAspect="1"/>
          </p:cNvPicPr>
          <p:nvPr/>
        </p:nvPicPr>
        <p:blipFill>
          <a:blip r:embed="rId14"/>
          <a:stretch>
            <a:fillRect/>
          </a:stretch>
        </p:blipFill>
        <p:spPr>
          <a:xfrm>
            <a:off x="10140754" y="2015119"/>
            <a:ext cx="1713124" cy="3481119"/>
          </a:xfrm>
          <a:prstGeom prst="rect">
            <a:avLst/>
          </a:prstGeom>
        </p:spPr>
      </p:pic>
      <p:pic>
        <p:nvPicPr>
          <p:cNvPr id="31" name="Picture 30">
            <a:hlinkClick r:id="rId15" action="ppaction://hlinksldjump"/>
            <a:extLst>
              <a:ext uri="{FF2B5EF4-FFF2-40B4-BE49-F238E27FC236}">
                <a16:creationId xmlns:a16="http://schemas.microsoft.com/office/drawing/2014/main" id="{17979D70-A8A4-1536-A307-596FCC6C0413}"/>
              </a:ext>
            </a:extLst>
          </p:cNvPr>
          <p:cNvPicPr>
            <a:picLocks noChangeAspect="1"/>
          </p:cNvPicPr>
          <p:nvPr/>
        </p:nvPicPr>
        <p:blipFill>
          <a:blip r:embed="rId11"/>
          <a:stretch>
            <a:fillRect/>
          </a:stretch>
        </p:blipFill>
        <p:spPr>
          <a:xfrm>
            <a:off x="115224" y="1887093"/>
            <a:ext cx="1956987" cy="3737172"/>
          </a:xfrm>
          <a:prstGeom prst="rect">
            <a:avLst/>
          </a:prstGeom>
        </p:spPr>
      </p:pic>
      <p:pic>
        <p:nvPicPr>
          <p:cNvPr id="32" name="Picture 31">
            <a:hlinkClick r:id="rId16" action="ppaction://hlinksldjump"/>
            <a:extLst>
              <a:ext uri="{FF2B5EF4-FFF2-40B4-BE49-F238E27FC236}">
                <a16:creationId xmlns:a16="http://schemas.microsoft.com/office/drawing/2014/main" id="{CA5639FF-7624-00A3-EB53-CCD1660787C4}"/>
              </a:ext>
            </a:extLst>
          </p:cNvPr>
          <p:cNvPicPr>
            <a:picLocks noChangeAspect="1"/>
          </p:cNvPicPr>
          <p:nvPr/>
        </p:nvPicPr>
        <p:blipFill>
          <a:blip r:embed="rId12"/>
          <a:stretch>
            <a:fillRect/>
          </a:stretch>
        </p:blipFill>
        <p:spPr>
          <a:xfrm>
            <a:off x="2409888" y="2526118"/>
            <a:ext cx="2152075" cy="3883489"/>
          </a:xfrm>
          <a:prstGeom prst="rect">
            <a:avLst/>
          </a:prstGeom>
        </p:spPr>
      </p:pic>
      <p:pic>
        <p:nvPicPr>
          <p:cNvPr id="34" name="Picture 33">
            <a:hlinkClick r:id="rId17" action="ppaction://hlinksldjump"/>
            <a:extLst>
              <a:ext uri="{FF2B5EF4-FFF2-40B4-BE49-F238E27FC236}">
                <a16:creationId xmlns:a16="http://schemas.microsoft.com/office/drawing/2014/main" id="{5C9EE13E-E48E-2ED5-75F6-1EF2F25A7AF8}"/>
              </a:ext>
            </a:extLst>
          </p:cNvPr>
          <p:cNvPicPr>
            <a:picLocks noChangeAspect="1"/>
          </p:cNvPicPr>
          <p:nvPr/>
        </p:nvPicPr>
        <p:blipFill>
          <a:blip r:embed="rId13"/>
          <a:stretch>
            <a:fillRect/>
          </a:stretch>
        </p:blipFill>
        <p:spPr>
          <a:xfrm>
            <a:off x="7599193" y="2496909"/>
            <a:ext cx="1956987" cy="3554276"/>
          </a:xfrm>
          <a:prstGeom prst="rect">
            <a:avLst/>
          </a:prstGeom>
        </p:spPr>
      </p:pic>
      <p:pic>
        <p:nvPicPr>
          <p:cNvPr id="35" name="Picture 34">
            <a:hlinkClick r:id="rId18" action="ppaction://hlinksldjump"/>
            <a:extLst>
              <a:ext uri="{FF2B5EF4-FFF2-40B4-BE49-F238E27FC236}">
                <a16:creationId xmlns:a16="http://schemas.microsoft.com/office/drawing/2014/main" id="{022C2FF9-88BA-8F0F-95A5-EB284F906233}"/>
              </a:ext>
            </a:extLst>
          </p:cNvPr>
          <p:cNvPicPr>
            <a:picLocks noChangeAspect="1"/>
          </p:cNvPicPr>
          <p:nvPr/>
        </p:nvPicPr>
        <p:blipFill>
          <a:blip r:embed="rId14"/>
          <a:stretch>
            <a:fillRect/>
          </a:stretch>
        </p:blipFill>
        <p:spPr>
          <a:xfrm>
            <a:off x="10140754" y="2015119"/>
            <a:ext cx="1713124" cy="3481119"/>
          </a:xfrm>
          <a:prstGeom prst="rect">
            <a:avLst/>
          </a:prstGeom>
        </p:spPr>
      </p:pic>
      <p:pic>
        <p:nvPicPr>
          <p:cNvPr id="47" name="Picture 46">
            <a:extLst>
              <a:ext uri="{FF2B5EF4-FFF2-40B4-BE49-F238E27FC236}">
                <a16:creationId xmlns:a16="http://schemas.microsoft.com/office/drawing/2014/main" id="{8A8D131C-5357-4ECA-DE6A-7E25605FD1F2}"/>
              </a:ext>
            </a:extLst>
          </p:cNvPr>
          <p:cNvPicPr>
            <a:picLocks noChangeAspect="1"/>
          </p:cNvPicPr>
          <p:nvPr/>
        </p:nvPicPr>
        <p:blipFill>
          <a:blip r:embed="rId19"/>
          <a:stretch>
            <a:fillRect/>
          </a:stretch>
        </p:blipFill>
        <p:spPr>
          <a:xfrm>
            <a:off x="5162351" y="2798095"/>
            <a:ext cx="1841152" cy="3664015"/>
          </a:xfrm>
          <a:prstGeom prst="rect">
            <a:avLst/>
          </a:prstGeom>
        </p:spPr>
      </p:pic>
      <p:pic>
        <p:nvPicPr>
          <p:cNvPr id="44" name="Picture 43">
            <a:hlinkClick r:id="rId20" action="ppaction://hlinksldjump"/>
            <a:extLst>
              <a:ext uri="{FF2B5EF4-FFF2-40B4-BE49-F238E27FC236}">
                <a16:creationId xmlns:a16="http://schemas.microsoft.com/office/drawing/2014/main" id="{11846C19-9DC6-1C0B-B653-6D82AA38CDF1}"/>
              </a:ext>
            </a:extLst>
          </p:cNvPr>
          <p:cNvPicPr>
            <a:picLocks noChangeAspect="1"/>
          </p:cNvPicPr>
          <p:nvPr/>
        </p:nvPicPr>
        <p:blipFill>
          <a:blip r:embed="rId19"/>
          <a:stretch>
            <a:fillRect/>
          </a:stretch>
        </p:blipFill>
        <p:spPr>
          <a:xfrm>
            <a:off x="5162351" y="2798095"/>
            <a:ext cx="1841152" cy="3664015"/>
          </a:xfrm>
          <a:prstGeom prst="rect">
            <a:avLst/>
          </a:prstGeom>
        </p:spPr>
      </p:pic>
      <p:pic>
        <p:nvPicPr>
          <p:cNvPr id="48" name="Picture 12">
            <a:hlinkClick r:id="rId21" action="ppaction://hlinksldjump"/>
            <a:extLst>
              <a:ext uri="{FF2B5EF4-FFF2-40B4-BE49-F238E27FC236}">
                <a16:creationId xmlns:a16="http://schemas.microsoft.com/office/drawing/2014/main" id="{7CF7896F-5EA2-BEC8-620D-9AB4D4061BA8}"/>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a:stretch>
        </p:blipFill>
        <p:spPr>
          <a:xfrm>
            <a:off x="5552955" y="171359"/>
            <a:ext cx="1097280" cy="1097280"/>
          </a:xfrm>
          <a:prstGeom prst="rect">
            <a:avLst/>
          </a:prstGeom>
        </p:spPr>
      </p:pic>
      <p:pic>
        <p:nvPicPr>
          <p:cNvPr id="7" name="Picture 6">
            <a:extLst>
              <a:ext uri="{FF2B5EF4-FFF2-40B4-BE49-F238E27FC236}">
                <a16:creationId xmlns:a16="http://schemas.microsoft.com/office/drawing/2014/main" id="{57818105-E860-6102-6F30-8BE9A1EE59B7}"/>
              </a:ext>
            </a:extLst>
          </p:cNvPr>
          <p:cNvPicPr>
            <a:picLocks noChangeAspect="1"/>
          </p:cNvPicPr>
          <p:nvPr/>
        </p:nvPicPr>
        <p:blipFill>
          <a:blip r:embed="rId24"/>
          <a:stretch>
            <a:fillRect/>
          </a:stretch>
        </p:blipFill>
        <p:spPr>
          <a:xfrm>
            <a:off x="7990229" y="-118771"/>
            <a:ext cx="1565951" cy="759581"/>
          </a:xfrm>
          <a:prstGeom prst="rect">
            <a:avLst/>
          </a:prstGeom>
        </p:spPr>
      </p:pic>
    </p:spTree>
    <p:extLst>
      <p:ext uri="{BB962C8B-B14F-4D97-AF65-F5344CB8AC3E}">
        <p14:creationId xmlns:p14="http://schemas.microsoft.com/office/powerpoint/2010/main" val="2558262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37"/>
                                        </p:tgtEl>
                                        <p:attrNameLst>
                                          <p:attrName>r</p:attrName>
                                        </p:attrNameLst>
                                      </p:cBhvr>
                                    </p:animRot>
                                    <p:animRot by="-240000">
                                      <p:cBhvr>
                                        <p:cTn id="7" dur="600" fill="hold">
                                          <p:stCondLst>
                                            <p:cond delay="600"/>
                                          </p:stCondLst>
                                        </p:cTn>
                                        <p:tgtEl>
                                          <p:spTgt spid="37"/>
                                        </p:tgtEl>
                                        <p:attrNameLst>
                                          <p:attrName>r</p:attrName>
                                        </p:attrNameLst>
                                      </p:cBhvr>
                                    </p:animRot>
                                    <p:animRot by="240000">
                                      <p:cBhvr>
                                        <p:cTn id="8" dur="600" fill="hold">
                                          <p:stCondLst>
                                            <p:cond delay="1200"/>
                                          </p:stCondLst>
                                        </p:cTn>
                                        <p:tgtEl>
                                          <p:spTgt spid="37"/>
                                        </p:tgtEl>
                                        <p:attrNameLst>
                                          <p:attrName>r</p:attrName>
                                        </p:attrNameLst>
                                      </p:cBhvr>
                                    </p:animRot>
                                    <p:animRot by="-240000">
                                      <p:cBhvr>
                                        <p:cTn id="9" dur="600" fill="hold">
                                          <p:stCondLst>
                                            <p:cond delay="1800"/>
                                          </p:stCondLst>
                                        </p:cTn>
                                        <p:tgtEl>
                                          <p:spTgt spid="37"/>
                                        </p:tgtEl>
                                        <p:attrNameLst>
                                          <p:attrName>r</p:attrName>
                                        </p:attrNameLst>
                                      </p:cBhvr>
                                    </p:animRot>
                                    <p:animRot by="120000">
                                      <p:cBhvr>
                                        <p:cTn id="10" dur="600" fill="hold">
                                          <p:stCondLst>
                                            <p:cond delay="2400"/>
                                          </p:stCondLst>
                                        </p:cTn>
                                        <p:tgtEl>
                                          <p:spTgt spid="37"/>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38"/>
                                        </p:tgtEl>
                                        <p:attrNameLst>
                                          <p:attrName>r</p:attrName>
                                        </p:attrNameLst>
                                      </p:cBhvr>
                                    </p:animRot>
                                    <p:animRot by="-240000">
                                      <p:cBhvr>
                                        <p:cTn id="13" dur="600" fill="hold">
                                          <p:stCondLst>
                                            <p:cond delay="600"/>
                                          </p:stCondLst>
                                        </p:cTn>
                                        <p:tgtEl>
                                          <p:spTgt spid="38"/>
                                        </p:tgtEl>
                                        <p:attrNameLst>
                                          <p:attrName>r</p:attrName>
                                        </p:attrNameLst>
                                      </p:cBhvr>
                                    </p:animRot>
                                    <p:animRot by="240000">
                                      <p:cBhvr>
                                        <p:cTn id="14" dur="600" fill="hold">
                                          <p:stCondLst>
                                            <p:cond delay="1200"/>
                                          </p:stCondLst>
                                        </p:cTn>
                                        <p:tgtEl>
                                          <p:spTgt spid="38"/>
                                        </p:tgtEl>
                                        <p:attrNameLst>
                                          <p:attrName>r</p:attrName>
                                        </p:attrNameLst>
                                      </p:cBhvr>
                                    </p:animRot>
                                    <p:animRot by="-240000">
                                      <p:cBhvr>
                                        <p:cTn id="15" dur="600" fill="hold">
                                          <p:stCondLst>
                                            <p:cond delay="1800"/>
                                          </p:stCondLst>
                                        </p:cTn>
                                        <p:tgtEl>
                                          <p:spTgt spid="38"/>
                                        </p:tgtEl>
                                        <p:attrNameLst>
                                          <p:attrName>r</p:attrName>
                                        </p:attrNameLst>
                                      </p:cBhvr>
                                    </p:animRot>
                                    <p:animRot by="120000">
                                      <p:cBhvr>
                                        <p:cTn id="16" dur="600" fill="hold">
                                          <p:stCondLst>
                                            <p:cond delay="2400"/>
                                          </p:stCondLst>
                                        </p:cTn>
                                        <p:tgtEl>
                                          <p:spTgt spid="38"/>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40"/>
                                        </p:tgtEl>
                                        <p:attrNameLst>
                                          <p:attrName>r</p:attrName>
                                        </p:attrNameLst>
                                      </p:cBhvr>
                                    </p:animRot>
                                    <p:animRot by="-240000">
                                      <p:cBhvr>
                                        <p:cTn id="19" dur="600" fill="hold">
                                          <p:stCondLst>
                                            <p:cond delay="600"/>
                                          </p:stCondLst>
                                        </p:cTn>
                                        <p:tgtEl>
                                          <p:spTgt spid="40"/>
                                        </p:tgtEl>
                                        <p:attrNameLst>
                                          <p:attrName>r</p:attrName>
                                        </p:attrNameLst>
                                      </p:cBhvr>
                                    </p:animRot>
                                    <p:animRot by="240000">
                                      <p:cBhvr>
                                        <p:cTn id="20" dur="600" fill="hold">
                                          <p:stCondLst>
                                            <p:cond delay="1200"/>
                                          </p:stCondLst>
                                        </p:cTn>
                                        <p:tgtEl>
                                          <p:spTgt spid="40"/>
                                        </p:tgtEl>
                                        <p:attrNameLst>
                                          <p:attrName>r</p:attrName>
                                        </p:attrNameLst>
                                      </p:cBhvr>
                                    </p:animRot>
                                    <p:animRot by="-240000">
                                      <p:cBhvr>
                                        <p:cTn id="21" dur="600" fill="hold">
                                          <p:stCondLst>
                                            <p:cond delay="1800"/>
                                          </p:stCondLst>
                                        </p:cTn>
                                        <p:tgtEl>
                                          <p:spTgt spid="40"/>
                                        </p:tgtEl>
                                        <p:attrNameLst>
                                          <p:attrName>r</p:attrName>
                                        </p:attrNameLst>
                                      </p:cBhvr>
                                    </p:animRot>
                                    <p:animRot by="120000">
                                      <p:cBhvr>
                                        <p:cTn id="22" dur="600" fill="hold">
                                          <p:stCondLst>
                                            <p:cond delay="2400"/>
                                          </p:stCondLst>
                                        </p:cTn>
                                        <p:tgtEl>
                                          <p:spTgt spid="40"/>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41"/>
                                        </p:tgtEl>
                                        <p:attrNameLst>
                                          <p:attrName>r</p:attrName>
                                        </p:attrNameLst>
                                      </p:cBhvr>
                                    </p:animRot>
                                    <p:animRot by="-240000">
                                      <p:cBhvr>
                                        <p:cTn id="25" dur="600" fill="hold">
                                          <p:stCondLst>
                                            <p:cond delay="600"/>
                                          </p:stCondLst>
                                        </p:cTn>
                                        <p:tgtEl>
                                          <p:spTgt spid="41"/>
                                        </p:tgtEl>
                                        <p:attrNameLst>
                                          <p:attrName>r</p:attrName>
                                        </p:attrNameLst>
                                      </p:cBhvr>
                                    </p:animRot>
                                    <p:animRot by="240000">
                                      <p:cBhvr>
                                        <p:cTn id="26" dur="600" fill="hold">
                                          <p:stCondLst>
                                            <p:cond delay="1200"/>
                                          </p:stCondLst>
                                        </p:cTn>
                                        <p:tgtEl>
                                          <p:spTgt spid="41"/>
                                        </p:tgtEl>
                                        <p:attrNameLst>
                                          <p:attrName>r</p:attrName>
                                        </p:attrNameLst>
                                      </p:cBhvr>
                                    </p:animRot>
                                    <p:animRot by="-240000">
                                      <p:cBhvr>
                                        <p:cTn id="27" dur="600" fill="hold">
                                          <p:stCondLst>
                                            <p:cond delay="1800"/>
                                          </p:stCondLst>
                                        </p:cTn>
                                        <p:tgtEl>
                                          <p:spTgt spid="41"/>
                                        </p:tgtEl>
                                        <p:attrNameLst>
                                          <p:attrName>r</p:attrName>
                                        </p:attrNameLst>
                                      </p:cBhvr>
                                    </p:animRot>
                                    <p:animRot by="120000">
                                      <p:cBhvr>
                                        <p:cTn id="28" dur="600" fill="hold">
                                          <p:stCondLst>
                                            <p:cond delay="2400"/>
                                          </p:stCondLst>
                                        </p:cTn>
                                        <p:tgtEl>
                                          <p:spTgt spid="41"/>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300" fill="hold">
                                          <p:stCondLst>
                                            <p:cond delay="0"/>
                                          </p:stCondLst>
                                        </p:cTn>
                                        <p:tgtEl>
                                          <p:spTgt spid="31"/>
                                        </p:tgtEl>
                                        <p:attrNameLst>
                                          <p:attrName>r</p:attrName>
                                        </p:attrNameLst>
                                      </p:cBhvr>
                                    </p:animRot>
                                    <p:animRot by="-240000">
                                      <p:cBhvr>
                                        <p:cTn id="31" dur="600" fill="hold">
                                          <p:stCondLst>
                                            <p:cond delay="600"/>
                                          </p:stCondLst>
                                        </p:cTn>
                                        <p:tgtEl>
                                          <p:spTgt spid="31"/>
                                        </p:tgtEl>
                                        <p:attrNameLst>
                                          <p:attrName>r</p:attrName>
                                        </p:attrNameLst>
                                      </p:cBhvr>
                                    </p:animRot>
                                    <p:animRot by="240000">
                                      <p:cBhvr>
                                        <p:cTn id="32" dur="600" fill="hold">
                                          <p:stCondLst>
                                            <p:cond delay="1200"/>
                                          </p:stCondLst>
                                        </p:cTn>
                                        <p:tgtEl>
                                          <p:spTgt spid="31"/>
                                        </p:tgtEl>
                                        <p:attrNameLst>
                                          <p:attrName>r</p:attrName>
                                        </p:attrNameLst>
                                      </p:cBhvr>
                                    </p:animRot>
                                    <p:animRot by="-240000">
                                      <p:cBhvr>
                                        <p:cTn id="33" dur="600" fill="hold">
                                          <p:stCondLst>
                                            <p:cond delay="1800"/>
                                          </p:stCondLst>
                                        </p:cTn>
                                        <p:tgtEl>
                                          <p:spTgt spid="31"/>
                                        </p:tgtEl>
                                        <p:attrNameLst>
                                          <p:attrName>r</p:attrName>
                                        </p:attrNameLst>
                                      </p:cBhvr>
                                    </p:animRot>
                                    <p:animRot by="120000">
                                      <p:cBhvr>
                                        <p:cTn id="34" dur="600" fill="hold">
                                          <p:stCondLst>
                                            <p:cond delay="2400"/>
                                          </p:stCondLst>
                                        </p:cTn>
                                        <p:tgtEl>
                                          <p:spTgt spid="31"/>
                                        </p:tgtEl>
                                        <p:attrNameLst>
                                          <p:attrName>r</p:attrName>
                                        </p:attrNameLst>
                                      </p:cBhvr>
                                    </p:animRot>
                                  </p:childTnLst>
                                </p:cTn>
                              </p:par>
                              <p:par>
                                <p:cTn id="35" presetID="32" presetClass="emph" presetSubtype="0" repeatCount="indefinite" fill="hold" nodeType="withEffect">
                                  <p:stCondLst>
                                    <p:cond delay="0"/>
                                  </p:stCondLst>
                                  <p:childTnLst>
                                    <p:animRot by="120000">
                                      <p:cBhvr>
                                        <p:cTn id="36" dur="300" fill="hold">
                                          <p:stCondLst>
                                            <p:cond delay="0"/>
                                          </p:stCondLst>
                                        </p:cTn>
                                        <p:tgtEl>
                                          <p:spTgt spid="32"/>
                                        </p:tgtEl>
                                        <p:attrNameLst>
                                          <p:attrName>r</p:attrName>
                                        </p:attrNameLst>
                                      </p:cBhvr>
                                    </p:animRot>
                                    <p:animRot by="-240000">
                                      <p:cBhvr>
                                        <p:cTn id="37" dur="600" fill="hold">
                                          <p:stCondLst>
                                            <p:cond delay="600"/>
                                          </p:stCondLst>
                                        </p:cTn>
                                        <p:tgtEl>
                                          <p:spTgt spid="32"/>
                                        </p:tgtEl>
                                        <p:attrNameLst>
                                          <p:attrName>r</p:attrName>
                                        </p:attrNameLst>
                                      </p:cBhvr>
                                    </p:animRot>
                                    <p:animRot by="240000">
                                      <p:cBhvr>
                                        <p:cTn id="38" dur="600" fill="hold">
                                          <p:stCondLst>
                                            <p:cond delay="1200"/>
                                          </p:stCondLst>
                                        </p:cTn>
                                        <p:tgtEl>
                                          <p:spTgt spid="32"/>
                                        </p:tgtEl>
                                        <p:attrNameLst>
                                          <p:attrName>r</p:attrName>
                                        </p:attrNameLst>
                                      </p:cBhvr>
                                    </p:animRot>
                                    <p:animRot by="-240000">
                                      <p:cBhvr>
                                        <p:cTn id="39" dur="600" fill="hold">
                                          <p:stCondLst>
                                            <p:cond delay="1800"/>
                                          </p:stCondLst>
                                        </p:cTn>
                                        <p:tgtEl>
                                          <p:spTgt spid="32"/>
                                        </p:tgtEl>
                                        <p:attrNameLst>
                                          <p:attrName>r</p:attrName>
                                        </p:attrNameLst>
                                      </p:cBhvr>
                                    </p:animRot>
                                    <p:animRot by="120000">
                                      <p:cBhvr>
                                        <p:cTn id="40" dur="600" fill="hold">
                                          <p:stCondLst>
                                            <p:cond delay="2400"/>
                                          </p:stCondLst>
                                        </p:cTn>
                                        <p:tgtEl>
                                          <p:spTgt spid="32"/>
                                        </p:tgtEl>
                                        <p:attrNameLst>
                                          <p:attrName>r</p:attrName>
                                        </p:attrNameLst>
                                      </p:cBhvr>
                                    </p:animRot>
                                  </p:childTnLst>
                                </p:cTn>
                              </p:par>
                              <p:par>
                                <p:cTn id="41" presetID="32" presetClass="emph" presetSubtype="0" repeatCount="indefinite" fill="hold" nodeType="withEffect">
                                  <p:stCondLst>
                                    <p:cond delay="0"/>
                                  </p:stCondLst>
                                  <p:childTnLst>
                                    <p:animRot by="120000">
                                      <p:cBhvr>
                                        <p:cTn id="42" dur="300" fill="hold">
                                          <p:stCondLst>
                                            <p:cond delay="0"/>
                                          </p:stCondLst>
                                        </p:cTn>
                                        <p:tgtEl>
                                          <p:spTgt spid="34"/>
                                        </p:tgtEl>
                                        <p:attrNameLst>
                                          <p:attrName>r</p:attrName>
                                        </p:attrNameLst>
                                      </p:cBhvr>
                                    </p:animRot>
                                    <p:animRot by="-240000">
                                      <p:cBhvr>
                                        <p:cTn id="43" dur="600" fill="hold">
                                          <p:stCondLst>
                                            <p:cond delay="600"/>
                                          </p:stCondLst>
                                        </p:cTn>
                                        <p:tgtEl>
                                          <p:spTgt spid="34"/>
                                        </p:tgtEl>
                                        <p:attrNameLst>
                                          <p:attrName>r</p:attrName>
                                        </p:attrNameLst>
                                      </p:cBhvr>
                                    </p:animRot>
                                    <p:animRot by="240000">
                                      <p:cBhvr>
                                        <p:cTn id="44" dur="600" fill="hold">
                                          <p:stCondLst>
                                            <p:cond delay="1200"/>
                                          </p:stCondLst>
                                        </p:cTn>
                                        <p:tgtEl>
                                          <p:spTgt spid="34"/>
                                        </p:tgtEl>
                                        <p:attrNameLst>
                                          <p:attrName>r</p:attrName>
                                        </p:attrNameLst>
                                      </p:cBhvr>
                                    </p:animRot>
                                    <p:animRot by="-240000">
                                      <p:cBhvr>
                                        <p:cTn id="45" dur="600" fill="hold">
                                          <p:stCondLst>
                                            <p:cond delay="1800"/>
                                          </p:stCondLst>
                                        </p:cTn>
                                        <p:tgtEl>
                                          <p:spTgt spid="34"/>
                                        </p:tgtEl>
                                        <p:attrNameLst>
                                          <p:attrName>r</p:attrName>
                                        </p:attrNameLst>
                                      </p:cBhvr>
                                    </p:animRot>
                                    <p:animRot by="120000">
                                      <p:cBhvr>
                                        <p:cTn id="46" dur="600" fill="hold">
                                          <p:stCondLst>
                                            <p:cond delay="2400"/>
                                          </p:stCondLst>
                                        </p:cTn>
                                        <p:tgtEl>
                                          <p:spTgt spid="34"/>
                                        </p:tgtEl>
                                        <p:attrNameLst>
                                          <p:attrName>r</p:attrName>
                                        </p:attrNameLst>
                                      </p:cBhvr>
                                    </p:animRot>
                                  </p:childTnLst>
                                </p:cTn>
                              </p:par>
                              <p:par>
                                <p:cTn id="47" presetID="32" presetClass="emph" presetSubtype="0" repeatCount="indefinite" fill="hold" nodeType="withEffect">
                                  <p:stCondLst>
                                    <p:cond delay="0"/>
                                  </p:stCondLst>
                                  <p:childTnLst>
                                    <p:animRot by="120000">
                                      <p:cBhvr>
                                        <p:cTn id="48" dur="300" fill="hold">
                                          <p:stCondLst>
                                            <p:cond delay="0"/>
                                          </p:stCondLst>
                                        </p:cTn>
                                        <p:tgtEl>
                                          <p:spTgt spid="35"/>
                                        </p:tgtEl>
                                        <p:attrNameLst>
                                          <p:attrName>r</p:attrName>
                                        </p:attrNameLst>
                                      </p:cBhvr>
                                    </p:animRot>
                                    <p:animRot by="-240000">
                                      <p:cBhvr>
                                        <p:cTn id="49" dur="600" fill="hold">
                                          <p:stCondLst>
                                            <p:cond delay="600"/>
                                          </p:stCondLst>
                                        </p:cTn>
                                        <p:tgtEl>
                                          <p:spTgt spid="35"/>
                                        </p:tgtEl>
                                        <p:attrNameLst>
                                          <p:attrName>r</p:attrName>
                                        </p:attrNameLst>
                                      </p:cBhvr>
                                    </p:animRot>
                                    <p:animRot by="240000">
                                      <p:cBhvr>
                                        <p:cTn id="50" dur="600" fill="hold">
                                          <p:stCondLst>
                                            <p:cond delay="1200"/>
                                          </p:stCondLst>
                                        </p:cTn>
                                        <p:tgtEl>
                                          <p:spTgt spid="35"/>
                                        </p:tgtEl>
                                        <p:attrNameLst>
                                          <p:attrName>r</p:attrName>
                                        </p:attrNameLst>
                                      </p:cBhvr>
                                    </p:animRot>
                                    <p:animRot by="-240000">
                                      <p:cBhvr>
                                        <p:cTn id="51" dur="600" fill="hold">
                                          <p:stCondLst>
                                            <p:cond delay="1800"/>
                                          </p:stCondLst>
                                        </p:cTn>
                                        <p:tgtEl>
                                          <p:spTgt spid="35"/>
                                        </p:tgtEl>
                                        <p:attrNameLst>
                                          <p:attrName>r</p:attrName>
                                        </p:attrNameLst>
                                      </p:cBhvr>
                                    </p:animRot>
                                    <p:animRot by="120000">
                                      <p:cBhvr>
                                        <p:cTn id="52" dur="600" fill="hold">
                                          <p:stCondLst>
                                            <p:cond delay="2400"/>
                                          </p:stCondLst>
                                        </p:cTn>
                                        <p:tgtEl>
                                          <p:spTgt spid="35"/>
                                        </p:tgtEl>
                                        <p:attrNameLst>
                                          <p:attrName>r</p:attrName>
                                        </p:attrNameLst>
                                      </p:cBhvr>
                                    </p:animRot>
                                  </p:childTnLst>
                                </p:cTn>
                              </p:par>
                              <p:par>
                                <p:cTn id="53" presetID="32" presetClass="emph" presetSubtype="0" repeatCount="indefinite" fill="hold" nodeType="withEffect">
                                  <p:stCondLst>
                                    <p:cond delay="0"/>
                                  </p:stCondLst>
                                  <p:childTnLst>
                                    <p:animRot by="120000">
                                      <p:cBhvr>
                                        <p:cTn id="54" dur="300" fill="hold">
                                          <p:stCondLst>
                                            <p:cond delay="0"/>
                                          </p:stCondLst>
                                        </p:cTn>
                                        <p:tgtEl>
                                          <p:spTgt spid="44"/>
                                        </p:tgtEl>
                                        <p:attrNameLst>
                                          <p:attrName>r</p:attrName>
                                        </p:attrNameLst>
                                      </p:cBhvr>
                                    </p:animRot>
                                    <p:animRot by="-240000">
                                      <p:cBhvr>
                                        <p:cTn id="55" dur="600" fill="hold">
                                          <p:stCondLst>
                                            <p:cond delay="600"/>
                                          </p:stCondLst>
                                        </p:cTn>
                                        <p:tgtEl>
                                          <p:spTgt spid="44"/>
                                        </p:tgtEl>
                                        <p:attrNameLst>
                                          <p:attrName>r</p:attrName>
                                        </p:attrNameLst>
                                      </p:cBhvr>
                                    </p:animRot>
                                    <p:animRot by="240000">
                                      <p:cBhvr>
                                        <p:cTn id="56" dur="600" fill="hold">
                                          <p:stCondLst>
                                            <p:cond delay="1200"/>
                                          </p:stCondLst>
                                        </p:cTn>
                                        <p:tgtEl>
                                          <p:spTgt spid="44"/>
                                        </p:tgtEl>
                                        <p:attrNameLst>
                                          <p:attrName>r</p:attrName>
                                        </p:attrNameLst>
                                      </p:cBhvr>
                                    </p:animRot>
                                    <p:animRot by="-240000">
                                      <p:cBhvr>
                                        <p:cTn id="57" dur="600" fill="hold">
                                          <p:stCondLst>
                                            <p:cond delay="1800"/>
                                          </p:stCondLst>
                                        </p:cTn>
                                        <p:tgtEl>
                                          <p:spTgt spid="44"/>
                                        </p:tgtEl>
                                        <p:attrNameLst>
                                          <p:attrName>r</p:attrName>
                                        </p:attrNameLst>
                                      </p:cBhvr>
                                    </p:animRot>
                                    <p:animRot by="120000">
                                      <p:cBhvr>
                                        <p:cTn id="58" dur="600" fill="hold">
                                          <p:stCondLst>
                                            <p:cond delay="2400"/>
                                          </p:stCondLst>
                                        </p:cTn>
                                        <p:tgtEl>
                                          <p:spTgt spid="44"/>
                                        </p:tgtEl>
                                        <p:attrNameLst>
                                          <p:attrName>r</p:attrName>
                                        </p:attrNameLst>
                                      </p:cBhvr>
                                    </p:animRot>
                                  </p:childTnLst>
                                </p:cTn>
                              </p:par>
                              <p:par>
                                <p:cTn id="59" presetID="32" presetClass="emph" presetSubtype="0" repeatCount="indefinite" fill="hold" nodeType="withEffect">
                                  <p:stCondLst>
                                    <p:cond delay="0"/>
                                  </p:stCondLst>
                                  <p:childTnLst>
                                    <p:animRot by="120000">
                                      <p:cBhvr>
                                        <p:cTn id="60" dur="300" fill="hold">
                                          <p:stCondLst>
                                            <p:cond delay="0"/>
                                          </p:stCondLst>
                                        </p:cTn>
                                        <p:tgtEl>
                                          <p:spTgt spid="47"/>
                                        </p:tgtEl>
                                        <p:attrNameLst>
                                          <p:attrName>r</p:attrName>
                                        </p:attrNameLst>
                                      </p:cBhvr>
                                    </p:animRot>
                                    <p:animRot by="-240000">
                                      <p:cBhvr>
                                        <p:cTn id="61" dur="600" fill="hold">
                                          <p:stCondLst>
                                            <p:cond delay="600"/>
                                          </p:stCondLst>
                                        </p:cTn>
                                        <p:tgtEl>
                                          <p:spTgt spid="47"/>
                                        </p:tgtEl>
                                        <p:attrNameLst>
                                          <p:attrName>r</p:attrName>
                                        </p:attrNameLst>
                                      </p:cBhvr>
                                    </p:animRot>
                                    <p:animRot by="240000">
                                      <p:cBhvr>
                                        <p:cTn id="62" dur="600" fill="hold">
                                          <p:stCondLst>
                                            <p:cond delay="1200"/>
                                          </p:stCondLst>
                                        </p:cTn>
                                        <p:tgtEl>
                                          <p:spTgt spid="47"/>
                                        </p:tgtEl>
                                        <p:attrNameLst>
                                          <p:attrName>r</p:attrName>
                                        </p:attrNameLst>
                                      </p:cBhvr>
                                    </p:animRot>
                                    <p:animRot by="-240000">
                                      <p:cBhvr>
                                        <p:cTn id="63" dur="600" fill="hold">
                                          <p:stCondLst>
                                            <p:cond delay="1800"/>
                                          </p:stCondLst>
                                        </p:cTn>
                                        <p:tgtEl>
                                          <p:spTgt spid="47"/>
                                        </p:tgtEl>
                                        <p:attrNameLst>
                                          <p:attrName>r</p:attrName>
                                        </p:attrNameLst>
                                      </p:cBhvr>
                                    </p:animRot>
                                    <p:animRot by="120000">
                                      <p:cBhvr>
                                        <p:cTn id="64" dur="600" fill="hold">
                                          <p:stCondLst>
                                            <p:cond delay="2400"/>
                                          </p:stCondLst>
                                        </p:cTn>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5" restart="whenNotActive" fill="hold" evtFilter="cancelBubble" nodeType="interactiveSeq">
                <p:stCondLst>
                  <p:cond evt="onClick" delay="0">
                    <p:tgtEl>
                      <p:spTgt spid="31"/>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31"/>
                                        </p:tgtEl>
                                      </p:cBhvr>
                                    </p:animEffect>
                                    <p:set>
                                      <p:cBhvr>
                                        <p:cTn id="70"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71" restart="whenNotActive" fill="hold" evtFilter="cancelBubble" nodeType="interactiveSeq">
                <p:stCondLst>
                  <p:cond evt="onClick" delay="0">
                    <p:tgtEl>
                      <p:spTgt spid="32"/>
                    </p:tgtEl>
                  </p:cond>
                </p:stCondLst>
                <p:endSync evt="end" delay="0">
                  <p:rtn val="all"/>
                </p:endSync>
                <p:childTnLst>
                  <p:par>
                    <p:cTn id="72" fill="hold">
                      <p:stCondLst>
                        <p:cond delay="0"/>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32"/>
                                        </p:tgtEl>
                                      </p:cBhvr>
                                    </p:animEffect>
                                    <p:set>
                                      <p:cBhvr>
                                        <p:cTn id="76"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77" restart="whenNotActive" fill="hold" evtFilter="cancelBubble" nodeType="interactiveSeq">
                <p:stCondLst>
                  <p:cond evt="onClick" delay="0">
                    <p:tgtEl>
                      <p:spTgt spid="44"/>
                    </p:tgtEl>
                  </p:cond>
                </p:stCondLst>
                <p:endSync evt="end" delay="0">
                  <p:rtn val="all"/>
                </p:endSync>
                <p:childTnLst>
                  <p:par>
                    <p:cTn id="78" fill="hold">
                      <p:stCondLst>
                        <p:cond delay="0"/>
                      </p:stCondLst>
                      <p:childTnLst>
                        <p:par>
                          <p:cTn id="79" fill="hold">
                            <p:stCondLst>
                              <p:cond delay="0"/>
                            </p:stCondLst>
                            <p:childTnLst>
                              <p:par>
                                <p:cTn id="80" presetID="10" presetClass="exit" presetSubtype="0" fill="hold" nodeType="clickEffect">
                                  <p:stCondLst>
                                    <p:cond delay="0"/>
                                  </p:stCondLst>
                                  <p:childTnLst>
                                    <p:animEffect transition="out" filter="fade">
                                      <p:cBhvr>
                                        <p:cTn id="81" dur="500"/>
                                        <p:tgtEl>
                                          <p:spTgt spid="44"/>
                                        </p:tgtEl>
                                      </p:cBhvr>
                                    </p:animEffect>
                                    <p:set>
                                      <p:cBhvr>
                                        <p:cTn id="82"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83" restart="whenNotActive" fill="hold" evtFilter="cancelBubble" nodeType="interactiveSeq">
                <p:stCondLst>
                  <p:cond evt="onClick" delay="0">
                    <p:tgtEl>
                      <p:spTgt spid="34"/>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nodeType="clickEffect">
                                  <p:stCondLst>
                                    <p:cond delay="0"/>
                                  </p:stCondLst>
                                  <p:childTnLst>
                                    <p:animEffect transition="out" filter="fade">
                                      <p:cBhvr>
                                        <p:cTn id="87" dur="500"/>
                                        <p:tgtEl>
                                          <p:spTgt spid="34"/>
                                        </p:tgtEl>
                                      </p:cBhvr>
                                    </p:animEffect>
                                    <p:set>
                                      <p:cBhvr>
                                        <p:cTn id="88"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89" restart="whenNotActive" fill="hold" evtFilter="cancelBubble" nodeType="interactiveSeq">
                <p:stCondLst>
                  <p:cond evt="onClick" delay="0">
                    <p:tgtEl>
                      <p:spTgt spid="35"/>
                    </p:tgtEl>
                  </p:cond>
                </p:stCondLst>
                <p:endSync evt="end" delay="0">
                  <p:rtn val="all"/>
                </p:endSync>
                <p:childTnLst>
                  <p:par>
                    <p:cTn id="90" fill="hold">
                      <p:stCondLst>
                        <p:cond delay="0"/>
                      </p:stCondLst>
                      <p:childTnLst>
                        <p:par>
                          <p:cTn id="91" fill="hold">
                            <p:stCondLst>
                              <p:cond delay="0"/>
                            </p:stCondLst>
                            <p:childTnLst>
                              <p:par>
                                <p:cTn id="92" presetID="10" presetClass="exit" presetSubtype="0" fill="hold" nodeType="clickEffect">
                                  <p:stCondLst>
                                    <p:cond delay="0"/>
                                  </p:stCondLst>
                                  <p:childTnLst>
                                    <p:animEffect transition="out" filter="fade">
                                      <p:cBhvr>
                                        <p:cTn id="93" dur="500"/>
                                        <p:tgtEl>
                                          <p:spTgt spid="35"/>
                                        </p:tgtEl>
                                      </p:cBhvr>
                                    </p:animEffect>
                                    <p:set>
                                      <p:cBhvr>
                                        <p:cTn id="94"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95" restart="whenNotActive" fill="hold" evtFilter="cancelBubble" nodeType="interactiveSeq">
                <p:stCondLst>
                  <p:cond evt="onClick" delay="0">
                    <p:tgtEl>
                      <p:spTgt spid="37"/>
                    </p:tgtEl>
                  </p:cond>
                </p:stCondLst>
                <p:endSync evt="end" delay="0">
                  <p:rtn val="all"/>
                </p:endSync>
                <p:childTnLst>
                  <p:par>
                    <p:cTn id="96" fill="hold">
                      <p:stCondLst>
                        <p:cond delay="0"/>
                      </p:stCondLst>
                      <p:childTnLst>
                        <p:par>
                          <p:cTn id="97" fill="hold">
                            <p:stCondLst>
                              <p:cond delay="0"/>
                            </p:stCondLst>
                            <p:childTnLst>
                              <p:par>
                                <p:cTn id="98" presetID="23" presetClass="exit" presetSubtype="32" fill="hold" nodeType="clickEffect">
                                  <p:stCondLst>
                                    <p:cond delay="0"/>
                                  </p:stCondLst>
                                  <p:childTnLst>
                                    <p:anim calcmode="lin" valueType="num">
                                      <p:cBhvr>
                                        <p:cTn id="99" dur="500"/>
                                        <p:tgtEl>
                                          <p:spTgt spid="37"/>
                                        </p:tgtEl>
                                        <p:attrNameLst>
                                          <p:attrName>ppt_w</p:attrName>
                                        </p:attrNameLst>
                                      </p:cBhvr>
                                      <p:tavLst>
                                        <p:tav tm="0">
                                          <p:val>
                                            <p:strVal val="ppt_w"/>
                                          </p:val>
                                        </p:tav>
                                        <p:tav tm="100000">
                                          <p:val>
                                            <p:fltVal val="0"/>
                                          </p:val>
                                        </p:tav>
                                      </p:tavLst>
                                    </p:anim>
                                    <p:anim calcmode="lin" valueType="num">
                                      <p:cBhvr>
                                        <p:cTn id="100" dur="500"/>
                                        <p:tgtEl>
                                          <p:spTgt spid="37"/>
                                        </p:tgtEl>
                                        <p:attrNameLst>
                                          <p:attrName>ppt_h</p:attrName>
                                        </p:attrNameLst>
                                      </p:cBhvr>
                                      <p:tavLst>
                                        <p:tav tm="0">
                                          <p:val>
                                            <p:strVal val="ppt_h"/>
                                          </p:val>
                                        </p:tav>
                                        <p:tav tm="100000">
                                          <p:val>
                                            <p:fltVal val="0"/>
                                          </p:val>
                                        </p:tav>
                                      </p:tavLst>
                                    </p:anim>
                                    <p:set>
                                      <p:cBhvr>
                                        <p:cTn id="101"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02" restart="whenNotActive" fill="hold" evtFilter="cancelBubble" nodeType="interactiveSeq">
                <p:stCondLst>
                  <p:cond evt="onClick" delay="0">
                    <p:tgtEl>
                      <p:spTgt spid="38"/>
                    </p:tgtEl>
                  </p:cond>
                </p:stCondLst>
                <p:endSync evt="end" delay="0">
                  <p:rtn val="all"/>
                </p:endSync>
                <p:childTnLst>
                  <p:par>
                    <p:cTn id="103" fill="hold">
                      <p:stCondLst>
                        <p:cond delay="0"/>
                      </p:stCondLst>
                      <p:childTnLst>
                        <p:par>
                          <p:cTn id="104" fill="hold">
                            <p:stCondLst>
                              <p:cond delay="0"/>
                            </p:stCondLst>
                            <p:childTnLst>
                              <p:par>
                                <p:cTn id="105" presetID="23" presetClass="exit" presetSubtype="32" fill="hold" nodeType="clickEffect">
                                  <p:stCondLst>
                                    <p:cond delay="0"/>
                                  </p:stCondLst>
                                  <p:childTnLst>
                                    <p:anim calcmode="lin" valueType="num">
                                      <p:cBhvr>
                                        <p:cTn id="106" dur="500"/>
                                        <p:tgtEl>
                                          <p:spTgt spid="38"/>
                                        </p:tgtEl>
                                        <p:attrNameLst>
                                          <p:attrName>ppt_w</p:attrName>
                                        </p:attrNameLst>
                                      </p:cBhvr>
                                      <p:tavLst>
                                        <p:tav tm="0">
                                          <p:val>
                                            <p:strVal val="ppt_w"/>
                                          </p:val>
                                        </p:tav>
                                        <p:tav tm="100000">
                                          <p:val>
                                            <p:fltVal val="0"/>
                                          </p:val>
                                        </p:tav>
                                      </p:tavLst>
                                    </p:anim>
                                    <p:anim calcmode="lin" valueType="num">
                                      <p:cBhvr>
                                        <p:cTn id="107" dur="500"/>
                                        <p:tgtEl>
                                          <p:spTgt spid="38"/>
                                        </p:tgtEl>
                                        <p:attrNameLst>
                                          <p:attrName>ppt_h</p:attrName>
                                        </p:attrNameLst>
                                      </p:cBhvr>
                                      <p:tavLst>
                                        <p:tav tm="0">
                                          <p:val>
                                            <p:strVal val="ppt_h"/>
                                          </p:val>
                                        </p:tav>
                                        <p:tav tm="100000">
                                          <p:val>
                                            <p:fltVal val="0"/>
                                          </p:val>
                                        </p:tav>
                                      </p:tavLst>
                                    </p:anim>
                                    <p:set>
                                      <p:cBhvr>
                                        <p:cTn id="108"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09" restart="whenNotActive" fill="hold" evtFilter="cancelBubble" nodeType="interactiveSeq">
                <p:stCondLst>
                  <p:cond evt="onClick" delay="0">
                    <p:tgtEl>
                      <p:spTgt spid="40"/>
                    </p:tgtEl>
                  </p:cond>
                </p:stCondLst>
                <p:endSync evt="end" delay="0">
                  <p:rtn val="all"/>
                </p:endSync>
                <p:childTnLst>
                  <p:par>
                    <p:cTn id="110" fill="hold">
                      <p:stCondLst>
                        <p:cond delay="0"/>
                      </p:stCondLst>
                      <p:childTnLst>
                        <p:par>
                          <p:cTn id="111" fill="hold">
                            <p:stCondLst>
                              <p:cond delay="0"/>
                            </p:stCondLst>
                            <p:childTnLst>
                              <p:par>
                                <p:cTn id="112" presetID="23" presetClass="exit" presetSubtype="32" fill="hold" nodeType="clickEffect">
                                  <p:stCondLst>
                                    <p:cond delay="0"/>
                                  </p:stCondLst>
                                  <p:childTnLst>
                                    <p:anim calcmode="lin" valueType="num">
                                      <p:cBhvr>
                                        <p:cTn id="113" dur="500"/>
                                        <p:tgtEl>
                                          <p:spTgt spid="40"/>
                                        </p:tgtEl>
                                        <p:attrNameLst>
                                          <p:attrName>ppt_w</p:attrName>
                                        </p:attrNameLst>
                                      </p:cBhvr>
                                      <p:tavLst>
                                        <p:tav tm="0">
                                          <p:val>
                                            <p:strVal val="ppt_w"/>
                                          </p:val>
                                        </p:tav>
                                        <p:tav tm="100000">
                                          <p:val>
                                            <p:fltVal val="0"/>
                                          </p:val>
                                        </p:tav>
                                      </p:tavLst>
                                    </p:anim>
                                    <p:anim calcmode="lin" valueType="num">
                                      <p:cBhvr>
                                        <p:cTn id="114" dur="500"/>
                                        <p:tgtEl>
                                          <p:spTgt spid="40"/>
                                        </p:tgtEl>
                                        <p:attrNameLst>
                                          <p:attrName>ppt_h</p:attrName>
                                        </p:attrNameLst>
                                      </p:cBhvr>
                                      <p:tavLst>
                                        <p:tav tm="0">
                                          <p:val>
                                            <p:strVal val="ppt_h"/>
                                          </p:val>
                                        </p:tav>
                                        <p:tav tm="100000">
                                          <p:val>
                                            <p:fltVal val="0"/>
                                          </p:val>
                                        </p:tav>
                                      </p:tavLst>
                                    </p:anim>
                                    <p:set>
                                      <p:cBhvr>
                                        <p:cTn id="115"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116" restart="whenNotActive" fill="hold" evtFilter="cancelBubble" nodeType="interactiveSeq">
                <p:stCondLst>
                  <p:cond evt="onClick" delay="0">
                    <p:tgtEl>
                      <p:spTgt spid="41"/>
                    </p:tgtEl>
                  </p:cond>
                </p:stCondLst>
                <p:endSync evt="end" delay="0">
                  <p:rtn val="all"/>
                </p:endSync>
                <p:childTnLst>
                  <p:par>
                    <p:cTn id="117" fill="hold">
                      <p:stCondLst>
                        <p:cond delay="0"/>
                      </p:stCondLst>
                      <p:childTnLst>
                        <p:par>
                          <p:cTn id="118" fill="hold">
                            <p:stCondLst>
                              <p:cond delay="0"/>
                            </p:stCondLst>
                            <p:childTnLst>
                              <p:par>
                                <p:cTn id="119" presetID="23" presetClass="exit" presetSubtype="32" fill="hold" nodeType="clickEffect">
                                  <p:stCondLst>
                                    <p:cond delay="0"/>
                                  </p:stCondLst>
                                  <p:childTnLst>
                                    <p:anim calcmode="lin" valueType="num">
                                      <p:cBhvr>
                                        <p:cTn id="120" dur="500"/>
                                        <p:tgtEl>
                                          <p:spTgt spid="41"/>
                                        </p:tgtEl>
                                        <p:attrNameLst>
                                          <p:attrName>ppt_w</p:attrName>
                                        </p:attrNameLst>
                                      </p:cBhvr>
                                      <p:tavLst>
                                        <p:tav tm="0">
                                          <p:val>
                                            <p:strVal val="ppt_w"/>
                                          </p:val>
                                        </p:tav>
                                        <p:tav tm="100000">
                                          <p:val>
                                            <p:fltVal val="0"/>
                                          </p:val>
                                        </p:tav>
                                      </p:tavLst>
                                    </p:anim>
                                    <p:anim calcmode="lin" valueType="num">
                                      <p:cBhvr>
                                        <p:cTn id="121" dur="500"/>
                                        <p:tgtEl>
                                          <p:spTgt spid="41"/>
                                        </p:tgtEl>
                                        <p:attrNameLst>
                                          <p:attrName>ppt_h</p:attrName>
                                        </p:attrNameLst>
                                      </p:cBhvr>
                                      <p:tavLst>
                                        <p:tav tm="0">
                                          <p:val>
                                            <p:strVal val="ppt_h"/>
                                          </p:val>
                                        </p:tav>
                                        <p:tav tm="100000">
                                          <p:val>
                                            <p:fltVal val="0"/>
                                          </p:val>
                                        </p:tav>
                                      </p:tavLst>
                                    </p:anim>
                                    <p:set>
                                      <p:cBhvr>
                                        <p:cTn id="122"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23" restart="whenNotActive" fill="hold" evtFilter="cancelBubble" nodeType="interactiveSeq">
                <p:stCondLst>
                  <p:cond evt="onClick" delay="0">
                    <p:tgtEl>
                      <p:spTgt spid="47"/>
                    </p:tgtEl>
                  </p:cond>
                </p:stCondLst>
                <p:endSync evt="end" delay="0">
                  <p:rtn val="all"/>
                </p:endSync>
                <p:childTnLst>
                  <p:par>
                    <p:cTn id="124" fill="hold">
                      <p:stCondLst>
                        <p:cond delay="0"/>
                      </p:stCondLst>
                      <p:childTnLst>
                        <p:par>
                          <p:cTn id="125" fill="hold">
                            <p:stCondLst>
                              <p:cond delay="0"/>
                            </p:stCondLst>
                            <p:childTnLst>
                              <p:par>
                                <p:cTn id="126" presetID="23" presetClass="exit" presetSubtype="32" fill="hold" nodeType="clickEffect">
                                  <p:stCondLst>
                                    <p:cond delay="0"/>
                                  </p:stCondLst>
                                  <p:childTnLst>
                                    <p:anim calcmode="lin" valueType="num">
                                      <p:cBhvr>
                                        <p:cTn id="127" dur="500"/>
                                        <p:tgtEl>
                                          <p:spTgt spid="47"/>
                                        </p:tgtEl>
                                        <p:attrNameLst>
                                          <p:attrName>ppt_w</p:attrName>
                                        </p:attrNameLst>
                                      </p:cBhvr>
                                      <p:tavLst>
                                        <p:tav tm="0">
                                          <p:val>
                                            <p:strVal val="ppt_w"/>
                                          </p:val>
                                        </p:tav>
                                        <p:tav tm="100000">
                                          <p:val>
                                            <p:fltVal val="0"/>
                                          </p:val>
                                        </p:tav>
                                      </p:tavLst>
                                    </p:anim>
                                    <p:anim calcmode="lin" valueType="num">
                                      <p:cBhvr>
                                        <p:cTn id="128" dur="500"/>
                                        <p:tgtEl>
                                          <p:spTgt spid="47"/>
                                        </p:tgtEl>
                                        <p:attrNameLst>
                                          <p:attrName>ppt_h</p:attrName>
                                        </p:attrNameLst>
                                      </p:cBhvr>
                                      <p:tavLst>
                                        <p:tav tm="0">
                                          <p:val>
                                            <p:strVal val="ppt_h"/>
                                          </p:val>
                                        </p:tav>
                                        <p:tav tm="100000">
                                          <p:val>
                                            <p:fltVal val="0"/>
                                          </p:val>
                                        </p:tav>
                                      </p:tavLst>
                                    </p:anim>
                                    <p:set>
                                      <p:cBhvr>
                                        <p:cTn id="129"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3855" b="45116"/>
          <a:stretch>
            <a:fillRect/>
          </a:stretch>
        </p:blipFill>
        <p:spPr>
          <a:xfrm>
            <a:off x="-1363629" y="-1667948"/>
            <a:ext cx="5328012" cy="3678615"/>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5468" b="22987"/>
          <a:stretch>
            <a:fillRect/>
          </a:stretch>
        </p:blipFill>
        <p:spPr>
          <a:xfrm rot="-1448817" flipH="1">
            <a:off x="9117196" y="-2190334"/>
            <a:ext cx="4306833" cy="5466572"/>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50398">
            <a:off x="4581154" y="5102040"/>
            <a:ext cx="9438911" cy="3186771"/>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78699" flipH="1">
            <a:off x="-2349281" y="4061088"/>
            <a:ext cx="8690593" cy="5268672"/>
          </a:xfrm>
          <a:prstGeom prst="rect">
            <a:avLst/>
          </a:prstGeom>
        </p:spPr>
      </p:pic>
      <p:sp>
        <p:nvSpPr>
          <p:cNvPr id="27" name="Rectangle: Rounded Corners 26">
            <a:extLst>
              <a:ext uri="{FF2B5EF4-FFF2-40B4-BE49-F238E27FC236}">
                <a16:creationId xmlns:a16="http://schemas.microsoft.com/office/drawing/2014/main" id="{36E25887-9E0B-4719-D230-62F52C23A7F4}"/>
              </a:ext>
            </a:extLst>
          </p:cNvPr>
          <p:cNvSpPr/>
          <p:nvPr/>
        </p:nvSpPr>
        <p:spPr>
          <a:xfrm>
            <a:off x="667948" y="2854466"/>
            <a:ext cx="10853057" cy="20135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buClrTx/>
            </a:pPr>
            <a:r>
              <a:rPr lang="en-US" sz="4000" kern="1200" noProof="1">
                <a:solidFill>
                  <a:srgbClr val="FF0000"/>
                </a:solidFill>
                <a:latin typeface="UTM Avo" panose="02040603050506020204" pitchFamily="18" charset="0"/>
                <a:cs typeface="Arial" panose="020B0604020202020204" pitchFamily="34" charset="0"/>
              </a:rPr>
              <a:t>Màn hình máy tính</a:t>
            </a:r>
            <a:endParaRPr lang="vi-VN" sz="4000" kern="1200" noProof="1">
              <a:solidFill>
                <a:srgbClr val="FF0000"/>
              </a:solidFill>
              <a:latin typeface="Arial" panose="020B0604020202020204" pitchFamily="34" charset="0"/>
              <a:cs typeface="Arial" panose="020B0604020202020204" pitchFamily="34" charset="0"/>
            </a:endParaRPr>
          </a:p>
        </p:txBody>
      </p:sp>
      <p:sp>
        <p:nvSpPr>
          <p:cNvPr id="28" name="Rectangle: Rounded Corners 27">
            <a:extLst>
              <a:ext uri="{FF2B5EF4-FFF2-40B4-BE49-F238E27FC236}">
                <a16:creationId xmlns:a16="http://schemas.microsoft.com/office/drawing/2014/main" id="{E61D4046-9D0D-71A8-5E6D-C216D938944C}"/>
              </a:ext>
            </a:extLst>
          </p:cNvPr>
          <p:cNvSpPr/>
          <p:nvPr/>
        </p:nvSpPr>
        <p:spPr>
          <a:xfrm>
            <a:off x="667949" y="580673"/>
            <a:ext cx="10853057" cy="20135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buClrTx/>
            </a:pPr>
            <a:r>
              <a:rPr lang="en-US" sz="4400" kern="1200" noProof="1">
                <a:solidFill>
                  <a:srgbClr val="FF0000"/>
                </a:solidFill>
                <a:latin typeface="UTM Avo" panose="02040603050506020204" pitchFamily="18" charset="0"/>
                <a:cs typeface="Arial" panose="020B0604020202020204" pitchFamily="34" charset="0"/>
              </a:rPr>
              <a:t>Câu hỏi 1. </a:t>
            </a:r>
            <a:r>
              <a:rPr lang="en-US" sz="4400" kern="1200" noProof="1">
                <a:solidFill>
                  <a:schemeClr val="tx1"/>
                </a:solidFill>
                <a:latin typeface="UTM Avo" panose="02040603050506020204" pitchFamily="18" charset="0"/>
                <a:cs typeface="Arial" panose="020B0604020202020204" pitchFamily="34" charset="0"/>
              </a:rPr>
              <a:t>Thành phần nào giúp hiện ra hình ảnh?</a:t>
            </a:r>
            <a:endParaRPr lang="vi-VN" sz="4400" kern="1200" noProof="1">
              <a:solidFill>
                <a:schemeClr val="tx1"/>
              </a:solidFill>
              <a:latin typeface="Arial" panose="020B0604020202020204" pitchFamily="34" charset="0"/>
              <a:cs typeface="Arial" panose="020B0604020202020204" pitchFamily="34" charset="0"/>
            </a:endParaRPr>
          </a:p>
        </p:txBody>
      </p:sp>
      <p:pic>
        <p:nvPicPr>
          <p:cNvPr id="7" name="Picture 6">
            <a:hlinkClick r:id="rId11" action="ppaction://hlinksldjump"/>
            <a:extLst>
              <a:ext uri="{FF2B5EF4-FFF2-40B4-BE49-F238E27FC236}">
                <a16:creationId xmlns:a16="http://schemas.microsoft.com/office/drawing/2014/main" id="{98E479EE-D325-D022-CFBC-797436F7B1D0}"/>
              </a:ext>
            </a:extLst>
          </p:cNvPr>
          <p:cNvPicPr>
            <a:picLocks noChangeAspect="1"/>
          </p:cNvPicPr>
          <p:nvPr/>
        </p:nvPicPr>
        <p:blipFill>
          <a:blip r:embed="rId12"/>
          <a:stretch>
            <a:fillRect/>
          </a:stretch>
        </p:blipFill>
        <p:spPr>
          <a:xfrm>
            <a:off x="9848210" y="5099799"/>
            <a:ext cx="2343791" cy="1746683"/>
          </a:xfrm>
          <a:prstGeom prst="rect">
            <a:avLst/>
          </a:prstGeom>
        </p:spPr>
      </p:pic>
      <p:pic>
        <p:nvPicPr>
          <p:cNvPr id="32" name="Picture 9">
            <a:extLst>
              <a:ext uri="{FF2B5EF4-FFF2-40B4-BE49-F238E27FC236}">
                <a16:creationId xmlns:a16="http://schemas.microsoft.com/office/drawing/2014/main" id="{95FC5D24-6386-4E35-2430-A8B136285647}"/>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15482" y="4114565"/>
            <a:ext cx="1958127" cy="2743435"/>
          </a:xfrm>
          <a:prstGeom prst="rect">
            <a:avLst/>
          </a:prstGeom>
        </p:spPr>
      </p:pic>
      <p:pic>
        <p:nvPicPr>
          <p:cNvPr id="8" name="Picture 7">
            <a:extLst>
              <a:ext uri="{FF2B5EF4-FFF2-40B4-BE49-F238E27FC236}">
                <a16:creationId xmlns:a16="http://schemas.microsoft.com/office/drawing/2014/main" id="{6A3B88CD-D040-1374-0B3C-5E88BD1005FA}"/>
              </a:ext>
            </a:extLst>
          </p:cNvPr>
          <p:cNvPicPr>
            <a:picLocks noChangeAspect="1"/>
          </p:cNvPicPr>
          <p:nvPr/>
        </p:nvPicPr>
        <p:blipFill>
          <a:blip r:embed="rId15"/>
          <a:stretch>
            <a:fillRect/>
          </a:stretch>
        </p:blipFill>
        <p:spPr>
          <a:xfrm>
            <a:off x="5139649" y="-118771"/>
            <a:ext cx="1565951" cy="759581"/>
          </a:xfrm>
          <a:prstGeom prst="rect">
            <a:avLst/>
          </a:prstGeom>
        </p:spPr>
      </p:pic>
    </p:spTree>
    <p:extLst>
      <p:ext uri="{BB962C8B-B14F-4D97-AF65-F5344CB8AC3E}">
        <p14:creationId xmlns:p14="http://schemas.microsoft.com/office/powerpoint/2010/main" val="485359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3855" b="45116"/>
          <a:stretch>
            <a:fillRect/>
          </a:stretch>
        </p:blipFill>
        <p:spPr>
          <a:xfrm>
            <a:off x="-1363629" y="-1667948"/>
            <a:ext cx="5328012" cy="3678615"/>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5468" b="22987"/>
          <a:stretch>
            <a:fillRect/>
          </a:stretch>
        </p:blipFill>
        <p:spPr>
          <a:xfrm rot="-1448817" flipH="1">
            <a:off x="9117196" y="-2190334"/>
            <a:ext cx="4306833" cy="5466572"/>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50398">
            <a:off x="4581154" y="5102040"/>
            <a:ext cx="9438911" cy="3186771"/>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78699" flipH="1">
            <a:off x="-2349281" y="4061088"/>
            <a:ext cx="8690593" cy="5268672"/>
          </a:xfrm>
          <a:prstGeom prst="rect">
            <a:avLst/>
          </a:prstGeom>
        </p:spPr>
      </p:pic>
      <p:sp>
        <p:nvSpPr>
          <p:cNvPr id="27" name="Rectangle: Rounded Corners 26">
            <a:extLst>
              <a:ext uri="{FF2B5EF4-FFF2-40B4-BE49-F238E27FC236}">
                <a16:creationId xmlns:a16="http://schemas.microsoft.com/office/drawing/2014/main" id="{36E25887-9E0B-4719-D230-62F52C23A7F4}"/>
              </a:ext>
            </a:extLst>
          </p:cNvPr>
          <p:cNvSpPr/>
          <p:nvPr/>
        </p:nvSpPr>
        <p:spPr>
          <a:xfrm>
            <a:off x="667948" y="2873138"/>
            <a:ext cx="10853057" cy="20135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pPr>
            <a:r>
              <a:rPr lang="en-US" sz="4400" kern="1200" noProof="1">
                <a:solidFill>
                  <a:srgbClr val="FF0000"/>
                </a:solidFill>
                <a:latin typeface="UTM Avo" panose="02040603050506020204" pitchFamily="18" charset="0"/>
                <a:cs typeface="Arial" panose="020B0604020202020204" pitchFamily="34" charset="0"/>
              </a:rPr>
              <a:t>Thân máy tính</a:t>
            </a:r>
            <a:endParaRPr lang="vi-VN" sz="4400" kern="1200" noProof="1">
              <a:solidFill>
                <a:srgbClr val="FF0000"/>
              </a:solidFill>
              <a:latin typeface="Arial" panose="020B0604020202020204" pitchFamily="34" charset="0"/>
              <a:cs typeface="Arial" panose="020B0604020202020204" pitchFamily="34" charset="0"/>
            </a:endParaRPr>
          </a:p>
        </p:txBody>
      </p:sp>
      <p:sp>
        <p:nvSpPr>
          <p:cNvPr id="28" name="Rectangle: Rounded Corners 27">
            <a:extLst>
              <a:ext uri="{FF2B5EF4-FFF2-40B4-BE49-F238E27FC236}">
                <a16:creationId xmlns:a16="http://schemas.microsoft.com/office/drawing/2014/main" id="{E61D4046-9D0D-71A8-5E6D-C216D938944C}"/>
              </a:ext>
            </a:extLst>
          </p:cNvPr>
          <p:cNvSpPr/>
          <p:nvPr/>
        </p:nvSpPr>
        <p:spPr>
          <a:xfrm>
            <a:off x="667949" y="599345"/>
            <a:ext cx="10853057" cy="20135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buClrTx/>
            </a:pPr>
            <a:r>
              <a:rPr lang="en-US" sz="4400" kern="1200" noProof="1">
                <a:solidFill>
                  <a:srgbClr val="FF0000"/>
                </a:solidFill>
                <a:latin typeface="UTM Avo" panose="02040603050506020204" pitchFamily="18" charset="0"/>
                <a:cs typeface="Arial" panose="020B0604020202020204" pitchFamily="34" charset="0"/>
              </a:rPr>
              <a:t>Câu hỏi 2: </a:t>
            </a:r>
            <a:r>
              <a:rPr lang="en-US" sz="4400" kern="1200" noProof="1">
                <a:solidFill>
                  <a:schemeClr val="tx1"/>
                </a:solidFill>
                <a:latin typeface="UTM Avo" panose="02040603050506020204" pitchFamily="18" charset="0"/>
                <a:cs typeface="Arial" panose="020B0604020202020204" pitchFamily="34" charset="0"/>
              </a:rPr>
              <a:t>Thành phần nào giúp xử lí thông tin?</a:t>
            </a:r>
            <a:endParaRPr lang="vi-VN" sz="4400" kern="1200" noProof="1">
              <a:solidFill>
                <a:schemeClr val="tx1"/>
              </a:solidFill>
              <a:latin typeface="Arial" panose="020B0604020202020204" pitchFamily="34" charset="0"/>
              <a:cs typeface="Arial" panose="020B0604020202020204" pitchFamily="34" charset="0"/>
            </a:endParaRPr>
          </a:p>
        </p:txBody>
      </p:sp>
      <p:pic>
        <p:nvPicPr>
          <p:cNvPr id="10" name="Picture 11">
            <a:extLst>
              <a:ext uri="{FF2B5EF4-FFF2-40B4-BE49-F238E27FC236}">
                <a16:creationId xmlns:a16="http://schemas.microsoft.com/office/drawing/2014/main" id="{3799B1D7-34FE-CABD-445E-DD020281AB5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0" y="4103541"/>
            <a:ext cx="2151923" cy="2754460"/>
          </a:xfrm>
          <a:prstGeom prst="rect">
            <a:avLst/>
          </a:prstGeom>
        </p:spPr>
      </p:pic>
      <p:pic>
        <p:nvPicPr>
          <p:cNvPr id="11" name="Picture 10">
            <a:hlinkClick r:id="rId13" action="ppaction://hlinksldjump"/>
            <a:extLst>
              <a:ext uri="{FF2B5EF4-FFF2-40B4-BE49-F238E27FC236}">
                <a16:creationId xmlns:a16="http://schemas.microsoft.com/office/drawing/2014/main" id="{25F74393-735E-6FCE-8819-0D3CAE789E39}"/>
              </a:ext>
            </a:extLst>
          </p:cNvPr>
          <p:cNvPicPr>
            <a:picLocks noChangeAspect="1"/>
          </p:cNvPicPr>
          <p:nvPr/>
        </p:nvPicPr>
        <p:blipFill>
          <a:blip r:embed="rId14"/>
          <a:stretch>
            <a:fillRect/>
          </a:stretch>
        </p:blipFill>
        <p:spPr>
          <a:xfrm>
            <a:off x="9848210" y="5099799"/>
            <a:ext cx="2343791" cy="1746683"/>
          </a:xfrm>
          <a:prstGeom prst="rect">
            <a:avLst/>
          </a:prstGeom>
        </p:spPr>
      </p:pic>
      <p:pic>
        <p:nvPicPr>
          <p:cNvPr id="7" name="Picture 6">
            <a:extLst>
              <a:ext uri="{FF2B5EF4-FFF2-40B4-BE49-F238E27FC236}">
                <a16:creationId xmlns:a16="http://schemas.microsoft.com/office/drawing/2014/main" id="{B0719E1B-5951-7254-B0AD-AF15B3516818}"/>
              </a:ext>
            </a:extLst>
          </p:cNvPr>
          <p:cNvPicPr>
            <a:picLocks noChangeAspect="1"/>
          </p:cNvPicPr>
          <p:nvPr/>
        </p:nvPicPr>
        <p:blipFill>
          <a:blip r:embed="rId15"/>
          <a:stretch>
            <a:fillRect/>
          </a:stretch>
        </p:blipFill>
        <p:spPr>
          <a:xfrm>
            <a:off x="5139649" y="-118771"/>
            <a:ext cx="1565951" cy="759581"/>
          </a:xfrm>
          <a:prstGeom prst="rect">
            <a:avLst/>
          </a:prstGeom>
        </p:spPr>
      </p:pic>
    </p:spTree>
    <p:extLst>
      <p:ext uri="{BB962C8B-B14F-4D97-AF65-F5344CB8AC3E}">
        <p14:creationId xmlns:p14="http://schemas.microsoft.com/office/powerpoint/2010/main" val="426530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3855" b="45116"/>
          <a:stretch>
            <a:fillRect/>
          </a:stretch>
        </p:blipFill>
        <p:spPr>
          <a:xfrm>
            <a:off x="-1363629" y="-1667948"/>
            <a:ext cx="5328012" cy="3678615"/>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5468" b="22987"/>
          <a:stretch>
            <a:fillRect/>
          </a:stretch>
        </p:blipFill>
        <p:spPr>
          <a:xfrm rot="-1448817" flipH="1">
            <a:off x="9117196" y="-2190334"/>
            <a:ext cx="4306833" cy="5466572"/>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50398">
            <a:off x="4581154" y="5102040"/>
            <a:ext cx="9438911" cy="3186771"/>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78699" flipH="1">
            <a:off x="-2349281" y="4061088"/>
            <a:ext cx="8690593" cy="5268672"/>
          </a:xfrm>
          <a:prstGeom prst="rect">
            <a:avLst/>
          </a:prstGeom>
        </p:spPr>
      </p:pic>
      <p:sp>
        <p:nvSpPr>
          <p:cNvPr id="27" name="Rectangle: Rounded Corners 26">
            <a:extLst>
              <a:ext uri="{FF2B5EF4-FFF2-40B4-BE49-F238E27FC236}">
                <a16:creationId xmlns:a16="http://schemas.microsoft.com/office/drawing/2014/main" id="{36E25887-9E0B-4719-D230-62F52C23A7F4}"/>
              </a:ext>
            </a:extLst>
          </p:cNvPr>
          <p:cNvSpPr/>
          <p:nvPr/>
        </p:nvSpPr>
        <p:spPr>
          <a:xfrm>
            <a:off x="667948" y="2873138"/>
            <a:ext cx="10853057" cy="20135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Tx/>
            </a:pPr>
            <a:r>
              <a:rPr lang="en-US" sz="4400" kern="1200" noProof="1">
                <a:solidFill>
                  <a:srgbClr val="FF0000"/>
                </a:solidFill>
                <a:latin typeface="UTM Avo" panose="02040603050506020204" pitchFamily="18" charset="0"/>
                <a:cs typeface="Arial" panose="020B0604020202020204" pitchFamily="34" charset="0"/>
              </a:rPr>
              <a:t>Bàn phím</a:t>
            </a:r>
            <a:endParaRPr lang="vi-VN" sz="4400" kern="1200" noProof="1">
              <a:solidFill>
                <a:srgbClr val="FF0000"/>
              </a:solidFill>
              <a:latin typeface="Arial" panose="020B0604020202020204" pitchFamily="34" charset="0"/>
              <a:cs typeface="Arial" panose="020B0604020202020204" pitchFamily="34" charset="0"/>
            </a:endParaRPr>
          </a:p>
        </p:txBody>
      </p:sp>
      <p:sp>
        <p:nvSpPr>
          <p:cNvPr id="28" name="Rectangle: Rounded Corners 27">
            <a:extLst>
              <a:ext uri="{FF2B5EF4-FFF2-40B4-BE49-F238E27FC236}">
                <a16:creationId xmlns:a16="http://schemas.microsoft.com/office/drawing/2014/main" id="{E61D4046-9D0D-71A8-5E6D-C216D938944C}"/>
              </a:ext>
            </a:extLst>
          </p:cNvPr>
          <p:cNvSpPr/>
          <p:nvPr/>
        </p:nvSpPr>
        <p:spPr>
          <a:xfrm>
            <a:off x="667949" y="599345"/>
            <a:ext cx="10853057" cy="20135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buClrTx/>
            </a:pPr>
            <a:r>
              <a:rPr lang="en-US" sz="4400" kern="1200" noProof="1">
                <a:solidFill>
                  <a:srgbClr val="FF0000"/>
                </a:solidFill>
                <a:latin typeface="UTM Avo" panose="02040603050506020204" pitchFamily="18" charset="0"/>
                <a:cs typeface="Arial" panose="020B0604020202020204" pitchFamily="34" charset="0"/>
              </a:rPr>
              <a:t>Câu hỏi 3: </a:t>
            </a:r>
            <a:r>
              <a:rPr lang="en-US" sz="4400" kern="1200" noProof="1">
                <a:solidFill>
                  <a:prstClr val="black"/>
                </a:solidFill>
                <a:latin typeface="UTM Avo" panose="02040603050506020204" pitchFamily="18" charset="0"/>
                <a:cs typeface="Arial" panose="020B0604020202020204" pitchFamily="34" charset="0"/>
              </a:rPr>
              <a:t>Thành phần nào dùng để gõ chữ và số nhập vào máy tính?</a:t>
            </a:r>
            <a:endParaRPr lang="vi-VN" sz="4400" kern="1200" noProof="1">
              <a:solidFill>
                <a:prstClr val="black"/>
              </a:solidFill>
              <a:latin typeface="Arial" panose="020B0604020202020204" pitchFamily="34" charset="0"/>
              <a:cs typeface="Arial" panose="020B0604020202020204" pitchFamily="34" charset="0"/>
            </a:endParaRPr>
          </a:p>
        </p:txBody>
      </p:sp>
      <p:pic>
        <p:nvPicPr>
          <p:cNvPr id="11" name="Picture 8">
            <a:extLst>
              <a:ext uri="{FF2B5EF4-FFF2-40B4-BE49-F238E27FC236}">
                <a16:creationId xmlns:a16="http://schemas.microsoft.com/office/drawing/2014/main" id="{2BBC18D4-9026-BBCA-0B63-7E8BCEB8107B}"/>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52868" y="4241327"/>
            <a:ext cx="1843147" cy="2605155"/>
          </a:xfrm>
          <a:prstGeom prst="rect">
            <a:avLst/>
          </a:prstGeom>
        </p:spPr>
      </p:pic>
      <p:pic>
        <p:nvPicPr>
          <p:cNvPr id="12" name="Picture 11">
            <a:hlinkClick r:id="rId13" action="ppaction://hlinksldjump"/>
            <a:extLst>
              <a:ext uri="{FF2B5EF4-FFF2-40B4-BE49-F238E27FC236}">
                <a16:creationId xmlns:a16="http://schemas.microsoft.com/office/drawing/2014/main" id="{6B6CD79E-3D45-4D3F-A3CC-909747F6443B}"/>
              </a:ext>
            </a:extLst>
          </p:cNvPr>
          <p:cNvPicPr>
            <a:picLocks noChangeAspect="1"/>
          </p:cNvPicPr>
          <p:nvPr/>
        </p:nvPicPr>
        <p:blipFill>
          <a:blip r:embed="rId14"/>
          <a:stretch>
            <a:fillRect/>
          </a:stretch>
        </p:blipFill>
        <p:spPr>
          <a:xfrm>
            <a:off x="9848210" y="5099799"/>
            <a:ext cx="2343791" cy="1746683"/>
          </a:xfrm>
          <a:prstGeom prst="rect">
            <a:avLst/>
          </a:prstGeom>
        </p:spPr>
      </p:pic>
      <p:pic>
        <p:nvPicPr>
          <p:cNvPr id="7" name="Picture 6">
            <a:extLst>
              <a:ext uri="{FF2B5EF4-FFF2-40B4-BE49-F238E27FC236}">
                <a16:creationId xmlns:a16="http://schemas.microsoft.com/office/drawing/2014/main" id="{07AA9E01-D688-4C62-742F-9DF0D740FB74}"/>
              </a:ext>
            </a:extLst>
          </p:cNvPr>
          <p:cNvPicPr>
            <a:picLocks noChangeAspect="1"/>
          </p:cNvPicPr>
          <p:nvPr/>
        </p:nvPicPr>
        <p:blipFill>
          <a:blip r:embed="rId15"/>
          <a:stretch>
            <a:fillRect/>
          </a:stretch>
        </p:blipFill>
        <p:spPr>
          <a:xfrm>
            <a:off x="5139649" y="-118771"/>
            <a:ext cx="1565951" cy="759581"/>
          </a:xfrm>
          <a:prstGeom prst="rect">
            <a:avLst/>
          </a:prstGeom>
        </p:spPr>
      </p:pic>
    </p:spTree>
    <p:extLst>
      <p:ext uri="{BB962C8B-B14F-4D97-AF65-F5344CB8AC3E}">
        <p14:creationId xmlns:p14="http://schemas.microsoft.com/office/powerpoint/2010/main" val="2952177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3855" b="45116"/>
          <a:stretch>
            <a:fillRect/>
          </a:stretch>
        </p:blipFill>
        <p:spPr>
          <a:xfrm>
            <a:off x="-1363629" y="-1667948"/>
            <a:ext cx="5328012" cy="3678615"/>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5468" b="22987"/>
          <a:stretch>
            <a:fillRect/>
          </a:stretch>
        </p:blipFill>
        <p:spPr>
          <a:xfrm rot="-1448817" flipH="1">
            <a:off x="9117196" y="-2190334"/>
            <a:ext cx="4306833" cy="5466572"/>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50398">
            <a:off x="4581154" y="5102040"/>
            <a:ext cx="9438911" cy="3186771"/>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78699" flipH="1">
            <a:off x="-2349281" y="4061088"/>
            <a:ext cx="8690593" cy="5268672"/>
          </a:xfrm>
          <a:prstGeom prst="rect">
            <a:avLst/>
          </a:prstGeom>
        </p:spPr>
      </p:pic>
      <p:sp>
        <p:nvSpPr>
          <p:cNvPr id="27" name="Rectangle: Rounded Corners 26">
            <a:extLst>
              <a:ext uri="{FF2B5EF4-FFF2-40B4-BE49-F238E27FC236}">
                <a16:creationId xmlns:a16="http://schemas.microsoft.com/office/drawing/2014/main" id="{36E25887-9E0B-4719-D230-62F52C23A7F4}"/>
              </a:ext>
            </a:extLst>
          </p:cNvPr>
          <p:cNvSpPr/>
          <p:nvPr/>
        </p:nvSpPr>
        <p:spPr>
          <a:xfrm>
            <a:off x="667948" y="2873138"/>
            <a:ext cx="10853057" cy="20135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buClrTx/>
            </a:pPr>
            <a:r>
              <a:rPr lang="en-US" sz="4400" kern="1200" noProof="1">
                <a:solidFill>
                  <a:srgbClr val="FF0000"/>
                </a:solidFill>
                <a:latin typeface="UTM Avo" panose="02040603050506020204" pitchFamily="18" charset="0"/>
                <a:cs typeface="Arial" panose="020B0604020202020204" pitchFamily="34" charset="0"/>
              </a:rPr>
              <a:t>Con chuột máy tính</a:t>
            </a:r>
            <a:endParaRPr lang="vi-VN" sz="4400" kern="1200" noProof="1">
              <a:solidFill>
                <a:srgbClr val="FF0000"/>
              </a:solidFill>
              <a:latin typeface="Arial" panose="020B0604020202020204" pitchFamily="34" charset="0"/>
              <a:cs typeface="Arial" panose="020B0604020202020204" pitchFamily="34" charset="0"/>
            </a:endParaRPr>
          </a:p>
        </p:txBody>
      </p:sp>
      <p:sp>
        <p:nvSpPr>
          <p:cNvPr id="28" name="Rectangle: Rounded Corners 27">
            <a:extLst>
              <a:ext uri="{FF2B5EF4-FFF2-40B4-BE49-F238E27FC236}">
                <a16:creationId xmlns:a16="http://schemas.microsoft.com/office/drawing/2014/main" id="{E61D4046-9D0D-71A8-5E6D-C216D938944C}"/>
              </a:ext>
            </a:extLst>
          </p:cNvPr>
          <p:cNvSpPr/>
          <p:nvPr/>
        </p:nvSpPr>
        <p:spPr>
          <a:xfrm>
            <a:off x="667949" y="599345"/>
            <a:ext cx="10853057" cy="20135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buClrTx/>
            </a:pPr>
            <a:r>
              <a:rPr lang="en-US" sz="4400" kern="1200" noProof="1">
                <a:solidFill>
                  <a:srgbClr val="FF0000"/>
                </a:solidFill>
                <a:latin typeface="UTM Avo" panose="02040603050506020204" pitchFamily="18" charset="0"/>
                <a:cs typeface="Arial" panose="020B0604020202020204" pitchFamily="34" charset="0"/>
              </a:rPr>
              <a:t>Câu hỏi 4: </a:t>
            </a:r>
            <a:r>
              <a:rPr lang="en-US" sz="4400" kern="1200" noProof="1">
                <a:solidFill>
                  <a:schemeClr val="tx1"/>
                </a:solidFill>
                <a:latin typeface="UTM Avo" panose="02040603050506020204" pitchFamily="18" charset="0"/>
                <a:cs typeface="Arial" panose="020B0604020202020204" pitchFamily="34" charset="0"/>
              </a:rPr>
              <a:t>Thành phần nào giúp điều khiển máy tính thuận tiện?</a:t>
            </a:r>
            <a:endParaRPr lang="vi-VN" sz="4400" kern="1200" noProof="1">
              <a:solidFill>
                <a:schemeClr val="tx1"/>
              </a:solidFill>
              <a:latin typeface="Arial" panose="020B0604020202020204" pitchFamily="34" charset="0"/>
              <a:cs typeface="Arial" panose="020B0604020202020204" pitchFamily="34" charset="0"/>
            </a:endParaRPr>
          </a:p>
        </p:txBody>
      </p:sp>
      <p:pic>
        <p:nvPicPr>
          <p:cNvPr id="10" name="Picture 13">
            <a:extLst>
              <a:ext uri="{FF2B5EF4-FFF2-40B4-BE49-F238E27FC236}">
                <a16:creationId xmlns:a16="http://schemas.microsoft.com/office/drawing/2014/main" id="{181F373E-CB88-1754-D4DC-E56F58AC655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63579" y="4440562"/>
            <a:ext cx="1958125" cy="2417439"/>
          </a:xfrm>
          <a:prstGeom prst="rect">
            <a:avLst/>
          </a:prstGeom>
        </p:spPr>
      </p:pic>
      <p:pic>
        <p:nvPicPr>
          <p:cNvPr id="11" name="Picture 10">
            <a:hlinkClick r:id="rId13" action="ppaction://hlinksldjump"/>
            <a:extLst>
              <a:ext uri="{FF2B5EF4-FFF2-40B4-BE49-F238E27FC236}">
                <a16:creationId xmlns:a16="http://schemas.microsoft.com/office/drawing/2014/main" id="{DEEC7A8C-41CC-9D6A-2682-E2E3C21E5B66}"/>
              </a:ext>
            </a:extLst>
          </p:cNvPr>
          <p:cNvPicPr>
            <a:picLocks noChangeAspect="1"/>
          </p:cNvPicPr>
          <p:nvPr/>
        </p:nvPicPr>
        <p:blipFill>
          <a:blip r:embed="rId14"/>
          <a:stretch>
            <a:fillRect/>
          </a:stretch>
        </p:blipFill>
        <p:spPr>
          <a:xfrm>
            <a:off x="9848210" y="5099799"/>
            <a:ext cx="2343791" cy="1746683"/>
          </a:xfrm>
          <a:prstGeom prst="rect">
            <a:avLst/>
          </a:prstGeom>
        </p:spPr>
      </p:pic>
      <p:pic>
        <p:nvPicPr>
          <p:cNvPr id="7" name="Picture 6">
            <a:extLst>
              <a:ext uri="{FF2B5EF4-FFF2-40B4-BE49-F238E27FC236}">
                <a16:creationId xmlns:a16="http://schemas.microsoft.com/office/drawing/2014/main" id="{A594393D-C795-6063-9A41-61E699B48B98}"/>
              </a:ext>
            </a:extLst>
          </p:cNvPr>
          <p:cNvPicPr>
            <a:picLocks noChangeAspect="1"/>
          </p:cNvPicPr>
          <p:nvPr/>
        </p:nvPicPr>
        <p:blipFill>
          <a:blip r:embed="rId15"/>
          <a:stretch>
            <a:fillRect/>
          </a:stretch>
        </p:blipFill>
        <p:spPr>
          <a:xfrm>
            <a:off x="5139649" y="-118771"/>
            <a:ext cx="1565951" cy="759581"/>
          </a:xfrm>
          <a:prstGeom prst="rect">
            <a:avLst/>
          </a:prstGeom>
        </p:spPr>
      </p:pic>
    </p:spTree>
    <p:extLst>
      <p:ext uri="{BB962C8B-B14F-4D97-AF65-F5344CB8AC3E}">
        <p14:creationId xmlns:p14="http://schemas.microsoft.com/office/powerpoint/2010/main" val="3844500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3855" b="45116"/>
          <a:stretch>
            <a:fillRect/>
          </a:stretch>
        </p:blipFill>
        <p:spPr>
          <a:xfrm>
            <a:off x="-1363629" y="-1667948"/>
            <a:ext cx="5328012" cy="3678615"/>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5468" b="22987"/>
          <a:stretch>
            <a:fillRect/>
          </a:stretch>
        </p:blipFill>
        <p:spPr>
          <a:xfrm rot="-1448817" flipH="1">
            <a:off x="9117196" y="-2190334"/>
            <a:ext cx="4306833" cy="5466572"/>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50398">
            <a:off x="4581154" y="5102040"/>
            <a:ext cx="9438911" cy="3186771"/>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78699" flipH="1">
            <a:off x="-2349281" y="4061088"/>
            <a:ext cx="8690593" cy="5268672"/>
          </a:xfrm>
          <a:prstGeom prst="rect">
            <a:avLst/>
          </a:prstGeom>
        </p:spPr>
      </p:pic>
      <p:sp>
        <p:nvSpPr>
          <p:cNvPr id="27" name="Rectangle: Rounded Corners 26">
            <a:extLst>
              <a:ext uri="{FF2B5EF4-FFF2-40B4-BE49-F238E27FC236}">
                <a16:creationId xmlns:a16="http://schemas.microsoft.com/office/drawing/2014/main" id="{36E25887-9E0B-4719-D230-62F52C23A7F4}"/>
              </a:ext>
            </a:extLst>
          </p:cNvPr>
          <p:cNvSpPr/>
          <p:nvPr/>
        </p:nvSpPr>
        <p:spPr>
          <a:xfrm>
            <a:off x="667948" y="2873138"/>
            <a:ext cx="10853057" cy="20135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buClrTx/>
            </a:pPr>
            <a:r>
              <a:rPr lang="en-US" sz="4000" kern="1200" noProof="1">
                <a:solidFill>
                  <a:srgbClr val="FF0000"/>
                </a:solidFill>
                <a:latin typeface="UTM Avo" panose="02040603050506020204" pitchFamily="18" charset="0"/>
                <a:cs typeface="Arial" panose="020B0604020202020204" pitchFamily="34" charset="0"/>
              </a:rPr>
              <a:t>Chiếc loa</a:t>
            </a:r>
            <a:endParaRPr lang="vi-VN" sz="4000" kern="1200" noProof="1">
              <a:solidFill>
                <a:srgbClr val="FF0000"/>
              </a:solidFill>
              <a:latin typeface="Arial" panose="020B0604020202020204" pitchFamily="34" charset="0"/>
              <a:cs typeface="Arial" panose="020B0604020202020204" pitchFamily="34" charset="0"/>
            </a:endParaRPr>
          </a:p>
        </p:txBody>
      </p:sp>
      <p:sp>
        <p:nvSpPr>
          <p:cNvPr id="28" name="Rectangle: Rounded Corners 27">
            <a:extLst>
              <a:ext uri="{FF2B5EF4-FFF2-40B4-BE49-F238E27FC236}">
                <a16:creationId xmlns:a16="http://schemas.microsoft.com/office/drawing/2014/main" id="{E61D4046-9D0D-71A8-5E6D-C216D938944C}"/>
              </a:ext>
            </a:extLst>
          </p:cNvPr>
          <p:cNvSpPr/>
          <p:nvPr/>
        </p:nvSpPr>
        <p:spPr>
          <a:xfrm>
            <a:off x="667949" y="599345"/>
            <a:ext cx="10853057" cy="20135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buClrTx/>
            </a:pPr>
            <a:r>
              <a:rPr lang="en-US" sz="4000" kern="1200" noProof="1">
                <a:solidFill>
                  <a:srgbClr val="FF0000"/>
                </a:solidFill>
                <a:latin typeface="UTM Avo" panose="02040603050506020204" pitchFamily="18" charset="0"/>
                <a:cs typeface="Arial" panose="020B0604020202020204" pitchFamily="34" charset="0"/>
              </a:rPr>
              <a:t>Câu hỏi 5: </a:t>
            </a:r>
            <a:r>
              <a:rPr lang="en-US" sz="4000" kern="1200" noProof="1">
                <a:solidFill>
                  <a:prstClr val="black"/>
                </a:solidFill>
                <a:latin typeface="UTM Avo" panose="02040603050506020204" pitchFamily="18" charset="0"/>
                <a:cs typeface="Arial" panose="020B0604020202020204" pitchFamily="34" charset="0"/>
              </a:rPr>
              <a:t>Với máy tính để bàn, để nghe được âm thanh ta cần thêm đồ vật gì?</a:t>
            </a:r>
            <a:endParaRPr lang="vi-VN" sz="4000" kern="1200" noProof="1">
              <a:solidFill>
                <a:prstClr val="black"/>
              </a:solidFill>
              <a:latin typeface="Arial" panose="020B0604020202020204" pitchFamily="34" charset="0"/>
              <a:cs typeface="Arial" panose="020B0604020202020204" pitchFamily="34" charset="0"/>
            </a:endParaRPr>
          </a:p>
        </p:txBody>
      </p:sp>
      <p:pic>
        <p:nvPicPr>
          <p:cNvPr id="10" name="Picture 14">
            <a:extLst>
              <a:ext uri="{FF2B5EF4-FFF2-40B4-BE49-F238E27FC236}">
                <a16:creationId xmlns:a16="http://schemas.microsoft.com/office/drawing/2014/main" id="{08DA4076-1321-CB65-FC52-C1C21B2F550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 y="4207908"/>
            <a:ext cx="1712623" cy="2650093"/>
          </a:xfrm>
          <a:prstGeom prst="rect">
            <a:avLst/>
          </a:prstGeom>
        </p:spPr>
      </p:pic>
      <p:pic>
        <p:nvPicPr>
          <p:cNvPr id="11" name="Picture 10">
            <a:hlinkClick r:id="rId13" action="ppaction://hlinksldjump"/>
            <a:extLst>
              <a:ext uri="{FF2B5EF4-FFF2-40B4-BE49-F238E27FC236}">
                <a16:creationId xmlns:a16="http://schemas.microsoft.com/office/drawing/2014/main" id="{5D479374-D693-0D87-860A-FAF63BC15830}"/>
              </a:ext>
            </a:extLst>
          </p:cNvPr>
          <p:cNvPicPr>
            <a:picLocks noChangeAspect="1"/>
          </p:cNvPicPr>
          <p:nvPr/>
        </p:nvPicPr>
        <p:blipFill>
          <a:blip r:embed="rId14"/>
          <a:stretch>
            <a:fillRect/>
          </a:stretch>
        </p:blipFill>
        <p:spPr>
          <a:xfrm>
            <a:off x="9848210" y="5099799"/>
            <a:ext cx="2343791" cy="1746683"/>
          </a:xfrm>
          <a:prstGeom prst="rect">
            <a:avLst/>
          </a:prstGeom>
        </p:spPr>
      </p:pic>
      <p:pic>
        <p:nvPicPr>
          <p:cNvPr id="12" name="Picture 11">
            <a:extLst>
              <a:ext uri="{FF2B5EF4-FFF2-40B4-BE49-F238E27FC236}">
                <a16:creationId xmlns:a16="http://schemas.microsoft.com/office/drawing/2014/main" id="{2988C82F-CFD6-107F-56E5-1C56DFC3210A}"/>
              </a:ext>
            </a:extLst>
          </p:cNvPr>
          <p:cNvPicPr>
            <a:picLocks noChangeAspect="1"/>
          </p:cNvPicPr>
          <p:nvPr/>
        </p:nvPicPr>
        <p:blipFill>
          <a:blip r:embed="rId15"/>
          <a:stretch>
            <a:fillRect/>
          </a:stretch>
        </p:blipFill>
        <p:spPr>
          <a:xfrm>
            <a:off x="5139649" y="-118771"/>
            <a:ext cx="1565951" cy="759581"/>
          </a:xfrm>
          <a:prstGeom prst="rect">
            <a:avLst/>
          </a:prstGeom>
        </p:spPr>
      </p:pic>
    </p:spTree>
    <p:extLst>
      <p:ext uri="{BB962C8B-B14F-4D97-AF65-F5344CB8AC3E}">
        <p14:creationId xmlns:p14="http://schemas.microsoft.com/office/powerpoint/2010/main" val="408533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barn(inVertical)">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884799" y="2774135"/>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12FE8D-4F7C-A85A-1EB9-D8C88C0F4036}"/>
              </a:ext>
            </a:extLst>
          </p:cNvPr>
          <p:cNvSpPr/>
          <p:nvPr/>
        </p:nvSpPr>
        <p:spPr>
          <a:xfrm>
            <a:off x="1670800" y="2165512"/>
            <a:ext cx="8850399" cy="797636"/>
          </a:xfrm>
          <a:prstGeom prst="roundRect">
            <a:avLst/>
          </a:prstGeom>
          <a:solidFill>
            <a:srgbClr val="4BD8E2">
              <a:lumMod val="40000"/>
              <a:lumOff val="60000"/>
            </a:srgbClr>
          </a:solidFill>
          <a:ln w="25400" cap="flat" cmpd="sng" algn="ctr">
            <a:noFill/>
            <a:prstDash val="solid"/>
          </a:ln>
          <a:effectLst/>
        </p:spPr>
        <p:txBody>
          <a:bodyPr rtlCol="0" anchor="ctr"/>
          <a:lstStyle/>
          <a:p>
            <a:pPr lvl="0" algn="ctr">
              <a:buClrTx/>
            </a:pPr>
            <a:r>
              <a:rPr lang="vi-VN" sz="3000" dirty="0">
                <a:solidFill>
                  <a:sysClr val="windowText" lastClr="000000"/>
                </a:solidFill>
                <a:latin typeface="UTM Avo" panose="02040603050506020204" pitchFamily="18" charset="0"/>
                <a:ea typeface="+mn-ea"/>
                <a:cs typeface="+mn-cs"/>
              </a:rPr>
              <a:t>Loa là một thành phần cơ bản của máy tính.</a:t>
            </a:r>
          </a:p>
        </p:txBody>
      </p:sp>
      <p:sp>
        <p:nvSpPr>
          <p:cNvPr id="3" name="Rectangle: Rounded Corners 2">
            <a:extLst>
              <a:ext uri="{FF2B5EF4-FFF2-40B4-BE49-F238E27FC236}">
                <a16:creationId xmlns:a16="http://schemas.microsoft.com/office/drawing/2014/main" id="{E1F8BBC1-79EB-9296-A472-CF131711DAE1}"/>
              </a:ext>
            </a:extLst>
          </p:cNvPr>
          <p:cNvSpPr/>
          <p:nvPr/>
        </p:nvSpPr>
        <p:spPr>
          <a:xfrm>
            <a:off x="2465555" y="3793253"/>
            <a:ext cx="2360445" cy="1377853"/>
          </a:xfrm>
          <a:prstGeom prst="roundRect">
            <a:avLst/>
          </a:prstGeom>
          <a:solidFill>
            <a:srgbClr val="FFAC8F">
              <a:lumMod val="75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ĐÚNG </a:t>
            </a:r>
          </a:p>
        </p:txBody>
      </p:sp>
      <p:sp>
        <p:nvSpPr>
          <p:cNvPr id="4" name="Rectangle: Rounded Corners 3">
            <a:extLst>
              <a:ext uri="{FF2B5EF4-FFF2-40B4-BE49-F238E27FC236}">
                <a16:creationId xmlns:a16="http://schemas.microsoft.com/office/drawing/2014/main" id="{0519CED2-0FB7-CFB5-413F-E91D1EAAA0DF}"/>
              </a:ext>
            </a:extLst>
          </p:cNvPr>
          <p:cNvSpPr/>
          <p:nvPr/>
        </p:nvSpPr>
        <p:spPr>
          <a:xfrm>
            <a:off x="6546425" y="3793253"/>
            <a:ext cx="2360445" cy="1377853"/>
          </a:xfrm>
          <a:prstGeom prst="roundRect">
            <a:avLst/>
          </a:prstGeom>
          <a:solidFill>
            <a:srgbClr val="FFAC8F">
              <a:lumMod val="75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a:ln>
                  <a:noFill/>
                </a:ln>
                <a:solidFill>
                  <a:srgbClr val="000000"/>
                </a:solidFill>
                <a:effectLst/>
                <a:uLnTx/>
                <a:uFillTx/>
                <a:latin typeface="UTM Avo" panose="02040603050506020204" pitchFamily="18" charset="0"/>
                <a:ea typeface="+mn-ea"/>
                <a:cs typeface="+mn-cs"/>
              </a:rPr>
              <a:t>SAI</a:t>
            </a:r>
          </a:p>
        </p:txBody>
      </p:sp>
    </p:spTree>
    <p:extLst>
      <p:ext uri="{BB962C8B-B14F-4D97-AF65-F5344CB8AC3E}">
        <p14:creationId xmlns:p14="http://schemas.microsoft.com/office/powerpoint/2010/main" val="168458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mph" presetSubtype="2" fill="hold" nodeType="clickEffect">
                                  <p:stCondLst>
                                    <p:cond delay="0"/>
                                  </p:stCondLst>
                                  <p:childTnLst>
                                    <p:animClr clrSpc="rgb" dir="cw">
                                      <p:cBhvr>
                                        <p:cTn id="17" dur="2000" fill="hold"/>
                                        <p:tgtEl>
                                          <p:spTgt spid="3"/>
                                        </p:tgtEl>
                                        <p:attrNameLst>
                                          <p:attrName>fillcolor</p:attrName>
                                        </p:attrNameLst>
                                      </p:cBhvr>
                                      <p:to>
                                        <a:srgbClr val="FF0000"/>
                                      </p:to>
                                    </p:animClr>
                                    <p:set>
                                      <p:cBhvr>
                                        <p:cTn id="18" dur="2000" fill="hold"/>
                                        <p:tgtEl>
                                          <p:spTgt spid="3"/>
                                        </p:tgtEl>
                                        <p:attrNameLst>
                                          <p:attrName>fill.type</p:attrName>
                                        </p:attrNameLst>
                                      </p:cBhvr>
                                      <p:to>
                                        <p:strVal val="solid"/>
                                      </p:to>
                                    </p:set>
                                    <p:set>
                                      <p:cBhvr>
                                        <p:cTn id="19" dur="2000" fill="hold"/>
                                        <p:tgtEl>
                                          <p:spTgt spid="3"/>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1" presetClass="emph" presetSubtype="2" fill="hold" nodeType="clickEffect">
                                  <p:stCondLst>
                                    <p:cond delay="0"/>
                                  </p:stCondLst>
                                  <p:childTnLst>
                                    <p:animClr clrSpc="rgb" dir="cw">
                                      <p:cBhvr>
                                        <p:cTn id="23" dur="2000" fill="hold"/>
                                        <p:tgtEl>
                                          <p:spTgt spid="4"/>
                                        </p:tgtEl>
                                        <p:attrNameLst>
                                          <p:attrName>fillcolor</p:attrName>
                                        </p:attrNameLst>
                                      </p:cBhvr>
                                      <p:to>
                                        <a:srgbClr val="00B050"/>
                                      </p:to>
                                    </p:animClr>
                                    <p:set>
                                      <p:cBhvr>
                                        <p:cTn id="24" dur="2000" fill="hold"/>
                                        <p:tgtEl>
                                          <p:spTgt spid="4"/>
                                        </p:tgtEl>
                                        <p:attrNameLst>
                                          <p:attrName>fill.type</p:attrName>
                                        </p:attrNameLst>
                                      </p:cBhvr>
                                      <p:to>
                                        <p:strVal val="solid"/>
                                      </p:to>
                                    </p:set>
                                    <p:set>
                                      <p:cBhvr>
                                        <p:cTn id="25" dur="2000" fill="hold"/>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6D67FB7-AD63-5A5D-3492-DCB8EDD9F4C2}"/>
              </a:ext>
            </a:extLst>
          </p:cNvPr>
          <p:cNvSpPr/>
          <p:nvPr/>
        </p:nvSpPr>
        <p:spPr>
          <a:xfrm>
            <a:off x="2516355" y="3793254"/>
            <a:ext cx="2360445" cy="1377853"/>
          </a:xfrm>
          <a:prstGeom prst="roundRect">
            <a:avLst/>
          </a:prstGeom>
          <a:solidFill>
            <a:srgbClr val="FFAC8F">
              <a:lumMod val="75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ĐÚNG </a:t>
            </a:r>
          </a:p>
        </p:txBody>
      </p:sp>
      <p:sp>
        <p:nvSpPr>
          <p:cNvPr id="7" name="Rectangle: Rounded Corners 6">
            <a:extLst>
              <a:ext uri="{FF2B5EF4-FFF2-40B4-BE49-F238E27FC236}">
                <a16:creationId xmlns:a16="http://schemas.microsoft.com/office/drawing/2014/main" id="{747F6FA7-CC12-2786-E373-C49FFC03D93E}"/>
              </a:ext>
            </a:extLst>
          </p:cNvPr>
          <p:cNvSpPr/>
          <p:nvPr/>
        </p:nvSpPr>
        <p:spPr>
          <a:xfrm>
            <a:off x="6546425" y="3793253"/>
            <a:ext cx="2360445" cy="1377853"/>
          </a:xfrm>
          <a:prstGeom prst="roundRect">
            <a:avLst/>
          </a:prstGeom>
          <a:solidFill>
            <a:srgbClr val="FFAC8F">
              <a:lumMod val="75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SAI</a:t>
            </a:r>
          </a:p>
        </p:txBody>
      </p:sp>
      <p:sp>
        <p:nvSpPr>
          <p:cNvPr id="5" name="Rectangle: Rounded Corners 4">
            <a:extLst>
              <a:ext uri="{FF2B5EF4-FFF2-40B4-BE49-F238E27FC236}">
                <a16:creationId xmlns:a16="http://schemas.microsoft.com/office/drawing/2014/main" id="{BD4B038A-3456-7926-E2F8-BCB8A7C05147}"/>
              </a:ext>
            </a:extLst>
          </p:cNvPr>
          <p:cNvSpPr/>
          <p:nvPr/>
        </p:nvSpPr>
        <p:spPr>
          <a:xfrm>
            <a:off x="1837920" y="2041499"/>
            <a:ext cx="8322079" cy="1387501"/>
          </a:xfrm>
          <a:prstGeom prst="roundRect">
            <a:avLst/>
          </a:prstGeom>
          <a:solidFill>
            <a:srgbClr val="4BD8E2">
              <a:lumMod val="40000"/>
              <a:lumOff val="60000"/>
            </a:srgbClr>
          </a:solidFill>
          <a:ln w="25400" cap="flat" cmpd="sng" algn="ctr">
            <a:noFill/>
            <a:prstDash val="solid"/>
          </a:ln>
          <a:effectLst/>
        </p:spPr>
        <p:txBody>
          <a:bodyPr rtlCol="0" anchor="ctr"/>
          <a:lstStyle/>
          <a:p>
            <a:pPr lvl="0" algn="ctr">
              <a:lnSpc>
                <a:spcPct val="150000"/>
              </a:lnSpc>
              <a:buClrTx/>
            </a:pPr>
            <a:r>
              <a:rPr lang="vi-VN" sz="3000" dirty="0">
                <a:solidFill>
                  <a:sysClr val="windowText" lastClr="000000"/>
                </a:solidFill>
                <a:latin typeface="UTM Avo" panose="02040603050506020204" pitchFamily="18" charset="0"/>
                <a:ea typeface="+mn-ea"/>
                <a:cs typeface="+mn-cs"/>
              </a:rPr>
              <a:t>Nhờ có màn hình, ta nghe được nhạc phát ra từ máy tính.</a:t>
            </a:r>
          </a:p>
        </p:txBody>
      </p:sp>
    </p:spTree>
    <p:extLst>
      <p:ext uri="{BB962C8B-B14F-4D97-AF65-F5344CB8AC3E}">
        <p14:creationId xmlns:p14="http://schemas.microsoft.com/office/powerpoint/2010/main" val="176922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mph" presetSubtype="2" fill="hold" nodeType="clickEffect">
                                  <p:stCondLst>
                                    <p:cond delay="0"/>
                                  </p:stCondLst>
                                  <p:childTnLst>
                                    <p:animClr clrSpc="rgb" dir="cw">
                                      <p:cBhvr>
                                        <p:cTn id="17" dur="2000" fill="hold"/>
                                        <p:tgtEl>
                                          <p:spTgt spid="6"/>
                                        </p:tgtEl>
                                        <p:attrNameLst>
                                          <p:attrName>fillcolor</p:attrName>
                                        </p:attrNameLst>
                                      </p:cBhvr>
                                      <p:to>
                                        <a:srgbClr val="FF0000"/>
                                      </p:to>
                                    </p:animClr>
                                    <p:set>
                                      <p:cBhvr>
                                        <p:cTn id="18" dur="2000" fill="hold"/>
                                        <p:tgtEl>
                                          <p:spTgt spid="6"/>
                                        </p:tgtEl>
                                        <p:attrNameLst>
                                          <p:attrName>fill.type</p:attrName>
                                        </p:attrNameLst>
                                      </p:cBhvr>
                                      <p:to>
                                        <p:strVal val="solid"/>
                                      </p:to>
                                    </p:set>
                                    <p:set>
                                      <p:cBhvr>
                                        <p:cTn id="19" dur="2000" fill="hold"/>
                                        <p:tgtEl>
                                          <p:spTgt spid="6"/>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1" presetClass="emph" presetSubtype="2" fill="hold" nodeType="clickEffect">
                                  <p:stCondLst>
                                    <p:cond delay="0"/>
                                  </p:stCondLst>
                                  <p:childTnLst>
                                    <p:animClr clrSpc="rgb" dir="cw">
                                      <p:cBhvr>
                                        <p:cTn id="23" dur="2000" fill="hold"/>
                                        <p:tgtEl>
                                          <p:spTgt spid="7"/>
                                        </p:tgtEl>
                                        <p:attrNameLst>
                                          <p:attrName>fillcolor</p:attrName>
                                        </p:attrNameLst>
                                      </p:cBhvr>
                                      <p:to>
                                        <a:srgbClr val="00B050"/>
                                      </p:to>
                                    </p:animClr>
                                    <p:set>
                                      <p:cBhvr>
                                        <p:cTn id="24" dur="2000" fill="hold"/>
                                        <p:tgtEl>
                                          <p:spTgt spid="7"/>
                                        </p:tgtEl>
                                        <p:attrNameLst>
                                          <p:attrName>fill.type</p:attrName>
                                        </p:attrNameLst>
                                      </p:cBhvr>
                                      <p:to>
                                        <p:strVal val="solid"/>
                                      </p:to>
                                    </p:set>
                                    <p:set>
                                      <p:cBhvr>
                                        <p:cTn id="25" dur="2000" fill="hold"/>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0337539-6E6B-D811-0513-FA94751F3154}"/>
              </a:ext>
            </a:extLst>
          </p:cNvPr>
          <p:cNvSpPr/>
          <p:nvPr/>
        </p:nvSpPr>
        <p:spPr>
          <a:xfrm>
            <a:off x="2516355" y="3793253"/>
            <a:ext cx="2360445" cy="1346189"/>
          </a:xfrm>
          <a:prstGeom prst="roundRect">
            <a:avLst/>
          </a:prstGeom>
          <a:solidFill>
            <a:srgbClr val="FFAC8F">
              <a:lumMod val="75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a:ln>
                  <a:noFill/>
                </a:ln>
                <a:solidFill>
                  <a:srgbClr val="000000"/>
                </a:solidFill>
                <a:effectLst/>
                <a:uLnTx/>
                <a:uFillTx/>
                <a:latin typeface="UTM Avo" panose="02040603050506020204" pitchFamily="18" charset="0"/>
                <a:ea typeface="+mn-ea"/>
                <a:cs typeface="+mn-cs"/>
              </a:rPr>
              <a:t>ĐÚNG </a:t>
            </a:r>
          </a:p>
        </p:txBody>
      </p:sp>
      <p:sp>
        <p:nvSpPr>
          <p:cNvPr id="4" name="Rectangle: Rounded Corners 3">
            <a:extLst>
              <a:ext uri="{FF2B5EF4-FFF2-40B4-BE49-F238E27FC236}">
                <a16:creationId xmlns:a16="http://schemas.microsoft.com/office/drawing/2014/main" id="{E42559ED-C6F2-1E71-B92B-8841E0AEA131}"/>
              </a:ext>
            </a:extLst>
          </p:cNvPr>
          <p:cNvSpPr/>
          <p:nvPr/>
        </p:nvSpPr>
        <p:spPr>
          <a:xfrm>
            <a:off x="6475305" y="3793252"/>
            <a:ext cx="2360445" cy="1346189"/>
          </a:xfrm>
          <a:prstGeom prst="roundRect">
            <a:avLst/>
          </a:prstGeom>
          <a:solidFill>
            <a:srgbClr val="FFAC8F">
              <a:lumMod val="75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SAI</a:t>
            </a:r>
          </a:p>
        </p:txBody>
      </p:sp>
      <p:sp>
        <p:nvSpPr>
          <p:cNvPr id="2" name="Rectangle: Rounded Corners 1">
            <a:extLst>
              <a:ext uri="{FF2B5EF4-FFF2-40B4-BE49-F238E27FC236}">
                <a16:creationId xmlns:a16="http://schemas.microsoft.com/office/drawing/2014/main" id="{BC4B8F14-9C53-E8FA-8728-2DEE661D000F}"/>
              </a:ext>
            </a:extLst>
          </p:cNvPr>
          <p:cNvSpPr/>
          <p:nvPr/>
        </p:nvSpPr>
        <p:spPr>
          <a:xfrm>
            <a:off x="2101253" y="1857378"/>
            <a:ext cx="7989494" cy="1387501"/>
          </a:xfrm>
          <a:prstGeom prst="roundRect">
            <a:avLst/>
          </a:prstGeom>
          <a:solidFill>
            <a:srgbClr val="4BD8E2">
              <a:lumMod val="40000"/>
              <a:lumOff val="60000"/>
            </a:srgbClr>
          </a:solidFill>
          <a:ln w="25400" cap="flat" cmpd="sng" algn="ctr">
            <a:noFill/>
            <a:prstDash val="solid"/>
          </a:ln>
          <a:effectLst/>
        </p:spPr>
        <p:txBody>
          <a:bodyPr rtlCol="0" anchor="ctr"/>
          <a:lstStyle/>
          <a:p>
            <a:pPr lvl="0" algn="ctr">
              <a:lnSpc>
                <a:spcPct val="150000"/>
              </a:lnSpc>
              <a:buClrTx/>
            </a:pPr>
            <a:r>
              <a:rPr lang="en-US" sz="3000" dirty="0" err="1">
                <a:solidFill>
                  <a:sysClr val="windowText" lastClr="000000"/>
                </a:solidFill>
                <a:latin typeface="UTM Avo" panose="02040603050506020204" pitchFamily="18" charset="0"/>
                <a:ea typeface="+mn-ea"/>
                <a:cs typeface="+mn-cs"/>
              </a:rPr>
              <a:t>Nhờ</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có</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bàn</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phím</a:t>
            </a:r>
            <a:r>
              <a:rPr lang="en-US" sz="3000" dirty="0">
                <a:solidFill>
                  <a:sysClr val="windowText" lastClr="000000"/>
                </a:solidFill>
                <a:latin typeface="UTM Avo" panose="02040603050506020204" pitchFamily="18" charset="0"/>
                <a:ea typeface="+mn-ea"/>
                <a:cs typeface="+mn-cs"/>
              </a:rPr>
              <a:t>, ta </a:t>
            </a:r>
            <a:r>
              <a:rPr lang="en-US" sz="3000" dirty="0" err="1">
                <a:solidFill>
                  <a:sysClr val="windowText" lastClr="000000"/>
                </a:solidFill>
                <a:latin typeface="UTM Avo" panose="02040603050506020204" pitchFamily="18" charset="0"/>
                <a:ea typeface="+mn-ea"/>
                <a:cs typeface="+mn-cs"/>
              </a:rPr>
              <a:t>có</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thể</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nhập</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các</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chữ</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số</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và</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kí</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hiệu</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vào</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máy</a:t>
            </a:r>
            <a:r>
              <a:rPr lang="en-US" sz="3000" dirty="0">
                <a:solidFill>
                  <a:sysClr val="windowText" lastClr="000000"/>
                </a:solidFill>
                <a:latin typeface="UTM Avo" panose="02040603050506020204" pitchFamily="18" charset="0"/>
                <a:ea typeface="+mn-ea"/>
                <a:cs typeface="+mn-cs"/>
              </a:rPr>
              <a:t> </a:t>
            </a:r>
            <a:r>
              <a:rPr lang="en-US" sz="3000" dirty="0" err="1">
                <a:solidFill>
                  <a:sysClr val="windowText" lastClr="000000"/>
                </a:solidFill>
                <a:latin typeface="UTM Avo" panose="02040603050506020204" pitchFamily="18" charset="0"/>
                <a:ea typeface="+mn-ea"/>
                <a:cs typeface="+mn-cs"/>
              </a:rPr>
              <a:t>tính</a:t>
            </a:r>
            <a:r>
              <a:rPr lang="en-US" sz="3000" dirty="0">
                <a:solidFill>
                  <a:sysClr val="windowText" lastClr="000000"/>
                </a:solidFill>
                <a:latin typeface="UTM Avo" panose="02040603050506020204" pitchFamily="18" charset="0"/>
                <a:ea typeface="+mn-ea"/>
                <a:cs typeface="+mn-cs"/>
              </a:rPr>
              <a:t>.</a:t>
            </a:r>
          </a:p>
        </p:txBody>
      </p:sp>
    </p:spTree>
    <p:extLst>
      <p:ext uri="{BB962C8B-B14F-4D97-AF65-F5344CB8AC3E}">
        <p14:creationId xmlns:p14="http://schemas.microsoft.com/office/powerpoint/2010/main" val="224076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mph" presetSubtype="2" fill="hold" nodeType="clickEffect">
                                  <p:stCondLst>
                                    <p:cond delay="0"/>
                                  </p:stCondLst>
                                  <p:childTnLst>
                                    <p:animClr clrSpc="rgb" dir="cw">
                                      <p:cBhvr>
                                        <p:cTn id="17" dur="2000" fill="hold"/>
                                        <p:tgtEl>
                                          <p:spTgt spid="3"/>
                                        </p:tgtEl>
                                        <p:attrNameLst>
                                          <p:attrName>fillcolor</p:attrName>
                                        </p:attrNameLst>
                                      </p:cBhvr>
                                      <p:to>
                                        <a:srgbClr val="00B050"/>
                                      </p:to>
                                    </p:animClr>
                                    <p:set>
                                      <p:cBhvr>
                                        <p:cTn id="18" dur="2000" fill="hold"/>
                                        <p:tgtEl>
                                          <p:spTgt spid="3"/>
                                        </p:tgtEl>
                                        <p:attrNameLst>
                                          <p:attrName>fill.type</p:attrName>
                                        </p:attrNameLst>
                                      </p:cBhvr>
                                      <p:to>
                                        <p:strVal val="solid"/>
                                      </p:to>
                                    </p:set>
                                    <p:set>
                                      <p:cBhvr>
                                        <p:cTn id="19" dur="2000" fill="hold"/>
                                        <p:tgtEl>
                                          <p:spTgt spid="3"/>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1" presetClass="emph" presetSubtype="2" fill="hold" nodeType="clickEffect">
                                  <p:stCondLst>
                                    <p:cond delay="0"/>
                                  </p:stCondLst>
                                  <p:childTnLst>
                                    <p:animClr clrSpc="rgb" dir="cw">
                                      <p:cBhvr>
                                        <p:cTn id="23" dur="2000" fill="hold"/>
                                        <p:tgtEl>
                                          <p:spTgt spid="4"/>
                                        </p:tgtEl>
                                        <p:attrNameLst>
                                          <p:attrName>fillcolor</p:attrName>
                                        </p:attrNameLst>
                                      </p:cBhvr>
                                      <p:to>
                                        <a:srgbClr val="FF0000"/>
                                      </p:to>
                                    </p:animClr>
                                    <p:set>
                                      <p:cBhvr>
                                        <p:cTn id="24" dur="2000" fill="hold"/>
                                        <p:tgtEl>
                                          <p:spTgt spid="4"/>
                                        </p:tgtEl>
                                        <p:attrNameLst>
                                          <p:attrName>fill.type</p:attrName>
                                        </p:attrNameLst>
                                      </p:cBhvr>
                                      <p:to>
                                        <p:strVal val="solid"/>
                                      </p:to>
                                    </p:set>
                                    <p:set>
                                      <p:cBhvr>
                                        <p:cTn id="25" dur="2000" fill="hold"/>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3941;p35">
            <a:extLst>
              <a:ext uri="{FF2B5EF4-FFF2-40B4-BE49-F238E27FC236}">
                <a16:creationId xmlns:a16="http://schemas.microsoft.com/office/drawing/2014/main" id="{BAC7A86D-E260-3575-BEF3-C509E78A125E}"/>
              </a:ext>
            </a:extLst>
          </p:cNvPr>
          <p:cNvGrpSpPr/>
          <p:nvPr/>
        </p:nvGrpSpPr>
        <p:grpSpPr>
          <a:xfrm>
            <a:off x="8761491" y="813845"/>
            <a:ext cx="579393" cy="783512"/>
            <a:chOff x="2210225" y="2136475"/>
            <a:chExt cx="49375" cy="59150"/>
          </a:xfrm>
        </p:grpSpPr>
        <p:sp>
          <p:nvSpPr>
            <p:cNvPr id="4" name="Google Shape;3942;p35">
              <a:extLst>
                <a:ext uri="{FF2B5EF4-FFF2-40B4-BE49-F238E27FC236}">
                  <a16:creationId xmlns:a16="http://schemas.microsoft.com/office/drawing/2014/main" id="{35944A03-BF0E-347F-529D-0692DF501386}"/>
                </a:ext>
              </a:extLst>
            </p:cNvPr>
            <p:cNvSpPr/>
            <p:nvPr/>
          </p:nvSpPr>
          <p:spPr>
            <a:xfrm>
              <a:off x="2210225" y="2136475"/>
              <a:ext cx="27675" cy="59150"/>
            </a:xfrm>
            <a:custGeom>
              <a:avLst/>
              <a:gdLst/>
              <a:ahLst/>
              <a:cxnLst/>
              <a:rect l="l" t="t" r="r" b="b"/>
              <a:pathLst>
                <a:path w="1107" h="2366" extrusionOk="0">
                  <a:moveTo>
                    <a:pt x="829" y="0"/>
                  </a:moveTo>
                  <a:cubicBezTo>
                    <a:pt x="803" y="0"/>
                    <a:pt x="777" y="5"/>
                    <a:pt x="752" y="14"/>
                  </a:cubicBezTo>
                  <a:cubicBezTo>
                    <a:pt x="706" y="31"/>
                    <a:pt x="666" y="54"/>
                    <a:pt x="629" y="82"/>
                  </a:cubicBezTo>
                  <a:cubicBezTo>
                    <a:pt x="452" y="216"/>
                    <a:pt x="316" y="383"/>
                    <a:pt x="220" y="582"/>
                  </a:cubicBezTo>
                  <a:cubicBezTo>
                    <a:pt x="151" y="724"/>
                    <a:pt x="108" y="876"/>
                    <a:pt x="75" y="1028"/>
                  </a:cubicBezTo>
                  <a:cubicBezTo>
                    <a:pt x="30" y="1228"/>
                    <a:pt x="12" y="1433"/>
                    <a:pt x="6" y="1639"/>
                  </a:cubicBezTo>
                  <a:cubicBezTo>
                    <a:pt x="0" y="1818"/>
                    <a:pt x="91" y="2341"/>
                    <a:pt x="129" y="2365"/>
                  </a:cubicBezTo>
                  <a:cubicBezTo>
                    <a:pt x="130" y="2365"/>
                    <a:pt x="130" y="2365"/>
                    <a:pt x="131" y="2365"/>
                  </a:cubicBezTo>
                  <a:cubicBezTo>
                    <a:pt x="174" y="2365"/>
                    <a:pt x="619" y="1703"/>
                    <a:pt x="720" y="1524"/>
                  </a:cubicBezTo>
                  <a:cubicBezTo>
                    <a:pt x="833" y="1322"/>
                    <a:pt x="936" y="1116"/>
                    <a:pt x="1016" y="900"/>
                  </a:cubicBezTo>
                  <a:cubicBezTo>
                    <a:pt x="1067" y="763"/>
                    <a:pt x="1095" y="618"/>
                    <a:pt x="1102" y="470"/>
                  </a:cubicBezTo>
                  <a:cubicBezTo>
                    <a:pt x="1107" y="407"/>
                    <a:pt x="1104" y="345"/>
                    <a:pt x="1088" y="282"/>
                  </a:cubicBezTo>
                  <a:cubicBezTo>
                    <a:pt x="1071" y="206"/>
                    <a:pt x="1044" y="133"/>
                    <a:pt x="990" y="75"/>
                  </a:cubicBezTo>
                  <a:cubicBezTo>
                    <a:pt x="947" y="26"/>
                    <a:pt x="889" y="0"/>
                    <a:pt x="829" y="0"/>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Google Shape;3943;p35">
              <a:extLst>
                <a:ext uri="{FF2B5EF4-FFF2-40B4-BE49-F238E27FC236}">
                  <a16:creationId xmlns:a16="http://schemas.microsoft.com/office/drawing/2014/main" id="{E1CECB15-3D25-51AE-22BC-EAFD6CAD27DB}"/>
                </a:ext>
              </a:extLst>
            </p:cNvPr>
            <p:cNvSpPr/>
            <p:nvPr/>
          </p:nvSpPr>
          <p:spPr>
            <a:xfrm>
              <a:off x="2226775" y="2171000"/>
              <a:ext cx="32825" cy="21400"/>
            </a:xfrm>
            <a:custGeom>
              <a:avLst/>
              <a:gdLst/>
              <a:ahLst/>
              <a:cxnLst/>
              <a:rect l="l" t="t" r="r" b="b"/>
              <a:pathLst>
                <a:path w="1313" h="856" extrusionOk="0">
                  <a:moveTo>
                    <a:pt x="888" y="1"/>
                  </a:moveTo>
                  <a:cubicBezTo>
                    <a:pt x="717" y="1"/>
                    <a:pt x="544" y="83"/>
                    <a:pt x="411" y="188"/>
                  </a:cubicBezTo>
                  <a:cubicBezTo>
                    <a:pt x="193" y="359"/>
                    <a:pt x="58" y="590"/>
                    <a:pt x="0" y="856"/>
                  </a:cubicBezTo>
                  <a:lnTo>
                    <a:pt x="0" y="856"/>
                  </a:lnTo>
                  <a:cubicBezTo>
                    <a:pt x="12" y="803"/>
                    <a:pt x="128" y="759"/>
                    <a:pt x="171" y="741"/>
                  </a:cubicBezTo>
                  <a:cubicBezTo>
                    <a:pt x="305" y="688"/>
                    <a:pt x="455" y="678"/>
                    <a:pt x="600" y="677"/>
                  </a:cubicBezTo>
                  <a:cubicBezTo>
                    <a:pt x="673" y="677"/>
                    <a:pt x="771" y="676"/>
                    <a:pt x="869" y="661"/>
                  </a:cubicBezTo>
                  <a:cubicBezTo>
                    <a:pt x="1088" y="633"/>
                    <a:pt x="1313" y="549"/>
                    <a:pt x="1290" y="298"/>
                  </a:cubicBezTo>
                  <a:cubicBezTo>
                    <a:pt x="1281" y="203"/>
                    <a:pt x="1219" y="120"/>
                    <a:pt x="1139" y="70"/>
                  </a:cubicBezTo>
                  <a:cubicBezTo>
                    <a:pt x="1060" y="22"/>
                    <a:pt x="974" y="1"/>
                    <a:pt x="888" y="1"/>
                  </a:cubicBezTo>
                  <a:close/>
                  <a:moveTo>
                    <a:pt x="0" y="856"/>
                  </a:moveTo>
                  <a:cubicBezTo>
                    <a:pt x="0" y="856"/>
                    <a:pt x="0" y="856"/>
                    <a:pt x="0" y="856"/>
                  </a:cubicBezTo>
                  <a:cubicBezTo>
                    <a:pt x="0" y="856"/>
                    <a:pt x="0" y="856"/>
                    <a:pt x="0" y="856"/>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6" name="Google Shape;3944;p35">
            <a:extLst>
              <a:ext uri="{FF2B5EF4-FFF2-40B4-BE49-F238E27FC236}">
                <a16:creationId xmlns:a16="http://schemas.microsoft.com/office/drawing/2014/main" id="{2CB13357-EEFF-FFFD-CD4F-8696600BF415}"/>
              </a:ext>
            </a:extLst>
          </p:cNvPr>
          <p:cNvGrpSpPr/>
          <p:nvPr/>
        </p:nvGrpSpPr>
        <p:grpSpPr>
          <a:xfrm>
            <a:off x="2732595" y="1372048"/>
            <a:ext cx="499305" cy="595416"/>
            <a:chOff x="1784925" y="2169950"/>
            <a:chExt cx="42550" cy="44950"/>
          </a:xfrm>
        </p:grpSpPr>
        <p:sp>
          <p:nvSpPr>
            <p:cNvPr id="7" name="Google Shape;3945;p35">
              <a:extLst>
                <a:ext uri="{FF2B5EF4-FFF2-40B4-BE49-F238E27FC236}">
                  <a16:creationId xmlns:a16="http://schemas.microsoft.com/office/drawing/2014/main" id="{495C1FFD-CBEB-312E-2D4D-4E1A27202931}"/>
                </a:ext>
              </a:extLst>
            </p:cNvPr>
            <p:cNvSpPr/>
            <p:nvPr/>
          </p:nvSpPr>
          <p:spPr>
            <a:xfrm>
              <a:off x="1806500" y="2169950"/>
              <a:ext cx="20975" cy="44950"/>
            </a:xfrm>
            <a:custGeom>
              <a:avLst/>
              <a:gdLst/>
              <a:ahLst/>
              <a:cxnLst/>
              <a:rect l="l" t="t" r="r" b="b"/>
              <a:pathLst>
                <a:path w="839" h="1798" extrusionOk="0">
                  <a:moveTo>
                    <a:pt x="210" y="0"/>
                  </a:moveTo>
                  <a:cubicBezTo>
                    <a:pt x="164" y="0"/>
                    <a:pt x="120" y="19"/>
                    <a:pt x="88" y="57"/>
                  </a:cubicBezTo>
                  <a:cubicBezTo>
                    <a:pt x="47" y="103"/>
                    <a:pt x="27" y="158"/>
                    <a:pt x="13" y="215"/>
                  </a:cubicBezTo>
                  <a:cubicBezTo>
                    <a:pt x="3" y="262"/>
                    <a:pt x="0" y="308"/>
                    <a:pt x="3" y="357"/>
                  </a:cubicBezTo>
                  <a:cubicBezTo>
                    <a:pt x="7" y="469"/>
                    <a:pt x="29" y="578"/>
                    <a:pt x="68" y="683"/>
                  </a:cubicBezTo>
                  <a:cubicBezTo>
                    <a:pt x="128" y="848"/>
                    <a:pt x="206" y="1004"/>
                    <a:pt x="291" y="1158"/>
                  </a:cubicBezTo>
                  <a:cubicBezTo>
                    <a:pt x="368" y="1294"/>
                    <a:pt x="707" y="1797"/>
                    <a:pt x="740" y="1797"/>
                  </a:cubicBezTo>
                  <a:cubicBezTo>
                    <a:pt x="741" y="1797"/>
                    <a:pt x="741" y="1797"/>
                    <a:pt x="742" y="1797"/>
                  </a:cubicBezTo>
                  <a:cubicBezTo>
                    <a:pt x="771" y="1781"/>
                    <a:pt x="838" y="1384"/>
                    <a:pt x="837" y="1249"/>
                  </a:cubicBezTo>
                  <a:cubicBezTo>
                    <a:pt x="834" y="1093"/>
                    <a:pt x="817" y="936"/>
                    <a:pt x="783" y="783"/>
                  </a:cubicBezTo>
                  <a:cubicBezTo>
                    <a:pt x="759" y="666"/>
                    <a:pt x="725" y="553"/>
                    <a:pt x="673" y="443"/>
                  </a:cubicBezTo>
                  <a:cubicBezTo>
                    <a:pt x="601" y="291"/>
                    <a:pt x="497" y="164"/>
                    <a:pt x="362" y="63"/>
                  </a:cubicBezTo>
                  <a:cubicBezTo>
                    <a:pt x="333" y="39"/>
                    <a:pt x="303" y="23"/>
                    <a:pt x="269" y="10"/>
                  </a:cubicBezTo>
                  <a:cubicBezTo>
                    <a:pt x="249" y="3"/>
                    <a:pt x="230" y="0"/>
                    <a:pt x="210" y="0"/>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Google Shape;3946;p35">
              <a:extLst>
                <a:ext uri="{FF2B5EF4-FFF2-40B4-BE49-F238E27FC236}">
                  <a16:creationId xmlns:a16="http://schemas.microsoft.com/office/drawing/2014/main" id="{5123ED14-558D-7FF1-99CC-4924071A78C7}"/>
                </a:ext>
              </a:extLst>
            </p:cNvPr>
            <p:cNvSpPr/>
            <p:nvPr/>
          </p:nvSpPr>
          <p:spPr>
            <a:xfrm>
              <a:off x="1784925" y="2193750"/>
              <a:ext cx="28300" cy="18500"/>
            </a:xfrm>
            <a:custGeom>
              <a:avLst/>
              <a:gdLst/>
              <a:ahLst/>
              <a:cxnLst/>
              <a:rect l="l" t="t" r="r" b="b"/>
              <a:pathLst>
                <a:path w="1132" h="740" extrusionOk="0">
                  <a:moveTo>
                    <a:pt x="364" y="1"/>
                  </a:moveTo>
                  <a:cubicBezTo>
                    <a:pt x="291" y="1"/>
                    <a:pt x="218" y="18"/>
                    <a:pt x="150" y="60"/>
                  </a:cubicBezTo>
                  <a:cubicBezTo>
                    <a:pt x="81" y="102"/>
                    <a:pt x="28" y="173"/>
                    <a:pt x="21" y="256"/>
                  </a:cubicBezTo>
                  <a:cubicBezTo>
                    <a:pt x="1" y="474"/>
                    <a:pt x="193" y="545"/>
                    <a:pt x="383" y="570"/>
                  </a:cubicBezTo>
                  <a:cubicBezTo>
                    <a:pt x="465" y="581"/>
                    <a:pt x="551" y="582"/>
                    <a:pt x="615" y="585"/>
                  </a:cubicBezTo>
                  <a:cubicBezTo>
                    <a:pt x="740" y="588"/>
                    <a:pt x="869" y="595"/>
                    <a:pt x="984" y="641"/>
                  </a:cubicBezTo>
                  <a:cubicBezTo>
                    <a:pt x="1022" y="655"/>
                    <a:pt x="1122" y="695"/>
                    <a:pt x="1132" y="740"/>
                  </a:cubicBezTo>
                  <a:cubicBezTo>
                    <a:pt x="1082" y="510"/>
                    <a:pt x="965" y="311"/>
                    <a:pt x="778" y="163"/>
                  </a:cubicBezTo>
                  <a:cubicBezTo>
                    <a:pt x="662" y="72"/>
                    <a:pt x="512" y="1"/>
                    <a:pt x="364" y="1"/>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9" name="Google Shape;3947;p35">
            <a:extLst>
              <a:ext uri="{FF2B5EF4-FFF2-40B4-BE49-F238E27FC236}">
                <a16:creationId xmlns:a16="http://schemas.microsoft.com/office/drawing/2014/main" id="{59114D76-49FA-C01B-7EBA-0D663DA6AFDB}"/>
              </a:ext>
            </a:extLst>
          </p:cNvPr>
          <p:cNvGrpSpPr/>
          <p:nvPr/>
        </p:nvGrpSpPr>
        <p:grpSpPr>
          <a:xfrm>
            <a:off x="5797168" y="5408124"/>
            <a:ext cx="1292733" cy="1186059"/>
            <a:chOff x="1465348" y="947469"/>
            <a:chExt cx="852784" cy="782414"/>
          </a:xfrm>
        </p:grpSpPr>
        <p:sp>
          <p:nvSpPr>
            <p:cNvPr id="10" name="Google Shape;3948;p35">
              <a:extLst>
                <a:ext uri="{FF2B5EF4-FFF2-40B4-BE49-F238E27FC236}">
                  <a16:creationId xmlns:a16="http://schemas.microsoft.com/office/drawing/2014/main" id="{B602F6EA-B5DA-A04B-0D8D-187B4EE49171}"/>
                </a:ext>
              </a:extLst>
            </p:cNvPr>
            <p:cNvSpPr/>
            <p:nvPr/>
          </p:nvSpPr>
          <p:spPr>
            <a:xfrm>
              <a:off x="1546740" y="1493783"/>
              <a:ext cx="743100" cy="236100"/>
            </a:xfrm>
            <a:prstGeom prst="ellipse">
              <a:avLst/>
            </a:pr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11" name="Google Shape;3949;p35">
              <a:extLst>
                <a:ext uri="{FF2B5EF4-FFF2-40B4-BE49-F238E27FC236}">
                  <a16:creationId xmlns:a16="http://schemas.microsoft.com/office/drawing/2014/main" id="{FDB89A04-9C2B-0BF6-1C64-CD0CFD60EC62}"/>
                </a:ext>
              </a:extLst>
            </p:cNvPr>
            <p:cNvGrpSpPr/>
            <p:nvPr/>
          </p:nvGrpSpPr>
          <p:grpSpPr>
            <a:xfrm>
              <a:off x="1465348" y="947469"/>
              <a:ext cx="852784" cy="731927"/>
              <a:chOff x="1238775" y="3530225"/>
              <a:chExt cx="512275" cy="439675"/>
            </a:xfrm>
          </p:grpSpPr>
          <p:sp>
            <p:nvSpPr>
              <p:cNvPr id="12" name="Google Shape;3950;p35">
                <a:extLst>
                  <a:ext uri="{FF2B5EF4-FFF2-40B4-BE49-F238E27FC236}">
                    <a16:creationId xmlns:a16="http://schemas.microsoft.com/office/drawing/2014/main" id="{44C9F4D9-0759-146A-C9F0-A63037D8229B}"/>
                  </a:ext>
                </a:extLst>
              </p:cNvPr>
              <p:cNvSpPr/>
              <p:nvPr/>
            </p:nvSpPr>
            <p:spPr>
              <a:xfrm>
                <a:off x="1368275" y="3874350"/>
                <a:ext cx="70275" cy="95550"/>
              </a:xfrm>
              <a:custGeom>
                <a:avLst/>
                <a:gdLst/>
                <a:ahLst/>
                <a:cxnLst/>
                <a:rect l="l" t="t" r="r" b="b"/>
                <a:pathLst>
                  <a:path w="2811" h="3822" extrusionOk="0">
                    <a:moveTo>
                      <a:pt x="1205" y="0"/>
                    </a:moveTo>
                    <a:cubicBezTo>
                      <a:pt x="1125" y="0"/>
                      <a:pt x="1047" y="37"/>
                      <a:pt x="998" y="107"/>
                    </a:cubicBezTo>
                    <a:cubicBezTo>
                      <a:pt x="674" y="561"/>
                      <a:pt x="390" y="1043"/>
                      <a:pt x="153" y="1546"/>
                    </a:cubicBezTo>
                    <a:cubicBezTo>
                      <a:pt x="78" y="1703"/>
                      <a:pt x="1" y="1887"/>
                      <a:pt x="41" y="2095"/>
                    </a:cubicBezTo>
                    <a:cubicBezTo>
                      <a:pt x="110" y="2465"/>
                      <a:pt x="487" y="2627"/>
                      <a:pt x="610" y="2680"/>
                    </a:cubicBezTo>
                    <a:cubicBezTo>
                      <a:pt x="1044" y="2867"/>
                      <a:pt x="1509" y="2967"/>
                      <a:pt x="1978" y="2975"/>
                    </a:cubicBezTo>
                    <a:cubicBezTo>
                      <a:pt x="1873" y="3114"/>
                      <a:pt x="1819" y="3292"/>
                      <a:pt x="1843" y="3448"/>
                    </a:cubicBezTo>
                    <a:cubicBezTo>
                      <a:pt x="1862" y="3586"/>
                      <a:pt x="1938" y="3700"/>
                      <a:pt x="2058" y="3768"/>
                    </a:cubicBezTo>
                    <a:cubicBezTo>
                      <a:pt x="2122" y="3803"/>
                      <a:pt x="2193" y="3821"/>
                      <a:pt x="2265" y="3821"/>
                    </a:cubicBezTo>
                    <a:cubicBezTo>
                      <a:pt x="2318" y="3821"/>
                      <a:pt x="2372" y="3811"/>
                      <a:pt x="2426" y="3791"/>
                    </a:cubicBezTo>
                    <a:cubicBezTo>
                      <a:pt x="2434" y="3786"/>
                      <a:pt x="2443" y="3783"/>
                      <a:pt x="2455" y="3781"/>
                    </a:cubicBezTo>
                    <a:cubicBezTo>
                      <a:pt x="2606" y="3714"/>
                      <a:pt x="2721" y="3572"/>
                      <a:pt x="2757" y="3410"/>
                    </a:cubicBezTo>
                    <a:cubicBezTo>
                      <a:pt x="2792" y="3239"/>
                      <a:pt x="2752" y="3082"/>
                      <a:pt x="2704" y="2954"/>
                    </a:cubicBezTo>
                    <a:cubicBezTo>
                      <a:pt x="2745" y="2891"/>
                      <a:pt x="2778" y="2819"/>
                      <a:pt x="2795" y="2734"/>
                    </a:cubicBezTo>
                    <a:cubicBezTo>
                      <a:pt x="2811" y="2654"/>
                      <a:pt x="2785" y="2570"/>
                      <a:pt x="2728" y="2511"/>
                    </a:cubicBezTo>
                    <a:cubicBezTo>
                      <a:pt x="2680" y="2459"/>
                      <a:pt x="2615" y="2431"/>
                      <a:pt x="2547" y="2431"/>
                    </a:cubicBezTo>
                    <a:cubicBezTo>
                      <a:pt x="2534" y="2431"/>
                      <a:pt x="2521" y="2432"/>
                      <a:pt x="2508" y="2434"/>
                    </a:cubicBezTo>
                    <a:cubicBezTo>
                      <a:pt x="2362" y="2455"/>
                      <a:pt x="2214" y="2466"/>
                      <a:pt x="2065" y="2466"/>
                    </a:cubicBezTo>
                    <a:cubicBezTo>
                      <a:pt x="1637" y="2466"/>
                      <a:pt x="1205" y="2379"/>
                      <a:pt x="813" y="2212"/>
                    </a:cubicBezTo>
                    <a:cubicBezTo>
                      <a:pt x="595" y="2120"/>
                      <a:pt x="551" y="2039"/>
                      <a:pt x="544" y="2001"/>
                    </a:cubicBezTo>
                    <a:cubicBezTo>
                      <a:pt x="532" y="1943"/>
                      <a:pt x="575" y="1847"/>
                      <a:pt x="615" y="1765"/>
                    </a:cubicBezTo>
                    <a:cubicBezTo>
                      <a:pt x="839" y="1289"/>
                      <a:pt x="1107" y="830"/>
                      <a:pt x="1413" y="403"/>
                    </a:cubicBezTo>
                    <a:cubicBezTo>
                      <a:pt x="1495" y="288"/>
                      <a:pt x="1468" y="129"/>
                      <a:pt x="1353" y="48"/>
                    </a:cubicBezTo>
                    <a:cubicBezTo>
                      <a:pt x="1308" y="15"/>
                      <a:pt x="1256" y="0"/>
                      <a:pt x="1205"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Google Shape;3951;p35">
                <a:extLst>
                  <a:ext uri="{FF2B5EF4-FFF2-40B4-BE49-F238E27FC236}">
                    <a16:creationId xmlns:a16="http://schemas.microsoft.com/office/drawing/2014/main" id="{4D7EA169-0E26-0157-E7EE-0ABADAB1706D}"/>
                  </a:ext>
                </a:extLst>
              </p:cNvPr>
              <p:cNvSpPr/>
              <p:nvPr/>
            </p:nvSpPr>
            <p:spPr>
              <a:xfrm>
                <a:off x="1599925" y="3820450"/>
                <a:ext cx="53825" cy="78425"/>
              </a:xfrm>
              <a:custGeom>
                <a:avLst/>
                <a:gdLst/>
                <a:ahLst/>
                <a:cxnLst/>
                <a:rect l="l" t="t" r="r" b="b"/>
                <a:pathLst>
                  <a:path w="2153" h="3137" extrusionOk="0">
                    <a:moveTo>
                      <a:pt x="289" y="1"/>
                    </a:moveTo>
                    <a:cubicBezTo>
                      <a:pt x="197" y="1"/>
                      <a:pt x="109" y="50"/>
                      <a:pt x="64" y="138"/>
                    </a:cubicBezTo>
                    <a:cubicBezTo>
                      <a:pt x="0" y="265"/>
                      <a:pt x="49" y="417"/>
                      <a:pt x="174" y="481"/>
                    </a:cubicBezTo>
                    <a:cubicBezTo>
                      <a:pt x="628" y="714"/>
                      <a:pt x="1036" y="1023"/>
                      <a:pt x="1380" y="1400"/>
                    </a:cubicBezTo>
                    <a:cubicBezTo>
                      <a:pt x="1486" y="1515"/>
                      <a:pt x="1506" y="1572"/>
                      <a:pt x="1505" y="1599"/>
                    </a:cubicBezTo>
                    <a:cubicBezTo>
                      <a:pt x="1502" y="1616"/>
                      <a:pt x="1481" y="1681"/>
                      <a:pt x="1277" y="1786"/>
                    </a:cubicBezTo>
                    <a:cubicBezTo>
                      <a:pt x="1118" y="1869"/>
                      <a:pt x="824" y="2019"/>
                      <a:pt x="792" y="2337"/>
                    </a:cubicBezTo>
                    <a:cubicBezTo>
                      <a:pt x="792" y="2349"/>
                      <a:pt x="790" y="2360"/>
                      <a:pt x="790" y="2373"/>
                    </a:cubicBezTo>
                    <a:cubicBezTo>
                      <a:pt x="782" y="2401"/>
                      <a:pt x="776" y="2432"/>
                      <a:pt x="777" y="2465"/>
                    </a:cubicBezTo>
                    <a:cubicBezTo>
                      <a:pt x="782" y="2533"/>
                      <a:pt x="812" y="2594"/>
                      <a:pt x="858" y="2638"/>
                    </a:cubicBezTo>
                    <a:cubicBezTo>
                      <a:pt x="948" y="2802"/>
                      <a:pt x="1121" y="2920"/>
                      <a:pt x="1292" y="2974"/>
                    </a:cubicBezTo>
                    <a:cubicBezTo>
                      <a:pt x="1360" y="2998"/>
                      <a:pt x="1434" y="3012"/>
                      <a:pt x="1505" y="3028"/>
                    </a:cubicBezTo>
                    <a:cubicBezTo>
                      <a:pt x="1601" y="3049"/>
                      <a:pt x="1685" y="3066"/>
                      <a:pt x="1748" y="3101"/>
                    </a:cubicBezTo>
                    <a:cubicBezTo>
                      <a:pt x="1787" y="3125"/>
                      <a:pt x="1831" y="3137"/>
                      <a:pt x="1876" y="3137"/>
                    </a:cubicBezTo>
                    <a:cubicBezTo>
                      <a:pt x="1907" y="3137"/>
                      <a:pt x="1937" y="3131"/>
                      <a:pt x="1966" y="3120"/>
                    </a:cubicBezTo>
                    <a:cubicBezTo>
                      <a:pt x="2002" y="3107"/>
                      <a:pt x="2033" y="3086"/>
                      <a:pt x="2060" y="3056"/>
                    </a:cubicBezTo>
                    <a:cubicBezTo>
                      <a:pt x="2141" y="2969"/>
                      <a:pt x="2152" y="2839"/>
                      <a:pt x="2087" y="2739"/>
                    </a:cubicBezTo>
                    <a:cubicBezTo>
                      <a:pt x="1939" y="2518"/>
                      <a:pt x="1715" y="2351"/>
                      <a:pt x="1464" y="2263"/>
                    </a:cubicBezTo>
                    <a:cubicBezTo>
                      <a:pt x="1478" y="2255"/>
                      <a:pt x="1493" y="2248"/>
                      <a:pt x="1509" y="2239"/>
                    </a:cubicBezTo>
                    <a:cubicBezTo>
                      <a:pt x="1627" y="2181"/>
                      <a:pt x="1982" y="1998"/>
                      <a:pt x="2012" y="1638"/>
                    </a:cubicBezTo>
                    <a:cubicBezTo>
                      <a:pt x="2033" y="1393"/>
                      <a:pt x="1885" y="1197"/>
                      <a:pt x="1756" y="1055"/>
                    </a:cubicBezTo>
                    <a:cubicBezTo>
                      <a:pt x="1370" y="634"/>
                      <a:pt x="917" y="289"/>
                      <a:pt x="407" y="29"/>
                    </a:cubicBezTo>
                    <a:cubicBezTo>
                      <a:pt x="369" y="10"/>
                      <a:pt x="328" y="1"/>
                      <a:pt x="289"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Google Shape;3952;p35">
                <a:extLst>
                  <a:ext uri="{FF2B5EF4-FFF2-40B4-BE49-F238E27FC236}">
                    <a16:creationId xmlns:a16="http://schemas.microsoft.com/office/drawing/2014/main" id="{A0BF9E2E-4032-88EE-5E13-74016FC89EFA}"/>
                  </a:ext>
                </a:extLst>
              </p:cNvPr>
              <p:cNvSpPr/>
              <p:nvPr/>
            </p:nvSpPr>
            <p:spPr>
              <a:xfrm>
                <a:off x="1618250" y="3645875"/>
                <a:ext cx="100975" cy="63275"/>
              </a:xfrm>
              <a:custGeom>
                <a:avLst/>
                <a:gdLst/>
                <a:ahLst/>
                <a:cxnLst/>
                <a:rect l="l" t="t" r="r" b="b"/>
                <a:pathLst>
                  <a:path w="4039" h="2531" extrusionOk="0">
                    <a:moveTo>
                      <a:pt x="1166" y="0"/>
                    </a:moveTo>
                    <a:cubicBezTo>
                      <a:pt x="839" y="0"/>
                      <a:pt x="511" y="54"/>
                      <a:pt x="204" y="163"/>
                    </a:cubicBezTo>
                    <a:cubicBezTo>
                      <a:pt x="67" y="207"/>
                      <a:pt x="0" y="354"/>
                      <a:pt x="47" y="488"/>
                    </a:cubicBezTo>
                    <a:cubicBezTo>
                      <a:pt x="83" y="593"/>
                      <a:pt x="182" y="659"/>
                      <a:pt x="287" y="659"/>
                    </a:cubicBezTo>
                    <a:cubicBezTo>
                      <a:pt x="315" y="659"/>
                      <a:pt x="343" y="654"/>
                      <a:pt x="371" y="644"/>
                    </a:cubicBezTo>
                    <a:cubicBezTo>
                      <a:pt x="626" y="555"/>
                      <a:pt x="896" y="511"/>
                      <a:pt x="1166" y="511"/>
                    </a:cubicBezTo>
                    <a:cubicBezTo>
                      <a:pt x="1566" y="511"/>
                      <a:pt x="1965" y="607"/>
                      <a:pt x="2316" y="795"/>
                    </a:cubicBezTo>
                    <a:cubicBezTo>
                      <a:pt x="2904" y="1112"/>
                      <a:pt x="3351" y="1688"/>
                      <a:pt x="3510" y="2336"/>
                    </a:cubicBezTo>
                    <a:cubicBezTo>
                      <a:pt x="3539" y="2453"/>
                      <a:pt x="3645" y="2531"/>
                      <a:pt x="3760" y="2531"/>
                    </a:cubicBezTo>
                    <a:cubicBezTo>
                      <a:pt x="3780" y="2531"/>
                      <a:pt x="3800" y="2528"/>
                      <a:pt x="3820" y="2523"/>
                    </a:cubicBezTo>
                    <a:cubicBezTo>
                      <a:pt x="3830" y="2521"/>
                      <a:pt x="3841" y="2518"/>
                      <a:pt x="3850" y="2514"/>
                    </a:cubicBezTo>
                    <a:cubicBezTo>
                      <a:pt x="3969" y="2468"/>
                      <a:pt x="4039" y="2340"/>
                      <a:pt x="4006" y="2214"/>
                    </a:cubicBezTo>
                    <a:cubicBezTo>
                      <a:pt x="3813" y="1427"/>
                      <a:pt x="3270" y="729"/>
                      <a:pt x="2559" y="346"/>
                    </a:cubicBezTo>
                    <a:cubicBezTo>
                      <a:pt x="2134" y="117"/>
                      <a:pt x="1650" y="0"/>
                      <a:pt x="1166"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 name="Google Shape;3953;p35">
                <a:extLst>
                  <a:ext uri="{FF2B5EF4-FFF2-40B4-BE49-F238E27FC236}">
                    <a16:creationId xmlns:a16="http://schemas.microsoft.com/office/drawing/2014/main" id="{B00466AF-5740-E562-ADA6-3131CA075A5B}"/>
                  </a:ext>
                </a:extLst>
              </p:cNvPr>
              <p:cNvSpPr/>
              <p:nvPr/>
            </p:nvSpPr>
            <p:spPr>
              <a:xfrm>
                <a:off x="1281950" y="3577500"/>
                <a:ext cx="384025" cy="316150"/>
              </a:xfrm>
              <a:custGeom>
                <a:avLst/>
                <a:gdLst/>
                <a:ahLst/>
                <a:cxnLst/>
                <a:rect l="l" t="t" r="r" b="b"/>
                <a:pathLst>
                  <a:path w="15361" h="12646" extrusionOk="0">
                    <a:moveTo>
                      <a:pt x="8006" y="1"/>
                    </a:moveTo>
                    <a:cubicBezTo>
                      <a:pt x="7143" y="1"/>
                      <a:pt x="6257" y="160"/>
                      <a:pt x="5389" y="490"/>
                    </a:cubicBezTo>
                    <a:cubicBezTo>
                      <a:pt x="1883" y="1822"/>
                      <a:pt x="1" y="5426"/>
                      <a:pt x="1335" y="8932"/>
                    </a:cubicBezTo>
                    <a:cubicBezTo>
                      <a:pt x="2287" y="11436"/>
                      <a:pt x="4407" y="12645"/>
                      <a:pt x="6819" y="12645"/>
                    </a:cubicBezTo>
                    <a:cubicBezTo>
                      <a:pt x="7782" y="12645"/>
                      <a:pt x="8792" y="12453"/>
                      <a:pt x="9792" y="12072"/>
                    </a:cubicBezTo>
                    <a:cubicBezTo>
                      <a:pt x="13296" y="10739"/>
                      <a:pt x="15360" y="7612"/>
                      <a:pt x="14026" y="4108"/>
                    </a:cubicBezTo>
                    <a:cubicBezTo>
                      <a:pt x="13023" y="1471"/>
                      <a:pt x="10624" y="1"/>
                      <a:pt x="8006" y="1"/>
                    </a:cubicBezTo>
                    <a:close/>
                  </a:path>
                </a:pathLst>
              </a:custGeom>
              <a:solidFill>
                <a:srgbClr val="9B695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 name="Google Shape;3954;p35">
                <a:extLst>
                  <a:ext uri="{FF2B5EF4-FFF2-40B4-BE49-F238E27FC236}">
                    <a16:creationId xmlns:a16="http://schemas.microsoft.com/office/drawing/2014/main" id="{0DD14B6B-FEE6-E424-2AD9-EBDDB7AFE879}"/>
                  </a:ext>
                </a:extLst>
              </p:cNvPr>
              <p:cNvSpPr/>
              <p:nvPr/>
            </p:nvSpPr>
            <p:spPr>
              <a:xfrm>
                <a:off x="1275400" y="3570850"/>
                <a:ext cx="395575" cy="329150"/>
              </a:xfrm>
              <a:custGeom>
                <a:avLst/>
                <a:gdLst/>
                <a:ahLst/>
                <a:cxnLst/>
                <a:rect l="l" t="t" r="r" b="b"/>
                <a:pathLst>
                  <a:path w="15823" h="13166" extrusionOk="0">
                    <a:moveTo>
                      <a:pt x="8291" y="512"/>
                    </a:moveTo>
                    <a:cubicBezTo>
                      <a:pt x="10841" y="512"/>
                      <a:pt x="13104" y="1972"/>
                      <a:pt x="14050" y="4462"/>
                    </a:cubicBezTo>
                    <a:cubicBezTo>
                      <a:pt x="15260" y="7641"/>
                      <a:pt x="13616" y="10710"/>
                      <a:pt x="9963" y="12098"/>
                    </a:cubicBezTo>
                    <a:cubicBezTo>
                      <a:pt x="8952" y="12483"/>
                      <a:pt x="7969" y="12669"/>
                      <a:pt x="7052" y="12669"/>
                    </a:cubicBezTo>
                    <a:cubicBezTo>
                      <a:pt x="4659" y="12669"/>
                      <a:pt x="2708" y="11403"/>
                      <a:pt x="1834" y="9105"/>
                    </a:cubicBezTo>
                    <a:cubicBezTo>
                      <a:pt x="580" y="5804"/>
                      <a:pt x="2259" y="2317"/>
                      <a:pt x="5740" y="993"/>
                    </a:cubicBezTo>
                    <a:cubicBezTo>
                      <a:pt x="6597" y="667"/>
                      <a:pt x="7459" y="512"/>
                      <a:pt x="8291" y="512"/>
                    </a:cubicBezTo>
                    <a:close/>
                    <a:moveTo>
                      <a:pt x="8299" y="1"/>
                    </a:moveTo>
                    <a:cubicBezTo>
                      <a:pt x="7405" y="1"/>
                      <a:pt x="6479" y="168"/>
                      <a:pt x="5560" y="517"/>
                    </a:cubicBezTo>
                    <a:cubicBezTo>
                      <a:pt x="1805" y="1942"/>
                      <a:pt x="0" y="5713"/>
                      <a:pt x="1358" y="9286"/>
                    </a:cubicBezTo>
                    <a:cubicBezTo>
                      <a:pt x="2304" y="11774"/>
                      <a:pt x="4481" y="13166"/>
                      <a:pt x="7093" y="13166"/>
                    </a:cubicBezTo>
                    <a:cubicBezTo>
                      <a:pt x="8063" y="13166"/>
                      <a:pt x="9094" y="12973"/>
                      <a:pt x="10143" y="12574"/>
                    </a:cubicBezTo>
                    <a:cubicBezTo>
                      <a:pt x="14020" y="11101"/>
                      <a:pt x="15822" y="7691"/>
                      <a:pt x="14525" y="4282"/>
                    </a:cubicBezTo>
                    <a:cubicBezTo>
                      <a:pt x="13500" y="1585"/>
                      <a:pt x="11052" y="1"/>
                      <a:pt x="8299"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7" name="Google Shape;3955;p35">
                <a:extLst>
                  <a:ext uri="{FF2B5EF4-FFF2-40B4-BE49-F238E27FC236}">
                    <a16:creationId xmlns:a16="http://schemas.microsoft.com/office/drawing/2014/main" id="{2C1709E7-9759-007C-9C22-6BA72EC75614}"/>
                  </a:ext>
                </a:extLst>
              </p:cNvPr>
              <p:cNvSpPr/>
              <p:nvPr/>
            </p:nvSpPr>
            <p:spPr>
              <a:xfrm>
                <a:off x="1348425" y="3597500"/>
                <a:ext cx="174675" cy="78700"/>
              </a:xfrm>
              <a:custGeom>
                <a:avLst/>
                <a:gdLst/>
                <a:ahLst/>
                <a:cxnLst/>
                <a:rect l="l" t="t" r="r" b="b"/>
                <a:pathLst>
                  <a:path w="6987" h="3148" extrusionOk="0">
                    <a:moveTo>
                      <a:pt x="5897" y="1"/>
                    </a:moveTo>
                    <a:cubicBezTo>
                      <a:pt x="5209" y="1"/>
                      <a:pt x="4202" y="215"/>
                      <a:pt x="3132" y="622"/>
                    </a:cubicBezTo>
                    <a:cubicBezTo>
                      <a:pt x="1313" y="1312"/>
                      <a:pt x="1" y="2299"/>
                      <a:pt x="201" y="2826"/>
                    </a:cubicBezTo>
                    <a:cubicBezTo>
                      <a:pt x="284" y="3043"/>
                      <a:pt x="609" y="3147"/>
                      <a:pt x="1091" y="3147"/>
                    </a:cubicBezTo>
                    <a:cubicBezTo>
                      <a:pt x="1780" y="3147"/>
                      <a:pt x="2786" y="2934"/>
                      <a:pt x="3856" y="2527"/>
                    </a:cubicBezTo>
                    <a:cubicBezTo>
                      <a:pt x="5674" y="1835"/>
                      <a:pt x="6987" y="848"/>
                      <a:pt x="6786" y="322"/>
                    </a:cubicBezTo>
                    <a:cubicBezTo>
                      <a:pt x="6704" y="105"/>
                      <a:pt x="6378" y="1"/>
                      <a:pt x="5897" y="1"/>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8" name="Google Shape;3956;p35">
                <a:extLst>
                  <a:ext uri="{FF2B5EF4-FFF2-40B4-BE49-F238E27FC236}">
                    <a16:creationId xmlns:a16="http://schemas.microsoft.com/office/drawing/2014/main" id="{8963F514-2CED-1423-C26B-2B61DBE726FB}"/>
                  </a:ext>
                </a:extLst>
              </p:cNvPr>
              <p:cNvSpPr/>
              <p:nvPr/>
            </p:nvSpPr>
            <p:spPr>
              <a:xfrm>
                <a:off x="1339700" y="3591225"/>
                <a:ext cx="192075" cy="91450"/>
              </a:xfrm>
              <a:custGeom>
                <a:avLst/>
                <a:gdLst/>
                <a:ahLst/>
                <a:cxnLst/>
                <a:rect l="l" t="t" r="r" b="b"/>
                <a:pathLst>
                  <a:path w="7683" h="3658" extrusionOk="0">
                    <a:moveTo>
                      <a:pt x="6253" y="513"/>
                    </a:moveTo>
                    <a:cubicBezTo>
                      <a:pt x="6640" y="513"/>
                      <a:pt x="6862" y="582"/>
                      <a:pt x="6895" y="668"/>
                    </a:cubicBezTo>
                    <a:cubicBezTo>
                      <a:pt x="6978" y="881"/>
                      <a:pt x="6128" y="1778"/>
                      <a:pt x="4113" y="2543"/>
                    </a:cubicBezTo>
                    <a:cubicBezTo>
                      <a:pt x="2917" y="2999"/>
                      <a:pt x="1997" y="3146"/>
                      <a:pt x="1431" y="3146"/>
                    </a:cubicBezTo>
                    <a:cubicBezTo>
                      <a:pt x="1043" y="3146"/>
                      <a:pt x="821" y="3077"/>
                      <a:pt x="787" y="2991"/>
                    </a:cubicBezTo>
                    <a:cubicBezTo>
                      <a:pt x="705" y="2778"/>
                      <a:pt x="1554" y="1880"/>
                      <a:pt x="3570" y="1116"/>
                    </a:cubicBezTo>
                    <a:cubicBezTo>
                      <a:pt x="4767" y="660"/>
                      <a:pt x="5686" y="513"/>
                      <a:pt x="6253" y="513"/>
                    </a:cubicBezTo>
                    <a:close/>
                    <a:moveTo>
                      <a:pt x="6236" y="0"/>
                    </a:moveTo>
                    <a:cubicBezTo>
                      <a:pt x="5446" y="0"/>
                      <a:pt x="4372" y="266"/>
                      <a:pt x="3388" y="640"/>
                    </a:cubicBezTo>
                    <a:cubicBezTo>
                      <a:pt x="1689" y="1286"/>
                      <a:pt x="0" y="2354"/>
                      <a:pt x="312" y="3171"/>
                    </a:cubicBezTo>
                    <a:cubicBezTo>
                      <a:pt x="443" y="3516"/>
                      <a:pt x="870" y="3658"/>
                      <a:pt x="1448" y="3658"/>
                    </a:cubicBezTo>
                    <a:cubicBezTo>
                      <a:pt x="2239" y="3658"/>
                      <a:pt x="3311" y="3393"/>
                      <a:pt x="4294" y="3019"/>
                    </a:cubicBezTo>
                    <a:cubicBezTo>
                      <a:pt x="5993" y="2373"/>
                      <a:pt x="7682" y="1303"/>
                      <a:pt x="7371" y="487"/>
                    </a:cubicBezTo>
                    <a:cubicBezTo>
                      <a:pt x="7240" y="142"/>
                      <a:pt x="6813" y="0"/>
                      <a:pt x="6236"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9" name="Google Shape;3957;p35">
                <a:extLst>
                  <a:ext uri="{FF2B5EF4-FFF2-40B4-BE49-F238E27FC236}">
                    <a16:creationId xmlns:a16="http://schemas.microsoft.com/office/drawing/2014/main" id="{48BC89F2-1263-C8DD-0DEE-471515A11475}"/>
                  </a:ext>
                </a:extLst>
              </p:cNvPr>
              <p:cNvSpPr/>
              <p:nvPr/>
            </p:nvSpPr>
            <p:spPr>
              <a:xfrm>
                <a:off x="1241325" y="3571925"/>
                <a:ext cx="175375" cy="99525"/>
              </a:xfrm>
              <a:custGeom>
                <a:avLst/>
                <a:gdLst/>
                <a:ahLst/>
                <a:cxnLst/>
                <a:rect l="l" t="t" r="r" b="b"/>
                <a:pathLst>
                  <a:path w="7015" h="3981" extrusionOk="0">
                    <a:moveTo>
                      <a:pt x="1833" y="1"/>
                    </a:moveTo>
                    <a:cubicBezTo>
                      <a:pt x="824" y="1"/>
                      <a:pt x="0" y="242"/>
                      <a:pt x="251" y="1273"/>
                    </a:cubicBezTo>
                    <a:cubicBezTo>
                      <a:pt x="754" y="1069"/>
                      <a:pt x="1218" y="969"/>
                      <a:pt x="1652" y="969"/>
                    </a:cubicBezTo>
                    <a:cubicBezTo>
                      <a:pt x="2533" y="969"/>
                      <a:pt x="3296" y="1379"/>
                      <a:pt x="4032" y="2162"/>
                    </a:cubicBezTo>
                    <a:cubicBezTo>
                      <a:pt x="4467" y="2626"/>
                      <a:pt x="5374" y="3631"/>
                      <a:pt x="5913" y="3966"/>
                    </a:cubicBezTo>
                    <a:cubicBezTo>
                      <a:pt x="5913" y="3966"/>
                      <a:pt x="6022" y="3981"/>
                      <a:pt x="6185" y="3981"/>
                    </a:cubicBezTo>
                    <a:cubicBezTo>
                      <a:pt x="6408" y="3981"/>
                      <a:pt x="6733" y="3953"/>
                      <a:pt x="7015" y="3820"/>
                    </a:cubicBezTo>
                    <a:cubicBezTo>
                      <a:pt x="6292" y="3111"/>
                      <a:pt x="5411" y="2357"/>
                      <a:pt x="4701" y="1587"/>
                    </a:cubicBezTo>
                    <a:cubicBezTo>
                      <a:pt x="3974" y="797"/>
                      <a:pt x="3072" y="31"/>
                      <a:pt x="1997" y="3"/>
                    </a:cubicBezTo>
                    <a:cubicBezTo>
                      <a:pt x="1941" y="2"/>
                      <a:pt x="1887" y="1"/>
                      <a:pt x="1833"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0" name="Google Shape;3958;p35">
                <a:extLst>
                  <a:ext uri="{FF2B5EF4-FFF2-40B4-BE49-F238E27FC236}">
                    <a16:creationId xmlns:a16="http://schemas.microsoft.com/office/drawing/2014/main" id="{D577A2EA-6528-77D8-B1A8-2B6273B256D0}"/>
                  </a:ext>
                </a:extLst>
              </p:cNvPr>
              <p:cNvSpPr/>
              <p:nvPr/>
            </p:nvSpPr>
            <p:spPr>
              <a:xfrm>
                <a:off x="1238775" y="3565625"/>
                <a:ext cx="184500" cy="112250"/>
              </a:xfrm>
              <a:custGeom>
                <a:avLst/>
                <a:gdLst/>
                <a:ahLst/>
                <a:cxnLst/>
                <a:rect l="l" t="t" r="r" b="b"/>
                <a:pathLst>
                  <a:path w="7380" h="4490" extrusionOk="0">
                    <a:moveTo>
                      <a:pt x="1935" y="509"/>
                    </a:moveTo>
                    <a:cubicBezTo>
                      <a:pt x="1986" y="509"/>
                      <a:pt x="2039" y="509"/>
                      <a:pt x="2093" y="511"/>
                    </a:cubicBezTo>
                    <a:cubicBezTo>
                      <a:pt x="3140" y="538"/>
                      <a:pt x="4035" y="1381"/>
                      <a:pt x="4617" y="2013"/>
                    </a:cubicBezTo>
                    <a:cubicBezTo>
                      <a:pt x="5072" y="2505"/>
                      <a:pt x="5591" y="2989"/>
                      <a:pt x="6096" y="3458"/>
                    </a:cubicBezTo>
                    <a:cubicBezTo>
                      <a:pt x="6279" y="3628"/>
                      <a:pt x="6456" y="3795"/>
                      <a:pt x="6627" y="3955"/>
                    </a:cubicBezTo>
                    <a:cubicBezTo>
                      <a:pt x="6502" y="3975"/>
                      <a:pt x="6383" y="3980"/>
                      <a:pt x="6286" y="3980"/>
                    </a:cubicBezTo>
                    <a:cubicBezTo>
                      <a:pt x="6208" y="3980"/>
                      <a:pt x="6143" y="3977"/>
                      <a:pt x="6101" y="3974"/>
                    </a:cubicBezTo>
                    <a:cubicBezTo>
                      <a:pt x="5647" y="3664"/>
                      <a:pt x="4918" y="2886"/>
                      <a:pt x="4481" y="2413"/>
                    </a:cubicBezTo>
                    <a:lnTo>
                      <a:pt x="4320" y="2242"/>
                    </a:lnTo>
                    <a:cubicBezTo>
                      <a:pt x="3519" y="1389"/>
                      <a:pt x="2681" y="970"/>
                      <a:pt x="1751" y="970"/>
                    </a:cubicBezTo>
                    <a:cubicBezTo>
                      <a:pt x="1372" y="970"/>
                      <a:pt x="977" y="1040"/>
                      <a:pt x="563" y="1178"/>
                    </a:cubicBezTo>
                    <a:cubicBezTo>
                      <a:pt x="563" y="1039"/>
                      <a:pt x="599" y="927"/>
                      <a:pt x="670" y="840"/>
                    </a:cubicBezTo>
                    <a:cubicBezTo>
                      <a:pt x="848" y="620"/>
                      <a:pt x="1272" y="509"/>
                      <a:pt x="1935" y="509"/>
                    </a:cubicBezTo>
                    <a:close/>
                    <a:moveTo>
                      <a:pt x="1922" y="1"/>
                    </a:moveTo>
                    <a:cubicBezTo>
                      <a:pt x="1083" y="1"/>
                      <a:pt x="557" y="169"/>
                      <a:pt x="273" y="519"/>
                    </a:cubicBezTo>
                    <a:cubicBezTo>
                      <a:pt x="55" y="788"/>
                      <a:pt x="1" y="1148"/>
                      <a:pt x="107" y="1587"/>
                    </a:cubicBezTo>
                    <a:cubicBezTo>
                      <a:pt x="124" y="1660"/>
                      <a:pt x="172" y="1721"/>
                      <a:pt x="238" y="1753"/>
                    </a:cubicBezTo>
                    <a:cubicBezTo>
                      <a:pt x="274" y="1772"/>
                      <a:pt x="313" y="1781"/>
                      <a:pt x="351" y="1781"/>
                    </a:cubicBezTo>
                    <a:cubicBezTo>
                      <a:pt x="384" y="1781"/>
                      <a:pt x="417" y="1774"/>
                      <a:pt x="449" y="1762"/>
                    </a:cubicBezTo>
                    <a:cubicBezTo>
                      <a:pt x="920" y="1572"/>
                      <a:pt x="1351" y="1475"/>
                      <a:pt x="1759" y="1475"/>
                    </a:cubicBezTo>
                    <a:cubicBezTo>
                      <a:pt x="2546" y="1475"/>
                      <a:pt x="3242" y="1837"/>
                      <a:pt x="3948" y="2590"/>
                    </a:cubicBezTo>
                    <a:lnTo>
                      <a:pt x="4106" y="2759"/>
                    </a:lnTo>
                    <a:cubicBezTo>
                      <a:pt x="4610" y="3299"/>
                      <a:pt x="5371" y="4117"/>
                      <a:pt x="5880" y="4435"/>
                    </a:cubicBezTo>
                    <a:cubicBezTo>
                      <a:pt x="5910" y="4455"/>
                      <a:pt x="5945" y="4466"/>
                      <a:pt x="5981" y="4472"/>
                    </a:cubicBezTo>
                    <a:cubicBezTo>
                      <a:pt x="5993" y="4474"/>
                      <a:pt x="6111" y="4490"/>
                      <a:pt x="6285" y="4490"/>
                    </a:cubicBezTo>
                    <a:cubicBezTo>
                      <a:pt x="6506" y="4490"/>
                      <a:pt x="6817" y="4464"/>
                      <a:pt x="7110" y="4353"/>
                    </a:cubicBezTo>
                    <a:cubicBezTo>
                      <a:pt x="7148" y="4337"/>
                      <a:pt x="7188" y="4322"/>
                      <a:pt x="7224" y="4305"/>
                    </a:cubicBezTo>
                    <a:cubicBezTo>
                      <a:pt x="7297" y="4269"/>
                      <a:pt x="7351" y="4198"/>
                      <a:pt x="7366" y="4117"/>
                    </a:cubicBezTo>
                    <a:cubicBezTo>
                      <a:pt x="7380" y="4035"/>
                      <a:pt x="7351" y="3952"/>
                      <a:pt x="7292" y="3893"/>
                    </a:cubicBezTo>
                    <a:cubicBezTo>
                      <a:pt x="7025" y="3630"/>
                      <a:pt x="6741" y="3366"/>
                      <a:pt x="6439" y="3087"/>
                    </a:cubicBezTo>
                    <a:cubicBezTo>
                      <a:pt x="5945" y="2624"/>
                      <a:pt x="5430" y="2148"/>
                      <a:pt x="4989" y="1668"/>
                    </a:cubicBezTo>
                    <a:cubicBezTo>
                      <a:pt x="4344" y="969"/>
                      <a:pt x="3346" y="35"/>
                      <a:pt x="2106" y="3"/>
                    </a:cubicBezTo>
                    <a:cubicBezTo>
                      <a:pt x="2043" y="2"/>
                      <a:pt x="1982" y="1"/>
                      <a:pt x="1922"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1" name="Google Shape;3959;p35">
                <a:extLst>
                  <a:ext uri="{FF2B5EF4-FFF2-40B4-BE49-F238E27FC236}">
                    <a16:creationId xmlns:a16="http://schemas.microsoft.com/office/drawing/2014/main" id="{05D8D4DE-3FF9-89EC-390C-4CC6F4E487EA}"/>
                  </a:ext>
                </a:extLst>
              </p:cNvPr>
              <p:cNvSpPr/>
              <p:nvPr/>
            </p:nvSpPr>
            <p:spPr>
              <a:xfrm>
                <a:off x="1255650" y="3563525"/>
                <a:ext cx="51700" cy="39975"/>
              </a:xfrm>
              <a:custGeom>
                <a:avLst/>
                <a:gdLst/>
                <a:ahLst/>
                <a:cxnLst/>
                <a:rect l="l" t="t" r="r" b="b"/>
                <a:pathLst>
                  <a:path w="2068" h="1599" extrusionOk="0">
                    <a:moveTo>
                      <a:pt x="1781" y="1"/>
                    </a:moveTo>
                    <a:cubicBezTo>
                      <a:pt x="1707" y="1"/>
                      <a:pt x="1634" y="33"/>
                      <a:pt x="1584" y="95"/>
                    </a:cubicBezTo>
                    <a:cubicBezTo>
                      <a:pt x="1172" y="599"/>
                      <a:pt x="783" y="883"/>
                      <a:pt x="198" y="1106"/>
                    </a:cubicBezTo>
                    <a:cubicBezTo>
                      <a:pt x="66" y="1156"/>
                      <a:pt x="0" y="1303"/>
                      <a:pt x="50" y="1435"/>
                    </a:cubicBezTo>
                    <a:cubicBezTo>
                      <a:pt x="88" y="1536"/>
                      <a:pt x="185" y="1598"/>
                      <a:pt x="287" y="1598"/>
                    </a:cubicBezTo>
                    <a:cubicBezTo>
                      <a:pt x="317" y="1598"/>
                      <a:pt x="348" y="1593"/>
                      <a:pt x="378" y="1582"/>
                    </a:cubicBezTo>
                    <a:cubicBezTo>
                      <a:pt x="1047" y="1326"/>
                      <a:pt x="1512" y="989"/>
                      <a:pt x="1978" y="417"/>
                    </a:cubicBezTo>
                    <a:cubicBezTo>
                      <a:pt x="2067" y="308"/>
                      <a:pt x="2050" y="147"/>
                      <a:pt x="1942" y="59"/>
                    </a:cubicBezTo>
                    <a:cubicBezTo>
                      <a:pt x="1895" y="20"/>
                      <a:pt x="1838" y="1"/>
                      <a:pt x="1781" y="1"/>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2" name="Google Shape;3960;p35">
                <a:extLst>
                  <a:ext uri="{FF2B5EF4-FFF2-40B4-BE49-F238E27FC236}">
                    <a16:creationId xmlns:a16="http://schemas.microsoft.com/office/drawing/2014/main" id="{A5443B06-F268-79E6-9CDF-FE6F7F46E2F6}"/>
                  </a:ext>
                </a:extLst>
              </p:cNvPr>
              <p:cNvSpPr/>
              <p:nvPr/>
            </p:nvSpPr>
            <p:spPr>
              <a:xfrm>
                <a:off x="1296875" y="3593400"/>
                <a:ext cx="53775" cy="16100"/>
              </a:xfrm>
              <a:custGeom>
                <a:avLst/>
                <a:gdLst/>
                <a:ahLst/>
                <a:cxnLst/>
                <a:rect l="l" t="t" r="r" b="b"/>
                <a:pathLst>
                  <a:path w="2151" h="644" extrusionOk="0">
                    <a:moveTo>
                      <a:pt x="1878" y="0"/>
                    </a:moveTo>
                    <a:cubicBezTo>
                      <a:pt x="1866" y="0"/>
                      <a:pt x="1853" y="1"/>
                      <a:pt x="1840" y="3"/>
                    </a:cubicBezTo>
                    <a:cubicBezTo>
                      <a:pt x="1583" y="43"/>
                      <a:pt x="1330" y="56"/>
                      <a:pt x="1064" y="67"/>
                    </a:cubicBezTo>
                    <a:cubicBezTo>
                      <a:pt x="796" y="80"/>
                      <a:pt x="519" y="93"/>
                      <a:pt x="235" y="137"/>
                    </a:cubicBezTo>
                    <a:cubicBezTo>
                      <a:pt x="94" y="159"/>
                      <a:pt x="0" y="290"/>
                      <a:pt x="22" y="428"/>
                    </a:cubicBezTo>
                    <a:cubicBezTo>
                      <a:pt x="42" y="554"/>
                      <a:pt x="150" y="644"/>
                      <a:pt x="274" y="644"/>
                    </a:cubicBezTo>
                    <a:cubicBezTo>
                      <a:pt x="287" y="644"/>
                      <a:pt x="300" y="643"/>
                      <a:pt x="313" y="641"/>
                    </a:cubicBezTo>
                    <a:cubicBezTo>
                      <a:pt x="570" y="601"/>
                      <a:pt x="823" y="590"/>
                      <a:pt x="1088" y="577"/>
                    </a:cubicBezTo>
                    <a:cubicBezTo>
                      <a:pt x="1357" y="564"/>
                      <a:pt x="1635" y="553"/>
                      <a:pt x="1919" y="507"/>
                    </a:cubicBezTo>
                    <a:cubicBezTo>
                      <a:pt x="1938" y="505"/>
                      <a:pt x="1955" y="500"/>
                      <a:pt x="1971" y="493"/>
                    </a:cubicBezTo>
                    <a:cubicBezTo>
                      <a:pt x="2080" y="454"/>
                      <a:pt x="2151" y="337"/>
                      <a:pt x="2131" y="216"/>
                    </a:cubicBezTo>
                    <a:cubicBezTo>
                      <a:pt x="2110" y="91"/>
                      <a:pt x="2001" y="0"/>
                      <a:pt x="1878" y="0"/>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3" name="Google Shape;3961;p35">
                <a:extLst>
                  <a:ext uri="{FF2B5EF4-FFF2-40B4-BE49-F238E27FC236}">
                    <a16:creationId xmlns:a16="http://schemas.microsoft.com/office/drawing/2014/main" id="{3CD453FF-E540-48DA-C59B-9D81CC514489}"/>
                  </a:ext>
                </a:extLst>
              </p:cNvPr>
              <p:cNvSpPr/>
              <p:nvPr/>
            </p:nvSpPr>
            <p:spPr>
              <a:xfrm>
                <a:off x="1350250" y="3633825"/>
                <a:ext cx="46650" cy="15875"/>
              </a:xfrm>
              <a:custGeom>
                <a:avLst/>
                <a:gdLst/>
                <a:ahLst/>
                <a:cxnLst/>
                <a:rect l="l" t="t" r="r" b="b"/>
                <a:pathLst>
                  <a:path w="1866" h="635" extrusionOk="0">
                    <a:moveTo>
                      <a:pt x="266" y="0"/>
                    </a:moveTo>
                    <a:cubicBezTo>
                      <a:pt x="140" y="0"/>
                      <a:pt x="32" y="95"/>
                      <a:pt x="17" y="224"/>
                    </a:cubicBezTo>
                    <a:cubicBezTo>
                      <a:pt x="0" y="363"/>
                      <a:pt x="100" y="491"/>
                      <a:pt x="239" y="507"/>
                    </a:cubicBezTo>
                    <a:cubicBezTo>
                      <a:pt x="417" y="528"/>
                      <a:pt x="542" y="548"/>
                      <a:pt x="651" y="565"/>
                    </a:cubicBezTo>
                    <a:cubicBezTo>
                      <a:pt x="900" y="607"/>
                      <a:pt x="1082" y="635"/>
                      <a:pt x="1574" y="635"/>
                    </a:cubicBezTo>
                    <a:cubicBezTo>
                      <a:pt x="1586" y="635"/>
                      <a:pt x="1599" y="635"/>
                      <a:pt x="1611" y="635"/>
                    </a:cubicBezTo>
                    <a:cubicBezTo>
                      <a:pt x="1642" y="635"/>
                      <a:pt x="1672" y="629"/>
                      <a:pt x="1701" y="619"/>
                    </a:cubicBezTo>
                    <a:cubicBezTo>
                      <a:pt x="1797" y="584"/>
                      <a:pt x="1865" y="488"/>
                      <a:pt x="1865" y="381"/>
                    </a:cubicBezTo>
                    <a:cubicBezTo>
                      <a:pt x="1865" y="240"/>
                      <a:pt x="1750" y="126"/>
                      <a:pt x="1610" y="126"/>
                    </a:cubicBezTo>
                    <a:cubicBezTo>
                      <a:pt x="1585" y="126"/>
                      <a:pt x="1562" y="126"/>
                      <a:pt x="1539" y="126"/>
                    </a:cubicBezTo>
                    <a:cubicBezTo>
                      <a:pt x="1115" y="126"/>
                      <a:pt x="958" y="102"/>
                      <a:pt x="732" y="65"/>
                    </a:cubicBezTo>
                    <a:cubicBezTo>
                      <a:pt x="618" y="45"/>
                      <a:pt x="486" y="24"/>
                      <a:pt x="300" y="3"/>
                    </a:cubicBezTo>
                    <a:cubicBezTo>
                      <a:pt x="289" y="1"/>
                      <a:pt x="278" y="0"/>
                      <a:pt x="266" y="0"/>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4" name="Google Shape;3962;p35">
                <a:extLst>
                  <a:ext uri="{FF2B5EF4-FFF2-40B4-BE49-F238E27FC236}">
                    <a16:creationId xmlns:a16="http://schemas.microsoft.com/office/drawing/2014/main" id="{E478437C-CE80-7012-744C-64E79EA14881}"/>
                  </a:ext>
                </a:extLst>
              </p:cNvPr>
              <p:cNvSpPr/>
              <p:nvPr/>
            </p:nvSpPr>
            <p:spPr>
              <a:xfrm>
                <a:off x="1238775" y="3565625"/>
                <a:ext cx="186350" cy="115375"/>
              </a:xfrm>
              <a:custGeom>
                <a:avLst/>
                <a:gdLst/>
                <a:ahLst/>
                <a:cxnLst/>
                <a:rect l="l" t="t" r="r" b="b"/>
                <a:pathLst>
                  <a:path w="7454" h="4615" extrusionOk="0">
                    <a:moveTo>
                      <a:pt x="1928" y="507"/>
                    </a:moveTo>
                    <a:cubicBezTo>
                      <a:pt x="1982" y="507"/>
                      <a:pt x="2037" y="508"/>
                      <a:pt x="2094" y="509"/>
                    </a:cubicBezTo>
                    <a:cubicBezTo>
                      <a:pt x="3140" y="536"/>
                      <a:pt x="4035" y="1380"/>
                      <a:pt x="4617" y="2012"/>
                    </a:cubicBezTo>
                    <a:cubicBezTo>
                      <a:pt x="5114" y="2552"/>
                      <a:pt x="5712" y="3124"/>
                      <a:pt x="6293" y="3681"/>
                    </a:cubicBezTo>
                    <a:cubicBezTo>
                      <a:pt x="6388" y="3773"/>
                      <a:pt x="6485" y="3863"/>
                      <a:pt x="6577" y="3952"/>
                    </a:cubicBezTo>
                    <a:cubicBezTo>
                      <a:pt x="6343" y="3965"/>
                      <a:pt x="6187" y="3979"/>
                      <a:pt x="6081" y="3996"/>
                    </a:cubicBezTo>
                    <a:cubicBezTo>
                      <a:pt x="5671" y="3614"/>
                      <a:pt x="4648" y="2591"/>
                      <a:pt x="4320" y="2241"/>
                    </a:cubicBezTo>
                    <a:cubicBezTo>
                      <a:pt x="3519" y="1388"/>
                      <a:pt x="2681" y="968"/>
                      <a:pt x="1751" y="968"/>
                    </a:cubicBezTo>
                    <a:cubicBezTo>
                      <a:pt x="1372" y="968"/>
                      <a:pt x="977" y="1038"/>
                      <a:pt x="563" y="1177"/>
                    </a:cubicBezTo>
                    <a:cubicBezTo>
                      <a:pt x="563" y="1036"/>
                      <a:pt x="599" y="925"/>
                      <a:pt x="670" y="837"/>
                    </a:cubicBezTo>
                    <a:cubicBezTo>
                      <a:pt x="847" y="619"/>
                      <a:pt x="1268" y="507"/>
                      <a:pt x="1928" y="507"/>
                    </a:cubicBezTo>
                    <a:close/>
                    <a:moveTo>
                      <a:pt x="1922" y="1"/>
                    </a:moveTo>
                    <a:cubicBezTo>
                      <a:pt x="1083" y="1"/>
                      <a:pt x="557" y="169"/>
                      <a:pt x="273" y="519"/>
                    </a:cubicBezTo>
                    <a:cubicBezTo>
                      <a:pt x="56" y="788"/>
                      <a:pt x="1" y="1148"/>
                      <a:pt x="107" y="1587"/>
                    </a:cubicBezTo>
                    <a:cubicBezTo>
                      <a:pt x="124" y="1660"/>
                      <a:pt x="172" y="1721"/>
                      <a:pt x="238" y="1753"/>
                    </a:cubicBezTo>
                    <a:cubicBezTo>
                      <a:pt x="274" y="1772"/>
                      <a:pt x="313" y="1781"/>
                      <a:pt x="351" y="1781"/>
                    </a:cubicBezTo>
                    <a:cubicBezTo>
                      <a:pt x="384" y="1781"/>
                      <a:pt x="417" y="1774"/>
                      <a:pt x="449" y="1762"/>
                    </a:cubicBezTo>
                    <a:cubicBezTo>
                      <a:pt x="920" y="1572"/>
                      <a:pt x="1351" y="1475"/>
                      <a:pt x="1759" y="1475"/>
                    </a:cubicBezTo>
                    <a:cubicBezTo>
                      <a:pt x="2546" y="1475"/>
                      <a:pt x="3242" y="1837"/>
                      <a:pt x="3948" y="2590"/>
                    </a:cubicBezTo>
                    <a:cubicBezTo>
                      <a:pt x="4148" y="2803"/>
                      <a:pt x="4633" y="3293"/>
                      <a:pt x="5077" y="3732"/>
                    </a:cubicBezTo>
                    <a:cubicBezTo>
                      <a:pt x="5299" y="3951"/>
                      <a:pt x="5510" y="4157"/>
                      <a:pt x="5668" y="4306"/>
                    </a:cubicBezTo>
                    <a:cubicBezTo>
                      <a:pt x="5866" y="4492"/>
                      <a:pt x="5995" y="4614"/>
                      <a:pt x="6119" y="4614"/>
                    </a:cubicBezTo>
                    <a:cubicBezTo>
                      <a:pt x="6172" y="4614"/>
                      <a:pt x="6223" y="4592"/>
                      <a:pt x="6279" y="4543"/>
                    </a:cubicBezTo>
                    <a:cubicBezTo>
                      <a:pt x="6300" y="4528"/>
                      <a:pt x="6317" y="4506"/>
                      <a:pt x="6334" y="4481"/>
                    </a:cubicBezTo>
                    <a:cubicBezTo>
                      <a:pt x="6547" y="4464"/>
                      <a:pt x="6890" y="4448"/>
                      <a:pt x="7189" y="4438"/>
                    </a:cubicBezTo>
                    <a:cubicBezTo>
                      <a:pt x="7219" y="4438"/>
                      <a:pt x="7246" y="4434"/>
                      <a:pt x="7273" y="4422"/>
                    </a:cubicBezTo>
                    <a:cubicBezTo>
                      <a:pt x="7339" y="4398"/>
                      <a:pt x="7393" y="4346"/>
                      <a:pt x="7417" y="4279"/>
                    </a:cubicBezTo>
                    <a:cubicBezTo>
                      <a:pt x="7454" y="4182"/>
                      <a:pt x="7431" y="4074"/>
                      <a:pt x="7358" y="4003"/>
                    </a:cubicBezTo>
                    <a:cubicBezTo>
                      <a:pt x="7138" y="3786"/>
                      <a:pt x="6895" y="3555"/>
                      <a:pt x="6644" y="3314"/>
                    </a:cubicBezTo>
                    <a:cubicBezTo>
                      <a:pt x="6072" y="2766"/>
                      <a:pt x="5476" y="2198"/>
                      <a:pt x="4989" y="1668"/>
                    </a:cubicBezTo>
                    <a:cubicBezTo>
                      <a:pt x="4346" y="969"/>
                      <a:pt x="3346" y="35"/>
                      <a:pt x="2106" y="3"/>
                    </a:cubicBezTo>
                    <a:cubicBezTo>
                      <a:pt x="2043" y="2"/>
                      <a:pt x="1982" y="1"/>
                      <a:pt x="1922"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 name="Google Shape;3963;p35">
                <a:extLst>
                  <a:ext uri="{FF2B5EF4-FFF2-40B4-BE49-F238E27FC236}">
                    <a16:creationId xmlns:a16="http://schemas.microsoft.com/office/drawing/2014/main" id="{C9E16E5D-AFD1-42E4-6655-6D8651B483EA}"/>
                  </a:ext>
                </a:extLst>
              </p:cNvPr>
              <p:cNvSpPr/>
              <p:nvPr/>
            </p:nvSpPr>
            <p:spPr>
              <a:xfrm>
                <a:off x="1346225" y="3599225"/>
                <a:ext cx="185325" cy="84075"/>
              </a:xfrm>
              <a:custGeom>
                <a:avLst/>
                <a:gdLst/>
                <a:ahLst/>
                <a:cxnLst/>
                <a:rect l="l" t="t" r="r" b="b"/>
                <a:pathLst>
                  <a:path w="7413" h="3363" extrusionOk="0">
                    <a:moveTo>
                      <a:pt x="6872" y="1"/>
                    </a:moveTo>
                    <a:cubicBezTo>
                      <a:pt x="6842" y="1"/>
                      <a:pt x="6812" y="6"/>
                      <a:pt x="6782" y="17"/>
                    </a:cubicBezTo>
                    <a:cubicBezTo>
                      <a:pt x="6650" y="67"/>
                      <a:pt x="6585" y="215"/>
                      <a:pt x="6634" y="346"/>
                    </a:cubicBezTo>
                    <a:cubicBezTo>
                      <a:pt x="6721" y="577"/>
                      <a:pt x="5873" y="1544"/>
                      <a:pt x="3901" y="2294"/>
                    </a:cubicBezTo>
                    <a:cubicBezTo>
                      <a:pt x="2808" y="2709"/>
                      <a:pt x="1892" y="2851"/>
                      <a:pt x="1291" y="2851"/>
                    </a:cubicBezTo>
                    <a:cubicBezTo>
                      <a:pt x="840" y="2851"/>
                      <a:pt x="566" y="2771"/>
                      <a:pt x="526" y="2668"/>
                    </a:cubicBezTo>
                    <a:cubicBezTo>
                      <a:pt x="488" y="2567"/>
                      <a:pt x="391" y="2505"/>
                      <a:pt x="289" y="2505"/>
                    </a:cubicBezTo>
                    <a:cubicBezTo>
                      <a:pt x="259" y="2505"/>
                      <a:pt x="228" y="2510"/>
                      <a:pt x="198" y="2522"/>
                    </a:cubicBezTo>
                    <a:cubicBezTo>
                      <a:pt x="66" y="2571"/>
                      <a:pt x="1" y="2718"/>
                      <a:pt x="51" y="2850"/>
                    </a:cubicBezTo>
                    <a:cubicBezTo>
                      <a:pt x="187" y="3208"/>
                      <a:pt x="666" y="3362"/>
                      <a:pt x="1310" y="3362"/>
                    </a:cubicBezTo>
                    <a:cubicBezTo>
                      <a:pt x="2095" y="3362"/>
                      <a:pt x="3125" y="3134"/>
                      <a:pt x="4083" y="2770"/>
                    </a:cubicBezTo>
                    <a:cubicBezTo>
                      <a:pt x="5809" y="2114"/>
                      <a:pt x="7413" y="961"/>
                      <a:pt x="7110" y="165"/>
                    </a:cubicBezTo>
                    <a:cubicBezTo>
                      <a:pt x="7072" y="63"/>
                      <a:pt x="6975" y="1"/>
                      <a:pt x="6872"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 name="Google Shape;3964;p35">
                <a:extLst>
                  <a:ext uri="{FF2B5EF4-FFF2-40B4-BE49-F238E27FC236}">
                    <a16:creationId xmlns:a16="http://schemas.microsoft.com/office/drawing/2014/main" id="{E8AA37A1-AEED-4679-57F7-637B1B2BDEB8}"/>
                  </a:ext>
                </a:extLst>
              </p:cNvPr>
              <p:cNvSpPr/>
              <p:nvPr/>
            </p:nvSpPr>
            <p:spPr>
              <a:xfrm>
                <a:off x="1551625" y="3568000"/>
                <a:ext cx="25750" cy="33775"/>
              </a:xfrm>
              <a:custGeom>
                <a:avLst/>
                <a:gdLst/>
                <a:ahLst/>
                <a:cxnLst/>
                <a:rect l="l" t="t" r="r" b="b"/>
                <a:pathLst>
                  <a:path w="1030" h="1351" extrusionOk="0">
                    <a:moveTo>
                      <a:pt x="760" y="0"/>
                    </a:moveTo>
                    <a:cubicBezTo>
                      <a:pt x="634" y="0"/>
                      <a:pt x="523" y="92"/>
                      <a:pt x="505" y="221"/>
                    </a:cubicBezTo>
                    <a:cubicBezTo>
                      <a:pt x="469" y="484"/>
                      <a:pt x="330" y="731"/>
                      <a:pt x="124" y="898"/>
                    </a:cubicBezTo>
                    <a:cubicBezTo>
                      <a:pt x="16" y="988"/>
                      <a:pt x="1" y="1150"/>
                      <a:pt x="89" y="1258"/>
                    </a:cubicBezTo>
                    <a:cubicBezTo>
                      <a:pt x="139" y="1319"/>
                      <a:pt x="213" y="1351"/>
                      <a:pt x="287" y="1351"/>
                    </a:cubicBezTo>
                    <a:cubicBezTo>
                      <a:pt x="318" y="1351"/>
                      <a:pt x="348" y="1345"/>
                      <a:pt x="377" y="1335"/>
                    </a:cubicBezTo>
                    <a:cubicBezTo>
                      <a:pt x="401" y="1325"/>
                      <a:pt x="425" y="1310"/>
                      <a:pt x="450" y="1293"/>
                    </a:cubicBezTo>
                    <a:cubicBezTo>
                      <a:pt x="754" y="1045"/>
                      <a:pt x="958" y="678"/>
                      <a:pt x="1011" y="291"/>
                    </a:cubicBezTo>
                    <a:cubicBezTo>
                      <a:pt x="1029" y="150"/>
                      <a:pt x="931" y="22"/>
                      <a:pt x="792" y="2"/>
                    </a:cubicBezTo>
                    <a:cubicBezTo>
                      <a:pt x="781" y="1"/>
                      <a:pt x="771" y="0"/>
                      <a:pt x="760"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7" name="Google Shape;3965;p35">
                <a:extLst>
                  <a:ext uri="{FF2B5EF4-FFF2-40B4-BE49-F238E27FC236}">
                    <a16:creationId xmlns:a16="http://schemas.microsoft.com/office/drawing/2014/main" id="{6E27161E-AB36-0208-64DB-E55B708016BF}"/>
                  </a:ext>
                </a:extLst>
              </p:cNvPr>
              <p:cNvSpPr/>
              <p:nvPr/>
            </p:nvSpPr>
            <p:spPr>
              <a:xfrm>
                <a:off x="1493025" y="3546300"/>
                <a:ext cx="16625" cy="40375"/>
              </a:xfrm>
              <a:custGeom>
                <a:avLst/>
                <a:gdLst/>
                <a:ahLst/>
                <a:cxnLst/>
                <a:rect l="l" t="t" r="r" b="b"/>
                <a:pathLst>
                  <a:path w="665" h="1615" extrusionOk="0">
                    <a:moveTo>
                      <a:pt x="270" y="1"/>
                    </a:moveTo>
                    <a:cubicBezTo>
                      <a:pt x="260" y="1"/>
                      <a:pt x="251" y="1"/>
                      <a:pt x="241" y="2"/>
                    </a:cubicBezTo>
                    <a:cubicBezTo>
                      <a:pt x="100" y="18"/>
                      <a:pt x="1" y="144"/>
                      <a:pt x="17" y="285"/>
                    </a:cubicBezTo>
                    <a:lnTo>
                      <a:pt x="144" y="1389"/>
                    </a:lnTo>
                    <a:cubicBezTo>
                      <a:pt x="159" y="1520"/>
                      <a:pt x="269" y="1615"/>
                      <a:pt x="398" y="1615"/>
                    </a:cubicBezTo>
                    <a:cubicBezTo>
                      <a:pt x="408" y="1615"/>
                      <a:pt x="417" y="1614"/>
                      <a:pt x="427" y="1613"/>
                    </a:cubicBezTo>
                    <a:cubicBezTo>
                      <a:pt x="450" y="1610"/>
                      <a:pt x="470" y="1606"/>
                      <a:pt x="490" y="1599"/>
                    </a:cubicBezTo>
                    <a:cubicBezTo>
                      <a:pt x="596" y="1559"/>
                      <a:pt x="664" y="1450"/>
                      <a:pt x="650" y="1330"/>
                    </a:cubicBezTo>
                    <a:lnTo>
                      <a:pt x="522" y="225"/>
                    </a:lnTo>
                    <a:cubicBezTo>
                      <a:pt x="508" y="96"/>
                      <a:pt x="397" y="1"/>
                      <a:pt x="27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Google Shape;3966;p35">
                <a:extLst>
                  <a:ext uri="{FF2B5EF4-FFF2-40B4-BE49-F238E27FC236}">
                    <a16:creationId xmlns:a16="http://schemas.microsoft.com/office/drawing/2014/main" id="{31CD02EB-0351-3195-4B6D-B8E706A792E4}"/>
                  </a:ext>
                </a:extLst>
              </p:cNvPr>
              <p:cNvSpPr/>
              <p:nvPr/>
            </p:nvSpPr>
            <p:spPr>
              <a:xfrm>
                <a:off x="1433450" y="3548775"/>
                <a:ext cx="17075" cy="36450"/>
              </a:xfrm>
              <a:custGeom>
                <a:avLst/>
                <a:gdLst/>
                <a:ahLst/>
                <a:cxnLst/>
                <a:rect l="l" t="t" r="r" b="b"/>
                <a:pathLst>
                  <a:path w="683" h="1458" extrusionOk="0">
                    <a:moveTo>
                      <a:pt x="350" y="0"/>
                    </a:moveTo>
                    <a:cubicBezTo>
                      <a:pt x="241" y="0"/>
                      <a:pt x="140" y="73"/>
                      <a:pt x="107" y="183"/>
                    </a:cubicBezTo>
                    <a:cubicBezTo>
                      <a:pt x="0" y="550"/>
                      <a:pt x="19" y="943"/>
                      <a:pt x="160" y="1297"/>
                    </a:cubicBezTo>
                    <a:cubicBezTo>
                      <a:pt x="199" y="1396"/>
                      <a:pt x="294" y="1457"/>
                      <a:pt x="395" y="1457"/>
                    </a:cubicBezTo>
                    <a:cubicBezTo>
                      <a:pt x="425" y="1457"/>
                      <a:pt x="456" y="1452"/>
                      <a:pt x="486" y="1440"/>
                    </a:cubicBezTo>
                    <a:cubicBezTo>
                      <a:pt x="488" y="1439"/>
                      <a:pt x="489" y="1439"/>
                      <a:pt x="489" y="1439"/>
                    </a:cubicBezTo>
                    <a:cubicBezTo>
                      <a:pt x="618" y="1388"/>
                      <a:pt x="682" y="1240"/>
                      <a:pt x="631" y="1109"/>
                    </a:cubicBezTo>
                    <a:cubicBezTo>
                      <a:pt x="533" y="861"/>
                      <a:pt x="522" y="584"/>
                      <a:pt x="596" y="328"/>
                    </a:cubicBezTo>
                    <a:cubicBezTo>
                      <a:pt x="637" y="193"/>
                      <a:pt x="559" y="51"/>
                      <a:pt x="424" y="11"/>
                    </a:cubicBezTo>
                    <a:cubicBezTo>
                      <a:pt x="399" y="4"/>
                      <a:pt x="375" y="0"/>
                      <a:pt x="350"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9" name="Google Shape;3967;p35">
                <a:extLst>
                  <a:ext uri="{FF2B5EF4-FFF2-40B4-BE49-F238E27FC236}">
                    <a16:creationId xmlns:a16="http://schemas.microsoft.com/office/drawing/2014/main" id="{1BEDA482-64D1-859B-F3C2-37BA47806A2F}"/>
                  </a:ext>
                </a:extLst>
              </p:cNvPr>
              <p:cNvSpPr/>
              <p:nvPr/>
            </p:nvSpPr>
            <p:spPr>
              <a:xfrm>
                <a:off x="1376975" y="3570675"/>
                <a:ext cx="28050" cy="31650"/>
              </a:xfrm>
              <a:custGeom>
                <a:avLst/>
                <a:gdLst/>
                <a:ahLst/>
                <a:cxnLst/>
                <a:rect l="l" t="t" r="r" b="b"/>
                <a:pathLst>
                  <a:path w="1122" h="1266" extrusionOk="0">
                    <a:moveTo>
                      <a:pt x="289" y="0"/>
                    </a:moveTo>
                    <a:cubicBezTo>
                      <a:pt x="238" y="0"/>
                      <a:pt x="185" y="16"/>
                      <a:pt x="140" y="49"/>
                    </a:cubicBezTo>
                    <a:cubicBezTo>
                      <a:pt x="27" y="130"/>
                      <a:pt x="1" y="290"/>
                      <a:pt x="83" y="404"/>
                    </a:cubicBezTo>
                    <a:lnTo>
                      <a:pt x="629" y="1159"/>
                    </a:lnTo>
                    <a:cubicBezTo>
                      <a:pt x="678" y="1229"/>
                      <a:pt x="755" y="1265"/>
                      <a:pt x="834" y="1265"/>
                    </a:cubicBezTo>
                    <a:cubicBezTo>
                      <a:pt x="864" y="1265"/>
                      <a:pt x="895" y="1260"/>
                      <a:pt x="924" y="1249"/>
                    </a:cubicBezTo>
                    <a:cubicBezTo>
                      <a:pt x="944" y="1239"/>
                      <a:pt x="965" y="1229"/>
                      <a:pt x="984" y="1216"/>
                    </a:cubicBezTo>
                    <a:cubicBezTo>
                      <a:pt x="1096" y="1134"/>
                      <a:pt x="1122" y="975"/>
                      <a:pt x="1041" y="861"/>
                    </a:cubicBezTo>
                    <a:lnTo>
                      <a:pt x="495" y="104"/>
                    </a:lnTo>
                    <a:cubicBezTo>
                      <a:pt x="446" y="36"/>
                      <a:pt x="368" y="0"/>
                      <a:pt x="289"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Google Shape;3968;p35">
                <a:extLst>
                  <a:ext uri="{FF2B5EF4-FFF2-40B4-BE49-F238E27FC236}">
                    <a16:creationId xmlns:a16="http://schemas.microsoft.com/office/drawing/2014/main" id="{9E34E869-6B8C-A0BC-29DA-6B0EFC4BF374}"/>
                  </a:ext>
                </a:extLst>
              </p:cNvPr>
              <p:cNvSpPr/>
              <p:nvPr/>
            </p:nvSpPr>
            <p:spPr>
              <a:xfrm>
                <a:off x="1297125" y="3640425"/>
                <a:ext cx="35650" cy="24425"/>
              </a:xfrm>
              <a:custGeom>
                <a:avLst/>
                <a:gdLst/>
                <a:ahLst/>
                <a:cxnLst/>
                <a:rect l="l" t="t" r="r" b="b"/>
                <a:pathLst>
                  <a:path w="1426" h="977" extrusionOk="0">
                    <a:moveTo>
                      <a:pt x="292" y="0"/>
                    </a:moveTo>
                    <a:cubicBezTo>
                      <a:pt x="202" y="0"/>
                      <a:pt x="115" y="47"/>
                      <a:pt x="69" y="131"/>
                    </a:cubicBezTo>
                    <a:cubicBezTo>
                      <a:pt x="0" y="253"/>
                      <a:pt x="46" y="409"/>
                      <a:pt x="168" y="477"/>
                    </a:cubicBezTo>
                    <a:lnTo>
                      <a:pt x="1012" y="945"/>
                    </a:lnTo>
                    <a:cubicBezTo>
                      <a:pt x="1050" y="966"/>
                      <a:pt x="1091" y="976"/>
                      <a:pt x="1133" y="976"/>
                    </a:cubicBezTo>
                    <a:cubicBezTo>
                      <a:pt x="1164" y="976"/>
                      <a:pt x="1195" y="971"/>
                      <a:pt x="1225" y="960"/>
                    </a:cubicBezTo>
                    <a:cubicBezTo>
                      <a:pt x="1280" y="939"/>
                      <a:pt x="1326" y="899"/>
                      <a:pt x="1357" y="845"/>
                    </a:cubicBezTo>
                    <a:cubicBezTo>
                      <a:pt x="1425" y="722"/>
                      <a:pt x="1381" y="565"/>
                      <a:pt x="1259" y="499"/>
                    </a:cubicBezTo>
                    <a:lnTo>
                      <a:pt x="415" y="31"/>
                    </a:lnTo>
                    <a:cubicBezTo>
                      <a:pt x="376" y="10"/>
                      <a:pt x="334" y="0"/>
                      <a:pt x="29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Google Shape;3969;p35">
                <a:extLst>
                  <a:ext uri="{FF2B5EF4-FFF2-40B4-BE49-F238E27FC236}">
                    <a16:creationId xmlns:a16="http://schemas.microsoft.com/office/drawing/2014/main" id="{55452781-644D-0624-1D1E-B06BE5BE5CB3}"/>
                  </a:ext>
                </a:extLst>
              </p:cNvPr>
              <p:cNvSpPr/>
              <p:nvPr/>
            </p:nvSpPr>
            <p:spPr>
              <a:xfrm>
                <a:off x="1639775" y="3729150"/>
                <a:ext cx="30625" cy="16050"/>
              </a:xfrm>
              <a:custGeom>
                <a:avLst/>
                <a:gdLst/>
                <a:ahLst/>
                <a:cxnLst/>
                <a:rect l="l" t="t" r="r" b="b"/>
                <a:pathLst>
                  <a:path w="1225" h="642" extrusionOk="0">
                    <a:moveTo>
                      <a:pt x="952" y="0"/>
                    </a:moveTo>
                    <a:cubicBezTo>
                      <a:pt x="936" y="0"/>
                      <a:pt x="919" y="2"/>
                      <a:pt x="902" y="5"/>
                    </a:cubicBezTo>
                    <a:lnTo>
                      <a:pt x="227" y="138"/>
                    </a:lnTo>
                    <a:cubicBezTo>
                      <a:pt x="90" y="165"/>
                      <a:pt x="0" y="298"/>
                      <a:pt x="27" y="437"/>
                    </a:cubicBezTo>
                    <a:cubicBezTo>
                      <a:pt x="51" y="558"/>
                      <a:pt x="157" y="642"/>
                      <a:pt x="276" y="642"/>
                    </a:cubicBezTo>
                    <a:cubicBezTo>
                      <a:pt x="292" y="642"/>
                      <a:pt x="309" y="640"/>
                      <a:pt x="325" y="637"/>
                    </a:cubicBezTo>
                    <a:lnTo>
                      <a:pt x="1000" y="504"/>
                    </a:lnTo>
                    <a:cubicBezTo>
                      <a:pt x="1014" y="501"/>
                      <a:pt x="1027" y="496"/>
                      <a:pt x="1041" y="492"/>
                    </a:cubicBezTo>
                    <a:cubicBezTo>
                      <a:pt x="1155" y="450"/>
                      <a:pt x="1225" y="329"/>
                      <a:pt x="1200" y="205"/>
                    </a:cubicBezTo>
                    <a:cubicBezTo>
                      <a:pt x="1178" y="84"/>
                      <a:pt x="1072" y="0"/>
                      <a:pt x="952" y="0"/>
                    </a:cubicBezTo>
                    <a:close/>
                  </a:path>
                </a:pathLst>
              </a:custGeom>
              <a:solidFill>
                <a:srgbClr val="61342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2" name="Google Shape;3970;p35">
                <a:extLst>
                  <a:ext uri="{FF2B5EF4-FFF2-40B4-BE49-F238E27FC236}">
                    <a16:creationId xmlns:a16="http://schemas.microsoft.com/office/drawing/2014/main" id="{6EEE1840-F4C0-4002-C3B3-232E04DE8D3A}"/>
                  </a:ext>
                </a:extLst>
              </p:cNvPr>
              <p:cNvSpPr/>
              <p:nvPr/>
            </p:nvSpPr>
            <p:spPr>
              <a:xfrm>
                <a:off x="1616800" y="3795875"/>
                <a:ext cx="26200" cy="24775"/>
              </a:xfrm>
              <a:custGeom>
                <a:avLst/>
                <a:gdLst/>
                <a:ahLst/>
                <a:cxnLst/>
                <a:rect l="l" t="t" r="r" b="b"/>
                <a:pathLst>
                  <a:path w="1048" h="991" extrusionOk="0">
                    <a:moveTo>
                      <a:pt x="281" y="1"/>
                    </a:moveTo>
                    <a:cubicBezTo>
                      <a:pt x="216" y="1"/>
                      <a:pt x="150" y="26"/>
                      <a:pt x="100" y="76"/>
                    </a:cubicBezTo>
                    <a:cubicBezTo>
                      <a:pt x="0" y="175"/>
                      <a:pt x="2" y="337"/>
                      <a:pt x="101" y="437"/>
                    </a:cubicBezTo>
                    <a:lnTo>
                      <a:pt x="588" y="917"/>
                    </a:lnTo>
                    <a:cubicBezTo>
                      <a:pt x="637" y="967"/>
                      <a:pt x="701" y="991"/>
                      <a:pt x="766" y="991"/>
                    </a:cubicBezTo>
                    <a:cubicBezTo>
                      <a:pt x="797" y="991"/>
                      <a:pt x="828" y="985"/>
                      <a:pt x="858" y="974"/>
                    </a:cubicBezTo>
                    <a:cubicBezTo>
                      <a:pt x="889" y="962"/>
                      <a:pt x="919" y="942"/>
                      <a:pt x="948" y="915"/>
                    </a:cubicBezTo>
                    <a:cubicBezTo>
                      <a:pt x="1047" y="816"/>
                      <a:pt x="1046" y="654"/>
                      <a:pt x="946" y="555"/>
                    </a:cubicBezTo>
                    <a:lnTo>
                      <a:pt x="460" y="75"/>
                    </a:lnTo>
                    <a:cubicBezTo>
                      <a:pt x="411" y="25"/>
                      <a:pt x="346" y="1"/>
                      <a:pt x="281"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3" name="Google Shape;3971;p35">
                <a:extLst>
                  <a:ext uri="{FF2B5EF4-FFF2-40B4-BE49-F238E27FC236}">
                    <a16:creationId xmlns:a16="http://schemas.microsoft.com/office/drawing/2014/main" id="{CFCC554A-3321-3F91-87EA-5A7E93FC136F}"/>
                  </a:ext>
                </a:extLst>
              </p:cNvPr>
              <p:cNvSpPr/>
              <p:nvPr/>
            </p:nvSpPr>
            <p:spPr>
              <a:xfrm>
                <a:off x="1583900" y="3844700"/>
                <a:ext cx="26175" cy="24775"/>
              </a:xfrm>
              <a:custGeom>
                <a:avLst/>
                <a:gdLst/>
                <a:ahLst/>
                <a:cxnLst/>
                <a:rect l="l" t="t" r="r" b="b"/>
                <a:pathLst>
                  <a:path w="1047" h="991" extrusionOk="0">
                    <a:moveTo>
                      <a:pt x="281" y="1"/>
                    </a:moveTo>
                    <a:cubicBezTo>
                      <a:pt x="216" y="1"/>
                      <a:pt x="150" y="26"/>
                      <a:pt x="100" y="76"/>
                    </a:cubicBezTo>
                    <a:cubicBezTo>
                      <a:pt x="1" y="176"/>
                      <a:pt x="2" y="337"/>
                      <a:pt x="102" y="437"/>
                    </a:cubicBezTo>
                    <a:lnTo>
                      <a:pt x="587" y="917"/>
                    </a:lnTo>
                    <a:cubicBezTo>
                      <a:pt x="637" y="967"/>
                      <a:pt x="702" y="991"/>
                      <a:pt x="766" y="991"/>
                    </a:cubicBezTo>
                    <a:cubicBezTo>
                      <a:pt x="797" y="991"/>
                      <a:pt x="828" y="985"/>
                      <a:pt x="857" y="974"/>
                    </a:cubicBezTo>
                    <a:cubicBezTo>
                      <a:pt x="890" y="962"/>
                      <a:pt x="921" y="943"/>
                      <a:pt x="947" y="916"/>
                    </a:cubicBezTo>
                    <a:cubicBezTo>
                      <a:pt x="1046" y="816"/>
                      <a:pt x="1045" y="654"/>
                      <a:pt x="945" y="555"/>
                    </a:cubicBezTo>
                    <a:lnTo>
                      <a:pt x="460" y="75"/>
                    </a:lnTo>
                    <a:cubicBezTo>
                      <a:pt x="410" y="25"/>
                      <a:pt x="346" y="1"/>
                      <a:pt x="281"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 name="Google Shape;3972;p35">
                <a:extLst>
                  <a:ext uri="{FF2B5EF4-FFF2-40B4-BE49-F238E27FC236}">
                    <a16:creationId xmlns:a16="http://schemas.microsoft.com/office/drawing/2014/main" id="{102A3FDB-C9DE-9980-F27F-DC6EF27F4989}"/>
                  </a:ext>
                </a:extLst>
              </p:cNvPr>
              <p:cNvSpPr/>
              <p:nvPr/>
            </p:nvSpPr>
            <p:spPr>
              <a:xfrm>
                <a:off x="1513450" y="3876125"/>
                <a:ext cx="19250" cy="30175"/>
              </a:xfrm>
              <a:custGeom>
                <a:avLst/>
                <a:gdLst/>
                <a:ahLst/>
                <a:cxnLst/>
                <a:rect l="l" t="t" r="r" b="b"/>
                <a:pathLst>
                  <a:path w="770" h="1207" extrusionOk="0">
                    <a:moveTo>
                      <a:pt x="288" y="0"/>
                    </a:moveTo>
                    <a:cubicBezTo>
                      <a:pt x="233" y="0"/>
                      <a:pt x="177" y="18"/>
                      <a:pt x="130" y="55"/>
                    </a:cubicBezTo>
                    <a:cubicBezTo>
                      <a:pt x="21" y="142"/>
                      <a:pt x="1" y="302"/>
                      <a:pt x="87" y="411"/>
                    </a:cubicBezTo>
                    <a:cubicBezTo>
                      <a:pt x="195" y="548"/>
                      <a:pt x="244" y="735"/>
                      <a:pt x="214" y="907"/>
                    </a:cubicBezTo>
                    <a:cubicBezTo>
                      <a:pt x="191" y="1045"/>
                      <a:pt x="283" y="1178"/>
                      <a:pt x="421" y="1201"/>
                    </a:cubicBezTo>
                    <a:cubicBezTo>
                      <a:pt x="437" y="1205"/>
                      <a:pt x="453" y="1206"/>
                      <a:pt x="468" y="1206"/>
                    </a:cubicBezTo>
                    <a:cubicBezTo>
                      <a:pt x="498" y="1206"/>
                      <a:pt x="527" y="1200"/>
                      <a:pt x="555" y="1190"/>
                    </a:cubicBezTo>
                    <a:cubicBezTo>
                      <a:pt x="636" y="1159"/>
                      <a:pt x="700" y="1086"/>
                      <a:pt x="714" y="994"/>
                    </a:cubicBezTo>
                    <a:cubicBezTo>
                      <a:pt x="769" y="681"/>
                      <a:pt x="684" y="346"/>
                      <a:pt x="486" y="97"/>
                    </a:cubicBezTo>
                    <a:cubicBezTo>
                      <a:pt x="436" y="34"/>
                      <a:pt x="363" y="0"/>
                      <a:pt x="288"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 name="Google Shape;3973;p35">
                <a:extLst>
                  <a:ext uri="{FF2B5EF4-FFF2-40B4-BE49-F238E27FC236}">
                    <a16:creationId xmlns:a16="http://schemas.microsoft.com/office/drawing/2014/main" id="{C1DB3411-6313-B73B-3446-97D6AC3641EA}"/>
                  </a:ext>
                </a:extLst>
              </p:cNvPr>
              <p:cNvSpPr/>
              <p:nvPr/>
            </p:nvSpPr>
            <p:spPr>
              <a:xfrm>
                <a:off x="1406700" y="3883825"/>
                <a:ext cx="24725" cy="30100"/>
              </a:xfrm>
              <a:custGeom>
                <a:avLst/>
                <a:gdLst/>
                <a:ahLst/>
                <a:cxnLst/>
                <a:rect l="l" t="t" r="r" b="b"/>
                <a:pathLst>
                  <a:path w="989" h="1204" extrusionOk="0">
                    <a:moveTo>
                      <a:pt x="698" y="0"/>
                    </a:moveTo>
                    <a:cubicBezTo>
                      <a:pt x="611" y="0"/>
                      <a:pt x="526" y="46"/>
                      <a:pt x="478" y="126"/>
                    </a:cubicBezTo>
                    <a:lnTo>
                      <a:pt x="72" y="821"/>
                    </a:lnTo>
                    <a:cubicBezTo>
                      <a:pt x="1" y="941"/>
                      <a:pt x="41" y="1098"/>
                      <a:pt x="161" y="1169"/>
                    </a:cubicBezTo>
                    <a:cubicBezTo>
                      <a:pt x="202" y="1193"/>
                      <a:pt x="246" y="1204"/>
                      <a:pt x="289" y="1204"/>
                    </a:cubicBezTo>
                    <a:cubicBezTo>
                      <a:pt x="320" y="1204"/>
                      <a:pt x="351" y="1198"/>
                      <a:pt x="380" y="1187"/>
                    </a:cubicBezTo>
                    <a:cubicBezTo>
                      <a:pt x="431" y="1166"/>
                      <a:pt x="478" y="1128"/>
                      <a:pt x="509" y="1078"/>
                    </a:cubicBezTo>
                    <a:lnTo>
                      <a:pt x="917" y="383"/>
                    </a:lnTo>
                    <a:cubicBezTo>
                      <a:pt x="988" y="262"/>
                      <a:pt x="947" y="106"/>
                      <a:pt x="826" y="35"/>
                    </a:cubicBezTo>
                    <a:cubicBezTo>
                      <a:pt x="786" y="12"/>
                      <a:pt x="742" y="0"/>
                      <a:pt x="698"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6" name="Google Shape;3974;p35">
                <a:extLst>
                  <a:ext uri="{FF2B5EF4-FFF2-40B4-BE49-F238E27FC236}">
                    <a16:creationId xmlns:a16="http://schemas.microsoft.com/office/drawing/2014/main" id="{260F9189-15C3-1199-9E24-C55239B1EC6E}"/>
                  </a:ext>
                </a:extLst>
              </p:cNvPr>
              <p:cNvSpPr/>
              <p:nvPr/>
            </p:nvSpPr>
            <p:spPr>
              <a:xfrm>
                <a:off x="1342150" y="3867375"/>
                <a:ext cx="32975" cy="27400"/>
              </a:xfrm>
              <a:custGeom>
                <a:avLst/>
                <a:gdLst/>
                <a:ahLst/>
                <a:cxnLst/>
                <a:rect l="l" t="t" r="r" b="b"/>
                <a:pathLst>
                  <a:path w="1319" h="1096" extrusionOk="0">
                    <a:moveTo>
                      <a:pt x="1032" y="0"/>
                    </a:moveTo>
                    <a:cubicBezTo>
                      <a:pt x="976" y="0"/>
                      <a:pt x="921" y="18"/>
                      <a:pt x="874" y="55"/>
                    </a:cubicBezTo>
                    <a:lnTo>
                      <a:pt x="130" y="642"/>
                    </a:lnTo>
                    <a:cubicBezTo>
                      <a:pt x="20" y="730"/>
                      <a:pt x="0" y="889"/>
                      <a:pt x="87" y="1000"/>
                    </a:cubicBezTo>
                    <a:cubicBezTo>
                      <a:pt x="138" y="1063"/>
                      <a:pt x="213" y="1096"/>
                      <a:pt x="288" y="1096"/>
                    </a:cubicBezTo>
                    <a:cubicBezTo>
                      <a:pt x="319" y="1096"/>
                      <a:pt x="349" y="1091"/>
                      <a:pt x="378" y="1080"/>
                    </a:cubicBezTo>
                    <a:cubicBezTo>
                      <a:pt x="402" y="1071"/>
                      <a:pt x="425" y="1058"/>
                      <a:pt x="442" y="1043"/>
                    </a:cubicBezTo>
                    <a:lnTo>
                      <a:pt x="1188" y="455"/>
                    </a:lnTo>
                    <a:cubicBezTo>
                      <a:pt x="1299" y="367"/>
                      <a:pt x="1319" y="207"/>
                      <a:pt x="1231" y="97"/>
                    </a:cubicBezTo>
                    <a:cubicBezTo>
                      <a:pt x="1181" y="34"/>
                      <a:pt x="1107" y="0"/>
                      <a:pt x="1032"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7" name="Google Shape;3975;p35">
                <a:extLst>
                  <a:ext uri="{FF2B5EF4-FFF2-40B4-BE49-F238E27FC236}">
                    <a16:creationId xmlns:a16="http://schemas.microsoft.com/office/drawing/2014/main" id="{FED3B92E-428E-8F73-D1B4-77B7A39141E9}"/>
                  </a:ext>
                </a:extLst>
              </p:cNvPr>
              <p:cNvSpPr/>
              <p:nvPr/>
            </p:nvSpPr>
            <p:spPr>
              <a:xfrm>
                <a:off x="1301800" y="3828675"/>
                <a:ext cx="36075" cy="23925"/>
              </a:xfrm>
              <a:custGeom>
                <a:avLst/>
                <a:gdLst/>
                <a:ahLst/>
                <a:cxnLst/>
                <a:rect l="l" t="t" r="r" b="b"/>
                <a:pathLst>
                  <a:path w="1443" h="957" extrusionOk="0">
                    <a:moveTo>
                      <a:pt x="1151" y="1"/>
                    </a:moveTo>
                    <a:cubicBezTo>
                      <a:pt x="1111" y="1"/>
                      <a:pt x="1071" y="10"/>
                      <a:pt x="1034" y="30"/>
                    </a:cubicBezTo>
                    <a:lnTo>
                      <a:pt x="174" y="477"/>
                    </a:lnTo>
                    <a:cubicBezTo>
                      <a:pt x="51" y="541"/>
                      <a:pt x="1" y="696"/>
                      <a:pt x="66" y="819"/>
                    </a:cubicBezTo>
                    <a:cubicBezTo>
                      <a:pt x="112" y="907"/>
                      <a:pt x="201" y="957"/>
                      <a:pt x="292" y="957"/>
                    </a:cubicBezTo>
                    <a:cubicBezTo>
                      <a:pt x="323" y="957"/>
                      <a:pt x="353" y="951"/>
                      <a:pt x="383" y="940"/>
                    </a:cubicBezTo>
                    <a:cubicBezTo>
                      <a:pt x="393" y="937"/>
                      <a:pt x="401" y="933"/>
                      <a:pt x="409" y="929"/>
                    </a:cubicBezTo>
                    <a:lnTo>
                      <a:pt x="1268" y="481"/>
                    </a:lnTo>
                    <a:cubicBezTo>
                      <a:pt x="1393" y="417"/>
                      <a:pt x="1443" y="263"/>
                      <a:pt x="1377" y="138"/>
                    </a:cubicBezTo>
                    <a:cubicBezTo>
                      <a:pt x="1332" y="51"/>
                      <a:pt x="1243" y="1"/>
                      <a:pt x="1151" y="1"/>
                    </a:cubicBezTo>
                    <a:close/>
                  </a:path>
                </a:pathLst>
              </a:custGeom>
              <a:solidFill>
                <a:srgbClr val="61342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8" name="Google Shape;3976;p35">
                <a:extLst>
                  <a:ext uri="{FF2B5EF4-FFF2-40B4-BE49-F238E27FC236}">
                    <a16:creationId xmlns:a16="http://schemas.microsoft.com/office/drawing/2014/main" id="{13702F13-3C95-FA88-C0DF-9F3451F0AED1}"/>
                  </a:ext>
                </a:extLst>
              </p:cNvPr>
              <p:cNvSpPr/>
              <p:nvPr/>
            </p:nvSpPr>
            <p:spPr>
              <a:xfrm>
                <a:off x="1319825" y="3695475"/>
                <a:ext cx="283850" cy="169625"/>
              </a:xfrm>
              <a:custGeom>
                <a:avLst/>
                <a:gdLst/>
                <a:ahLst/>
                <a:cxnLst/>
                <a:rect l="l" t="t" r="r" b="b"/>
                <a:pathLst>
                  <a:path w="11354" h="6785" extrusionOk="0">
                    <a:moveTo>
                      <a:pt x="1163" y="0"/>
                    </a:moveTo>
                    <a:cubicBezTo>
                      <a:pt x="1051" y="0"/>
                      <a:pt x="934" y="27"/>
                      <a:pt x="815" y="88"/>
                    </a:cubicBezTo>
                    <a:cubicBezTo>
                      <a:pt x="119" y="447"/>
                      <a:pt x="0" y="1851"/>
                      <a:pt x="247" y="2480"/>
                    </a:cubicBezTo>
                    <a:cubicBezTo>
                      <a:pt x="376" y="2809"/>
                      <a:pt x="595" y="3106"/>
                      <a:pt x="666" y="3454"/>
                    </a:cubicBezTo>
                    <a:cubicBezTo>
                      <a:pt x="723" y="3733"/>
                      <a:pt x="680" y="4027"/>
                      <a:pt x="751" y="4301"/>
                    </a:cubicBezTo>
                    <a:cubicBezTo>
                      <a:pt x="815" y="4548"/>
                      <a:pt x="1027" y="4790"/>
                      <a:pt x="1268" y="4790"/>
                    </a:cubicBezTo>
                    <a:cubicBezTo>
                      <a:pt x="1296" y="4790"/>
                      <a:pt x="1325" y="4786"/>
                      <a:pt x="1354" y="4779"/>
                    </a:cubicBezTo>
                    <a:lnTo>
                      <a:pt x="1354" y="4779"/>
                    </a:lnTo>
                    <a:cubicBezTo>
                      <a:pt x="1215" y="5234"/>
                      <a:pt x="1618" y="5758"/>
                      <a:pt x="2089" y="5758"/>
                    </a:cubicBezTo>
                    <a:cubicBezTo>
                      <a:pt x="2102" y="5758"/>
                      <a:pt x="2114" y="5757"/>
                      <a:pt x="2126" y="5757"/>
                    </a:cubicBezTo>
                    <a:cubicBezTo>
                      <a:pt x="2518" y="6369"/>
                      <a:pt x="3249" y="6705"/>
                      <a:pt x="3972" y="6705"/>
                    </a:cubicBezTo>
                    <a:cubicBezTo>
                      <a:pt x="4424" y="6705"/>
                      <a:pt x="4872" y="6574"/>
                      <a:pt x="5232" y="6297"/>
                    </a:cubicBezTo>
                    <a:cubicBezTo>
                      <a:pt x="5725" y="6621"/>
                      <a:pt x="6315" y="6784"/>
                      <a:pt x="6905" y="6784"/>
                    </a:cubicBezTo>
                    <a:cubicBezTo>
                      <a:pt x="7458" y="6784"/>
                      <a:pt x="8011" y="6641"/>
                      <a:pt x="8484" y="6352"/>
                    </a:cubicBezTo>
                    <a:cubicBezTo>
                      <a:pt x="8542" y="6435"/>
                      <a:pt x="8628" y="6471"/>
                      <a:pt x="8722" y="6471"/>
                    </a:cubicBezTo>
                    <a:cubicBezTo>
                      <a:pt x="8897" y="6471"/>
                      <a:pt x="9099" y="6349"/>
                      <a:pt x="9196" y="6187"/>
                    </a:cubicBezTo>
                    <a:cubicBezTo>
                      <a:pt x="9347" y="5939"/>
                      <a:pt x="9385" y="5626"/>
                      <a:pt x="9579" y="5412"/>
                    </a:cubicBezTo>
                    <a:cubicBezTo>
                      <a:pt x="9776" y="5196"/>
                      <a:pt x="10088" y="5127"/>
                      <a:pt x="10297" y="4926"/>
                    </a:cubicBezTo>
                    <a:cubicBezTo>
                      <a:pt x="10507" y="4726"/>
                      <a:pt x="10481" y="4258"/>
                      <a:pt x="10192" y="4258"/>
                    </a:cubicBezTo>
                    <a:cubicBezTo>
                      <a:pt x="10500" y="4049"/>
                      <a:pt x="10814" y="3832"/>
                      <a:pt x="11030" y="3531"/>
                    </a:cubicBezTo>
                    <a:cubicBezTo>
                      <a:pt x="11247" y="3228"/>
                      <a:pt x="11354" y="2821"/>
                      <a:pt x="11203" y="2480"/>
                    </a:cubicBezTo>
                    <a:cubicBezTo>
                      <a:pt x="11050" y="2134"/>
                      <a:pt x="10677" y="1968"/>
                      <a:pt x="10292" y="1968"/>
                    </a:cubicBezTo>
                    <a:cubicBezTo>
                      <a:pt x="10070" y="1968"/>
                      <a:pt x="9844" y="2023"/>
                      <a:pt x="9655" y="2130"/>
                    </a:cubicBezTo>
                    <a:cubicBezTo>
                      <a:pt x="9133" y="2424"/>
                      <a:pt x="8824" y="2973"/>
                      <a:pt x="8537" y="3497"/>
                    </a:cubicBezTo>
                    <a:cubicBezTo>
                      <a:pt x="8342" y="3409"/>
                      <a:pt x="8132" y="3367"/>
                      <a:pt x="7920" y="3367"/>
                    </a:cubicBezTo>
                    <a:cubicBezTo>
                      <a:pt x="7334" y="3367"/>
                      <a:pt x="6741" y="3684"/>
                      <a:pt x="6463" y="4205"/>
                    </a:cubicBezTo>
                    <a:lnTo>
                      <a:pt x="6463" y="4205"/>
                    </a:lnTo>
                    <a:cubicBezTo>
                      <a:pt x="6612" y="3887"/>
                      <a:pt x="6328" y="3481"/>
                      <a:pt x="5979" y="3392"/>
                    </a:cubicBezTo>
                    <a:cubicBezTo>
                      <a:pt x="5899" y="3372"/>
                      <a:pt x="5819" y="3363"/>
                      <a:pt x="5739" y="3363"/>
                    </a:cubicBezTo>
                    <a:cubicBezTo>
                      <a:pt x="5453" y="3363"/>
                      <a:pt x="5167" y="3473"/>
                      <a:pt x="4901" y="3591"/>
                    </a:cubicBezTo>
                    <a:cubicBezTo>
                      <a:pt x="4590" y="3729"/>
                      <a:pt x="4268" y="3879"/>
                      <a:pt x="3933" y="3879"/>
                    </a:cubicBezTo>
                    <a:cubicBezTo>
                      <a:pt x="3900" y="3879"/>
                      <a:pt x="3867" y="3878"/>
                      <a:pt x="3834" y="3875"/>
                    </a:cubicBezTo>
                    <a:cubicBezTo>
                      <a:pt x="3734" y="3453"/>
                      <a:pt x="3302" y="3159"/>
                      <a:pt x="2876" y="3159"/>
                    </a:cubicBezTo>
                    <a:cubicBezTo>
                      <a:pt x="2754" y="3159"/>
                      <a:pt x="2634" y="3182"/>
                      <a:pt x="2521" y="3234"/>
                    </a:cubicBezTo>
                    <a:cubicBezTo>
                      <a:pt x="2690" y="2843"/>
                      <a:pt x="2545" y="2345"/>
                      <a:pt x="2193" y="2105"/>
                    </a:cubicBezTo>
                    <a:cubicBezTo>
                      <a:pt x="2348" y="1960"/>
                      <a:pt x="2371" y="1693"/>
                      <a:pt x="2240" y="1524"/>
                    </a:cubicBezTo>
                    <a:cubicBezTo>
                      <a:pt x="2157" y="1418"/>
                      <a:pt x="2021" y="1360"/>
                      <a:pt x="1888" y="1360"/>
                    </a:cubicBezTo>
                    <a:cubicBezTo>
                      <a:pt x="1810" y="1360"/>
                      <a:pt x="1732" y="1380"/>
                      <a:pt x="1666" y="1422"/>
                    </a:cubicBezTo>
                    <a:cubicBezTo>
                      <a:pt x="2301" y="948"/>
                      <a:pt x="1827" y="0"/>
                      <a:pt x="1163"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9" name="Google Shape;3977;p35">
                <a:extLst>
                  <a:ext uri="{FF2B5EF4-FFF2-40B4-BE49-F238E27FC236}">
                    <a16:creationId xmlns:a16="http://schemas.microsoft.com/office/drawing/2014/main" id="{95261822-C507-86AD-477E-FB1CF5F746AB}"/>
                  </a:ext>
                </a:extLst>
              </p:cNvPr>
              <p:cNvSpPr/>
              <p:nvPr/>
            </p:nvSpPr>
            <p:spPr>
              <a:xfrm>
                <a:off x="1473175" y="3669475"/>
                <a:ext cx="34700" cy="25000"/>
              </a:xfrm>
              <a:custGeom>
                <a:avLst/>
                <a:gdLst/>
                <a:ahLst/>
                <a:cxnLst/>
                <a:rect l="l" t="t" r="r" b="b"/>
                <a:pathLst>
                  <a:path w="1388" h="1000" extrusionOk="0">
                    <a:moveTo>
                      <a:pt x="714" y="0"/>
                    </a:moveTo>
                    <a:cubicBezTo>
                      <a:pt x="645" y="0"/>
                      <a:pt x="575" y="12"/>
                      <a:pt x="507" y="35"/>
                    </a:cubicBezTo>
                    <a:cubicBezTo>
                      <a:pt x="181" y="149"/>
                      <a:pt x="1" y="508"/>
                      <a:pt x="95" y="871"/>
                    </a:cubicBezTo>
                    <a:cubicBezTo>
                      <a:pt x="114" y="948"/>
                      <a:pt x="183" y="999"/>
                      <a:pt x="259" y="999"/>
                    </a:cubicBezTo>
                    <a:cubicBezTo>
                      <a:pt x="274" y="999"/>
                      <a:pt x="290" y="997"/>
                      <a:pt x="305" y="993"/>
                    </a:cubicBezTo>
                    <a:cubicBezTo>
                      <a:pt x="393" y="970"/>
                      <a:pt x="450" y="876"/>
                      <a:pt x="427" y="784"/>
                    </a:cubicBezTo>
                    <a:cubicBezTo>
                      <a:pt x="379" y="597"/>
                      <a:pt x="463" y="416"/>
                      <a:pt x="619" y="361"/>
                    </a:cubicBezTo>
                    <a:cubicBezTo>
                      <a:pt x="650" y="350"/>
                      <a:pt x="681" y="345"/>
                      <a:pt x="713" y="345"/>
                    </a:cubicBezTo>
                    <a:cubicBezTo>
                      <a:pt x="842" y="345"/>
                      <a:pt x="969" y="432"/>
                      <a:pt x="1032" y="574"/>
                    </a:cubicBezTo>
                    <a:cubicBezTo>
                      <a:pt x="1061" y="639"/>
                      <a:pt x="1124" y="678"/>
                      <a:pt x="1190" y="678"/>
                    </a:cubicBezTo>
                    <a:cubicBezTo>
                      <a:pt x="1210" y="678"/>
                      <a:pt x="1231" y="674"/>
                      <a:pt x="1251" y="666"/>
                    </a:cubicBezTo>
                    <a:cubicBezTo>
                      <a:pt x="1255" y="665"/>
                      <a:pt x="1257" y="663"/>
                      <a:pt x="1259" y="663"/>
                    </a:cubicBezTo>
                    <a:cubicBezTo>
                      <a:pt x="1346" y="624"/>
                      <a:pt x="1387" y="523"/>
                      <a:pt x="1349" y="436"/>
                    </a:cubicBezTo>
                    <a:cubicBezTo>
                      <a:pt x="1229" y="164"/>
                      <a:pt x="977" y="0"/>
                      <a:pt x="71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0" name="Google Shape;3978;p35">
                <a:extLst>
                  <a:ext uri="{FF2B5EF4-FFF2-40B4-BE49-F238E27FC236}">
                    <a16:creationId xmlns:a16="http://schemas.microsoft.com/office/drawing/2014/main" id="{7EE43878-9A9C-163F-C0D6-A5195B048659}"/>
                  </a:ext>
                </a:extLst>
              </p:cNvPr>
              <p:cNvSpPr/>
              <p:nvPr/>
            </p:nvSpPr>
            <p:spPr>
              <a:xfrm>
                <a:off x="1398225" y="3696000"/>
                <a:ext cx="34675" cy="24950"/>
              </a:xfrm>
              <a:custGeom>
                <a:avLst/>
                <a:gdLst/>
                <a:ahLst/>
                <a:cxnLst/>
                <a:rect l="l" t="t" r="r" b="b"/>
                <a:pathLst>
                  <a:path w="1387" h="998" extrusionOk="0">
                    <a:moveTo>
                      <a:pt x="714" y="0"/>
                    </a:moveTo>
                    <a:cubicBezTo>
                      <a:pt x="644" y="0"/>
                      <a:pt x="574" y="12"/>
                      <a:pt x="506" y="36"/>
                    </a:cubicBezTo>
                    <a:cubicBezTo>
                      <a:pt x="179" y="149"/>
                      <a:pt x="0" y="507"/>
                      <a:pt x="94" y="869"/>
                    </a:cubicBezTo>
                    <a:cubicBezTo>
                      <a:pt x="113" y="946"/>
                      <a:pt x="182" y="998"/>
                      <a:pt x="257" y="998"/>
                    </a:cubicBezTo>
                    <a:cubicBezTo>
                      <a:pt x="272" y="998"/>
                      <a:pt x="288" y="996"/>
                      <a:pt x="303" y="991"/>
                    </a:cubicBezTo>
                    <a:cubicBezTo>
                      <a:pt x="394" y="969"/>
                      <a:pt x="449" y="875"/>
                      <a:pt x="427" y="783"/>
                    </a:cubicBezTo>
                    <a:cubicBezTo>
                      <a:pt x="378" y="597"/>
                      <a:pt x="463" y="413"/>
                      <a:pt x="618" y="359"/>
                    </a:cubicBezTo>
                    <a:cubicBezTo>
                      <a:pt x="649" y="349"/>
                      <a:pt x="680" y="344"/>
                      <a:pt x="711" y="344"/>
                    </a:cubicBezTo>
                    <a:cubicBezTo>
                      <a:pt x="841" y="344"/>
                      <a:pt x="969" y="431"/>
                      <a:pt x="1032" y="572"/>
                    </a:cubicBezTo>
                    <a:cubicBezTo>
                      <a:pt x="1060" y="638"/>
                      <a:pt x="1123" y="676"/>
                      <a:pt x="1189" y="676"/>
                    </a:cubicBezTo>
                    <a:cubicBezTo>
                      <a:pt x="1210" y="676"/>
                      <a:pt x="1230" y="672"/>
                      <a:pt x="1250" y="665"/>
                    </a:cubicBezTo>
                    <a:cubicBezTo>
                      <a:pt x="1252" y="663"/>
                      <a:pt x="1256" y="662"/>
                      <a:pt x="1259" y="662"/>
                    </a:cubicBezTo>
                    <a:cubicBezTo>
                      <a:pt x="1346" y="622"/>
                      <a:pt x="1387" y="521"/>
                      <a:pt x="1347" y="435"/>
                    </a:cubicBezTo>
                    <a:cubicBezTo>
                      <a:pt x="1228" y="164"/>
                      <a:pt x="976" y="0"/>
                      <a:pt x="71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1" name="Google Shape;3979;p35">
                <a:extLst>
                  <a:ext uri="{FF2B5EF4-FFF2-40B4-BE49-F238E27FC236}">
                    <a16:creationId xmlns:a16="http://schemas.microsoft.com/office/drawing/2014/main" id="{0F3291FC-F725-CCA7-D6A3-7F63F57D2221}"/>
                  </a:ext>
                </a:extLst>
              </p:cNvPr>
              <p:cNvSpPr/>
              <p:nvPr/>
            </p:nvSpPr>
            <p:spPr>
              <a:xfrm>
                <a:off x="1450200" y="3705950"/>
                <a:ext cx="23500" cy="24825"/>
              </a:xfrm>
              <a:custGeom>
                <a:avLst/>
                <a:gdLst/>
                <a:ahLst/>
                <a:cxnLst/>
                <a:rect l="l" t="t" r="r" b="b"/>
                <a:pathLst>
                  <a:path w="940" h="993" extrusionOk="0">
                    <a:moveTo>
                      <a:pt x="401" y="1"/>
                    </a:moveTo>
                    <a:cubicBezTo>
                      <a:pt x="363" y="1"/>
                      <a:pt x="325" y="7"/>
                      <a:pt x="289" y="21"/>
                    </a:cubicBezTo>
                    <a:cubicBezTo>
                      <a:pt x="83" y="96"/>
                      <a:pt x="1" y="373"/>
                      <a:pt x="100" y="636"/>
                    </a:cubicBezTo>
                    <a:cubicBezTo>
                      <a:pt x="182" y="852"/>
                      <a:pt x="363" y="993"/>
                      <a:pt x="539" y="993"/>
                    </a:cubicBezTo>
                    <a:cubicBezTo>
                      <a:pt x="576" y="993"/>
                      <a:pt x="614" y="986"/>
                      <a:pt x="650" y="973"/>
                    </a:cubicBezTo>
                    <a:cubicBezTo>
                      <a:pt x="856" y="896"/>
                      <a:pt x="940" y="619"/>
                      <a:pt x="840" y="356"/>
                    </a:cubicBezTo>
                    <a:cubicBezTo>
                      <a:pt x="757" y="140"/>
                      <a:pt x="576" y="1"/>
                      <a:pt x="401"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2" name="Google Shape;3980;p35">
                <a:extLst>
                  <a:ext uri="{FF2B5EF4-FFF2-40B4-BE49-F238E27FC236}">
                    <a16:creationId xmlns:a16="http://schemas.microsoft.com/office/drawing/2014/main" id="{AF52BC45-D473-38F0-4906-3A64254B02F8}"/>
                  </a:ext>
                </a:extLst>
              </p:cNvPr>
              <p:cNvSpPr/>
              <p:nvPr/>
            </p:nvSpPr>
            <p:spPr>
              <a:xfrm>
                <a:off x="1454750" y="3714425"/>
                <a:ext cx="16800" cy="13275"/>
              </a:xfrm>
              <a:custGeom>
                <a:avLst/>
                <a:gdLst/>
                <a:ahLst/>
                <a:cxnLst/>
                <a:rect l="l" t="t" r="r" b="b"/>
                <a:pathLst>
                  <a:path w="672" h="531" extrusionOk="0">
                    <a:moveTo>
                      <a:pt x="368" y="1"/>
                    </a:moveTo>
                    <a:cubicBezTo>
                      <a:pt x="327" y="1"/>
                      <a:pt x="284" y="8"/>
                      <a:pt x="242" y="24"/>
                    </a:cubicBezTo>
                    <a:cubicBezTo>
                      <a:pt x="86" y="84"/>
                      <a:pt x="1" y="240"/>
                      <a:pt x="50" y="374"/>
                    </a:cubicBezTo>
                    <a:cubicBezTo>
                      <a:pt x="88" y="472"/>
                      <a:pt x="190" y="530"/>
                      <a:pt x="303" y="530"/>
                    </a:cubicBezTo>
                    <a:cubicBezTo>
                      <a:pt x="344" y="530"/>
                      <a:pt x="386" y="523"/>
                      <a:pt x="427" y="507"/>
                    </a:cubicBezTo>
                    <a:cubicBezTo>
                      <a:pt x="583" y="446"/>
                      <a:pt x="671" y="290"/>
                      <a:pt x="619" y="158"/>
                    </a:cubicBezTo>
                    <a:cubicBezTo>
                      <a:pt x="582" y="60"/>
                      <a:pt x="482" y="1"/>
                      <a:pt x="368"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3" name="Google Shape;3981;p35">
                <a:extLst>
                  <a:ext uri="{FF2B5EF4-FFF2-40B4-BE49-F238E27FC236}">
                    <a16:creationId xmlns:a16="http://schemas.microsoft.com/office/drawing/2014/main" id="{23803E65-C296-2097-82DE-F09F26D082C2}"/>
                  </a:ext>
                </a:extLst>
              </p:cNvPr>
              <p:cNvSpPr/>
              <p:nvPr/>
            </p:nvSpPr>
            <p:spPr>
              <a:xfrm>
                <a:off x="1322950" y="3821975"/>
                <a:ext cx="187750" cy="45275"/>
              </a:xfrm>
              <a:custGeom>
                <a:avLst/>
                <a:gdLst/>
                <a:ahLst/>
                <a:cxnLst/>
                <a:rect l="l" t="t" r="r" b="b"/>
                <a:pathLst>
                  <a:path w="7510" h="1811" extrusionOk="0">
                    <a:moveTo>
                      <a:pt x="7268" y="1"/>
                    </a:moveTo>
                    <a:cubicBezTo>
                      <a:pt x="7237" y="1"/>
                      <a:pt x="7206" y="8"/>
                      <a:pt x="7176" y="22"/>
                    </a:cubicBezTo>
                    <a:cubicBezTo>
                      <a:pt x="5353" y="903"/>
                      <a:pt x="3259" y="1390"/>
                      <a:pt x="1375" y="1390"/>
                    </a:cubicBezTo>
                    <a:cubicBezTo>
                      <a:pt x="988" y="1390"/>
                      <a:pt x="610" y="1369"/>
                      <a:pt x="244" y="1327"/>
                    </a:cubicBezTo>
                    <a:cubicBezTo>
                      <a:pt x="237" y="1327"/>
                      <a:pt x="229" y="1326"/>
                      <a:pt x="221" y="1326"/>
                    </a:cubicBezTo>
                    <a:cubicBezTo>
                      <a:pt x="115" y="1326"/>
                      <a:pt x="23" y="1406"/>
                      <a:pt x="13" y="1513"/>
                    </a:cubicBezTo>
                    <a:cubicBezTo>
                      <a:pt x="0" y="1629"/>
                      <a:pt x="84" y="1734"/>
                      <a:pt x="199" y="1746"/>
                    </a:cubicBezTo>
                    <a:cubicBezTo>
                      <a:pt x="577" y="1790"/>
                      <a:pt x="969" y="1811"/>
                      <a:pt x="1370" y="1811"/>
                    </a:cubicBezTo>
                    <a:cubicBezTo>
                      <a:pt x="2946" y="1811"/>
                      <a:pt x="4662" y="1483"/>
                      <a:pt x="6257" y="877"/>
                    </a:cubicBezTo>
                    <a:cubicBezTo>
                      <a:pt x="6632" y="732"/>
                      <a:pt x="7001" y="575"/>
                      <a:pt x="7361" y="403"/>
                    </a:cubicBezTo>
                    <a:cubicBezTo>
                      <a:pt x="7466" y="350"/>
                      <a:pt x="7510" y="225"/>
                      <a:pt x="7459" y="120"/>
                    </a:cubicBezTo>
                    <a:cubicBezTo>
                      <a:pt x="7422" y="45"/>
                      <a:pt x="7347" y="1"/>
                      <a:pt x="7268" y="1"/>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4" name="Google Shape;3982;p35">
                <a:extLst>
                  <a:ext uri="{FF2B5EF4-FFF2-40B4-BE49-F238E27FC236}">
                    <a16:creationId xmlns:a16="http://schemas.microsoft.com/office/drawing/2014/main" id="{38E3F79E-50BB-7AB9-DEE3-42D10028E9E5}"/>
                  </a:ext>
                </a:extLst>
              </p:cNvPr>
              <p:cNvSpPr/>
              <p:nvPr/>
            </p:nvSpPr>
            <p:spPr>
              <a:xfrm>
                <a:off x="1527725" y="3804675"/>
                <a:ext cx="23725" cy="17450"/>
              </a:xfrm>
              <a:custGeom>
                <a:avLst/>
                <a:gdLst/>
                <a:ahLst/>
                <a:cxnLst/>
                <a:rect l="l" t="t" r="r" b="b"/>
                <a:pathLst>
                  <a:path w="949" h="698" extrusionOk="0">
                    <a:moveTo>
                      <a:pt x="705" y="0"/>
                    </a:moveTo>
                    <a:cubicBezTo>
                      <a:pt x="668" y="0"/>
                      <a:pt x="631" y="10"/>
                      <a:pt x="597" y="29"/>
                    </a:cubicBezTo>
                    <a:lnTo>
                      <a:pt x="133" y="306"/>
                    </a:lnTo>
                    <a:cubicBezTo>
                      <a:pt x="33" y="366"/>
                      <a:pt x="1" y="497"/>
                      <a:pt x="60" y="596"/>
                    </a:cubicBezTo>
                    <a:cubicBezTo>
                      <a:pt x="99" y="661"/>
                      <a:pt x="169" y="698"/>
                      <a:pt x="241" y="698"/>
                    </a:cubicBezTo>
                    <a:cubicBezTo>
                      <a:pt x="266" y="698"/>
                      <a:pt x="291" y="693"/>
                      <a:pt x="316" y="684"/>
                    </a:cubicBezTo>
                    <a:cubicBezTo>
                      <a:pt x="327" y="681"/>
                      <a:pt x="339" y="676"/>
                      <a:pt x="349" y="669"/>
                    </a:cubicBezTo>
                    <a:lnTo>
                      <a:pt x="815" y="392"/>
                    </a:lnTo>
                    <a:cubicBezTo>
                      <a:pt x="914" y="331"/>
                      <a:pt x="948" y="201"/>
                      <a:pt x="887" y="102"/>
                    </a:cubicBezTo>
                    <a:cubicBezTo>
                      <a:pt x="848" y="36"/>
                      <a:pt x="777" y="0"/>
                      <a:pt x="705"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5" name="Google Shape;3983;p35">
                <a:extLst>
                  <a:ext uri="{FF2B5EF4-FFF2-40B4-BE49-F238E27FC236}">
                    <a16:creationId xmlns:a16="http://schemas.microsoft.com/office/drawing/2014/main" id="{44AE6EBF-A616-82F1-B62B-4074C31A04F1}"/>
                  </a:ext>
                </a:extLst>
              </p:cNvPr>
              <p:cNvSpPr/>
              <p:nvPr/>
            </p:nvSpPr>
            <p:spPr>
              <a:xfrm>
                <a:off x="1292850" y="3536600"/>
                <a:ext cx="423475" cy="348400"/>
              </a:xfrm>
              <a:custGeom>
                <a:avLst/>
                <a:gdLst/>
                <a:ahLst/>
                <a:cxnLst/>
                <a:rect l="l" t="t" r="r" b="b"/>
                <a:pathLst>
                  <a:path w="16939" h="13936" extrusionOk="0">
                    <a:moveTo>
                      <a:pt x="14965" y="1"/>
                    </a:moveTo>
                    <a:cubicBezTo>
                      <a:pt x="14950" y="1"/>
                      <a:pt x="14935" y="1"/>
                      <a:pt x="14920" y="1"/>
                    </a:cubicBezTo>
                    <a:cubicBezTo>
                      <a:pt x="14300" y="17"/>
                      <a:pt x="13688" y="335"/>
                      <a:pt x="13336" y="851"/>
                    </a:cubicBezTo>
                    <a:cubicBezTo>
                      <a:pt x="12661" y="1838"/>
                      <a:pt x="13178" y="3064"/>
                      <a:pt x="13677" y="3998"/>
                    </a:cubicBezTo>
                    <a:cubicBezTo>
                      <a:pt x="13918" y="4449"/>
                      <a:pt x="14144" y="4927"/>
                      <a:pt x="14168" y="5436"/>
                    </a:cubicBezTo>
                    <a:cubicBezTo>
                      <a:pt x="14193" y="5897"/>
                      <a:pt x="14033" y="6363"/>
                      <a:pt x="13748" y="6724"/>
                    </a:cubicBezTo>
                    <a:cubicBezTo>
                      <a:pt x="13668" y="6804"/>
                      <a:pt x="13592" y="6885"/>
                      <a:pt x="13526" y="6956"/>
                    </a:cubicBezTo>
                    <a:cubicBezTo>
                      <a:pt x="13499" y="6980"/>
                      <a:pt x="13477" y="7004"/>
                      <a:pt x="13448" y="7025"/>
                    </a:cubicBezTo>
                    <a:lnTo>
                      <a:pt x="13457" y="7029"/>
                    </a:lnTo>
                    <a:cubicBezTo>
                      <a:pt x="13455" y="7031"/>
                      <a:pt x="13454" y="7032"/>
                      <a:pt x="13451" y="7037"/>
                    </a:cubicBezTo>
                    <a:cubicBezTo>
                      <a:pt x="13090" y="7403"/>
                      <a:pt x="12674" y="7727"/>
                      <a:pt x="12255" y="8027"/>
                    </a:cubicBezTo>
                    <a:cubicBezTo>
                      <a:pt x="11168" y="8805"/>
                      <a:pt x="9920" y="9349"/>
                      <a:pt x="8678" y="9838"/>
                    </a:cubicBezTo>
                    <a:cubicBezTo>
                      <a:pt x="7363" y="10356"/>
                      <a:pt x="5991" y="10733"/>
                      <a:pt x="4595" y="10954"/>
                    </a:cubicBezTo>
                    <a:cubicBezTo>
                      <a:pt x="4061" y="11039"/>
                      <a:pt x="3522" y="11103"/>
                      <a:pt x="2982" y="11144"/>
                    </a:cubicBezTo>
                    <a:cubicBezTo>
                      <a:pt x="2865" y="11153"/>
                      <a:pt x="2744" y="11156"/>
                      <a:pt x="2621" y="11156"/>
                    </a:cubicBezTo>
                    <a:cubicBezTo>
                      <a:pt x="2426" y="11156"/>
                      <a:pt x="2225" y="11149"/>
                      <a:pt x="2027" y="11149"/>
                    </a:cubicBezTo>
                    <a:cubicBezTo>
                      <a:pt x="1798" y="11149"/>
                      <a:pt x="1572" y="11158"/>
                      <a:pt x="1362" y="11197"/>
                    </a:cubicBezTo>
                    <a:cubicBezTo>
                      <a:pt x="690" y="11322"/>
                      <a:pt x="1" y="12031"/>
                      <a:pt x="79" y="12742"/>
                    </a:cubicBezTo>
                    <a:cubicBezTo>
                      <a:pt x="178" y="13653"/>
                      <a:pt x="1166" y="13870"/>
                      <a:pt x="1911" y="13911"/>
                    </a:cubicBezTo>
                    <a:cubicBezTo>
                      <a:pt x="2208" y="13927"/>
                      <a:pt x="2505" y="13935"/>
                      <a:pt x="2802" y="13935"/>
                    </a:cubicBezTo>
                    <a:cubicBezTo>
                      <a:pt x="3476" y="13935"/>
                      <a:pt x="4151" y="13894"/>
                      <a:pt x="4820" y="13813"/>
                    </a:cubicBezTo>
                    <a:cubicBezTo>
                      <a:pt x="5758" y="13700"/>
                      <a:pt x="6687" y="13505"/>
                      <a:pt x="7590" y="13234"/>
                    </a:cubicBezTo>
                    <a:cubicBezTo>
                      <a:pt x="9737" y="12593"/>
                      <a:pt x="11775" y="11616"/>
                      <a:pt x="13651" y="10397"/>
                    </a:cubicBezTo>
                    <a:cubicBezTo>
                      <a:pt x="14468" y="9866"/>
                      <a:pt x="15407" y="9336"/>
                      <a:pt x="15924" y="8490"/>
                    </a:cubicBezTo>
                    <a:cubicBezTo>
                      <a:pt x="16367" y="7768"/>
                      <a:pt x="16390" y="6892"/>
                      <a:pt x="16127" y="6102"/>
                    </a:cubicBezTo>
                    <a:cubicBezTo>
                      <a:pt x="16126" y="6099"/>
                      <a:pt x="16126" y="6096"/>
                      <a:pt x="16124" y="6093"/>
                    </a:cubicBezTo>
                    <a:cubicBezTo>
                      <a:pt x="15884" y="5379"/>
                      <a:pt x="15504" y="4733"/>
                      <a:pt x="15386" y="3980"/>
                    </a:cubicBezTo>
                    <a:cubicBezTo>
                      <a:pt x="15283" y="3332"/>
                      <a:pt x="15751" y="3092"/>
                      <a:pt x="16163" y="2649"/>
                    </a:cubicBezTo>
                    <a:cubicBezTo>
                      <a:pt x="16502" y="2282"/>
                      <a:pt x="16938" y="1672"/>
                      <a:pt x="16728" y="1160"/>
                    </a:cubicBezTo>
                    <a:cubicBezTo>
                      <a:pt x="16495" y="596"/>
                      <a:pt x="15920" y="156"/>
                      <a:pt x="15329" y="37"/>
                    </a:cubicBezTo>
                    <a:cubicBezTo>
                      <a:pt x="15210" y="11"/>
                      <a:pt x="15089" y="1"/>
                      <a:pt x="14965" y="1"/>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6" name="Google Shape;3984;p35">
                <a:extLst>
                  <a:ext uri="{FF2B5EF4-FFF2-40B4-BE49-F238E27FC236}">
                    <a16:creationId xmlns:a16="http://schemas.microsoft.com/office/drawing/2014/main" id="{F3260EE0-443B-EAA3-EA27-F174925233F0}"/>
                  </a:ext>
                </a:extLst>
              </p:cNvPr>
              <p:cNvSpPr/>
              <p:nvPr/>
            </p:nvSpPr>
            <p:spPr>
              <a:xfrm>
                <a:off x="1286150" y="3530225"/>
                <a:ext cx="436100" cy="361075"/>
              </a:xfrm>
              <a:custGeom>
                <a:avLst/>
                <a:gdLst/>
                <a:ahLst/>
                <a:cxnLst/>
                <a:rect l="l" t="t" r="r" b="b"/>
                <a:pathLst>
                  <a:path w="17444" h="14443" extrusionOk="0">
                    <a:moveTo>
                      <a:pt x="15220" y="507"/>
                    </a:moveTo>
                    <a:cubicBezTo>
                      <a:pt x="15331" y="507"/>
                      <a:pt x="15440" y="516"/>
                      <a:pt x="15549" y="539"/>
                    </a:cubicBezTo>
                    <a:cubicBezTo>
                      <a:pt x="16071" y="642"/>
                      <a:pt x="16571" y="1043"/>
                      <a:pt x="16763" y="1509"/>
                    </a:cubicBezTo>
                    <a:cubicBezTo>
                      <a:pt x="16934" y="1925"/>
                      <a:pt x="16458" y="2500"/>
                      <a:pt x="16246" y="2728"/>
                    </a:cubicBezTo>
                    <a:cubicBezTo>
                      <a:pt x="16164" y="2816"/>
                      <a:pt x="16077" y="2898"/>
                      <a:pt x="15995" y="2978"/>
                    </a:cubicBezTo>
                    <a:cubicBezTo>
                      <a:pt x="15655" y="3299"/>
                      <a:pt x="15303" y="3630"/>
                      <a:pt x="15405" y="4272"/>
                    </a:cubicBezTo>
                    <a:cubicBezTo>
                      <a:pt x="15486" y="4789"/>
                      <a:pt x="15682" y="5252"/>
                      <a:pt x="15870" y="5702"/>
                    </a:cubicBezTo>
                    <a:cubicBezTo>
                      <a:pt x="15968" y="5938"/>
                      <a:pt x="16070" y="6182"/>
                      <a:pt x="16155" y="6435"/>
                    </a:cubicBezTo>
                    <a:cubicBezTo>
                      <a:pt x="16415" y="7209"/>
                      <a:pt x="16350" y="8003"/>
                      <a:pt x="15978" y="8610"/>
                    </a:cubicBezTo>
                    <a:cubicBezTo>
                      <a:pt x="15554" y="9306"/>
                      <a:pt x="14806" y="9782"/>
                      <a:pt x="14084" y="10243"/>
                    </a:cubicBezTo>
                    <a:cubicBezTo>
                      <a:pt x="13983" y="10307"/>
                      <a:pt x="13882" y="10371"/>
                      <a:pt x="13784" y="10435"/>
                    </a:cubicBezTo>
                    <a:cubicBezTo>
                      <a:pt x="11865" y="11682"/>
                      <a:pt x="9848" y="12627"/>
                      <a:pt x="7789" y="13243"/>
                    </a:cubicBezTo>
                    <a:cubicBezTo>
                      <a:pt x="6900" y="13509"/>
                      <a:pt x="5982" y="13701"/>
                      <a:pt x="5060" y="13813"/>
                    </a:cubicBezTo>
                    <a:cubicBezTo>
                      <a:pt x="4399" y="13894"/>
                      <a:pt x="3731" y="13934"/>
                      <a:pt x="3068" y="13934"/>
                    </a:cubicBezTo>
                    <a:cubicBezTo>
                      <a:pt x="2776" y="13934"/>
                      <a:pt x="2486" y="13926"/>
                      <a:pt x="2196" y="13911"/>
                    </a:cubicBezTo>
                    <a:cubicBezTo>
                      <a:pt x="1199" y="13855"/>
                      <a:pt x="664" y="13539"/>
                      <a:pt x="601" y="12969"/>
                    </a:cubicBezTo>
                    <a:cubicBezTo>
                      <a:pt x="544" y="12456"/>
                      <a:pt x="1006" y="11939"/>
                      <a:pt x="1486" y="11756"/>
                    </a:cubicBezTo>
                    <a:cubicBezTo>
                      <a:pt x="1550" y="11733"/>
                      <a:pt x="1614" y="11716"/>
                      <a:pt x="1671" y="11701"/>
                    </a:cubicBezTo>
                    <a:cubicBezTo>
                      <a:pt x="1860" y="11666"/>
                      <a:pt x="2070" y="11657"/>
                      <a:pt x="2284" y="11657"/>
                    </a:cubicBezTo>
                    <a:cubicBezTo>
                      <a:pt x="2383" y="11657"/>
                      <a:pt x="2483" y="11659"/>
                      <a:pt x="2581" y="11661"/>
                    </a:cubicBezTo>
                    <a:cubicBezTo>
                      <a:pt x="2683" y="11662"/>
                      <a:pt x="2785" y="11664"/>
                      <a:pt x="2888" y="11664"/>
                    </a:cubicBezTo>
                    <a:cubicBezTo>
                      <a:pt x="3015" y="11664"/>
                      <a:pt x="3141" y="11661"/>
                      <a:pt x="3265" y="11651"/>
                    </a:cubicBezTo>
                    <a:cubicBezTo>
                      <a:pt x="3810" y="11611"/>
                      <a:pt x="4358" y="11547"/>
                      <a:pt x="4898" y="11459"/>
                    </a:cubicBezTo>
                    <a:cubicBezTo>
                      <a:pt x="6313" y="11232"/>
                      <a:pt x="7705" y="10851"/>
                      <a:pt x="9036" y="10327"/>
                    </a:cubicBezTo>
                    <a:cubicBezTo>
                      <a:pt x="10259" y="9844"/>
                      <a:pt x="11546" y="9286"/>
                      <a:pt x="12667" y="8486"/>
                    </a:cubicBezTo>
                    <a:cubicBezTo>
                      <a:pt x="13024" y="8228"/>
                      <a:pt x="13489" y="7881"/>
                      <a:pt x="13891" y="7471"/>
                    </a:cubicBezTo>
                    <a:lnTo>
                      <a:pt x="13905" y="7456"/>
                    </a:lnTo>
                    <a:cubicBezTo>
                      <a:pt x="13915" y="7445"/>
                      <a:pt x="13924" y="7435"/>
                      <a:pt x="13931" y="7424"/>
                    </a:cubicBezTo>
                    <a:cubicBezTo>
                      <a:pt x="13932" y="7422"/>
                      <a:pt x="13936" y="7421"/>
                      <a:pt x="13938" y="7418"/>
                    </a:cubicBezTo>
                    <a:lnTo>
                      <a:pt x="13961" y="7397"/>
                    </a:lnTo>
                    <a:cubicBezTo>
                      <a:pt x="13968" y="7392"/>
                      <a:pt x="13973" y="7387"/>
                      <a:pt x="13979" y="7381"/>
                    </a:cubicBezTo>
                    <a:lnTo>
                      <a:pt x="13997" y="7360"/>
                    </a:lnTo>
                    <a:cubicBezTo>
                      <a:pt x="14057" y="7296"/>
                      <a:pt x="14122" y="7225"/>
                      <a:pt x="14194" y="7155"/>
                    </a:cubicBezTo>
                    <a:cubicBezTo>
                      <a:pt x="14202" y="7148"/>
                      <a:pt x="14208" y="7141"/>
                      <a:pt x="14215" y="7132"/>
                    </a:cubicBezTo>
                    <a:cubicBezTo>
                      <a:pt x="14542" y="6719"/>
                      <a:pt x="14715" y="6188"/>
                      <a:pt x="14691" y="5675"/>
                    </a:cubicBezTo>
                    <a:cubicBezTo>
                      <a:pt x="14662" y="5096"/>
                      <a:pt x="14407" y="4574"/>
                      <a:pt x="14168" y="4128"/>
                    </a:cubicBezTo>
                    <a:cubicBezTo>
                      <a:pt x="13695" y="3239"/>
                      <a:pt x="13223" y="2108"/>
                      <a:pt x="13813" y="1245"/>
                    </a:cubicBezTo>
                    <a:cubicBezTo>
                      <a:pt x="14115" y="804"/>
                      <a:pt x="14644" y="522"/>
                      <a:pt x="15195" y="508"/>
                    </a:cubicBezTo>
                    <a:cubicBezTo>
                      <a:pt x="15203" y="507"/>
                      <a:pt x="15212" y="507"/>
                      <a:pt x="15220" y="507"/>
                    </a:cubicBezTo>
                    <a:close/>
                    <a:moveTo>
                      <a:pt x="15234" y="0"/>
                    </a:moveTo>
                    <a:cubicBezTo>
                      <a:pt x="15219" y="0"/>
                      <a:pt x="15203" y="0"/>
                      <a:pt x="15188" y="0"/>
                    </a:cubicBezTo>
                    <a:cubicBezTo>
                      <a:pt x="14476" y="20"/>
                      <a:pt x="13790" y="388"/>
                      <a:pt x="13399" y="959"/>
                    </a:cubicBezTo>
                    <a:cubicBezTo>
                      <a:pt x="12657" y="2047"/>
                      <a:pt x="13184" y="3354"/>
                      <a:pt x="13726" y="4370"/>
                    </a:cubicBezTo>
                    <a:cubicBezTo>
                      <a:pt x="13938" y="4766"/>
                      <a:pt x="14165" y="5229"/>
                      <a:pt x="14188" y="5702"/>
                    </a:cubicBezTo>
                    <a:cubicBezTo>
                      <a:pt x="14206" y="6088"/>
                      <a:pt x="14077" y="6492"/>
                      <a:pt x="13830" y="6809"/>
                    </a:cubicBezTo>
                    <a:cubicBezTo>
                      <a:pt x="13759" y="6880"/>
                      <a:pt x="13691" y="6951"/>
                      <a:pt x="13631" y="7016"/>
                    </a:cubicBezTo>
                    <a:lnTo>
                      <a:pt x="13597" y="7050"/>
                    </a:lnTo>
                    <a:cubicBezTo>
                      <a:pt x="13587" y="7060"/>
                      <a:pt x="13576" y="7071"/>
                      <a:pt x="13563" y="7080"/>
                    </a:cubicBezTo>
                    <a:cubicBezTo>
                      <a:pt x="13539" y="7100"/>
                      <a:pt x="13519" y="7123"/>
                      <a:pt x="13505" y="7149"/>
                    </a:cubicBezTo>
                    <a:cubicBezTo>
                      <a:pt x="13134" y="7519"/>
                      <a:pt x="12709" y="7836"/>
                      <a:pt x="12380" y="8073"/>
                    </a:cubicBezTo>
                    <a:cubicBezTo>
                      <a:pt x="11303" y="8843"/>
                      <a:pt x="10050" y="9384"/>
                      <a:pt x="8857" y="9855"/>
                    </a:cubicBezTo>
                    <a:cubicBezTo>
                      <a:pt x="7560" y="10367"/>
                      <a:pt x="6205" y="10738"/>
                      <a:pt x="4826" y="10958"/>
                    </a:cubicBezTo>
                    <a:cubicBezTo>
                      <a:pt x="4300" y="11041"/>
                      <a:pt x="3765" y="11103"/>
                      <a:pt x="3235" y="11144"/>
                    </a:cubicBezTo>
                    <a:cubicBezTo>
                      <a:pt x="3122" y="11152"/>
                      <a:pt x="3006" y="11154"/>
                      <a:pt x="2886" y="11154"/>
                    </a:cubicBezTo>
                    <a:cubicBezTo>
                      <a:pt x="2792" y="11154"/>
                      <a:pt x="2696" y="11153"/>
                      <a:pt x="2597" y="11151"/>
                    </a:cubicBezTo>
                    <a:cubicBezTo>
                      <a:pt x="2503" y="11149"/>
                      <a:pt x="2408" y="11148"/>
                      <a:pt x="2313" y="11148"/>
                    </a:cubicBezTo>
                    <a:cubicBezTo>
                      <a:pt x="2067" y="11148"/>
                      <a:pt x="1821" y="11158"/>
                      <a:pt x="1586" y="11201"/>
                    </a:cubicBezTo>
                    <a:cubicBezTo>
                      <a:pt x="804" y="11347"/>
                      <a:pt x="0" y="12157"/>
                      <a:pt x="96" y="13024"/>
                    </a:cubicBezTo>
                    <a:cubicBezTo>
                      <a:pt x="160" y="13612"/>
                      <a:pt x="571" y="14331"/>
                      <a:pt x="2168" y="14418"/>
                    </a:cubicBezTo>
                    <a:cubicBezTo>
                      <a:pt x="2469" y="14434"/>
                      <a:pt x="2772" y="14443"/>
                      <a:pt x="3075" y="14443"/>
                    </a:cubicBezTo>
                    <a:cubicBezTo>
                      <a:pt x="3757" y="14443"/>
                      <a:pt x="4441" y="14401"/>
                      <a:pt x="5121" y="14318"/>
                    </a:cubicBezTo>
                    <a:cubicBezTo>
                      <a:pt x="6070" y="14202"/>
                      <a:pt x="7017" y="14005"/>
                      <a:pt x="7934" y="13730"/>
                    </a:cubicBezTo>
                    <a:cubicBezTo>
                      <a:pt x="8446" y="13578"/>
                      <a:pt x="8956" y="13404"/>
                      <a:pt x="9462" y="13212"/>
                    </a:cubicBezTo>
                    <a:cubicBezTo>
                      <a:pt x="11037" y="12614"/>
                      <a:pt x="12578" y="11827"/>
                      <a:pt x="14066" y="10861"/>
                    </a:cubicBezTo>
                    <a:cubicBezTo>
                      <a:pt x="14162" y="10797"/>
                      <a:pt x="14262" y="10736"/>
                      <a:pt x="14361" y="10672"/>
                    </a:cubicBezTo>
                    <a:cubicBezTo>
                      <a:pt x="15132" y="10179"/>
                      <a:pt x="15931" y="9671"/>
                      <a:pt x="16416" y="8875"/>
                    </a:cubicBezTo>
                    <a:cubicBezTo>
                      <a:pt x="16868" y="8140"/>
                      <a:pt x="16949" y="7189"/>
                      <a:pt x="16641" y="6263"/>
                    </a:cubicBezTo>
                    <a:cubicBezTo>
                      <a:pt x="16553" y="6000"/>
                      <a:pt x="16446" y="5748"/>
                      <a:pt x="16344" y="5503"/>
                    </a:cubicBezTo>
                    <a:cubicBezTo>
                      <a:pt x="16159" y="5063"/>
                      <a:pt x="15983" y="4647"/>
                      <a:pt x="15912" y="4192"/>
                    </a:cubicBezTo>
                    <a:cubicBezTo>
                      <a:pt x="15855" y="3833"/>
                      <a:pt x="16013" y="3664"/>
                      <a:pt x="16350" y="3347"/>
                    </a:cubicBezTo>
                    <a:cubicBezTo>
                      <a:pt x="16439" y="3262"/>
                      <a:pt x="16532" y="3175"/>
                      <a:pt x="16627" y="3074"/>
                    </a:cubicBezTo>
                    <a:cubicBezTo>
                      <a:pt x="17225" y="2431"/>
                      <a:pt x="17443" y="1806"/>
                      <a:pt x="17240" y="1316"/>
                    </a:cubicBezTo>
                    <a:cubicBezTo>
                      <a:pt x="16983" y="691"/>
                      <a:pt x="16345" y="178"/>
                      <a:pt x="15655" y="40"/>
                    </a:cubicBezTo>
                    <a:cubicBezTo>
                      <a:pt x="15519" y="12"/>
                      <a:pt x="15377" y="0"/>
                      <a:pt x="1523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7" name="Google Shape;3985;p35">
                <a:extLst>
                  <a:ext uri="{FF2B5EF4-FFF2-40B4-BE49-F238E27FC236}">
                    <a16:creationId xmlns:a16="http://schemas.microsoft.com/office/drawing/2014/main" id="{29EEEB40-B789-52B5-C558-53E5BCFD4C07}"/>
                  </a:ext>
                </a:extLst>
              </p:cNvPr>
              <p:cNvSpPr/>
              <p:nvPr/>
            </p:nvSpPr>
            <p:spPr>
              <a:xfrm>
                <a:off x="1642600" y="3557900"/>
                <a:ext cx="73375" cy="50375"/>
              </a:xfrm>
              <a:custGeom>
                <a:avLst/>
                <a:gdLst/>
                <a:ahLst/>
                <a:cxnLst/>
                <a:rect l="l" t="t" r="r" b="b"/>
                <a:pathLst>
                  <a:path w="2935" h="2015" extrusionOk="0">
                    <a:moveTo>
                      <a:pt x="1296" y="0"/>
                    </a:moveTo>
                    <a:cubicBezTo>
                      <a:pt x="1154" y="0"/>
                      <a:pt x="1017" y="19"/>
                      <a:pt x="891" y="57"/>
                    </a:cubicBezTo>
                    <a:cubicBezTo>
                      <a:pt x="546" y="162"/>
                      <a:pt x="242" y="420"/>
                      <a:pt x="122" y="760"/>
                    </a:cubicBezTo>
                    <a:cubicBezTo>
                      <a:pt x="1" y="1099"/>
                      <a:pt x="83" y="1511"/>
                      <a:pt x="349" y="1754"/>
                    </a:cubicBezTo>
                    <a:cubicBezTo>
                      <a:pt x="560" y="1947"/>
                      <a:pt x="851" y="2014"/>
                      <a:pt x="1144" y="2014"/>
                    </a:cubicBezTo>
                    <a:cubicBezTo>
                      <a:pt x="1236" y="2014"/>
                      <a:pt x="1329" y="2007"/>
                      <a:pt x="1420" y="1996"/>
                    </a:cubicBezTo>
                    <a:cubicBezTo>
                      <a:pt x="1972" y="1926"/>
                      <a:pt x="2934" y="1483"/>
                      <a:pt x="2641" y="770"/>
                    </a:cubicBezTo>
                    <a:cubicBezTo>
                      <a:pt x="2436" y="272"/>
                      <a:pt x="1837" y="0"/>
                      <a:pt x="1296" y="0"/>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8" name="Google Shape;3986;p35">
                <a:extLst>
                  <a:ext uri="{FF2B5EF4-FFF2-40B4-BE49-F238E27FC236}">
                    <a16:creationId xmlns:a16="http://schemas.microsoft.com/office/drawing/2014/main" id="{C36AC34B-0709-2EAE-110D-4A3C9BAE5287}"/>
                  </a:ext>
                </a:extLst>
              </p:cNvPr>
              <p:cNvSpPr/>
              <p:nvPr/>
            </p:nvSpPr>
            <p:spPr>
              <a:xfrm>
                <a:off x="1680850" y="3566650"/>
                <a:ext cx="63425" cy="62000"/>
              </a:xfrm>
              <a:custGeom>
                <a:avLst/>
                <a:gdLst/>
                <a:ahLst/>
                <a:cxnLst/>
                <a:rect l="l" t="t" r="r" b="b"/>
                <a:pathLst>
                  <a:path w="2537" h="2480" extrusionOk="0">
                    <a:moveTo>
                      <a:pt x="982" y="1"/>
                    </a:moveTo>
                    <a:cubicBezTo>
                      <a:pt x="807" y="1"/>
                      <a:pt x="628" y="48"/>
                      <a:pt x="452" y="156"/>
                    </a:cubicBezTo>
                    <a:cubicBezTo>
                      <a:pt x="259" y="275"/>
                      <a:pt x="1" y="508"/>
                      <a:pt x="69" y="765"/>
                    </a:cubicBezTo>
                    <a:cubicBezTo>
                      <a:pt x="173" y="1144"/>
                      <a:pt x="839" y="1134"/>
                      <a:pt x="1133" y="1264"/>
                    </a:cubicBezTo>
                    <a:cubicBezTo>
                      <a:pt x="1664" y="1497"/>
                      <a:pt x="2103" y="1940"/>
                      <a:pt x="2316" y="2479"/>
                    </a:cubicBezTo>
                    <a:cubicBezTo>
                      <a:pt x="2518" y="2093"/>
                      <a:pt x="2536" y="1620"/>
                      <a:pt x="2394" y="1207"/>
                    </a:cubicBezTo>
                    <a:cubicBezTo>
                      <a:pt x="2190" y="611"/>
                      <a:pt x="1611" y="1"/>
                      <a:pt x="982"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9" name="Google Shape;3987;p35">
                <a:extLst>
                  <a:ext uri="{FF2B5EF4-FFF2-40B4-BE49-F238E27FC236}">
                    <a16:creationId xmlns:a16="http://schemas.microsoft.com/office/drawing/2014/main" id="{6CC5CCD8-D5BF-0E5B-1483-A161D4EF2D18}"/>
                  </a:ext>
                </a:extLst>
              </p:cNvPr>
              <p:cNvSpPr/>
              <p:nvPr/>
            </p:nvSpPr>
            <p:spPr>
              <a:xfrm>
                <a:off x="1674350" y="3560250"/>
                <a:ext cx="76700" cy="74750"/>
              </a:xfrm>
              <a:custGeom>
                <a:avLst/>
                <a:gdLst/>
                <a:ahLst/>
                <a:cxnLst/>
                <a:rect l="l" t="t" r="r" b="b"/>
                <a:pathLst>
                  <a:path w="3068" h="2990" extrusionOk="0">
                    <a:moveTo>
                      <a:pt x="1246" y="512"/>
                    </a:moveTo>
                    <a:cubicBezTo>
                      <a:pt x="1334" y="512"/>
                      <a:pt x="1424" y="528"/>
                      <a:pt x="1515" y="561"/>
                    </a:cubicBezTo>
                    <a:cubicBezTo>
                      <a:pt x="1891" y="696"/>
                      <a:pt x="2259" y="1101"/>
                      <a:pt x="2411" y="1545"/>
                    </a:cubicBezTo>
                    <a:cubicBezTo>
                      <a:pt x="2471" y="1716"/>
                      <a:pt x="2495" y="1895"/>
                      <a:pt x="2488" y="2071"/>
                    </a:cubicBezTo>
                    <a:cubicBezTo>
                      <a:pt x="2232" y="1733"/>
                      <a:pt x="1890" y="1460"/>
                      <a:pt x="1494" y="1285"/>
                    </a:cubicBezTo>
                    <a:cubicBezTo>
                      <a:pt x="1381" y="1237"/>
                      <a:pt x="1248" y="1207"/>
                      <a:pt x="1106" y="1177"/>
                    </a:cubicBezTo>
                    <a:cubicBezTo>
                      <a:pt x="906" y="1135"/>
                      <a:pt x="606" y="1069"/>
                      <a:pt x="575" y="953"/>
                    </a:cubicBezTo>
                    <a:cubicBezTo>
                      <a:pt x="555" y="876"/>
                      <a:pt x="674" y="734"/>
                      <a:pt x="846" y="628"/>
                    </a:cubicBezTo>
                    <a:cubicBezTo>
                      <a:pt x="893" y="601"/>
                      <a:pt x="938" y="576"/>
                      <a:pt x="987" y="559"/>
                    </a:cubicBezTo>
                    <a:cubicBezTo>
                      <a:pt x="1071" y="528"/>
                      <a:pt x="1158" y="512"/>
                      <a:pt x="1246" y="512"/>
                    </a:cubicBezTo>
                    <a:close/>
                    <a:moveTo>
                      <a:pt x="1244" y="0"/>
                    </a:moveTo>
                    <a:cubicBezTo>
                      <a:pt x="1014" y="0"/>
                      <a:pt x="790" y="65"/>
                      <a:pt x="582" y="193"/>
                    </a:cubicBezTo>
                    <a:cubicBezTo>
                      <a:pt x="185" y="436"/>
                      <a:pt x="1" y="768"/>
                      <a:pt x="86" y="1085"/>
                    </a:cubicBezTo>
                    <a:cubicBezTo>
                      <a:pt x="198" y="1498"/>
                      <a:pt x="661" y="1599"/>
                      <a:pt x="1001" y="1673"/>
                    </a:cubicBezTo>
                    <a:cubicBezTo>
                      <a:pt x="1110" y="1697"/>
                      <a:pt x="1227" y="1721"/>
                      <a:pt x="1292" y="1750"/>
                    </a:cubicBezTo>
                    <a:cubicBezTo>
                      <a:pt x="1771" y="1961"/>
                      <a:pt x="2153" y="2353"/>
                      <a:pt x="2339" y="2828"/>
                    </a:cubicBezTo>
                    <a:cubicBezTo>
                      <a:pt x="2376" y="2922"/>
                      <a:pt x="2464" y="2984"/>
                      <a:pt x="2563" y="2990"/>
                    </a:cubicBezTo>
                    <a:cubicBezTo>
                      <a:pt x="2567" y="2990"/>
                      <a:pt x="2572" y="2990"/>
                      <a:pt x="2576" y="2990"/>
                    </a:cubicBezTo>
                    <a:cubicBezTo>
                      <a:pt x="2607" y="2990"/>
                      <a:pt x="2638" y="2985"/>
                      <a:pt x="2665" y="2974"/>
                    </a:cubicBezTo>
                    <a:cubicBezTo>
                      <a:pt x="2722" y="2953"/>
                      <a:pt x="2772" y="2910"/>
                      <a:pt x="2802" y="2853"/>
                    </a:cubicBezTo>
                    <a:cubicBezTo>
                      <a:pt x="3032" y="2413"/>
                      <a:pt x="3067" y="1876"/>
                      <a:pt x="2897" y="1379"/>
                    </a:cubicBezTo>
                    <a:cubicBezTo>
                      <a:pt x="2694" y="789"/>
                      <a:pt x="2211" y="268"/>
                      <a:pt x="1691" y="81"/>
                    </a:cubicBezTo>
                    <a:cubicBezTo>
                      <a:pt x="1541" y="27"/>
                      <a:pt x="1391" y="0"/>
                      <a:pt x="124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0" name="Google Shape;3988;p35">
                <a:extLst>
                  <a:ext uri="{FF2B5EF4-FFF2-40B4-BE49-F238E27FC236}">
                    <a16:creationId xmlns:a16="http://schemas.microsoft.com/office/drawing/2014/main" id="{35A6435E-5887-5C23-B92F-5E82EDCD1B30}"/>
                  </a:ext>
                </a:extLst>
              </p:cNvPr>
              <p:cNvSpPr/>
              <p:nvPr/>
            </p:nvSpPr>
            <p:spPr>
              <a:xfrm>
                <a:off x="1660300" y="3568300"/>
                <a:ext cx="15150" cy="13850"/>
              </a:xfrm>
              <a:custGeom>
                <a:avLst/>
                <a:gdLst/>
                <a:ahLst/>
                <a:cxnLst/>
                <a:rect l="l" t="t" r="r" b="b"/>
                <a:pathLst>
                  <a:path w="606" h="554" extrusionOk="0">
                    <a:moveTo>
                      <a:pt x="326" y="0"/>
                    </a:moveTo>
                    <a:cubicBezTo>
                      <a:pt x="262" y="0"/>
                      <a:pt x="198" y="24"/>
                      <a:pt x="148" y="73"/>
                    </a:cubicBezTo>
                    <a:lnTo>
                      <a:pt x="102" y="117"/>
                    </a:lnTo>
                    <a:cubicBezTo>
                      <a:pt x="2" y="215"/>
                      <a:pt x="0" y="375"/>
                      <a:pt x="98" y="477"/>
                    </a:cubicBezTo>
                    <a:cubicBezTo>
                      <a:pt x="148" y="528"/>
                      <a:pt x="214" y="554"/>
                      <a:pt x="280" y="554"/>
                    </a:cubicBezTo>
                    <a:cubicBezTo>
                      <a:pt x="311" y="554"/>
                      <a:pt x="342" y="548"/>
                      <a:pt x="371" y="537"/>
                    </a:cubicBezTo>
                    <a:cubicBezTo>
                      <a:pt x="404" y="524"/>
                      <a:pt x="432" y="506"/>
                      <a:pt x="458" y="482"/>
                    </a:cubicBezTo>
                    <a:lnTo>
                      <a:pt x="503" y="438"/>
                    </a:lnTo>
                    <a:cubicBezTo>
                      <a:pt x="604" y="340"/>
                      <a:pt x="605" y="179"/>
                      <a:pt x="507" y="77"/>
                    </a:cubicBezTo>
                    <a:cubicBezTo>
                      <a:pt x="458" y="26"/>
                      <a:pt x="393" y="0"/>
                      <a:pt x="326"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1" name="Google Shape;3989;p35">
                <a:extLst>
                  <a:ext uri="{FF2B5EF4-FFF2-40B4-BE49-F238E27FC236}">
                    <a16:creationId xmlns:a16="http://schemas.microsoft.com/office/drawing/2014/main" id="{FF9AE559-BF3D-BADB-0E77-EE69A3B446E6}"/>
                  </a:ext>
                </a:extLst>
              </p:cNvPr>
              <p:cNvSpPr/>
              <p:nvPr/>
            </p:nvSpPr>
            <p:spPr>
              <a:xfrm>
                <a:off x="1386850" y="3767475"/>
                <a:ext cx="204000" cy="72125"/>
              </a:xfrm>
              <a:custGeom>
                <a:avLst/>
                <a:gdLst/>
                <a:ahLst/>
                <a:cxnLst/>
                <a:rect l="l" t="t" r="r" b="b"/>
                <a:pathLst>
                  <a:path w="8160" h="2885" extrusionOk="0">
                    <a:moveTo>
                      <a:pt x="7965" y="1"/>
                    </a:moveTo>
                    <a:cubicBezTo>
                      <a:pt x="7935" y="1"/>
                      <a:pt x="7904" y="9"/>
                      <a:pt x="7876" y="26"/>
                    </a:cubicBezTo>
                    <a:cubicBezTo>
                      <a:pt x="5550" y="1456"/>
                      <a:pt x="2884" y="2328"/>
                      <a:pt x="164" y="2546"/>
                    </a:cubicBezTo>
                    <a:cubicBezTo>
                      <a:pt x="69" y="2553"/>
                      <a:pt x="1" y="2634"/>
                      <a:pt x="8" y="2728"/>
                    </a:cubicBezTo>
                    <a:cubicBezTo>
                      <a:pt x="15" y="2818"/>
                      <a:pt x="88" y="2884"/>
                      <a:pt x="178" y="2884"/>
                    </a:cubicBezTo>
                    <a:cubicBezTo>
                      <a:pt x="182" y="2884"/>
                      <a:pt x="187" y="2884"/>
                      <a:pt x="191" y="2884"/>
                    </a:cubicBezTo>
                    <a:cubicBezTo>
                      <a:pt x="1860" y="2752"/>
                      <a:pt x="3509" y="2377"/>
                      <a:pt x="5075" y="1782"/>
                    </a:cubicBezTo>
                    <a:cubicBezTo>
                      <a:pt x="6110" y="1388"/>
                      <a:pt x="7110" y="898"/>
                      <a:pt x="8055" y="316"/>
                    </a:cubicBezTo>
                    <a:cubicBezTo>
                      <a:pt x="8134" y="266"/>
                      <a:pt x="8160" y="161"/>
                      <a:pt x="8110" y="81"/>
                    </a:cubicBezTo>
                    <a:cubicBezTo>
                      <a:pt x="8078" y="29"/>
                      <a:pt x="8022" y="1"/>
                      <a:pt x="7965" y="1"/>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2" name="Google Shape;3990;p35">
                <a:extLst>
                  <a:ext uri="{FF2B5EF4-FFF2-40B4-BE49-F238E27FC236}">
                    <a16:creationId xmlns:a16="http://schemas.microsoft.com/office/drawing/2014/main" id="{CBBDCD49-20D3-0CE7-4BF1-B0DF2B312550}"/>
                  </a:ext>
                </a:extLst>
              </p:cNvPr>
              <p:cNvSpPr/>
              <p:nvPr/>
            </p:nvSpPr>
            <p:spPr>
              <a:xfrm>
                <a:off x="1595875" y="3751750"/>
                <a:ext cx="23650" cy="17600"/>
              </a:xfrm>
              <a:custGeom>
                <a:avLst/>
                <a:gdLst/>
                <a:ahLst/>
                <a:cxnLst/>
                <a:rect l="l" t="t" r="r" b="b"/>
                <a:pathLst>
                  <a:path w="946" h="704" extrusionOk="0">
                    <a:moveTo>
                      <a:pt x="751" y="1"/>
                    </a:moveTo>
                    <a:cubicBezTo>
                      <a:pt x="720" y="1"/>
                      <a:pt x="688" y="9"/>
                      <a:pt x="660" y="29"/>
                    </a:cubicBezTo>
                    <a:lnTo>
                      <a:pt x="101" y="392"/>
                    </a:lnTo>
                    <a:cubicBezTo>
                      <a:pt x="23" y="443"/>
                      <a:pt x="1" y="548"/>
                      <a:pt x="52" y="627"/>
                    </a:cubicBezTo>
                    <a:cubicBezTo>
                      <a:pt x="85" y="675"/>
                      <a:pt x="140" y="703"/>
                      <a:pt x="195" y="703"/>
                    </a:cubicBezTo>
                    <a:cubicBezTo>
                      <a:pt x="215" y="703"/>
                      <a:pt x="236" y="699"/>
                      <a:pt x="255" y="692"/>
                    </a:cubicBezTo>
                    <a:cubicBezTo>
                      <a:pt x="268" y="689"/>
                      <a:pt x="278" y="683"/>
                      <a:pt x="286" y="676"/>
                    </a:cubicBezTo>
                    <a:lnTo>
                      <a:pt x="844" y="313"/>
                    </a:lnTo>
                    <a:cubicBezTo>
                      <a:pt x="922" y="260"/>
                      <a:pt x="945" y="156"/>
                      <a:pt x="894" y="78"/>
                    </a:cubicBezTo>
                    <a:cubicBezTo>
                      <a:pt x="861" y="28"/>
                      <a:pt x="807" y="1"/>
                      <a:pt x="751" y="1"/>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3" name="Google Shape;3991;p35">
                <a:extLst>
                  <a:ext uri="{FF2B5EF4-FFF2-40B4-BE49-F238E27FC236}">
                    <a16:creationId xmlns:a16="http://schemas.microsoft.com/office/drawing/2014/main" id="{E1DC40C7-9441-14CE-A5CF-0F673AA04955}"/>
                  </a:ext>
                </a:extLst>
              </p:cNvPr>
              <p:cNvSpPr/>
              <p:nvPr/>
            </p:nvSpPr>
            <p:spPr>
              <a:xfrm>
                <a:off x="1241375" y="3640200"/>
                <a:ext cx="70500" cy="88775"/>
              </a:xfrm>
              <a:custGeom>
                <a:avLst/>
                <a:gdLst/>
                <a:ahLst/>
                <a:cxnLst/>
                <a:rect l="l" t="t" r="r" b="b"/>
                <a:pathLst>
                  <a:path w="2820" h="3551" extrusionOk="0">
                    <a:moveTo>
                      <a:pt x="523" y="1"/>
                    </a:moveTo>
                    <a:cubicBezTo>
                      <a:pt x="500" y="1"/>
                      <a:pt x="477" y="3"/>
                      <a:pt x="453" y="6"/>
                    </a:cubicBezTo>
                    <a:cubicBezTo>
                      <a:pt x="247" y="39"/>
                      <a:pt x="77" y="212"/>
                      <a:pt x="33" y="438"/>
                    </a:cubicBezTo>
                    <a:cubicBezTo>
                      <a:pt x="0" y="596"/>
                      <a:pt x="32" y="745"/>
                      <a:pt x="68" y="883"/>
                    </a:cubicBezTo>
                    <a:cubicBezTo>
                      <a:pt x="103" y="1008"/>
                      <a:pt x="142" y="1133"/>
                      <a:pt x="191" y="1255"/>
                    </a:cubicBezTo>
                    <a:cubicBezTo>
                      <a:pt x="189" y="1260"/>
                      <a:pt x="189" y="1263"/>
                      <a:pt x="188" y="1268"/>
                    </a:cubicBezTo>
                    <a:cubicBezTo>
                      <a:pt x="157" y="1388"/>
                      <a:pt x="216" y="1509"/>
                      <a:pt x="324" y="1560"/>
                    </a:cubicBezTo>
                    <a:cubicBezTo>
                      <a:pt x="756" y="2445"/>
                      <a:pt x="1520" y="3171"/>
                      <a:pt x="2435" y="3533"/>
                    </a:cubicBezTo>
                    <a:cubicBezTo>
                      <a:pt x="2466" y="3545"/>
                      <a:pt x="2498" y="3551"/>
                      <a:pt x="2529" y="3551"/>
                    </a:cubicBezTo>
                    <a:cubicBezTo>
                      <a:pt x="2561" y="3551"/>
                      <a:pt x="2591" y="3545"/>
                      <a:pt x="2620" y="3535"/>
                    </a:cubicBezTo>
                    <a:cubicBezTo>
                      <a:pt x="2683" y="3510"/>
                      <a:pt x="2739" y="3461"/>
                      <a:pt x="2767" y="3390"/>
                    </a:cubicBezTo>
                    <a:cubicBezTo>
                      <a:pt x="2820" y="3259"/>
                      <a:pt x="2756" y="3110"/>
                      <a:pt x="2625" y="3059"/>
                    </a:cubicBezTo>
                    <a:cubicBezTo>
                      <a:pt x="1800" y="2731"/>
                      <a:pt x="1114" y="2063"/>
                      <a:pt x="745" y="1255"/>
                    </a:cubicBezTo>
                    <a:cubicBezTo>
                      <a:pt x="766" y="1219"/>
                      <a:pt x="791" y="1182"/>
                      <a:pt x="816" y="1145"/>
                    </a:cubicBezTo>
                    <a:lnTo>
                      <a:pt x="858" y="1079"/>
                    </a:lnTo>
                    <a:cubicBezTo>
                      <a:pt x="951" y="934"/>
                      <a:pt x="1056" y="736"/>
                      <a:pt x="1036" y="506"/>
                    </a:cubicBezTo>
                    <a:cubicBezTo>
                      <a:pt x="1023" y="351"/>
                      <a:pt x="942" y="202"/>
                      <a:pt x="820" y="106"/>
                    </a:cubicBezTo>
                    <a:cubicBezTo>
                      <a:pt x="730" y="37"/>
                      <a:pt x="628" y="1"/>
                      <a:pt x="523"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4" name="Google Shape;3992;p35">
                <a:extLst>
                  <a:ext uri="{FF2B5EF4-FFF2-40B4-BE49-F238E27FC236}">
                    <a16:creationId xmlns:a16="http://schemas.microsoft.com/office/drawing/2014/main" id="{34573C30-33A3-DB48-3459-02EDF306BADE}"/>
                  </a:ext>
                </a:extLst>
              </p:cNvPr>
              <p:cNvSpPr/>
              <p:nvPr/>
            </p:nvSpPr>
            <p:spPr>
              <a:xfrm>
                <a:off x="1683525" y="3691225"/>
                <a:ext cx="34175" cy="32800"/>
              </a:xfrm>
              <a:custGeom>
                <a:avLst/>
                <a:gdLst/>
                <a:ahLst/>
                <a:cxnLst/>
                <a:rect l="l" t="t" r="r" b="b"/>
                <a:pathLst>
                  <a:path w="1367" h="1312" extrusionOk="0">
                    <a:moveTo>
                      <a:pt x="444" y="1"/>
                    </a:moveTo>
                    <a:cubicBezTo>
                      <a:pt x="401" y="1"/>
                      <a:pt x="355" y="7"/>
                      <a:pt x="308" y="22"/>
                    </a:cubicBezTo>
                    <a:cubicBezTo>
                      <a:pt x="151" y="72"/>
                      <a:pt x="40" y="204"/>
                      <a:pt x="16" y="377"/>
                    </a:cubicBezTo>
                    <a:cubicBezTo>
                      <a:pt x="9" y="425"/>
                      <a:pt x="9" y="472"/>
                      <a:pt x="14" y="521"/>
                    </a:cubicBezTo>
                    <a:cubicBezTo>
                      <a:pt x="0" y="579"/>
                      <a:pt x="4" y="643"/>
                      <a:pt x="33" y="700"/>
                    </a:cubicBezTo>
                    <a:cubicBezTo>
                      <a:pt x="114" y="857"/>
                      <a:pt x="222" y="1073"/>
                      <a:pt x="426" y="1207"/>
                    </a:cubicBezTo>
                    <a:cubicBezTo>
                      <a:pt x="530" y="1276"/>
                      <a:pt x="658" y="1311"/>
                      <a:pt x="784" y="1311"/>
                    </a:cubicBezTo>
                    <a:cubicBezTo>
                      <a:pt x="826" y="1311"/>
                      <a:pt x="868" y="1307"/>
                      <a:pt x="909" y="1299"/>
                    </a:cubicBezTo>
                    <a:cubicBezTo>
                      <a:pt x="938" y="1292"/>
                      <a:pt x="966" y="1285"/>
                      <a:pt x="992" y="1273"/>
                    </a:cubicBezTo>
                    <a:cubicBezTo>
                      <a:pt x="1094" y="1235"/>
                      <a:pt x="1179" y="1167"/>
                      <a:pt x="1239" y="1077"/>
                    </a:cubicBezTo>
                    <a:cubicBezTo>
                      <a:pt x="1367" y="883"/>
                      <a:pt x="1343" y="602"/>
                      <a:pt x="1176" y="398"/>
                    </a:cubicBezTo>
                    <a:cubicBezTo>
                      <a:pt x="1056" y="246"/>
                      <a:pt x="892" y="164"/>
                      <a:pt x="762" y="96"/>
                    </a:cubicBezTo>
                    <a:cubicBezTo>
                      <a:pt x="693" y="59"/>
                      <a:pt x="579" y="1"/>
                      <a:pt x="444"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5" name="Google Shape;3993;p35">
                <a:extLst>
                  <a:ext uri="{FF2B5EF4-FFF2-40B4-BE49-F238E27FC236}">
                    <a16:creationId xmlns:a16="http://schemas.microsoft.com/office/drawing/2014/main" id="{F105126A-0BA4-4ECF-36D7-7D5F647A14ED}"/>
                  </a:ext>
                </a:extLst>
              </p:cNvPr>
              <p:cNvSpPr/>
              <p:nvPr/>
            </p:nvSpPr>
            <p:spPr>
              <a:xfrm>
                <a:off x="1350625" y="3728975"/>
                <a:ext cx="65200" cy="31300"/>
              </a:xfrm>
              <a:custGeom>
                <a:avLst/>
                <a:gdLst/>
                <a:ahLst/>
                <a:cxnLst/>
                <a:rect l="l" t="t" r="r" b="b"/>
                <a:pathLst>
                  <a:path w="2608" h="1252" extrusionOk="0">
                    <a:moveTo>
                      <a:pt x="2094" y="1"/>
                    </a:moveTo>
                    <a:cubicBezTo>
                      <a:pt x="1840" y="1"/>
                      <a:pt x="1500" y="70"/>
                      <a:pt x="1144" y="205"/>
                    </a:cubicBezTo>
                    <a:cubicBezTo>
                      <a:pt x="473" y="459"/>
                      <a:pt x="1" y="856"/>
                      <a:pt x="89" y="1089"/>
                    </a:cubicBezTo>
                    <a:cubicBezTo>
                      <a:pt x="130" y="1198"/>
                      <a:pt x="289" y="1251"/>
                      <a:pt x="514" y="1251"/>
                    </a:cubicBezTo>
                    <a:cubicBezTo>
                      <a:pt x="769" y="1251"/>
                      <a:pt x="1109" y="1183"/>
                      <a:pt x="1464" y="1047"/>
                    </a:cubicBezTo>
                    <a:cubicBezTo>
                      <a:pt x="2136" y="792"/>
                      <a:pt x="2607" y="397"/>
                      <a:pt x="2519" y="164"/>
                    </a:cubicBezTo>
                    <a:cubicBezTo>
                      <a:pt x="2477" y="55"/>
                      <a:pt x="2320" y="1"/>
                      <a:pt x="2094" y="1"/>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6" name="Google Shape;3994;p35">
                <a:extLst>
                  <a:ext uri="{FF2B5EF4-FFF2-40B4-BE49-F238E27FC236}">
                    <a16:creationId xmlns:a16="http://schemas.microsoft.com/office/drawing/2014/main" id="{FF35ACE5-DD13-527D-884E-6177D62D755A}"/>
                  </a:ext>
                </a:extLst>
              </p:cNvPr>
              <p:cNvSpPr/>
              <p:nvPr/>
            </p:nvSpPr>
            <p:spPr>
              <a:xfrm>
                <a:off x="1503650" y="3673800"/>
                <a:ext cx="65225" cy="31275"/>
              </a:xfrm>
              <a:custGeom>
                <a:avLst/>
                <a:gdLst/>
                <a:ahLst/>
                <a:cxnLst/>
                <a:rect l="l" t="t" r="r" b="b"/>
                <a:pathLst>
                  <a:path w="2609" h="1251" extrusionOk="0">
                    <a:moveTo>
                      <a:pt x="2094" y="0"/>
                    </a:moveTo>
                    <a:cubicBezTo>
                      <a:pt x="1839" y="0"/>
                      <a:pt x="1499" y="69"/>
                      <a:pt x="1144" y="203"/>
                    </a:cubicBezTo>
                    <a:cubicBezTo>
                      <a:pt x="474" y="459"/>
                      <a:pt x="1" y="855"/>
                      <a:pt x="90" y="1087"/>
                    </a:cubicBezTo>
                    <a:cubicBezTo>
                      <a:pt x="132" y="1197"/>
                      <a:pt x="290" y="1251"/>
                      <a:pt x="516" y="1251"/>
                    </a:cubicBezTo>
                    <a:cubicBezTo>
                      <a:pt x="770" y="1251"/>
                      <a:pt x="1110" y="1182"/>
                      <a:pt x="1465" y="1047"/>
                    </a:cubicBezTo>
                    <a:cubicBezTo>
                      <a:pt x="2136" y="791"/>
                      <a:pt x="2609" y="397"/>
                      <a:pt x="2519" y="164"/>
                    </a:cubicBezTo>
                    <a:cubicBezTo>
                      <a:pt x="2478" y="54"/>
                      <a:pt x="2319" y="0"/>
                      <a:pt x="2094"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grpSp>
        <p:nvGrpSpPr>
          <p:cNvPr id="57" name="Google Shape;3995;p35">
            <a:extLst>
              <a:ext uri="{FF2B5EF4-FFF2-40B4-BE49-F238E27FC236}">
                <a16:creationId xmlns:a16="http://schemas.microsoft.com/office/drawing/2014/main" id="{2C3A8883-705C-AA48-3EE6-3080E5D9EDA8}"/>
              </a:ext>
            </a:extLst>
          </p:cNvPr>
          <p:cNvGrpSpPr/>
          <p:nvPr/>
        </p:nvGrpSpPr>
        <p:grpSpPr>
          <a:xfrm>
            <a:off x="8571020" y="4069379"/>
            <a:ext cx="1216060" cy="1463386"/>
            <a:chOff x="2701910" y="1724448"/>
            <a:chExt cx="802205" cy="965360"/>
          </a:xfrm>
        </p:grpSpPr>
        <p:sp>
          <p:nvSpPr>
            <p:cNvPr id="58" name="Google Shape;3996;p35">
              <a:extLst>
                <a:ext uri="{FF2B5EF4-FFF2-40B4-BE49-F238E27FC236}">
                  <a16:creationId xmlns:a16="http://schemas.microsoft.com/office/drawing/2014/main" id="{8B6EBAD6-1E4C-D1D8-7C1E-14BAD5F67F14}"/>
                </a:ext>
              </a:extLst>
            </p:cNvPr>
            <p:cNvSpPr/>
            <p:nvPr/>
          </p:nvSpPr>
          <p:spPr>
            <a:xfrm>
              <a:off x="2761015" y="2453708"/>
              <a:ext cx="743100" cy="236100"/>
            </a:xfrm>
            <a:prstGeom prst="ellipse">
              <a:avLst/>
            </a:pr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59" name="Google Shape;3997;p35">
              <a:extLst>
                <a:ext uri="{FF2B5EF4-FFF2-40B4-BE49-F238E27FC236}">
                  <a16:creationId xmlns:a16="http://schemas.microsoft.com/office/drawing/2014/main" id="{781658F6-F6BB-A256-4D02-60DC628D7F6B}"/>
                </a:ext>
              </a:extLst>
            </p:cNvPr>
            <p:cNvGrpSpPr/>
            <p:nvPr/>
          </p:nvGrpSpPr>
          <p:grpSpPr>
            <a:xfrm>
              <a:off x="2701910" y="1724448"/>
              <a:ext cx="768009" cy="869015"/>
              <a:chOff x="2525088" y="3561975"/>
              <a:chExt cx="461350" cy="522025"/>
            </a:xfrm>
          </p:grpSpPr>
          <p:sp>
            <p:nvSpPr>
              <p:cNvPr id="60" name="Google Shape;3998;p35">
                <a:extLst>
                  <a:ext uri="{FF2B5EF4-FFF2-40B4-BE49-F238E27FC236}">
                    <a16:creationId xmlns:a16="http://schemas.microsoft.com/office/drawing/2014/main" id="{B2613507-712F-5AE5-A448-684334886E54}"/>
                  </a:ext>
                </a:extLst>
              </p:cNvPr>
              <p:cNvSpPr/>
              <p:nvPr/>
            </p:nvSpPr>
            <p:spPr>
              <a:xfrm>
                <a:off x="2545950" y="3620700"/>
                <a:ext cx="79950" cy="144550"/>
              </a:xfrm>
              <a:custGeom>
                <a:avLst/>
                <a:gdLst/>
                <a:ahLst/>
                <a:cxnLst/>
                <a:rect l="l" t="t" r="r" b="b"/>
                <a:pathLst>
                  <a:path w="3198" h="5782" extrusionOk="0">
                    <a:moveTo>
                      <a:pt x="1641" y="0"/>
                    </a:moveTo>
                    <a:cubicBezTo>
                      <a:pt x="1482" y="0"/>
                      <a:pt x="1308" y="70"/>
                      <a:pt x="1152" y="208"/>
                    </a:cubicBezTo>
                    <a:cubicBezTo>
                      <a:pt x="304" y="954"/>
                      <a:pt x="0" y="2281"/>
                      <a:pt x="413" y="3432"/>
                    </a:cubicBezTo>
                    <a:cubicBezTo>
                      <a:pt x="780" y="4450"/>
                      <a:pt x="1639" y="5299"/>
                      <a:pt x="2773" y="5761"/>
                    </a:cubicBezTo>
                    <a:cubicBezTo>
                      <a:pt x="2807" y="5775"/>
                      <a:pt x="2842" y="5782"/>
                      <a:pt x="2878" y="5782"/>
                    </a:cubicBezTo>
                    <a:cubicBezTo>
                      <a:pt x="2986" y="5782"/>
                      <a:pt x="3091" y="5715"/>
                      <a:pt x="3139" y="5607"/>
                    </a:cubicBezTo>
                    <a:cubicBezTo>
                      <a:pt x="3197" y="5465"/>
                      <a:pt x="3128" y="5303"/>
                      <a:pt x="2986" y="5245"/>
                    </a:cubicBezTo>
                    <a:cubicBezTo>
                      <a:pt x="2011" y="4847"/>
                      <a:pt x="1246" y="4100"/>
                      <a:pt x="939" y="3244"/>
                    </a:cubicBezTo>
                    <a:cubicBezTo>
                      <a:pt x="740" y="2690"/>
                      <a:pt x="740" y="2090"/>
                      <a:pt x="912" y="1567"/>
                    </a:cubicBezTo>
                    <a:cubicBezTo>
                      <a:pt x="1315" y="1477"/>
                      <a:pt x="1689" y="1241"/>
                      <a:pt x="1940" y="914"/>
                    </a:cubicBezTo>
                    <a:cubicBezTo>
                      <a:pt x="2151" y="643"/>
                      <a:pt x="2165" y="332"/>
                      <a:pt x="1976" y="138"/>
                    </a:cubicBezTo>
                    <a:cubicBezTo>
                      <a:pt x="1886" y="46"/>
                      <a:pt x="1768" y="0"/>
                      <a:pt x="1641"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1" name="Google Shape;3999;p35">
                <a:extLst>
                  <a:ext uri="{FF2B5EF4-FFF2-40B4-BE49-F238E27FC236}">
                    <a16:creationId xmlns:a16="http://schemas.microsoft.com/office/drawing/2014/main" id="{86ADF717-46DE-96F6-6633-C85FD09CEB4C}"/>
                  </a:ext>
                </a:extLst>
              </p:cNvPr>
              <p:cNvSpPr/>
              <p:nvPr/>
            </p:nvSpPr>
            <p:spPr>
              <a:xfrm>
                <a:off x="2677325" y="3919700"/>
                <a:ext cx="63600" cy="164300"/>
              </a:xfrm>
              <a:custGeom>
                <a:avLst/>
                <a:gdLst/>
                <a:ahLst/>
                <a:cxnLst/>
                <a:rect l="l" t="t" r="r" b="b"/>
                <a:pathLst>
                  <a:path w="2544" h="6572" extrusionOk="0">
                    <a:moveTo>
                      <a:pt x="313" y="1"/>
                    </a:moveTo>
                    <a:cubicBezTo>
                      <a:pt x="300" y="1"/>
                      <a:pt x="287" y="2"/>
                      <a:pt x="273" y="4"/>
                    </a:cubicBezTo>
                    <a:cubicBezTo>
                      <a:pt x="121" y="26"/>
                      <a:pt x="16" y="167"/>
                      <a:pt x="38" y="320"/>
                    </a:cubicBezTo>
                    <a:cubicBezTo>
                      <a:pt x="285" y="2028"/>
                      <a:pt x="894" y="3705"/>
                      <a:pt x="1796" y="5175"/>
                    </a:cubicBezTo>
                    <a:cubicBezTo>
                      <a:pt x="1940" y="5410"/>
                      <a:pt x="1917" y="5481"/>
                      <a:pt x="1914" y="5484"/>
                    </a:cubicBezTo>
                    <a:cubicBezTo>
                      <a:pt x="1896" y="5506"/>
                      <a:pt x="1786" y="5529"/>
                      <a:pt x="1751" y="5538"/>
                    </a:cubicBezTo>
                    <a:lnTo>
                      <a:pt x="226" y="5881"/>
                    </a:lnTo>
                    <a:cubicBezTo>
                      <a:pt x="106" y="5910"/>
                      <a:pt x="18" y="6012"/>
                      <a:pt x="9" y="6134"/>
                    </a:cubicBezTo>
                    <a:cubicBezTo>
                      <a:pt x="1" y="6258"/>
                      <a:pt x="74" y="6371"/>
                      <a:pt x="191" y="6414"/>
                    </a:cubicBezTo>
                    <a:cubicBezTo>
                      <a:pt x="478" y="6521"/>
                      <a:pt x="782" y="6572"/>
                      <a:pt x="1087" y="6572"/>
                    </a:cubicBezTo>
                    <a:cubicBezTo>
                      <a:pt x="1529" y="6572"/>
                      <a:pt x="1971" y="6461"/>
                      <a:pt x="2360" y="6246"/>
                    </a:cubicBezTo>
                    <a:cubicBezTo>
                      <a:pt x="2495" y="6173"/>
                      <a:pt x="2543" y="6004"/>
                      <a:pt x="2468" y="5869"/>
                    </a:cubicBezTo>
                    <a:cubicBezTo>
                      <a:pt x="2447" y="5832"/>
                      <a:pt x="2418" y="5800"/>
                      <a:pt x="2387" y="5778"/>
                    </a:cubicBezTo>
                    <a:cubicBezTo>
                      <a:pt x="2532" y="5549"/>
                      <a:pt x="2494" y="5249"/>
                      <a:pt x="2269" y="4884"/>
                    </a:cubicBezTo>
                    <a:cubicBezTo>
                      <a:pt x="1407" y="3478"/>
                      <a:pt x="824" y="1873"/>
                      <a:pt x="589" y="239"/>
                    </a:cubicBezTo>
                    <a:cubicBezTo>
                      <a:pt x="569" y="101"/>
                      <a:pt x="449" y="1"/>
                      <a:pt x="313"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2" name="Google Shape;4000;p35">
                <a:extLst>
                  <a:ext uri="{FF2B5EF4-FFF2-40B4-BE49-F238E27FC236}">
                    <a16:creationId xmlns:a16="http://schemas.microsoft.com/office/drawing/2014/main" id="{D6E482CF-B9B8-2757-D367-48D3B2ABC170}"/>
                  </a:ext>
                </a:extLst>
              </p:cNvPr>
              <p:cNvSpPr/>
              <p:nvPr/>
            </p:nvSpPr>
            <p:spPr>
              <a:xfrm>
                <a:off x="2793950" y="3894225"/>
                <a:ext cx="105500" cy="188350"/>
              </a:xfrm>
              <a:custGeom>
                <a:avLst/>
                <a:gdLst/>
                <a:ahLst/>
                <a:cxnLst/>
                <a:rect l="l" t="t" r="r" b="b"/>
                <a:pathLst>
                  <a:path w="4220" h="7534" extrusionOk="0">
                    <a:moveTo>
                      <a:pt x="310" y="1"/>
                    </a:moveTo>
                    <a:cubicBezTo>
                      <a:pt x="285" y="1"/>
                      <a:pt x="260" y="4"/>
                      <a:pt x="235" y="11"/>
                    </a:cubicBezTo>
                    <a:cubicBezTo>
                      <a:pt x="86" y="54"/>
                      <a:pt x="0" y="207"/>
                      <a:pt x="43" y="355"/>
                    </a:cubicBezTo>
                    <a:cubicBezTo>
                      <a:pt x="509" y="1983"/>
                      <a:pt x="990" y="3669"/>
                      <a:pt x="1975" y="5118"/>
                    </a:cubicBezTo>
                    <a:cubicBezTo>
                      <a:pt x="2096" y="5295"/>
                      <a:pt x="2225" y="5469"/>
                      <a:pt x="2348" y="5638"/>
                    </a:cubicBezTo>
                    <a:cubicBezTo>
                      <a:pt x="2679" y="6085"/>
                      <a:pt x="2992" y="6507"/>
                      <a:pt x="3172" y="6993"/>
                    </a:cubicBezTo>
                    <a:lnTo>
                      <a:pt x="3182" y="7018"/>
                    </a:lnTo>
                    <a:cubicBezTo>
                      <a:pt x="3221" y="7128"/>
                      <a:pt x="3270" y="7264"/>
                      <a:pt x="3384" y="7376"/>
                    </a:cubicBezTo>
                    <a:cubicBezTo>
                      <a:pt x="3489" y="7480"/>
                      <a:pt x="3625" y="7534"/>
                      <a:pt x="3757" y="7534"/>
                    </a:cubicBezTo>
                    <a:cubicBezTo>
                      <a:pt x="3865" y="7534"/>
                      <a:pt x="3972" y="7498"/>
                      <a:pt x="4057" y="7426"/>
                    </a:cubicBezTo>
                    <a:cubicBezTo>
                      <a:pt x="4145" y="7348"/>
                      <a:pt x="4199" y="7237"/>
                      <a:pt x="4206" y="7116"/>
                    </a:cubicBezTo>
                    <a:cubicBezTo>
                      <a:pt x="4219" y="6880"/>
                      <a:pt x="4051" y="6670"/>
                      <a:pt x="3979" y="6591"/>
                    </a:cubicBezTo>
                    <a:lnTo>
                      <a:pt x="3159" y="5696"/>
                    </a:lnTo>
                    <a:cubicBezTo>
                      <a:pt x="3121" y="5653"/>
                      <a:pt x="3071" y="5625"/>
                      <a:pt x="3020" y="5612"/>
                    </a:cubicBezTo>
                    <a:cubicBezTo>
                      <a:pt x="2946" y="5511"/>
                      <a:pt x="2872" y="5410"/>
                      <a:pt x="2799" y="5309"/>
                    </a:cubicBezTo>
                    <a:cubicBezTo>
                      <a:pt x="2675" y="5143"/>
                      <a:pt x="2551" y="4973"/>
                      <a:pt x="2436" y="4805"/>
                    </a:cubicBezTo>
                    <a:cubicBezTo>
                      <a:pt x="1500" y="3429"/>
                      <a:pt x="1032" y="1788"/>
                      <a:pt x="578" y="203"/>
                    </a:cubicBezTo>
                    <a:cubicBezTo>
                      <a:pt x="543" y="80"/>
                      <a:pt x="431" y="1"/>
                      <a:pt x="31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3" name="Google Shape;4001;p35">
                <a:extLst>
                  <a:ext uri="{FF2B5EF4-FFF2-40B4-BE49-F238E27FC236}">
                    <a16:creationId xmlns:a16="http://schemas.microsoft.com/office/drawing/2014/main" id="{AC82025C-F52A-E809-B84C-E5035679BD8B}"/>
                  </a:ext>
                </a:extLst>
              </p:cNvPr>
              <p:cNvSpPr/>
              <p:nvPr/>
            </p:nvSpPr>
            <p:spPr>
              <a:xfrm>
                <a:off x="2777250" y="3569775"/>
                <a:ext cx="102400" cy="76250"/>
              </a:xfrm>
              <a:custGeom>
                <a:avLst/>
                <a:gdLst/>
                <a:ahLst/>
                <a:cxnLst/>
                <a:rect l="l" t="t" r="r" b="b"/>
                <a:pathLst>
                  <a:path w="4096" h="3050" extrusionOk="0">
                    <a:moveTo>
                      <a:pt x="3833" y="1"/>
                    </a:moveTo>
                    <a:lnTo>
                      <a:pt x="3833" y="1"/>
                    </a:lnTo>
                    <a:cubicBezTo>
                      <a:pt x="2984" y="150"/>
                      <a:pt x="2112" y="305"/>
                      <a:pt x="1367" y="742"/>
                    </a:cubicBezTo>
                    <a:cubicBezTo>
                      <a:pt x="768" y="1096"/>
                      <a:pt x="224" y="1694"/>
                      <a:pt x="95" y="2398"/>
                    </a:cubicBezTo>
                    <a:cubicBezTo>
                      <a:pt x="1" y="2917"/>
                      <a:pt x="640" y="3049"/>
                      <a:pt x="1233" y="3049"/>
                    </a:cubicBezTo>
                    <a:cubicBezTo>
                      <a:pt x="1539" y="3049"/>
                      <a:pt x="1832" y="3014"/>
                      <a:pt x="2006" y="2978"/>
                    </a:cubicBezTo>
                    <a:cubicBezTo>
                      <a:pt x="2658" y="2843"/>
                      <a:pt x="3269" y="2467"/>
                      <a:pt x="3634" y="1910"/>
                    </a:cubicBezTo>
                    <a:cubicBezTo>
                      <a:pt x="3999" y="1352"/>
                      <a:pt x="4096" y="613"/>
                      <a:pt x="3833" y="1"/>
                    </a:cubicBezTo>
                    <a:close/>
                  </a:path>
                </a:pathLst>
              </a:custGeom>
              <a:solidFill>
                <a:srgbClr val="AEE5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4" name="Google Shape;4002;p35">
                <a:extLst>
                  <a:ext uri="{FF2B5EF4-FFF2-40B4-BE49-F238E27FC236}">
                    <a16:creationId xmlns:a16="http://schemas.microsoft.com/office/drawing/2014/main" id="{B80C9B4A-45B4-3D05-7A27-540652CD690A}"/>
                  </a:ext>
                </a:extLst>
              </p:cNvPr>
              <p:cNvSpPr/>
              <p:nvPr/>
            </p:nvSpPr>
            <p:spPr>
              <a:xfrm>
                <a:off x="2771313" y="3561975"/>
                <a:ext cx="115225" cy="90975"/>
              </a:xfrm>
              <a:custGeom>
                <a:avLst/>
                <a:gdLst/>
                <a:ahLst/>
                <a:cxnLst/>
                <a:rect l="l" t="t" r="r" b="b"/>
                <a:pathLst>
                  <a:path w="4609" h="3639" extrusionOk="0">
                    <a:moveTo>
                      <a:pt x="3874" y="627"/>
                    </a:moveTo>
                    <a:cubicBezTo>
                      <a:pt x="3999" y="1094"/>
                      <a:pt x="3909" y="1639"/>
                      <a:pt x="3630" y="2068"/>
                    </a:cubicBezTo>
                    <a:cubicBezTo>
                      <a:pt x="3318" y="2546"/>
                      <a:pt x="2788" y="2891"/>
                      <a:pt x="2177" y="3017"/>
                    </a:cubicBezTo>
                    <a:cubicBezTo>
                      <a:pt x="1980" y="3058"/>
                      <a:pt x="1722" y="3083"/>
                      <a:pt x="1470" y="3083"/>
                    </a:cubicBezTo>
                    <a:cubicBezTo>
                      <a:pt x="1109" y="3083"/>
                      <a:pt x="762" y="3032"/>
                      <a:pt x="632" y="2904"/>
                    </a:cubicBezTo>
                    <a:cubicBezTo>
                      <a:pt x="605" y="2877"/>
                      <a:pt x="579" y="2844"/>
                      <a:pt x="596" y="2759"/>
                    </a:cubicBezTo>
                    <a:cubicBezTo>
                      <a:pt x="697" y="2202"/>
                      <a:pt x="1123" y="1654"/>
                      <a:pt x="1735" y="1293"/>
                    </a:cubicBezTo>
                    <a:cubicBezTo>
                      <a:pt x="2379" y="915"/>
                      <a:pt x="3132" y="759"/>
                      <a:pt x="3874" y="627"/>
                    </a:cubicBezTo>
                    <a:close/>
                    <a:moveTo>
                      <a:pt x="4228" y="0"/>
                    </a:moveTo>
                    <a:lnTo>
                      <a:pt x="4012" y="37"/>
                    </a:lnTo>
                    <a:cubicBezTo>
                      <a:pt x="3184" y="181"/>
                      <a:pt x="2248" y="343"/>
                      <a:pt x="1451" y="813"/>
                    </a:cubicBezTo>
                    <a:cubicBezTo>
                      <a:pt x="703" y="1255"/>
                      <a:pt x="178" y="1946"/>
                      <a:pt x="46" y="2659"/>
                    </a:cubicBezTo>
                    <a:cubicBezTo>
                      <a:pt x="1" y="2911"/>
                      <a:pt x="68" y="3132"/>
                      <a:pt x="241" y="3301"/>
                    </a:cubicBezTo>
                    <a:cubicBezTo>
                      <a:pt x="515" y="3568"/>
                      <a:pt x="1008" y="3638"/>
                      <a:pt x="1441" y="3638"/>
                    </a:cubicBezTo>
                    <a:cubicBezTo>
                      <a:pt x="1893" y="3638"/>
                      <a:pt x="2281" y="3564"/>
                      <a:pt x="2288" y="3560"/>
                    </a:cubicBezTo>
                    <a:cubicBezTo>
                      <a:pt x="3042" y="3405"/>
                      <a:pt x="3701" y="2972"/>
                      <a:pt x="4093" y="2372"/>
                    </a:cubicBezTo>
                    <a:cubicBezTo>
                      <a:pt x="4524" y="1716"/>
                      <a:pt x="4609" y="884"/>
                      <a:pt x="4315" y="202"/>
                    </a:cubicBezTo>
                    <a:lnTo>
                      <a:pt x="4228" y="0"/>
                    </a:ln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5" name="Google Shape;4003;p35">
                <a:extLst>
                  <a:ext uri="{FF2B5EF4-FFF2-40B4-BE49-F238E27FC236}">
                    <a16:creationId xmlns:a16="http://schemas.microsoft.com/office/drawing/2014/main" id="{FE4AC627-AABF-86A1-773C-DAAB0F375EC4}"/>
                  </a:ext>
                </a:extLst>
              </p:cNvPr>
              <p:cNvSpPr/>
              <p:nvPr/>
            </p:nvSpPr>
            <p:spPr>
              <a:xfrm>
                <a:off x="2598675" y="3617525"/>
                <a:ext cx="299025" cy="350750"/>
              </a:xfrm>
              <a:custGeom>
                <a:avLst/>
                <a:gdLst/>
                <a:ahLst/>
                <a:cxnLst/>
                <a:rect l="l" t="t" r="r" b="b"/>
                <a:pathLst>
                  <a:path w="11961" h="14030" extrusionOk="0">
                    <a:moveTo>
                      <a:pt x="6264" y="1"/>
                    </a:moveTo>
                    <a:cubicBezTo>
                      <a:pt x="6038" y="1"/>
                      <a:pt x="5810" y="89"/>
                      <a:pt x="5675" y="244"/>
                    </a:cubicBezTo>
                    <a:cubicBezTo>
                      <a:pt x="5532" y="412"/>
                      <a:pt x="5492" y="697"/>
                      <a:pt x="5270" y="810"/>
                    </a:cubicBezTo>
                    <a:cubicBezTo>
                      <a:pt x="5197" y="846"/>
                      <a:pt x="5140" y="857"/>
                      <a:pt x="5087" y="857"/>
                    </a:cubicBezTo>
                    <a:cubicBezTo>
                      <a:pt x="4998" y="857"/>
                      <a:pt x="4922" y="825"/>
                      <a:pt x="4802" y="825"/>
                    </a:cubicBezTo>
                    <a:cubicBezTo>
                      <a:pt x="4797" y="825"/>
                      <a:pt x="4792" y="825"/>
                      <a:pt x="4787" y="825"/>
                    </a:cubicBezTo>
                    <a:cubicBezTo>
                      <a:pt x="4388" y="832"/>
                      <a:pt x="4015" y="981"/>
                      <a:pt x="3661" y="1139"/>
                    </a:cubicBezTo>
                    <a:cubicBezTo>
                      <a:pt x="2915" y="1471"/>
                      <a:pt x="2269" y="1953"/>
                      <a:pt x="1743" y="2510"/>
                    </a:cubicBezTo>
                    <a:cubicBezTo>
                      <a:pt x="564" y="3764"/>
                      <a:pt x="0" y="5386"/>
                      <a:pt x="0" y="6981"/>
                    </a:cubicBezTo>
                    <a:cubicBezTo>
                      <a:pt x="0" y="8474"/>
                      <a:pt x="493" y="9990"/>
                      <a:pt x="1526" y="11209"/>
                    </a:cubicBezTo>
                    <a:cubicBezTo>
                      <a:pt x="1995" y="11762"/>
                      <a:pt x="2573" y="12253"/>
                      <a:pt x="3249" y="12620"/>
                    </a:cubicBezTo>
                    <a:cubicBezTo>
                      <a:pt x="3566" y="12792"/>
                      <a:pt x="3901" y="12937"/>
                      <a:pt x="4253" y="13049"/>
                    </a:cubicBezTo>
                    <a:cubicBezTo>
                      <a:pt x="4588" y="13156"/>
                      <a:pt x="5131" y="13160"/>
                      <a:pt x="5292" y="13473"/>
                    </a:cubicBezTo>
                    <a:cubicBezTo>
                      <a:pt x="5343" y="13569"/>
                      <a:pt x="5371" y="13679"/>
                      <a:pt x="5436" y="13768"/>
                    </a:cubicBezTo>
                    <a:cubicBezTo>
                      <a:pt x="5563" y="13941"/>
                      <a:pt x="5810" y="14028"/>
                      <a:pt x="6047" y="14030"/>
                    </a:cubicBezTo>
                    <a:cubicBezTo>
                      <a:pt x="6051" y="14030"/>
                      <a:pt x="6054" y="14030"/>
                      <a:pt x="6058" y="14030"/>
                    </a:cubicBezTo>
                    <a:cubicBezTo>
                      <a:pt x="6641" y="14030"/>
                      <a:pt x="6728" y="13674"/>
                      <a:pt x="7002" y="13355"/>
                    </a:cubicBezTo>
                    <a:cubicBezTo>
                      <a:pt x="7211" y="13110"/>
                      <a:pt x="7642" y="13079"/>
                      <a:pt x="7983" y="12951"/>
                    </a:cubicBezTo>
                    <a:cubicBezTo>
                      <a:pt x="8779" y="12652"/>
                      <a:pt x="9476" y="12184"/>
                      <a:pt x="10044" y="11628"/>
                    </a:cubicBezTo>
                    <a:cubicBezTo>
                      <a:pt x="11341" y="10356"/>
                      <a:pt x="11960" y="8647"/>
                      <a:pt x="11960" y="6978"/>
                    </a:cubicBezTo>
                    <a:cubicBezTo>
                      <a:pt x="11960" y="5393"/>
                      <a:pt x="11402" y="3781"/>
                      <a:pt x="10237" y="2533"/>
                    </a:cubicBezTo>
                    <a:cubicBezTo>
                      <a:pt x="9719" y="1976"/>
                      <a:pt x="9080" y="1494"/>
                      <a:pt x="8341" y="1159"/>
                    </a:cubicBezTo>
                    <a:cubicBezTo>
                      <a:pt x="7990" y="998"/>
                      <a:pt x="7598" y="933"/>
                      <a:pt x="7246" y="788"/>
                    </a:cubicBezTo>
                    <a:cubicBezTo>
                      <a:pt x="6939" y="662"/>
                      <a:pt x="7068" y="707"/>
                      <a:pt x="6935" y="450"/>
                    </a:cubicBezTo>
                    <a:cubicBezTo>
                      <a:pt x="6853" y="287"/>
                      <a:pt x="6770" y="146"/>
                      <a:pt x="6571" y="61"/>
                    </a:cubicBezTo>
                    <a:cubicBezTo>
                      <a:pt x="6476" y="20"/>
                      <a:pt x="6370" y="1"/>
                      <a:pt x="6264"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6" name="Google Shape;4004;p35">
                <a:extLst>
                  <a:ext uri="{FF2B5EF4-FFF2-40B4-BE49-F238E27FC236}">
                    <a16:creationId xmlns:a16="http://schemas.microsoft.com/office/drawing/2014/main" id="{98AB2B49-10B1-929A-4071-5E90DFBFC672}"/>
                  </a:ext>
                </a:extLst>
              </p:cNvPr>
              <p:cNvSpPr/>
              <p:nvPr/>
            </p:nvSpPr>
            <p:spPr>
              <a:xfrm>
                <a:off x="2592038" y="3611175"/>
                <a:ext cx="311625" cy="363350"/>
              </a:xfrm>
              <a:custGeom>
                <a:avLst/>
                <a:gdLst/>
                <a:ahLst/>
                <a:cxnLst/>
                <a:rect l="l" t="t" r="r" b="b"/>
                <a:pathLst>
                  <a:path w="12465" h="14534" extrusionOk="0">
                    <a:moveTo>
                      <a:pt x="6522" y="507"/>
                    </a:moveTo>
                    <a:cubicBezTo>
                      <a:pt x="6595" y="507"/>
                      <a:pt x="6668" y="519"/>
                      <a:pt x="6732" y="546"/>
                    </a:cubicBezTo>
                    <a:cubicBezTo>
                      <a:pt x="6845" y="593"/>
                      <a:pt x="6891" y="667"/>
                      <a:pt x="6972" y="819"/>
                    </a:cubicBezTo>
                    <a:cubicBezTo>
                      <a:pt x="7001" y="877"/>
                      <a:pt x="7011" y="913"/>
                      <a:pt x="7023" y="944"/>
                    </a:cubicBezTo>
                    <a:cubicBezTo>
                      <a:pt x="7087" y="1140"/>
                      <a:pt x="7188" y="1183"/>
                      <a:pt x="7409" y="1274"/>
                    </a:cubicBezTo>
                    <a:cubicBezTo>
                      <a:pt x="7584" y="1345"/>
                      <a:pt x="7764" y="1399"/>
                      <a:pt x="7939" y="1450"/>
                    </a:cubicBezTo>
                    <a:cubicBezTo>
                      <a:pt x="8136" y="1508"/>
                      <a:pt x="8322" y="1564"/>
                      <a:pt x="8496" y="1642"/>
                    </a:cubicBezTo>
                    <a:cubicBezTo>
                      <a:pt x="9176" y="1950"/>
                      <a:pt x="9787" y="2393"/>
                      <a:pt x="10312" y="2957"/>
                    </a:cubicBezTo>
                    <a:cubicBezTo>
                      <a:pt x="11379" y="4102"/>
                      <a:pt x="11967" y="5620"/>
                      <a:pt x="11967" y="7232"/>
                    </a:cubicBezTo>
                    <a:cubicBezTo>
                      <a:pt x="11967" y="8924"/>
                      <a:pt x="11297" y="10553"/>
                      <a:pt x="10126" y="11700"/>
                    </a:cubicBezTo>
                    <a:cubicBezTo>
                      <a:pt x="9558" y="12258"/>
                      <a:pt x="8876" y="12695"/>
                      <a:pt x="8153" y="12968"/>
                    </a:cubicBezTo>
                    <a:cubicBezTo>
                      <a:pt x="8060" y="13004"/>
                      <a:pt x="7955" y="13029"/>
                      <a:pt x="7845" y="13061"/>
                    </a:cubicBezTo>
                    <a:cubicBezTo>
                      <a:pt x="7561" y="13134"/>
                      <a:pt x="7264" y="13212"/>
                      <a:pt x="7068" y="13441"/>
                    </a:cubicBezTo>
                    <a:cubicBezTo>
                      <a:pt x="7001" y="13522"/>
                      <a:pt x="6943" y="13602"/>
                      <a:pt x="6893" y="13673"/>
                    </a:cubicBezTo>
                    <a:cubicBezTo>
                      <a:pt x="6724" y="13911"/>
                      <a:pt x="6639" y="14029"/>
                      <a:pt x="6314" y="14029"/>
                    </a:cubicBezTo>
                    <a:lnTo>
                      <a:pt x="6307" y="14029"/>
                    </a:lnTo>
                    <a:cubicBezTo>
                      <a:pt x="6131" y="14028"/>
                      <a:pt x="5966" y="13965"/>
                      <a:pt x="5899" y="13872"/>
                    </a:cubicBezTo>
                    <a:cubicBezTo>
                      <a:pt x="5874" y="13837"/>
                      <a:pt x="5854" y="13792"/>
                      <a:pt x="5831" y="13737"/>
                    </a:cubicBezTo>
                    <a:cubicBezTo>
                      <a:pt x="5814" y="13693"/>
                      <a:pt x="5795" y="13650"/>
                      <a:pt x="5774" y="13609"/>
                    </a:cubicBezTo>
                    <a:cubicBezTo>
                      <a:pt x="5602" y="13274"/>
                      <a:pt x="5196" y="13191"/>
                      <a:pt x="4869" y="13126"/>
                    </a:cubicBezTo>
                    <a:cubicBezTo>
                      <a:pt x="4764" y="13105"/>
                      <a:pt x="4665" y="13085"/>
                      <a:pt x="4587" y="13061"/>
                    </a:cubicBezTo>
                    <a:cubicBezTo>
                      <a:pt x="4256" y="12955"/>
                      <a:pt x="3933" y="12816"/>
                      <a:pt x="3626" y="12650"/>
                    </a:cubicBezTo>
                    <a:cubicBezTo>
                      <a:pt x="3003" y="12309"/>
                      <a:pt x="2448" y="11855"/>
                      <a:pt x="1975" y="11298"/>
                    </a:cubicBezTo>
                    <a:cubicBezTo>
                      <a:pt x="1029" y="10180"/>
                      <a:pt x="509" y="8737"/>
                      <a:pt x="509" y="7232"/>
                    </a:cubicBezTo>
                    <a:cubicBezTo>
                      <a:pt x="509" y="5609"/>
                      <a:pt x="1102" y="4082"/>
                      <a:pt x="2182" y="2934"/>
                    </a:cubicBezTo>
                    <a:cubicBezTo>
                      <a:pt x="2713" y="2370"/>
                      <a:pt x="3331" y="1930"/>
                      <a:pt x="4019" y="1622"/>
                    </a:cubicBezTo>
                    <a:cubicBezTo>
                      <a:pt x="4344" y="1477"/>
                      <a:pt x="4689" y="1336"/>
                      <a:pt x="5047" y="1329"/>
                    </a:cubicBezTo>
                    <a:lnTo>
                      <a:pt x="5054" y="1329"/>
                    </a:lnTo>
                    <a:cubicBezTo>
                      <a:pt x="5097" y="1329"/>
                      <a:pt x="5134" y="1336"/>
                      <a:pt x="5182" y="1345"/>
                    </a:cubicBezTo>
                    <a:cubicBezTo>
                      <a:pt x="5229" y="1353"/>
                      <a:pt x="5284" y="1363"/>
                      <a:pt x="5347" y="1363"/>
                    </a:cubicBezTo>
                    <a:cubicBezTo>
                      <a:pt x="5430" y="1363"/>
                      <a:pt x="5528" y="1347"/>
                      <a:pt x="5644" y="1288"/>
                    </a:cubicBezTo>
                    <a:cubicBezTo>
                      <a:pt x="5858" y="1180"/>
                      <a:pt x="5952" y="988"/>
                      <a:pt x="6028" y="833"/>
                    </a:cubicBezTo>
                    <a:cubicBezTo>
                      <a:pt x="6060" y="767"/>
                      <a:pt x="6092" y="703"/>
                      <a:pt x="6126" y="663"/>
                    </a:cubicBezTo>
                    <a:cubicBezTo>
                      <a:pt x="6211" y="563"/>
                      <a:pt x="6368" y="507"/>
                      <a:pt x="6522" y="507"/>
                    </a:cubicBezTo>
                    <a:close/>
                    <a:moveTo>
                      <a:pt x="6516" y="1"/>
                    </a:moveTo>
                    <a:cubicBezTo>
                      <a:pt x="6217" y="1"/>
                      <a:pt x="5916" y="120"/>
                      <a:pt x="5733" y="332"/>
                    </a:cubicBezTo>
                    <a:cubicBezTo>
                      <a:pt x="5659" y="420"/>
                      <a:pt x="5609" y="521"/>
                      <a:pt x="5564" y="610"/>
                    </a:cubicBezTo>
                    <a:cubicBezTo>
                      <a:pt x="5513" y="716"/>
                      <a:pt x="5469" y="804"/>
                      <a:pt x="5406" y="836"/>
                    </a:cubicBezTo>
                    <a:cubicBezTo>
                      <a:pt x="5376" y="850"/>
                      <a:pt x="5360" y="856"/>
                      <a:pt x="5337" y="856"/>
                    </a:cubicBezTo>
                    <a:cubicBezTo>
                      <a:pt x="5319" y="856"/>
                      <a:pt x="5297" y="853"/>
                      <a:pt x="5261" y="846"/>
                    </a:cubicBezTo>
                    <a:cubicBezTo>
                      <a:pt x="5209" y="838"/>
                      <a:pt x="5139" y="825"/>
                      <a:pt x="5048" y="825"/>
                    </a:cubicBezTo>
                    <a:cubicBezTo>
                      <a:pt x="5043" y="825"/>
                      <a:pt x="5039" y="825"/>
                      <a:pt x="5034" y="825"/>
                    </a:cubicBezTo>
                    <a:cubicBezTo>
                      <a:pt x="4582" y="832"/>
                      <a:pt x="4182" y="995"/>
                      <a:pt x="3811" y="1160"/>
                    </a:cubicBezTo>
                    <a:cubicBezTo>
                      <a:pt x="3061" y="1494"/>
                      <a:pt x="2388" y="1974"/>
                      <a:pt x="1811" y="2588"/>
                    </a:cubicBezTo>
                    <a:cubicBezTo>
                      <a:pt x="642" y="3829"/>
                      <a:pt x="0" y="5478"/>
                      <a:pt x="0" y="7231"/>
                    </a:cubicBezTo>
                    <a:cubicBezTo>
                      <a:pt x="0" y="8856"/>
                      <a:pt x="563" y="10414"/>
                      <a:pt x="1585" y="11622"/>
                    </a:cubicBezTo>
                    <a:cubicBezTo>
                      <a:pt x="2098" y="12230"/>
                      <a:pt x="2705" y="12722"/>
                      <a:pt x="3382" y="13092"/>
                    </a:cubicBezTo>
                    <a:cubicBezTo>
                      <a:pt x="3717" y="13275"/>
                      <a:pt x="4071" y="13426"/>
                      <a:pt x="4430" y="13539"/>
                    </a:cubicBezTo>
                    <a:cubicBezTo>
                      <a:pt x="4537" y="13573"/>
                      <a:pt x="4653" y="13596"/>
                      <a:pt x="4767" y="13620"/>
                    </a:cubicBezTo>
                    <a:cubicBezTo>
                      <a:pt x="4987" y="13664"/>
                      <a:pt x="5261" y="13717"/>
                      <a:pt x="5321" y="13836"/>
                    </a:cubicBezTo>
                    <a:cubicBezTo>
                      <a:pt x="5338" y="13866"/>
                      <a:pt x="5349" y="13899"/>
                      <a:pt x="5362" y="13928"/>
                    </a:cubicBezTo>
                    <a:cubicBezTo>
                      <a:pt x="5392" y="14002"/>
                      <a:pt x="5426" y="14086"/>
                      <a:pt x="5487" y="14168"/>
                    </a:cubicBezTo>
                    <a:cubicBezTo>
                      <a:pt x="5649" y="14391"/>
                      <a:pt x="5960" y="14532"/>
                      <a:pt x="6300" y="14534"/>
                    </a:cubicBezTo>
                    <a:lnTo>
                      <a:pt x="6308" y="14534"/>
                    </a:lnTo>
                    <a:cubicBezTo>
                      <a:pt x="6895" y="14534"/>
                      <a:pt x="7118" y="14218"/>
                      <a:pt x="7298" y="13967"/>
                    </a:cubicBezTo>
                    <a:cubicBezTo>
                      <a:pt x="7345" y="13900"/>
                      <a:pt x="7392" y="13836"/>
                      <a:pt x="7445" y="13774"/>
                    </a:cubicBezTo>
                    <a:cubicBezTo>
                      <a:pt x="7540" y="13664"/>
                      <a:pt x="7756" y="13606"/>
                      <a:pt x="7967" y="13551"/>
                    </a:cubicBezTo>
                    <a:cubicBezTo>
                      <a:pt x="8084" y="13518"/>
                      <a:pt x="8207" y="13487"/>
                      <a:pt x="8324" y="13441"/>
                    </a:cubicBezTo>
                    <a:cubicBezTo>
                      <a:pt x="9111" y="13146"/>
                      <a:pt x="9855" y="12670"/>
                      <a:pt x="10473" y="12062"/>
                    </a:cubicBezTo>
                    <a:cubicBezTo>
                      <a:pt x="11739" y="10822"/>
                      <a:pt x="12464" y="9062"/>
                      <a:pt x="12464" y="7235"/>
                    </a:cubicBezTo>
                    <a:cubicBezTo>
                      <a:pt x="12464" y="5495"/>
                      <a:pt x="11830" y="3855"/>
                      <a:pt x="10675" y="2615"/>
                    </a:cubicBezTo>
                    <a:cubicBezTo>
                      <a:pt x="10105" y="2002"/>
                      <a:pt x="9439" y="1521"/>
                      <a:pt x="8699" y="1183"/>
                    </a:cubicBezTo>
                    <a:cubicBezTo>
                      <a:pt x="8493" y="1089"/>
                      <a:pt x="8280" y="1027"/>
                      <a:pt x="8074" y="967"/>
                    </a:cubicBezTo>
                    <a:cubicBezTo>
                      <a:pt x="7903" y="917"/>
                      <a:pt x="7743" y="872"/>
                      <a:pt x="7594" y="809"/>
                    </a:cubicBezTo>
                    <a:cubicBezTo>
                      <a:pt x="7563" y="795"/>
                      <a:pt x="7518" y="777"/>
                      <a:pt x="7486" y="762"/>
                    </a:cubicBezTo>
                    <a:cubicBezTo>
                      <a:pt x="7472" y="723"/>
                      <a:pt x="7450" y="666"/>
                      <a:pt x="7409" y="588"/>
                    </a:cubicBezTo>
                    <a:cubicBezTo>
                      <a:pt x="7325" y="426"/>
                      <a:pt x="7212" y="206"/>
                      <a:pt x="6919" y="81"/>
                    </a:cubicBezTo>
                    <a:cubicBezTo>
                      <a:pt x="6793" y="26"/>
                      <a:pt x="6655" y="1"/>
                      <a:pt x="651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7" name="Google Shape;4005;p35">
                <a:extLst>
                  <a:ext uri="{FF2B5EF4-FFF2-40B4-BE49-F238E27FC236}">
                    <a16:creationId xmlns:a16="http://schemas.microsoft.com/office/drawing/2014/main" id="{E134E437-A22D-66B0-DCDA-455462EF2D5F}"/>
                  </a:ext>
                </a:extLst>
              </p:cNvPr>
              <p:cNvSpPr/>
              <p:nvPr/>
            </p:nvSpPr>
            <p:spPr>
              <a:xfrm>
                <a:off x="2794150" y="3678450"/>
                <a:ext cx="12350" cy="12350"/>
              </a:xfrm>
              <a:custGeom>
                <a:avLst/>
                <a:gdLst/>
                <a:ahLst/>
                <a:cxnLst/>
                <a:rect l="l" t="t" r="r" b="b"/>
                <a:pathLst>
                  <a:path w="494" h="494" extrusionOk="0">
                    <a:moveTo>
                      <a:pt x="248" y="0"/>
                    </a:moveTo>
                    <a:cubicBezTo>
                      <a:pt x="112" y="0"/>
                      <a:pt x="1" y="111"/>
                      <a:pt x="1" y="247"/>
                    </a:cubicBezTo>
                    <a:cubicBezTo>
                      <a:pt x="1" y="382"/>
                      <a:pt x="112" y="493"/>
                      <a:pt x="248" y="493"/>
                    </a:cubicBezTo>
                    <a:cubicBezTo>
                      <a:pt x="383" y="493"/>
                      <a:pt x="494" y="382"/>
                      <a:pt x="494" y="247"/>
                    </a:cubicBezTo>
                    <a:cubicBezTo>
                      <a:pt x="494" y="111"/>
                      <a:pt x="383" y="0"/>
                      <a:pt x="248" y="0"/>
                    </a:cubicBezTo>
                    <a:close/>
                  </a:path>
                </a:pathLst>
              </a:custGeom>
              <a:solidFill>
                <a:srgbClr val="FFD86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8" name="Google Shape;4006;p35">
                <a:extLst>
                  <a:ext uri="{FF2B5EF4-FFF2-40B4-BE49-F238E27FC236}">
                    <a16:creationId xmlns:a16="http://schemas.microsoft.com/office/drawing/2014/main" id="{ADF1CF41-5FC1-7C78-6A05-9EF5256471C6}"/>
                  </a:ext>
                </a:extLst>
              </p:cNvPr>
              <p:cNvSpPr/>
              <p:nvPr/>
            </p:nvSpPr>
            <p:spPr>
              <a:xfrm>
                <a:off x="2787850" y="3672125"/>
                <a:ext cx="24975" cy="25000"/>
              </a:xfrm>
              <a:custGeom>
                <a:avLst/>
                <a:gdLst/>
                <a:ahLst/>
                <a:cxnLst/>
                <a:rect l="l" t="t" r="r" b="b"/>
                <a:pathLst>
                  <a:path w="999" h="1000" extrusionOk="0">
                    <a:moveTo>
                      <a:pt x="746" y="500"/>
                    </a:moveTo>
                    <a:lnTo>
                      <a:pt x="500" y="505"/>
                    </a:lnTo>
                    <a:cubicBezTo>
                      <a:pt x="496" y="505"/>
                      <a:pt x="494" y="503"/>
                      <a:pt x="494" y="500"/>
                    </a:cubicBezTo>
                    <a:close/>
                    <a:moveTo>
                      <a:pt x="500" y="0"/>
                    </a:moveTo>
                    <a:cubicBezTo>
                      <a:pt x="224" y="0"/>
                      <a:pt x="0" y="225"/>
                      <a:pt x="0" y="500"/>
                    </a:cubicBezTo>
                    <a:cubicBezTo>
                      <a:pt x="0" y="775"/>
                      <a:pt x="224" y="999"/>
                      <a:pt x="500" y="999"/>
                    </a:cubicBezTo>
                    <a:cubicBezTo>
                      <a:pt x="774" y="999"/>
                      <a:pt x="999" y="775"/>
                      <a:pt x="999" y="500"/>
                    </a:cubicBezTo>
                    <a:cubicBezTo>
                      <a:pt x="999" y="225"/>
                      <a:pt x="774" y="0"/>
                      <a:pt x="500" y="0"/>
                    </a:cubicBezTo>
                    <a:close/>
                  </a:path>
                </a:pathLst>
              </a:custGeom>
              <a:solidFill>
                <a:srgbClr val="DDA31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9" name="Google Shape;4007;p35">
                <a:extLst>
                  <a:ext uri="{FF2B5EF4-FFF2-40B4-BE49-F238E27FC236}">
                    <a16:creationId xmlns:a16="http://schemas.microsoft.com/office/drawing/2014/main" id="{25C655BB-03FF-DE42-A030-E11FC884E5F4}"/>
                  </a:ext>
                </a:extLst>
              </p:cNvPr>
              <p:cNvSpPr/>
              <p:nvPr/>
            </p:nvSpPr>
            <p:spPr>
              <a:xfrm>
                <a:off x="2832025" y="3700825"/>
                <a:ext cx="12375" cy="12350"/>
              </a:xfrm>
              <a:custGeom>
                <a:avLst/>
                <a:gdLst/>
                <a:ahLst/>
                <a:cxnLst/>
                <a:rect l="l" t="t" r="r" b="b"/>
                <a:pathLst>
                  <a:path w="495" h="494" extrusionOk="0">
                    <a:moveTo>
                      <a:pt x="247" y="0"/>
                    </a:moveTo>
                    <a:cubicBezTo>
                      <a:pt x="111" y="0"/>
                      <a:pt x="0" y="110"/>
                      <a:pt x="0" y="247"/>
                    </a:cubicBezTo>
                    <a:cubicBezTo>
                      <a:pt x="0" y="384"/>
                      <a:pt x="111" y="493"/>
                      <a:pt x="247" y="493"/>
                    </a:cubicBezTo>
                    <a:cubicBezTo>
                      <a:pt x="384" y="493"/>
                      <a:pt x="494" y="384"/>
                      <a:pt x="494" y="247"/>
                    </a:cubicBezTo>
                    <a:cubicBezTo>
                      <a:pt x="494" y="110"/>
                      <a:pt x="384" y="0"/>
                      <a:pt x="247" y="0"/>
                    </a:cubicBezTo>
                    <a:close/>
                  </a:path>
                </a:pathLst>
              </a:custGeom>
              <a:solidFill>
                <a:srgbClr val="FFD86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0" name="Google Shape;4008;p35">
                <a:extLst>
                  <a:ext uri="{FF2B5EF4-FFF2-40B4-BE49-F238E27FC236}">
                    <a16:creationId xmlns:a16="http://schemas.microsoft.com/office/drawing/2014/main" id="{E61215FF-7DE0-2A58-3C21-F4613A716BC4}"/>
                  </a:ext>
                </a:extLst>
              </p:cNvPr>
              <p:cNvSpPr/>
              <p:nvPr/>
            </p:nvSpPr>
            <p:spPr>
              <a:xfrm>
                <a:off x="2825725" y="3694525"/>
                <a:ext cx="24950" cy="25000"/>
              </a:xfrm>
              <a:custGeom>
                <a:avLst/>
                <a:gdLst/>
                <a:ahLst/>
                <a:cxnLst/>
                <a:rect l="l" t="t" r="r" b="b"/>
                <a:pathLst>
                  <a:path w="998" h="1000" extrusionOk="0">
                    <a:moveTo>
                      <a:pt x="746" y="499"/>
                    </a:moveTo>
                    <a:lnTo>
                      <a:pt x="499" y="504"/>
                    </a:lnTo>
                    <a:cubicBezTo>
                      <a:pt x="495" y="504"/>
                      <a:pt x="494" y="502"/>
                      <a:pt x="494" y="499"/>
                    </a:cubicBezTo>
                    <a:close/>
                    <a:moveTo>
                      <a:pt x="499" y="1"/>
                    </a:moveTo>
                    <a:cubicBezTo>
                      <a:pt x="224" y="1"/>
                      <a:pt x="1" y="225"/>
                      <a:pt x="1" y="501"/>
                    </a:cubicBezTo>
                    <a:cubicBezTo>
                      <a:pt x="1" y="776"/>
                      <a:pt x="224" y="999"/>
                      <a:pt x="499" y="999"/>
                    </a:cubicBezTo>
                    <a:cubicBezTo>
                      <a:pt x="775" y="999"/>
                      <a:pt x="998" y="774"/>
                      <a:pt x="998" y="501"/>
                    </a:cubicBezTo>
                    <a:cubicBezTo>
                      <a:pt x="998" y="225"/>
                      <a:pt x="775" y="1"/>
                      <a:pt x="499" y="1"/>
                    </a:cubicBezTo>
                    <a:close/>
                  </a:path>
                </a:pathLst>
              </a:custGeom>
              <a:solidFill>
                <a:srgbClr val="DDA31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1" name="Google Shape;4009;p35">
                <a:extLst>
                  <a:ext uri="{FF2B5EF4-FFF2-40B4-BE49-F238E27FC236}">
                    <a16:creationId xmlns:a16="http://schemas.microsoft.com/office/drawing/2014/main" id="{DA5C500C-3B91-4A49-8024-B7ED4F9F7F27}"/>
                  </a:ext>
                </a:extLst>
              </p:cNvPr>
              <p:cNvSpPr/>
              <p:nvPr/>
            </p:nvSpPr>
            <p:spPr>
              <a:xfrm>
                <a:off x="2800375" y="3722475"/>
                <a:ext cx="12350" cy="12350"/>
              </a:xfrm>
              <a:custGeom>
                <a:avLst/>
                <a:gdLst/>
                <a:ahLst/>
                <a:cxnLst/>
                <a:rect l="l" t="t" r="r" b="b"/>
                <a:pathLst>
                  <a:path w="494" h="494" extrusionOk="0">
                    <a:moveTo>
                      <a:pt x="250" y="1"/>
                    </a:moveTo>
                    <a:cubicBezTo>
                      <a:pt x="249" y="1"/>
                      <a:pt x="248" y="1"/>
                      <a:pt x="248" y="1"/>
                    </a:cubicBezTo>
                    <a:cubicBezTo>
                      <a:pt x="110" y="1"/>
                      <a:pt x="0" y="110"/>
                      <a:pt x="0" y="248"/>
                    </a:cubicBezTo>
                    <a:cubicBezTo>
                      <a:pt x="0" y="384"/>
                      <a:pt x="110" y="494"/>
                      <a:pt x="248" y="494"/>
                    </a:cubicBezTo>
                    <a:cubicBezTo>
                      <a:pt x="384" y="494"/>
                      <a:pt x="493" y="384"/>
                      <a:pt x="493" y="248"/>
                    </a:cubicBezTo>
                    <a:cubicBezTo>
                      <a:pt x="493" y="111"/>
                      <a:pt x="384" y="1"/>
                      <a:pt x="250" y="1"/>
                    </a:cubicBezTo>
                    <a:close/>
                  </a:path>
                </a:pathLst>
              </a:custGeom>
              <a:solidFill>
                <a:srgbClr val="FFD86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2" name="Google Shape;4010;p35">
                <a:extLst>
                  <a:ext uri="{FF2B5EF4-FFF2-40B4-BE49-F238E27FC236}">
                    <a16:creationId xmlns:a16="http://schemas.microsoft.com/office/drawing/2014/main" id="{C85C1E89-4C05-1183-A64D-F254B464673C}"/>
                  </a:ext>
                </a:extLst>
              </p:cNvPr>
              <p:cNvSpPr/>
              <p:nvPr/>
            </p:nvSpPr>
            <p:spPr>
              <a:xfrm>
                <a:off x="2794025" y="3716150"/>
                <a:ext cx="25025" cy="25000"/>
              </a:xfrm>
              <a:custGeom>
                <a:avLst/>
                <a:gdLst/>
                <a:ahLst/>
                <a:cxnLst/>
                <a:rect l="l" t="t" r="r" b="b"/>
                <a:pathLst>
                  <a:path w="1001" h="1000" extrusionOk="0">
                    <a:moveTo>
                      <a:pt x="746" y="501"/>
                    </a:moveTo>
                    <a:lnTo>
                      <a:pt x="499" y="505"/>
                    </a:lnTo>
                    <a:cubicBezTo>
                      <a:pt x="496" y="505"/>
                      <a:pt x="495" y="504"/>
                      <a:pt x="495" y="501"/>
                    </a:cubicBezTo>
                    <a:close/>
                    <a:moveTo>
                      <a:pt x="499" y="1"/>
                    </a:moveTo>
                    <a:cubicBezTo>
                      <a:pt x="225" y="1"/>
                      <a:pt x="0" y="225"/>
                      <a:pt x="0" y="499"/>
                    </a:cubicBezTo>
                    <a:cubicBezTo>
                      <a:pt x="0" y="775"/>
                      <a:pt x="225" y="999"/>
                      <a:pt x="499" y="999"/>
                    </a:cubicBezTo>
                    <a:cubicBezTo>
                      <a:pt x="774" y="999"/>
                      <a:pt x="1000" y="775"/>
                      <a:pt x="999" y="499"/>
                    </a:cubicBezTo>
                    <a:cubicBezTo>
                      <a:pt x="999" y="225"/>
                      <a:pt x="774" y="1"/>
                      <a:pt x="499" y="1"/>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3" name="Google Shape;4011;p35">
                <a:extLst>
                  <a:ext uri="{FF2B5EF4-FFF2-40B4-BE49-F238E27FC236}">
                    <a16:creationId xmlns:a16="http://schemas.microsoft.com/office/drawing/2014/main" id="{AFA425BE-3D65-CDB1-F232-BAFEB49B6E1D}"/>
                  </a:ext>
                </a:extLst>
              </p:cNvPr>
              <p:cNvSpPr/>
              <p:nvPr/>
            </p:nvSpPr>
            <p:spPr>
              <a:xfrm>
                <a:off x="2699725" y="3641725"/>
                <a:ext cx="194250" cy="323575"/>
              </a:xfrm>
              <a:custGeom>
                <a:avLst/>
                <a:gdLst/>
                <a:ahLst/>
                <a:cxnLst/>
                <a:rect l="l" t="t" r="r" b="b"/>
                <a:pathLst>
                  <a:path w="7770" h="12943" extrusionOk="0">
                    <a:moveTo>
                      <a:pt x="3769" y="1"/>
                    </a:moveTo>
                    <a:cubicBezTo>
                      <a:pt x="3707" y="1"/>
                      <a:pt x="3647" y="5"/>
                      <a:pt x="3588" y="13"/>
                    </a:cubicBezTo>
                    <a:cubicBezTo>
                      <a:pt x="2744" y="134"/>
                      <a:pt x="2850" y="1191"/>
                      <a:pt x="3259" y="1677"/>
                    </a:cubicBezTo>
                    <a:cubicBezTo>
                      <a:pt x="3502" y="1968"/>
                      <a:pt x="3826" y="2178"/>
                      <a:pt x="4133" y="2400"/>
                    </a:cubicBezTo>
                    <a:cubicBezTo>
                      <a:pt x="4669" y="2785"/>
                      <a:pt x="5190" y="3226"/>
                      <a:pt x="5507" y="3806"/>
                    </a:cubicBezTo>
                    <a:cubicBezTo>
                      <a:pt x="5825" y="4384"/>
                      <a:pt x="5910" y="5128"/>
                      <a:pt x="5580" y="5699"/>
                    </a:cubicBezTo>
                    <a:cubicBezTo>
                      <a:pt x="5362" y="6076"/>
                      <a:pt x="4984" y="6357"/>
                      <a:pt x="4836" y="6765"/>
                    </a:cubicBezTo>
                    <a:cubicBezTo>
                      <a:pt x="4605" y="7402"/>
                      <a:pt x="5009" y="8110"/>
                      <a:pt x="4903" y="8779"/>
                    </a:cubicBezTo>
                    <a:cubicBezTo>
                      <a:pt x="4795" y="9456"/>
                      <a:pt x="4170" y="9959"/>
                      <a:pt x="3507" y="10141"/>
                    </a:cubicBezTo>
                    <a:cubicBezTo>
                      <a:pt x="3190" y="10227"/>
                      <a:pt x="2864" y="10256"/>
                      <a:pt x="2536" y="10256"/>
                    </a:cubicBezTo>
                    <a:cubicBezTo>
                      <a:pt x="2177" y="10256"/>
                      <a:pt x="1814" y="10221"/>
                      <a:pt x="1455" y="10191"/>
                    </a:cubicBezTo>
                    <a:cubicBezTo>
                      <a:pt x="1325" y="10179"/>
                      <a:pt x="1193" y="10169"/>
                      <a:pt x="1062" y="10169"/>
                    </a:cubicBezTo>
                    <a:cubicBezTo>
                      <a:pt x="882" y="10169"/>
                      <a:pt x="705" y="10189"/>
                      <a:pt x="538" y="10252"/>
                    </a:cubicBezTo>
                    <a:cubicBezTo>
                      <a:pt x="248" y="10363"/>
                      <a:pt x="1" y="10647"/>
                      <a:pt x="35" y="10954"/>
                    </a:cubicBezTo>
                    <a:cubicBezTo>
                      <a:pt x="51" y="11107"/>
                      <a:pt x="133" y="11243"/>
                      <a:pt x="171" y="11392"/>
                    </a:cubicBezTo>
                    <a:cubicBezTo>
                      <a:pt x="200" y="11499"/>
                      <a:pt x="205" y="11611"/>
                      <a:pt x="237" y="11718"/>
                    </a:cubicBezTo>
                    <a:cubicBezTo>
                      <a:pt x="329" y="12035"/>
                      <a:pt x="619" y="12246"/>
                      <a:pt x="890" y="12435"/>
                    </a:cubicBezTo>
                    <a:cubicBezTo>
                      <a:pt x="1163" y="12623"/>
                      <a:pt x="1443" y="12816"/>
                      <a:pt x="1762" y="12901"/>
                    </a:cubicBezTo>
                    <a:cubicBezTo>
                      <a:pt x="1864" y="12928"/>
                      <a:pt x="1972" y="12943"/>
                      <a:pt x="2080" y="12943"/>
                    </a:cubicBezTo>
                    <a:cubicBezTo>
                      <a:pt x="2308" y="12943"/>
                      <a:pt x="2534" y="12876"/>
                      <a:pt x="2697" y="12721"/>
                    </a:cubicBezTo>
                    <a:cubicBezTo>
                      <a:pt x="2839" y="12584"/>
                      <a:pt x="2921" y="12394"/>
                      <a:pt x="3061" y="12253"/>
                    </a:cubicBezTo>
                    <a:cubicBezTo>
                      <a:pt x="3326" y="11988"/>
                      <a:pt x="3737" y="11949"/>
                      <a:pt x="4105" y="11864"/>
                    </a:cubicBezTo>
                    <a:cubicBezTo>
                      <a:pt x="4916" y="11677"/>
                      <a:pt x="5637" y="11175"/>
                      <a:pt x="6171" y="10536"/>
                    </a:cubicBezTo>
                    <a:cubicBezTo>
                      <a:pt x="6705" y="9897"/>
                      <a:pt x="7066" y="9127"/>
                      <a:pt x="7303" y="8327"/>
                    </a:cubicBezTo>
                    <a:cubicBezTo>
                      <a:pt x="7693" y="7026"/>
                      <a:pt x="7769" y="5626"/>
                      <a:pt x="7471" y="4300"/>
                    </a:cubicBezTo>
                    <a:cubicBezTo>
                      <a:pt x="7171" y="2976"/>
                      <a:pt x="6491" y="1732"/>
                      <a:pt x="5497" y="806"/>
                    </a:cubicBezTo>
                    <a:cubicBezTo>
                      <a:pt x="5084" y="422"/>
                      <a:pt x="4387" y="1"/>
                      <a:pt x="3769" y="1"/>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4" name="Google Shape;4012;p35">
                <a:extLst>
                  <a:ext uri="{FF2B5EF4-FFF2-40B4-BE49-F238E27FC236}">
                    <a16:creationId xmlns:a16="http://schemas.microsoft.com/office/drawing/2014/main" id="{1D25C10A-436B-2FAE-5334-A427D9D7A65E}"/>
                  </a:ext>
                </a:extLst>
              </p:cNvPr>
              <p:cNvSpPr/>
              <p:nvPr/>
            </p:nvSpPr>
            <p:spPr>
              <a:xfrm>
                <a:off x="2532450" y="3819500"/>
                <a:ext cx="437150" cy="184700"/>
              </a:xfrm>
              <a:custGeom>
                <a:avLst/>
                <a:gdLst/>
                <a:ahLst/>
                <a:cxnLst/>
                <a:rect l="l" t="t" r="r" b="b"/>
                <a:pathLst>
                  <a:path w="17486" h="7388" extrusionOk="0">
                    <a:moveTo>
                      <a:pt x="2837" y="0"/>
                    </a:moveTo>
                    <a:lnTo>
                      <a:pt x="2837" y="0"/>
                    </a:lnTo>
                    <a:cubicBezTo>
                      <a:pt x="2446" y="1668"/>
                      <a:pt x="1355" y="3046"/>
                      <a:pt x="0" y="4061"/>
                    </a:cubicBezTo>
                    <a:cubicBezTo>
                      <a:pt x="787" y="4858"/>
                      <a:pt x="1735" y="5497"/>
                      <a:pt x="2769" y="5929"/>
                    </a:cubicBezTo>
                    <a:cubicBezTo>
                      <a:pt x="3338" y="4799"/>
                      <a:pt x="3908" y="3669"/>
                      <a:pt x="4477" y="2539"/>
                    </a:cubicBezTo>
                    <a:lnTo>
                      <a:pt x="4477" y="2539"/>
                    </a:lnTo>
                    <a:cubicBezTo>
                      <a:pt x="4047" y="3779"/>
                      <a:pt x="3617" y="5020"/>
                      <a:pt x="3185" y="6263"/>
                    </a:cubicBezTo>
                    <a:cubicBezTo>
                      <a:pt x="4135" y="6719"/>
                      <a:pt x="5172" y="6989"/>
                      <a:pt x="6223" y="7057"/>
                    </a:cubicBezTo>
                    <a:lnTo>
                      <a:pt x="7918" y="3174"/>
                    </a:lnTo>
                    <a:lnTo>
                      <a:pt x="7918" y="3174"/>
                    </a:lnTo>
                    <a:cubicBezTo>
                      <a:pt x="7834" y="4493"/>
                      <a:pt x="7750" y="5814"/>
                      <a:pt x="7666" y="7134"/>
                    </a:cubicBezTo>
                    <a:cubicBezTo>
                      <a:pt x="8224" y="7303"/>
                      <a:pt x="8806" y="7388"/>
                      <a:pt x="9387" y="7388"/>
                    </a:cubicBezTo>
                    <a:cubicBezTo>
                      <a:pt x="9967" y="7388"/>
                      <a:pt x="10546" y="7304"/>
                      <a:pt x="11101" y="7137"/>
                    </a:cubicBezTo>
                    <a:cubicBezTo>
                      <a:pt x="10918" y="5835"/>
                      <a:pt x="10793" y="4523"/>
                      <a:pt x="10727" y="3210"/>
                    </a:cubicBezTo>
                    <a:lnTo>
                      <a:pt x="10727" y="3210"/>
                    </a:lnTo>
                    <a:cubicBezTo>
                      <a:pt x="11188" y="4391"/>
                      <a:pt x="11649" y="5574"/>
                      <a:pt x="12109" y="6754"/>
                    </a:cubicBezTo>
                    <a:cubicBezTo>
                      <a:pt x="13121" y="6537"/>
                      <a:pt x="14085" y="6101"/>
                      <a:pt x="14919" y="5487"/>
                    </a:cubicBezTo>
                    <a:cubicBezTo>
                      <a:pt x="14283" y="4406"/>
                      <a:pt x="13646" y="3324"/>
                      <a:pt x="13009" y="2243"/>
                    </a:cubicBezTo>
                    <a:lnTo>
                      <a:pt x="13009" y="2243"/>
                    </a:lnTo>
                    <a:cubicBezTo>
                      <a:pt x="13774" y="3199"/>
                      <a:pt x="14607" y="4098"/>
                      <a:pt x="15500" y="4935"/>
                    </a:cubicBezTo>
                    <a:cubicBezTo>
                      <a:pt x="16230" y="4652"/>
                      <a:pt x="16908" y="4232"/>
                      <a:pt x="17486" y="3703"/>
                    </a:cubicBezTo>
                    <a:cubicBezTo>
                      <a:pt x="16551" y="2514"/>
                      <a:pt x="15619" y="1327"/>
                      <a:pt x="14685" y="138"/>
                    </a:cubicBezTo>
                    <a:cubicBezTo>
                      <a:pt x="13894" y="803"/>
                      <a:pt x="12803" y="965"/>
                      <a:pt x="11773" y="1063"/>
                    </a:cubicBezTo>
                    <a:cubicBezTo>
                      <a:pt x="10800" y="1155"/>
                      <a:pt x="9821" y="1212"/>
                      <a:pt x="8842" y="1212"/>
                    </a:cubicBezTo>
                    <a:cubicBezTo>
                      <a:pt x="7912" y="1212"/>
                      <a:pt x="6983" y="1160"/>
                      <a:pt x="6061" y="1036"/>
                    </a:cubicBezTo>
                    <a:cubicBezTo>
                      <a:pt x="5585" y="972"/>
                      <a:pt x="5114" y="888"/>
                      <a:pt x="4646" y="782"/>
                    </a:cubicBezTo>
                    <a:cubicBezTo>
                      <a:pt x="4324" y="709"/>
                      <a:pt x="3983" y="624"/>
                      <a:pt x="3668" y="539"/>
                    </a:cubicBezTo>
                    <a:cubicBezTo>
                      <a:pt x="3546" y="505"/>
                      <a:pt x="2801" y="154"/>
                      <a:pt x="2837" y="0"/>
                    </a:cubicBezTo>
                    <a:close/>
                  </a:path>
                </a:pathLst>
              </a:custGeom>
              <a:solidFill>
                <a:srgbClr val="AEE5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5" name="Google Shape;4013;p35">
                <a:extLst>
                  <a:ext uri="{FF2B5EF4-FFF2-40B4-BE49-F238E27FC236}">
                    <a16:creationId xmlns:a16="http://schemas.microsoft.com/office/drawing/2014/main" id="{9D69FD4D-B0D2-B15E-2834-E54CCB12D955}"/>
                  </a:ext>
                </a:extLst>
              </p:cNvPr>
              <p:cNvSpPr/>
              <p:nvPr/>
            </p:nvSpPr>
            <p:spPr>
              <a:xfrm>
                <a:off x="2525088" y="3812425"/>
                <a:ext cx="451950" cy="198650"/>
              </a:xfrm>
              <a:custGeom>
                <a:avLst/>
                <a:gdLst/>
                <a:ahLst/>
                <a:cxnLst/>
                <a:rect l="l" t="t" r="r" b="b"/>
                <a:pathLst>
                  <a:path w="18078" h="7946" extrusionOk="0">
                    <a:moveTo>
                      <a:pt x="3262" y="803"/>
                    </a:moveTo>
                    <a:cubicBezTo>
                      <a:pt x="3546" y="978"/>
                      <a:pt x="3871" y="1086"/>
                      <a:pt x="3877" y="1087"/>
                    </a:cubicBezTo>
                    <a:cubicBezTo>
                      <a:pt x="4197" y="1175"/>
                      <a:pt x="4539" y="1261"/>
                      <a:pt x="4867" y="1334"/>
                    </a:cubicBezTo>
                    <a:cubicBezTo>
                      <a:pt x="5327" y="1440"/>
                      <a:pt x="5812" y="1526"/>
                      <a:pt x="6307" y="1594"/>
                    </a:cubicBezTo>
                    <a:cubicBezTo>
                      <a:pt x="7198" y="1714"/>
                      <a:pt x="8122" y="1774"/>
                      <a:pt x="9119" y="1774"/>
                    </a:cubicBezTo>
                    <a:cubicBezTo>
                      <a:pt x="10035" y="1774"/>
                      <a:pt x="11013" y="1723"/>
                      <a:pt x="12083" y="1623"/>
                    </a:cubicBezTo>
                    <a:cubicBezTo>
                      <a:pt x="13025" y="1533"/>
                      <a:pt x="14084" y="1388"/>
                      <a:pt x="14919" y="807"/>
                    </a:cubicBezTo>
                    <a:lnTo>
                      <a:pt x="17387" y="3948"/>
                    </a:lnTo>
                    <a:cubicBezTo>
                      <a:pt x="16921" y="4339"/>
                      <a:pt x="16405" y="4655"/>
                      <a:pt x="15844" y="4891"/>
                    </a:cubicBezTo>
                    <a:cubicBezTo>
                      <a:pt x="15012" y="4100"/>
                      <a:pt x="14226" y="3245"/>
                      <a:pt x="13509" y="2350"/>
                    </a:cubicBezTo>
                    <a:cubicBezTo>
                      <a:pt x="13454" y="2282"/>
                      <a:pt x="13374" y="2246"/>
                      <a:pt x="13292" y="2246"/>
                    </a:cubicBezTo>
                    <a:cubicBezTo>
                      <a:pt x="13237" y="2246"/>
                      <a:pt x="13182" y="2262"/>
                      <a:pt x="13134" y="2295"/>
                    </a:cubicBezTo>
                    <a:cubicBezTo>
                      <a:pt x="13013" y="2377"/>
                      <a:pt x="12978" y="2539"/>
                      <a:pt x="13053" y="2665"/>
                    </a:cubicBezTo>
                    <a:lnTo>
                      <a:pt x="14833" y="5688"/>
                    </a:lnTo>
                    <a:cubicBezTo>
                      <a:pt x="14147" y="6157"/>
                      <a:pt x="13370" y="6508"/>
                      <a:pt x="12564" y="6709"/>
                    </a:cubicBezTo>
                    <a:lnTo>
                      <a:pt x="11270" y="3390"/>
                    </a:lnTo>
                    <a:cubicBezTo>
                      <a:pt x="11228" y="3282"/>
                      <a:pt x="11123" y="3212"/>
                      <a:pt x="11010" y="3212"/>
                    </a:cubicBezTo>
                    <a:cubicBezTo>
                      <a:pt x="10991" y="3212"/>
                      <a:pt x="10971" y="3214"/>
                      <a:pt x="10952" y="3218"/>
                    </a:cubicBezTo>
                    <a:cubicBezTo>
                      <a:pt x="10819" y="3248"/>
                      <a:pt x="10725" y="3368"/>
                      <a:pt x="10732" y="3505"/>
                    </a:cubicBezTo>
                    <a:cubicBezTo>
                      <a:pt x="10793" y="4741"/>
                      <a:pt x="10908" y="5986"/>
                      <a:pt x="11073" y="7215"/>
                    </a:cubicBezTo>
                    <a:cubicBezTo>
                      <a:pt x="10617" y="7331"/>
                      <a:pt x="10146" y="7389"/>
                      <a:pt x="9674" y="7389"/>
                    </a:cubicBezTo>
                    <a:cubicBezTo>
                      <a:pt x="9191" y="7389"/>
                      <a:pt x="8707" y="7328"/>
                      <a:pt x="8241" y="7207"/>
                    </a:cubicBezTo>
                    <a:lnTo>
                      <a:pt x="8476" y="3468"/>
                    </a:lnTo>
                    <a:cubicBezTo>
                      <a:pt x="8483" y="3333"/>
                      <a:pt x="8395" y="3212"/>
                      <a:pt x="8263" y="3180"/>
                    </a:cubicBezTo>
                    <a:cubicBezTo>
                      <a:pt x="8242" y="3174"/>
                      <a:pt x="8220" y="3172"/>
                      <a:pt x="8199" y="3172"/>
                    </a:cubicBezTo>
                    <a:cubicBezTo>
                      <a:pt x="8090" y="3172"/>
                      <a:pt x="7989" y="3236"/>
                      <a:pt x="7944" y="3340"/>
                    </a:cubicBezTo>
                    <a:lnTo>
                      <a:pt x="6330" y="7042"/>
                    </a:lnTo>
                    <a:cubicBezTo>
                      <a:pt x="5468" y="6965"/>
                      <a:pt x="4606" y="6743"/>
                      <a:pt x="3813" y="6394"/>
                    </a:cubicBezTo>
                    <a:lnTo>
                      <a:pt x="5022" y="2908"/>
                    </a:lnTo>
                    <a:cubicBezTo>
                      <a:pt x="5070" y="2769"/>
                      <a:pt x="5002" y="2617"/>
                      <a:pt x="4867" y="2560"/>
                    </a:cubicBezTo>
                    <a:cubicBezTo>
                      <a:pt x="4832" y="2545"/>
                      <a:pt x="4795" y="2538"/>
                      <a:pt x="4759" y="2538"/>
                    </a:cubicBezTo>
                    <a:cubicBezTo>
                      <a:pt x="4656" y="2538"/>
                      <a:pt x="4559" y="2595"/>
                      <a:pt x="4510" y="2691"/>
                    </a:cubicBezTo>
                    <a:lnTo>
                      <a:pt x="2918" y="5849"/>
                    </a:lnTo>
                    <a:cubicBezTo>
                      <a:pt x="2110" y="5481"/>
                      <a:pt x="1353" y="4974"/>
                      <a:pt x="704" y="4366"/>
                    </a:cubicBezTo>
                    <a:cubicBezTo>
                      <a:pt x="1966" y="3356"/>
                      <a:pt x="2841" y="2136"/>
                      <a:pt x="3262" y="803"/>
                    </a:cubicBezTo>
                    <a:close/>
                    <a:moveTo>
                      <a:pt x="3119" y="0"/>
                    </a:moveTo>
                    <a:cubicBezTo>
                      <a:pt x="2993" y="0"/>
                      <a:pt x="2879" y="89"/>
                      <a:pt x="2849" y="217"/>
                    </a:cubicBezTo>
                    <a:cubicBezTo>
                      <a:pt x="2414" y="2077"/>
                      <a:pt x="1123" y="3366"/>
                      <a:pt x="116" y="4118"/>
                    </a:cubicBezTo>
                    <a:cubicBezTo>
                      <a:pt x="52" y="4167"/>
                      <a:pt x="11" y="4241"/>
                      <a:pt x="6" y="4322"/>
                    </a:cubicBezTo>
                    <a:cubicBezTo>
                      <a:pt x="1" y="4401"/>
                      <a:pt x="29" y="4481"/>
                      <a:pt x="86" y="4538"/>
                    </a:cubicBezTo>
                    <a:cubicBezTo>
                      <a:pt x="894" y="5356"/>
                      <a:pt x="1883" y="6023"/>
                      <a:pt x="2945" y="6466"/>
                    </a:cubicBezTo>
                    <a:cubicBezTo>
                      <a:pt x="2979" y="6480"/>
                      <a:pt x="3014" y="6487"/>
                      <a:pt x="3050" y="6487"/>
                    </a:cubicBezTo>
                    <a:cubicBezTo>
                      <a:pt x="3108" y="6487"/>
                      <a:pt x="3165" y="6469"/>
                      <a:pt x="3212" y="6435"/>
                    </a:cubicBezTo>
                    <a:lnTo>
                      <a:pt x="3212" y="6435"/>
                    </a:lnTo>
                    <a:lnTo>
                      <a:pt x="3208" y="6449"/>
                    </a:lnTo>
                    <a:cubicBezTo>
                      <a:pt x="3161" y="6586"/>
                      <a:pt x="3222" y="6732"/>
                      <a:pt x="3350" y="6793"/>
                    </a:cubicBezTo>
                    <a:cubicBezTo>
                      <a:pt x="4324" y="7262"/>
                      <a:pt x="5411" y="7546"/>
                      <a:pt x="6491" y="7613"/>
                    </a:cubicBezTo>
                    <a:cubicBezTo>
                      <a:pt x="6495" y="7613"/>
                      <a:pt x="6500" y="7613"/>
                      <a:pt x="6504" y="7613"/>
                    </a:cubicBezTo>
                    <a:cubicBezTo>
                      <a:pt x="6613" y="7613"/>
                      <a:pt x="6717" y="7549"/>
                      <a:pt x="6762" y="7447"/>
                    </a:cubicBezTo>
                    <a:lnTo>
                      <a:pt x="7824" y="5013"/>
                    </a:lnTo>
                    <a:lnTo>
                      <a:pt x="7672" y="7395"/>
                    </a:lnTo>
                    <a:cubicBezTo>
                      <a:pt x="7665" y="7525"/>
                      <a:pt x="7748" y="7641"/>
                      <a:pt x="7870" y="7680"/>
                    </a:cubicBezTo>
                    <a:cubicBezTo>
                      <a:pt x="8451" y="7857"/>
                      <a:pt x="9063" y="7945"/>
                      <a:pt x="9674" y="7945"/>
                    </a:cubicBezTo>
                    <a:cubicBezTo>
                      <a:pt x="10279" y="7945"/>
                      <a:pt x="10887" y="7858"/>
                      <a:pt x="11464" y="7682"/>
                    </a:cubicBezTo>
                    <a:cubicBezTo>
                      <a:pt x="11594" y="7643"/>
                      <a:pt x="11678" y="7513"/>
                      <a:pt x="11658" y="7377"/>
                    </a:cubicBezTo>
                    <a:cubicBezTo>
                      <a:pt x="11562" y="6689"/>
                      <a:pt x="11481" y="5993"/>
                      <a:pt x="11417" y="5297"/>
                    </a:cubicBezTo>
                    <a:lnTo>
                      <a:pt x="11417" y="5297"/>
                    </a:lnTo>
                    <a:lnTo>
                      <a:pt x="12133" y="7135"/>
                    </a:lnTo>
                    <a:cubicBezTo>
                      <a:pt x="12175" y="7243"/>
                      <a:pt x="12280" y="7312"/>
                      <a:pt x="12393" y="7312"/>
                    </a:cubicBezTo>
                    <a:cubicBezTo>
                      <a:pt x="12412" y="7312"/>
                      <a:pt x="12431" y="7310"/>
                      <a:pt x="12451" y="7306"/>
                    </a:cubicBezTo>
                    <a:cubicBezTo>
                      <a:pt x="13496" y="7080"/>
                      <a:pt x="14505" y="6626"/>
                      <a:pt x="15368" y="5991"/>
                    </a:cubicBezTo>
                    <a:cubicBezTo>
                      <a:pt x="15483" y="5905"/>
                      <a:pt x="15515" y="5746"/>
                      <a:pt x="15442" y="5624"/>
                    </a:cubicBezTo>
                    <a:lnTo>
                      <a:pt x="14956" y="4799"/>
                    </a:lnTo>
                    <a:lnTo>
                      <a:pt x="14956" y="4799"/>
                    </a:lnTo>
                    <a:cubicBezTo>
                      <a:pt x="15165" y="5008"/>
                      <a:pt x="15378" y="5214"/>
                      <a:pt x="15593" y="5417"/>
                    </a:cubicBezTo>
                    <a:cubicBezTo>
                      <a:pt x="15646" y="5466"/>
                      <a:pt x="15715" y="5492"/>
                      <a:pt x="15785" y="5492"/>
                    </a:cubicBezTo>
                    <a:cubicBezTo>
                      <a:pt x="15818" y="5492"/>
                      <a:pt x="15852" y="5486"/>
                      <a:pt x="15884" y="5474"/>
                    </a:cubicBezTo>
                    <a:cubicBezTo>
                      <a:pt x="16651" y="5175"/>
                      <a:pt x="17350" y="4743"/>
                      <a:pt x="17956" y="4188"/>
                    </a:cubicBezTo>
                    <a:cubicBezTo>
                      <a:pt x="18063" y="4090"/>
                      <a:pt x="18077" y="3927"/>
                      <a:pt x="17986" y="3812"/>
                    </a:cubicBezTo>
                    <a:lnTo>
                      <a:pt x="15187" y="246"/>
                    </a:lnTo>
                    <a:cubicBezTo>
                      <a:pt x="15141" y="188"/>
                      <a:pt x="15071" y="148"/>
                      <a:pt x="14996" y="141"/>
                    </a:cubicBezTo>
                    <a:cubicBezTo>
                      <a:pt x="14987" y="140"/>
                      <a:pt x="14977" y="140"/>
                      <a:pt x="14968" y="140"/>
                    </a:cubicBezTo>
                    <a:cubicBezTo>
                      <a:pt x="14903" y="140"/>
                      <a:pt x="14838" y="164"/>
                      <a:pt x="14789" y="205"/>
                    </a:cubicBezTo>
                    <a:cubicBezTo>
                      <a:pt x="14049" y="829"/>
                      <a:pt x="12976" y="976"/>
                      <a:pt x="12030" y="1067"/>
                    </a:cubicBezTo>
                    <a:cubicBezTo>
                      <a:pt x="10982" y="1167"/>
                      <a:pt x="10024" y="1216"/>
                      <a:pt x="9128" y="1216"/>
                    </a:cubicBezTo>
                    <a:cubicBezTo>
                      <a:pt x="8152" y="1216"/>
                      <a:pt x="7249" y="1157"/>
                      <a:pt x="6381" y="1040"/>
                    </a:cubicBezTo>
                    <a:cubicBezTo>
                      <a:pt x="5903" y="974"/>
                      <a:pt x="5434" y="891"/>
                      <a:pt x="4989" y="789"/>
                    </a:cubicBezTo>
                    <a:cubicBezTo>
                      <a:pt x="4668" y="717"/>
                      <a:pt x="4334" y="633"/>
                      <a:pt x="4023" y="550"/>
                    </a:cubicBezTo>
                    <a:cubicBezTo>
                      <a:pt x="3908" y="515"/>
                      <a:pt x="3505" y="309"/>
                      <a:pt x="3387" y="204"/>
                    </a:cubicBezTo>
                    <a:cubicBezTo>
                      <a:pt x="3360" y="110"/>
                      <a:pt x="3285" y="32"/>
                      <a:pt x="3182" y="8"/>
                    </a:cubicBezTo>
                    <a:cubicBezTo>
                      <a:pt x="3161" y="3"/>
                      <a:pt x="3140" y="0"/>
                      <a:pt x="3119"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6" name="Google Shape;4014;p35">
                <a:extLst>
                  <a:ext uri="{FF2B5EF4-FFF2-40B4-BE49-F238E27FC236}">
                    <a16:creationId xmlns:a16="http://schemas.microsoft.com/office/drawing/2014/main" id="{83183281-A1D1-8E9C-6F08-3CD5B47D2725}"/>
                  </a:ext>
                </a:extLst>
              </p:cNvPr>
              <p:cNvSpPr/>
              <p:nvPr/>
            </p:nvSpPr>
            <p:spPr>
              <a:xfrm>
                <a:off x="2837188" y="3745300"/>
                <a:ext cx="149250" cy="75100"/>
              </a:xfrm>
              <a:custGeom>
                <a:avLst/>
                <a:gdLst/>
                <a:ahLst/>
                <a:cxnLst/>
                <a:rect l="l" t="t" r="r" b="b"/>
                <a:pathLst>
                  <a:path w="5970" h="3004" extrusionOk="0">
                    <a:moveTo>
                      <a:pt x="2826" y="1"/>
                    </a:moveTo>
                    <a:cubicBezTo>
                      <a:pt x="2564" y="1"/>
                      <a:pt x="2303" y="28"/>
                      <a:pt x="2048" y="83"/>
                    </a:cubicBezTo>
                    <a:cubicBezTo>
                      <a:pt x="1897" y="116"/>
                      <a:pt x="1803" y="262"/>
                      <a:pt x="1835" y="414"/>
                    </a:cubicBezTo>
                    <a:cubicBezTo>
                      <a:pt x="1863" y="545"/>
                      <a:pt x="1977" y="634"/>
                      <a:pt x="2106" y="634"/>
                    </a:cubicBezTo>
                    <a:cubicBezTo>
                      <a:pt x="2125" y="634"/>
                      <a:pt x="2145" y="632"/>
                      <a:pt x="2166" y="627"/>
                    </a:cubicBezTo>
                    <a:cubicBezTo>
                      <a:pt x="2383" y="580"/>
                      <a:pt x="2605" y="557"/>
                      <a:pt x="2828" y="557"/>
                    </a:cubicBezTo>
                    <a:cubicBezTo>
                      <a:pt x="3499" y="557"/>
                      <a:pt x="4172" y="768"/>
                      <a:pt x="4715" y="1163"/>
                    </a:cubicBezTo>
                    <a:cubicBezTo>
                      <a:pt x="5035" y="1396"/>
                      <a:pt x="5323" y="1787"/>
                      <a:pt x="5201" y="2092"/>
                    </a:cubicBezTo>
                    <a:cubicBezTo>
                      <a:pt x="5100" y="2343"/>
                      <a:pt x="4766" y="2449"/>
                      <a:pt x="4438" y="2449"/>
                    </a:cubicBezTo>
                    <a:cubicBezTo>
                      <a:pt x="4393" y="2449"/>
                      <a:pt x="4348" y="2447"/>
                      <a:pt x="4303" y="2443"/>
                    </a:cubicBezTo>
                    <a:cubicBezTo>
                      <a:pt x="3833" y="2404"/>
                      <a:pt x="3387" y="2235"/>
                      <a:pt x="2913" y="2059"/>
                    </a:cubicBezTo>
                    <a:cubicBezTo>
                      <a:pt x="2737" y="1995"/>
                      <a:pt x="2562" y="1930"/>
                      <a:pt x="2387" y="1872"/>
                    </a:cubicBezTo>
                    <a:cubicBezTo>
                      <a:pt x="1916" y="1714"/>
                      <a:pt x="1493" y="1636"/>
                      <a:pt x="1113" y="1636"/>
                    </a:cubicBezTo>
                    <a:cubicBezTo>
                      <a:pt x="760" y="1636"/>
                      <a:pt x="444" y="1704"/>
                      <a:pt x="160" y="1839"/>
                    </a:cubicBezTo>
                    <a:cubicBezTo>
                      <a:pt x="65" y="1886"/>
                      <a:pt x="2" y="1981"/>
                      <a:pt x="2" y="2088"/>
                    </a:cubicBezTo>
                    <a:cubicBezTo>
                      <a:pt x="1" y="2194"/>
                      <a:pt x="60" y="2291"/>
                      <a:pt x="157" y="2339"/>
                    </a:cubicBezTo>
                    <a:cubicBezTo>
                      <a:pt x="386" y="2453"/>
                      <a:pt x="641" y="2510"/>
                      <a:pt x="895" y="2510"/>
                    </a:cubicBezTo>
                    <a:cubicBezTo>
                      <a:pt x="1134" y="2510"/>
                      <a:pt x="1374" y="2459"/>
                      <a:pt x="1593" y="2358"/>
                    </a:cubicBezTo>
                    <a:cubicBezTo>
                      <a:pt x="1641" y="2335"/>
                      <a:pt x="1680" y="2301"/>
                      <a:pt x="1708" y="2258"/>
                    </a:cubicBezTo>
                    <a:cubicBezTo>
                      <a:pt x="1866" y="2292"/>
                      <a:pt x="2033" y="2339"/>
                      <a:pt x="2210" y="2397"/>
                    </a:cubicBezTo>
                    <a:cubicBezTo>
                      <a:pt x="2380" y="2454"/>
                      <a:pt x="2549" y="2518"/>
                      <a:pt x="2717" y="2581"/>
                    </a:cubicBezTo>
                    <a:cubicBezTo>
                      <a:pt x="3205" y="2762"/>
                      <a:pt x="3710" y="2951"/>
                      <a:pt x="4255" y="2997"/>
                    </a:cubicBezTo>
                    <a:cubicBezTo>
                      <a:pt x="4312" y="3002"/>
                      <a:pt x="4369" y="3004"/>
                      <a:pt x="4427" y="3004"/>
                    </a:cubicBezTo>
                    <a:cubicBezTo>
                      <a:pt x="4924" y="3004"/>
                      <a:pt x="5506" y="2823"/>
                      <a:pt x="5720" y="2298"/>
                    </a:cubicBezTo>
                    <a:cubicBezTo>
                      <a:pt x="5970" y="1673"/>
                      <a:pt x="5512" y="1054"/>
                      <a:pt x="5043" y="713"/>
                    </a:cubicBezTo>
                    <a:cubicBezTo>
                      <a:pt x="4405" y="248"/>
                      <a:pt x="3615" y="1"/>
                      <a:pt x="282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7" name="Google Shape;4015;p35">
                <a:extLst>
                  <a:ext uri="{FF2B5EF4-FFF2-40B4-BE49-F238E27FC236}">
                    <a16:creationId xmlns:a16="http://schemas.microsoft.com/office/drawing/2014/main" id="{0D9E6EA0-870B-FB07-6702-F14360EBBA7C}"/>
                  </a:ext>
                </a:extLst>
              </p:cNvPr>
              <p:cNvSpPr/>
              <p:nvPr/>
            </p:nvSpPr>
            <p:spPr>
              <a:xfrm>
                <a:off x="2660150" y="3693250"/>
                <a:ext cx="19700" cy="19675"/>
              </a:xfrm>
              <a:custGeom>
                <a:avLst/>
                <a:gdLst/>
                <a:ahLst/>
                <a:cxnLst/>
                <a:rect l="l" t="t" r="r" b="b"/>
                <a:pathLst>
                  <a:path w="788" h="787" extrusionOk="0">
                    <a:moveTo>
                      <a:pt x="395" y="1"/>
                    </a:moveTo>
                    <a:cubicBezTo>
                      <a:pt x="178" y="1"/>
                      <a:pt x="2" y="175"/>
                      <a:pt x="0" y="391"/>
                    </a:cubicBezTo>
                    <a:cubicBezTo>
                      <a:pt x="0" y="609"/>
                      <a:pt x="175" y="786"/>
                      <a:pt x="391" y="786"/>
                    </a:cubicBezTo>
                    <a:cubicBezTo>
                      <a:pt x="392" y="786"/>
                      <a:pt x="393" y="786"/>
                      <a:pt x="393" y="786"/>
                    </a:cubicBezTo>
                    <a:cubicBezTo>
                      <a:pt x="610" y="786"/>
                      <a:pt x="786" y="611"/>
                      <a:pt x="786" y="396"/>
                    </a:cubicBezTo>
                    <a:cubicBezTo>
                      <a:pt x="787" y="178"/>
                      <a:pt x="611" y="1"/>
                      <a:pt x="395"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8" name="Google Shape;4016;p35">
                <a:extLst>
                  <a:ext uri="{FF2B5EF4-FFF2-40B4-BE49-F238E27FC236}">
                    <a16:creationId xmlns:a16="http://schemas.microsoft.com/office/drawing/2014/main" id="{8ED54A65-A0C6-EE19-E594-DDC625740AFF}"/>
                  </a:ext>
                </a:extLst>
              </p:cNvPr>
              <p:cNvSpPr/>
              <p:nvPr/>
            </p:nvSpPr>
            <p:spPr>
              <a:xfrm>
                <a:off x="2740075" y="3691300"/>
                <a:ext cx="19700" cy="19675"/>
              </a:xfrm>
              <a:custGeom>
                <a:avLst/>
                <a:gdLst/>
                <a:ahLst/>
                <a:cxnLst/>
                <a:rect l="l" t="t" r="r" b="b"/>
                <a:pathLst>
                  <a:path w="788" h="787" extrusionOk="0">
                    <a:moveTo>
                      <a:pt x="395" y="1"/>
                    </a:moveTo>
                    <a:cubicBezTo>
                      <a:pt x="178" y="1"/>
                      <a:pt x="3" y="175"/>
                      <a:pt x="1" y="391"/>
                    </a:cubicBezTo>
                    <a:cubicBezTo>
                      <a:pt x="1" y="608"/>
                      <a:pt x="175" y="783"/>
                      <a:pt x="391" y="786"/>
                    </a:cubicBezTo>
                    <a:cubicBezTo>
                      <a:pt x="392" y="786"/>
                      <a:pt x="393" y="786"/>
                      <a:pt x="394" y="786"/>
                    </a:cubicBezTo>
                    <a:cubicBezTo>
                      <a:pt x="610" y="786"/>
                      <a:pt x="785" y="610"/>
                      <a:pt x="786" y="395"/>
                    </a:cubicBezTo>
                    <a:cubicBezTo>
                      <a:pt x="787" y="178"/>
                      <a:pt x="611" y="3"/>
                      <a:pt x="395"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9" name="Google Shape;4017;p35">
                <a:extLst>
                  <a:ext uri="{FF2B5EF4-FFF2-40B4-BE49-F238E27FC236}">
                    <a16:creationId xmlns:a16="http://schemas.microsoft.com/office/drawing/2014/main" id="{E137E8AF-6379-B298-B8DE-1F15E7B8C238}"/>
                  </a:ext>
                </a:extLst>
              </p:cNvPr>
              <p:cNvSpPr/>
              <p:nvPr/>
            </p:nvSpPr>
            <p:spPr>
              <a:xfrm>
                <a:off x="2691775" y="3703550"/>
                <a:ext cx="36600" cy="23000"/>
              </a:xfrm>
              <a:custGeom>
                <a:avLst/>
                <a:gdLst/>
                <a:ahLst/>
                <a:cxnLst/>
                <a:rect l="l" t="t" r="r" b="b"/>
                <a:pathLst>
                  <a:path w="1464" h="920" extrusionOk="0">
                    <a:moveTo>
                      <a:pt x="196" y="0"/>
                    </a:moveTo>
                    <a:cubicBezTo>
                      <a:pt x="191" y="0"/>
                      <a:pt x="187" y="0"/>
                      <a:pt x="183" y="1"/>
                    </a:cubicBezTo>
                    <a:cubicBezTo>
                      <a:pt x="77" y="8"/>
                      <a:pt x="1" y="99"/>
                      <a:pt x="8" y="202"/>
                    </a:cubicBezTo>
                    <a:cubicBezTo>
                      <a:pt x="39" y="610"/>
                      <a:pt x="349" y="917"/>
                      <a:pt x="729" y="920"/>
                    </a:cubicBezTo>
                    <a:lnTo>
                      <a:pt x="732" y="920"/>
                    </a:lnTo>
                    <a:cubicBezTo>
                      <a:pt x="1113" y="920"/>
                      <a:pt x="1424" y="614"/>
                      <a:pt x="1457" y="209"/>
                    </a:cubicBezTo>
                    <a:cubicBezTo>
                      <a:pt x="1464" y="106"/>
                      <a:pt x="1389" y="15"/>
                      <a:pt x="1285" y="6"/>
                    </a:cubicBezTo>
                    <a:cubicBezTo>
                      <a:pt x="1279" y="6"/>
                      <a:pt x="1273" y="5"/>
                      <a:pt x="1268" y="5"/>
                    </a:cubicBezTo>
                    <a:cubicBezTo>
                      <a:pt x="1173" y="5"/>
                      <a:pt x="1091" y="82"/>
                      <a:pt x="1083" y="178"/>
                    </a:cubicBezTo>
                    <a:cubicBezTo>
                      <a:pt x="1065" y="387"/>
                      <a:pt x="916" y="545"/>
                      <a:pt x="732" y="545"/>
                    </a:cubicBezTo>
                    <a:lnTo>
                      <a:pt x="731" y="545"/>
                    </a:lnTo>
                    <a:cubicBezTo>
                      <a:pt x="548" y="545"/>
                      <a:pt x="398" y="384"/>
                      <a:pt x="383" y="175"/>
                    </a:cubicBezTo>
                    <a:cubicBezTo>
                      <a:pt x="376" y="75"/>
                      <a:pt x="294" y="0"/>
                      <a:pt x="196"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0" name="Google Shape;4018;p35">
                <a:extLst>
                  <a:ext uri="{FF2B5EF4-FFF2-40B4-BE49-F238E27FC236}">
                    <a16:creationId xmlns:a16="http://schemas.microsoft.com/office/drawing/2014/main" id="{9C39CFA1-D0E7-0080-A7DE-40D3E0AC314A}"/>
                  </a:ext>
                </a:extLst>
              </p:cNvPr>
              <p:cNvSpPr/>
              <p:nvPr/>
            </p:nvSpPr>
            <p:spPr>
              <a:xfrm>
                <a:off x="2785450" y="3621925"/>
                <a:ext cx="84100" cy="74025"/>
              </a:xfrm>
              <a:custGeom>
                <a:avLst/>
                <a:gdLst/>
                <a:ahLst/>
                <a:cxnLst/>
                <a:rect l="l" t="t" r="r" b="b"/>
                <a:pathLst>
                  <a:path w="3364" h="2961" extrusionOk="0">
                    <a:moveTo>
                      <a:pt x="1338" y="0"/>
                    </a:moveTo>
                    <a:cubicBezTo>
                      <a:pt x="1080" y="0"/>
                      <a:pt x="824" y="167"/>
                      <a:pt x="742" y="413"/>
                    </a:cubicBezTo>
                    <a:cubicBezTo>
                      <a:pt x="688" y="580"/>
                      <a:pt x="732" y="940"/>
                      <a:pt x="918" y="1033"/>
                    </a:cubicBezTo>
                    <a:cubicBezTo>
                      <a:pt x="821" y="985"/>
                      <a:pt x="719" y="962"/>
                      <a:pt x="621" y="962"/>
                    </a:cubicBezTo>
                    <a:cubicBezTo>
                      <a:pt x="384" y="962"/>
                      <a:pt x="169" y="1099"/>
                      <a:pt x="93" y="1365"/>
                    </a:cubicBezTo>
                    <a:cubicBezTo>
                      <a:pt x="1" y="1695"/>
                      <a:pt x="198" y="2129"/>
                      <a:pt x="575" y="2136"/>
                    </a:cubicBezTo>
                    <a:cubicBezTo>
                      <a:pt x="579" y="2136"/>
                      <a:pt x="583" y="2136"/>
                      <a:pt x="587" y="2136"/>
                    </a:cubicBezTo>
                    <a:cubicBezTo>
                      <a:pt x="741" y="2136"/>
                      <a:pt x="895" y="2057"/>
                      <a:pt x="987" y="1933"/>
                    </a:cubicBezTo>
                    <a:lnTo>
                      <a:pt x="987" y="1933"/>
                    </a:lnTo>
                    <a:cubicBezTo>
                      <a:pt x="815" y="2173"/>
                      <a:pt x="920" y="2526"/>
                      <a:pt x="1132" y="2730"/>
                    </a:cubicBezTo>
                    <a:cubicBezTo>
                      <a:pt x="1272" y="2868"/>
                      <a:pt x="1467" y="2960"/>
                      <a:pt x="1661" y="2960"/>
                    </a:cubicBezTo>
                    <a:cubicBezTo>
                      <a:pt x="1714" y="2960"/>
                      <a:pt x="1767" y="2954"/>
                      <a:pt x="1819" y="2939"/>
                    </a:cubicBezTo>
                    <a:cubicBezTo>
                      <a:pt x="2060" y="2872"/>
                      <a:pt x="2245" y="2606"/>
                      <a:pt x="2174" y="2365"/>
                    </a:cubicBezTo>
                    <a:lnTo>
                      <a:pt x="2174" y="2365"/>
                    </a:lnTo>
                    <a:cubicBezTo>
                      <a:pt x="2240" y="2589"/>
                      <a:pt x="2407" y="2690"/>
                      <a:pt x="2587" y="2690"/>
                    </a:cubicBezTo>
                    <a:cubicBezTo>
                      <a:pt x="2723" y="2690"/>
                      <a:pt x="2868" y="2632"/>
                      <a:pt x="2982" y="2524"/>
                    </a:cubicBezTo>
                    <a:cubicBezTo>
                      <a:pt x="3160" y="2355"/>
                      <a:pt x="3231" y="2084"/>
                      <a:pt x="3157" y="1849"/>
                    </a:cubicBezTo>
                    <a:cubicBezTo>
                      <a:pt x="3111" y="1700"/>
                      <a:pt x="3001" y="1561"/>
                      <a:pt x="2862" y="1477"/>
                    </a:cubicBezTo>
                    <a:lnTo>
                      <a:pt x="2862" y="1477"/>
                    </a:lnTo>
                    <a:cubicBezTo>
                      <a:pt x="2884" y="1479"/>
                      <a:pt x="2906" y="1480"/>
                      <a:pt x="2928" y="1480"/>
                    </a:cubicBezTo>
                    <a:cubicBezTo>
                      <a:pt x="3076" y="1480"/>
                      <a:pt x="3215" y="1432"/>
                      <a:pt x="3289" y="1291"/>
                    </a:cubicBezTo>
                    <a:cubicBezTo>
                      <a:pt x="3363" y="1152"/>
                      <a:pt x="3355" y="979"/>
                      <a:pt x="3306" y="828"/>
                    </a:cubicBezTo>
                    <a:cubicBezTo>
                      <a:pt x="3220" y="551"/>
                      <a:pt x="2991" y="310"/>
                      <a:pt x="2705" y="259"/>
                    </a:cubicBezTo>
                    <a:cubicBezTo>
                      <a:pt x="2668" y="252"/>
                      <a:pt x="2633" y="249"/>
                      <a:pt x="2598" y="249"/>
                    </a:cubicBezTo>
                    <a:cubicBezTo>
                      <a:pt x="2307" y="249"/>
                      <a:pt x="2096" y="468"/>
                      <a:pt x="1991" y="733"/>
                    </a:cubicBezTo>
                    <a:cubicBezTo>
                      <a:pt x="2014" y="415"/>
                      <a:pt x="1755" y="70"/>
                      <a:pt x="1444" y="10"/>
                    </a:cubicBezTo>
                    <a:cubicBezTo>
                      <a:pt x="1409" y="3"/>
                      <a:pt x="1374" y="0"/>
                      <a:pt x="1338"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1" name="Google Shape;4019;p35">
                <a:extLst>
                  <a:ext uri="{FF2B5EF4-FFF2-40B4-BE49-F238E27FC236}">
                    <a16:creationId xmlns:a16="http://schemas.microsoft.com/office/drawing/2014/main" id="{C03F1FEE-1079-C87B-7D47-CA929118176C}"/>
                  </a:ext>
                </a:extLst>
              </p:cNvPr>
              <p:cNvSpPr/>
              <p:nvPr/>
            </p:nvSpPr>
            <p:spPr>
              <a:xfrm>
                <a:off x="2780763" y="3617050"/>
                <a:ext cx="93600" cy="83975"/>
              </a:xfrm>
              <a:custGeom>
                <a:avLst/>
                <a:gdLst/>
                <a:ahLst/>
                <a:cxnLst/>
                <a:rect l="l" t="t" r="r" b="b"/>
                <a:pathLst>
                  <a:path w="3744" h="3359" extrusionOk="0">
                    <a:moveTo>
                      <a:pt x="1513" y="403"/>
                    </a:moveTo>
                    <a:cubicBezTo>
                      <a:pt x="1536" y="403"/>
                      <a:pt x="1558" y="405"/>
                      <a:pt x="1580" y="409"/>
                    </a:cubicBezTo>
                    <a:cubicBezTo>
                      <a:pt x="1792" y="448"/>
                      <a:pt x="1982" y="698"/>
                      <a:pt x="1967" y="915"/>
                    </a:cubicBezTo>
                    <a:cubicBezTo>
                      <a:pt x="1960" y="1015"/>
                      <a:pt x="2025" y="1106"/>
                      <a:pt x="2123" y="1125"/>
                    </a:cubicBezTo>
                    <a:cubicBezTo>
                      <a:pt x="2138" y="1129"/>
                      <a:pt x="2153" y="1131"/>
                      <a:pt x="2168" y="1131"/>
                    </a:cubicBezTo>
                    <a:cubicBezTo>
                      <a:pt x="2249" y="1131"/>
                      <a:pt x="2323" y="1081"/>
                      <a:pt x="2356" y="1003"/>
                    </a:cubicBezTo>
                    <a:cubicBezTo>
                      <a:pt x="2390" y="915"/>
                      <a:pt x="2518" y="648"/>
                      <a:pt x="2777" y="648"/>
                    </a:cubicBezTo>
                    <a:cubicBezTo>
                      <a:pt x="2799" y="648"/>
                      <a:pt x="2822" y="650"/>
                      <a:pt x="2846" y="654"/>
                    </a:cubicBezTo>
                    <a:cubicBezTo>
                      <a:pt x="3040" y="689"/>
                      <a:pt x="3219" y="863"/>
                      <a:pt x="3290" y="1087"/>
                    </a:cubicBezTo>
                    <a:cubicBezTo>
                      <a:pt x="3329" y="1208"/>
                      <a:pt x="3326" y="1320"/>
                      <a:pt x="3288" y="1394"/>
                    </a:cubicBezTo>
                    <a:cubicBezTo>
                      <a:pt x="3254" y="1456"/>
                      <a:pt x="3181" y="1476"/>
                      <a:pt x="3096" y="1476"/>
                    </a:cubicBezTo>
                    <a:cubicBezTo>
                      <a:pt x="2993" y="1422"/>
                      <a:pt x="2878" y="1392"/>
                      <a:pt x="2757" y="1392"/>
                    </a:cubicBezTo>
                    <a:cubicBezTo>
                      <a:pt x="2738" y="1392"/>
                      <a:pt x="2719" y="1392"/>
                      <a:pt x="2700" y="1394"/>
                    </a:cubicBezTo>
                    <a:cubicBezTo>
                      <a:pt x="2607" y="1404"/>
                      <a:pt x="2533" y="1475"/>
                      <a:pt x="2521" y="1567"/>
                    </a:cubicBezTo>
                    <a:cubicBezTo>
                      <a:pt x="2506" y="1657"/>
                      <a:pt x="2558" y="1748"/>
                      <a:pt x="2644" y="1782"/>
                    </a:cubicBezTo>
                    <a:cubicBezTo>
                      <a:pt x="2756" y="1826"/>
                      <a:pt x="2867" y="1854"/>
                      <a:pt x="2968" y="1868"/>
                    </a:cubicBezTo>
                    <a:cubicBezTo>
                      <a:pt x="3049" y="1929"/>
                      <a:pt x="3116" y="2017"/>
                      <a:pt x="3141" y="2104"/>
                    </a:cubicBezTo>
                    <a:cubicBezTo>
                      <a:pt x="3191" y="2265"/>
                      <a:pt x="3141" y="2458"/>
                      <a:pt x="3019" y="2573"/>
                    </a:cubicBezTo>
                    <a:cubicBezTo>
                      <a:pt x="2943" y="2644"/>
                      <a:pt x="2848" y="2685"/>
                      <a:pt x="2762" y="2685"/>
                    </a:cubicBezTo>
                    <a:cubicBezTo>
                      <a:pt x="2740" y="2685"/>
                      <a:pt x="2718" y="2682"/>
                      <a:pt x="2698" y="2677"/>
                    </a:cubicBezTo>
                    <a:cubicBezTo>
                      <a:pt x="2623" y="2657"/>
                      <a:pt x="2572" y="2598"/>
                      <a:pt x="2543" y="2505"/>
                    </a:cubicBezTo>
                    <a:cubicBezTo>
                      <a:pt x="2518" y="2417"/>
                      <a:pt x="2437" y="2359"/>
                      <a:pt x="2349" y="2359"/>
                    </a:cubicBezTo>
                    <a:cubicBezTo>
                      <a:pt x="2331" y="2359"/>
                      <a:pt x="2312" y="2361"/>
                      <a:pt x="2293" y="2367"/>
                    </a:cubicBezTo>
                    <a:cubicBezTo>
                      <a:pt x="2187" y="2400"/>
                      <a:pt x="2124" y="2512"/>
                      <a:pt x="2157" y="2618"/>
                    </a:cubicBezTo>
                    <a:cubicBezTo>
                      <a:pt x="2175" y="2686"/>
                      <a:pt x="2147" y="2753"/>
                      <a:pt x="2130" y="2786"/>
                    </a:cubicBezTo>
                    <a:cubicBezTo>
                      <a:pt x="2089" y="2861"/>
                      <a:pt x="2016" y="2919"/>
                      <a:pt x="1940" y="2941"/>
                    </a:cubicBezTo>
                    <a:cubicBezTo>
                      <a:pt x="1907" y="2950"/>
                      <a:pt x="1873" y="2954"/>
                      <a:pt x="1839" y="2954"/>
                    </a:cubicBezTo>
                    <a:cubicBezTo>
                      <a:pt x="1706" y="2954"/>
                      <a:pt x="1561" y="2892"/>
                      <a:pt x="1447" y="2782"/>
                    </a:cubicBezTo>
                    <a:cubicBezTo>
                      <a:pt x="1302" y="2642"/>
                      <a:pt x="1219" y="2395"/>
                      <a:pt x="1323" y="2249"/>
                    </a:cubicBezTo>
                    <a:cubicBezTo>
                      <a:pt x="1325" y="2247"/>
                      <a:pt x="1326" y="2245"/>
                      <a:pt x="1328" y="2245"/>
                    </a:cubicBezTo>
                    <a:cubicBezTo>
                      <a:pt x="1329" y="2245"/>
                      <a:pt x="1329" y="2245"/>
                      <a:pt x="1330" y="2246"/>
                    </a:cubicBezTo>
                    <a:cubicBezTo>
                      <a:pt x="1394" y="2155"/>
                      <a:pt x="1373" y="2032"/>
                      <a:pt x="1285" y="1966"/>
                    </a:cubicBezTo>
                    <a:cubicBezTo>
                      <a:pt x="1248" y="1940"/>
                      <a:pt x="1206" y="1927"/>
                      <a:pt x="1165" y="1927"/>
                    </a:cubicBezTo>
                    <a:cubicBezTo>
                      <a:pt x="1103" y="1927"/>
                      <a:pt x="1043" y="1955"/>
                      <a:pt x="1004" y="2009"/>
                    </a:cubicBezTo>
                    <a:cubicBezTo>
                      <a:pt x="1002" y="2010"/>
                      <a:pt x="1001" y="2013"/>
                      <a:pt x="998" y="2016"/>
                    </a:cubicBezTo>
                    <a:cubicBezTo>
                      <a:pt x="942" y="2089"/>
                      <a:pt x="847" y="2137"/>
                      <a:pt x="756" y="2137"/>
                    </a:cubicBezTo>
                    <a:cubicBezTo>
                      <a:pt x="755" y="2137"/>
                      <a:pt x="753" y="2137"/>
                      <a:pt x="752" y="2137"/>
                    </a:cubicBezTo>
                    <a:cubicBezTo>
                      <a:pt x="666" y="2135"/>
                      <a:pt x="592" y="2096"/>
                      <a:pt x="535" y="2017"/>
                    </a:cubicBezTo>
                    <a:cubicBezTo>
                      <a:pt x="454" y="1909"/>
                      <a:pt x="424" y="1749"/>
                      <a:pt x="461" y="1620"/>
                    </a:cubicBezTo>
                    <a:cubicBezTo>
                      <a:pt x="491" y="1513"/>
                      <a:pt x="555" y="1435"/>
                      <a:pt x="646" y="1394"/>
                    </a:cubicBezTo>
                    <a:cubicBezTo>
                      <a:pt x="692" y="1373"/>
                      <a:pt x="742" y="1363"/>
                      <a:pt x="795" y="1363"/>
                    </a:cubicBezTo>
                    <a:cubicBezTo>
                      <a:pt x="862" y="1363"/>
                      <a:pt x="933" y="1380"/>
                      <a:pt x="1002" y="1414"/>
                    </a:cubicBezTo>
                    <a:cubicBezTo>
                      <a:pt x="1031" y="1428"/>
                      <a:pt x="1061" y="1435"/>
                      <a:pt x="1091" y="1435"/>
                    </a:cubicBezTo>
                    <a:cubicBezTo>
                      <a:pt x="1165" y="1435"/>
                      <a:pt x="1236" y="1393"/>
                      <a:pt x="1272" y="1321"/>
                    </a:cubicBezTo>
                    <a:cubicBezTo>
                      <a:pt x="1320" y="1221"/>
                      <a:pt x="1279" y="1101"/>
                      <a:pt x="1180" y="1052"/>
                    </a:cubicBezTo>
                    <a:cubicBezTo>
                      <a:pt x="1121" y="1023"/>
                      <a:pt x="1067" y="794"/>
                      <a:pt x="1107" y="677"/>
                    </a:cubicBezTo>
                    <a:cubicBezTo>
                      <a:pt x="1160" y="519"/>
                      <a:pt x="1340" y="403"/>
                      <a:pt x="1513" y="403"/>
                    </a:cubicBezTo>
                    <a:close/>
                    <a:moveTo>
                      <a:pt x="1514" y="1"/>
                    </a:moveTo>
                    <a:cubicBezTo>
                      <a:pt x="1169" y="1"/>
                      <a:pt x="831" y="226"/>
                      <a:pt x="724" y="549"/>
                    </a:cubicBezTo>
                    <a:cubicBezTo>
                      <a:pt x="688" y="659"/>
                      <a:pt x="681" y="814"/>
                      <a:pt x="710" y="963"/>
                    </a:cubicBezTo>
                    <a:cubicBezTo>
                      <a:pt x="630" y="969"/>
                      <a:pt x="553" y="990"/>
                      <a:pt x="481" y="1023"/>
                    </a:cubicBezTo>
                    <a:cubicBezTo>
                      <a:pt x="279" y="1111"/>
                      <a:pt x="136" y="1284"/>
                      <a:pt x="72" y="1507"/>
                    </a:cubicBezTo>
                    <a:cubicBezTo>
                      <a:pt x="1" y="1759"/>
                      <a:pt x="55" y="2046"/>
                      <a:pt x="211" y="2256"/>
                    </a:cubicBezTo>
                    <a:cubicBezTo>
                      <a:pt x="342" y="2434"/>
                      <a:pt x="532" y="2534"/>
                      <a:pt x="744" y="2537"/>
                    </a:cubicBezTo>
                    <a:cubicBezTo>
                      <a:pt x="752" y="2538"/>
                      <a:pt x="760" y="2538"/>
                      <a:pt x="768" y="2538"/>
                    </a:cubicBezTo>
                    <a:cubicBezTo>
                      <a:pt x="806" y="2538"/>
                      <a:pt x="845" y="2533"/>
                      <a:pt x="883" y="2526"/>
                    </a:cubicBezTo>
                    <a:cubicBezTo>
                      <a:pt x="914" y="2732"/>
                      <a:pt x="1021" y="2932"/>
                      <a:pt x="1166" y="3073"/>
                    </a:cubicBezTo>
                    <a:cubicBezTo>
                      <a:pt x="1357" y="3257"/>
                      <a:pt x="1600" y="3358"/>
                      <a:pt x="1837" y="3358"/>
                    </a:cubicBezTo>
                    <a:cubicBezTo>
                      <a:pt x="1908" y="3358"/>
                      <a:pt x="1979" y="3347"/>
                      <a:pt x="2045" y="3331"/>
                    </a:cubicBezTo>
                    <a:cubicBezTo>
                      <a:pt x="2215" y="3283"/>
                      <a:pt x="2364" y="3169"/>
                      <a:pt x="2460" y="3016"/>
                    </a:cubicBezTo>
                    <a:cubicBezTo>
                      <a:pt x="2501" y="3037"/>
                      <a:pt x="2543" y="3054"/>
                      <a:pt x="2590" y="3067"/>
                    </a:cubicBezTo>
                    <a:cubicBezTo>
                      <a:pt x="2645" y="3082"/>
                      <a:pt x="2702" y="3089"/>
                      <a:pt x="2759" y="3089"/>
                    </a:cubicBezTo>
                    <a:cubicBezTo>
                      <a:pt x="2948" y="3089"/>
                      <a:pt x="3142" y="3011"/>
                      <a:pt x="3293" y="2868"/>
                    </a:cubicBezTo>
                    <a:cubicBezTo>
                      <a:pt x="3525" y="2648"/>
                      <a:pt x="3620" y="2294"/>
                      <a:pt x="3523" y="1988"/>
                    </a:cubicBezTo>
                    <a:cubicBezTo>
                      <a:pt x="3502" y="1924"/>
                      <a:pt x="3472" y="1857"/>
                      <a:pt x="3435" y="1797"/>
                    </a:cubicBezTo>
                    <a:cubicBezTo>
                      <a:pt x="3522" y="1748"/>
                      <a:pt x="3592" y="1677"/>
                      <a:pt x="3641" y="1584"/>
                    </a:cubicBezTo>
                    <a:cubicBezTo>
                      <a:pt x="3734" y="1412"/>
                      <a:pt x="3744" y="1192"/>
                      <a:pt x="3673" y="966"/>
                    </a:cubicBezTo>
                    <a:cubicBezTo>
                      <a:pt x="3558" y="598"/>
                      <a:pt x="3259" y="321"/>
                      <a:pt x="2914" y="259"/>
                    </a:cubicBezTo>
                    <a:cubicBezTo>
                      <a:pt x="2867" y="251"/>
                      <a:pt x="2821" y="247"/>
                      <a:pt x="2775" y="247"/>
                    </a:cubicBezTo>
                    <a:cubicBezTo>
                      <a:pt x="2579" y="247"/>
                      <a:pt x="2396" y="322"/>
                      <a:pt x="2246" y="456"/>
                    </a:cubicBezTo>
                    <a:cubicBezTo>
                      <a:pt x="2117" y="233"/>
                      <a:pt x="1898" y="57"/>
                      <a:pt x="1653" y="13"/>
                    </a:cubicBezTo>
                    <a:cubicBezTo>
                      <a:pt x="1607" y="5"/>
                      <a:pt x="1560" y="1"/>
                      <a:pt x="1514"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2" name="Google Shape;4020;p35">
                <a:extLst>
                  <a:ext uri="{FF2B5EF4-FFF2-40B4-BE49-F238E27FC236}">
                    <a16:creationId xmlns:a16="http://schemas.microsoft.com/office/drawing/2014/main" id="{7A761415-C0A7-8A47-A015-B3D82541FAE5}"/>
                  </a:ext>
                </a:extLst>
              </p:cNvPr>
              <p:cNvSpPr/>
              <p:nvPr/>
            </p:nvSpPr>
            <p:spPr>
              <a:xfrm>
                <a:off x="2821825" y="3652700"/>
                <a:ext cx="16200" cy="14900"/>
              </a:xfrm>
              <a:custGeom>
                <a:avLst/>
                <a:gdLst/>
                <a:ahLst/>
                <a:cxnLst/>
                <a:rect l="l" t="t" r="r" b="b"/>
                <a:pathLst>
                  <a:path w="648" h="596" extrusionOk="0">
                    <a:moveTo>
                      <a:pt x="275" y="1"/>
                    </a:moveTo>
                    <a:cubicBezTo>
                      <a:pt x="154" y="1"/>
                      <a:pt x="44" y="66"/>
                      <a:pt x="23" y="224"/>
                    </a:cubicBezTo>
                    <a:cubicBezTo>
                      <a:pt x="0" y="400"/>
                      <a:pt x="144" y="583"/>
                      <a:pt x="321" y="594"/>
                    </a:cubicBezTo>
                    <a:cubicBezTo>
                      <a:pt x="328" y="595"/>
                      <a:pt x="335" y="595"/>
                      <a:pt x="342" y="595"/>
                    </a:cubicBezTo>
                    <a:cubicBezTo>
                      <a:pt x="499" y="595"/>
                      <a:pt x="648" y="454"/>
                      <a:pt x="637" y="297"/>
                    </a:cubicBezTo>
                    <a:cubicBezTo>
                      <a:pt x="626" y="122"/>
                      <a:pt x="440" y="1"/>
                      <a:pt x="275" y="1"/>
                    </a:cubicBezTo>
                    <a:close/>
                  </a:path>
                </a:pathLst>
              </a:custGeom>
              <a:solidFill>
                <a:srgbClr val="B0F4D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3" name="Google Shape;4021;p35">
                <a:extLst>
                  <a:ext uri="{FF2B5EF4-FFF2-40B4-BE49-F238E27FC236}">
                    <a16:creationId xmlns:a16="http://schemas.microsoft.com/office/drawing/2014/main" id="{39B897FB-AA96-C11B-2382-C3FA582C875E}"/>
                  </a:ext>
                </a:extLst>
              </p:cNvPr>
              <p:cNvSpPr/>
              <p:nvPr/>
            </p:nvSpPr>
            <p:spPr>
              <a:xfrm>
                <a:off x="2831475" y="3650600"/>
                <a:ext cx="81000" cy="72075"/>
              </a:xfrm>
              <a:custGeom>
                <a:avLst/>
                <a:gdLst/>
                <a:ahLst/>
                <a:cxnLst/>
                <a:rect l="l" t="t" r="r" b="b"/>
                <a:pathLst>
                  <a:path w="3240" h="2883" extrusionOk="0">
                    <a:moveTo>
                      <a:pt x="2353" y="0"/>
                    </a:moveTo>
                    <a:cubicBezTo>
                      <a:pt x="2344" y="0"/>
                      <a:pt x="2334" y="0"/>
                      <a:pt x="2325" y="1"/>
                    </a:cubicBezTo>
                    <a:cubicBezTo>
                      <a:pt x="1975" y="16"/>
                      <a:pt x="1783" y="305"/>
                      <a:pt x="1734" y="620"/>
                    </a:cubicBezTo>
                    <a:cubicBezTo>
                      <a:pt x="1689" y="312"/>
                      <a:pt x="1373" y="40"/>
                      <a:pt x="1060" y="40"/>
                    </a:cubicBezTo>
                    <a:cubicBezTo>
                      <a:pt x="1052" y="40"/>
                      <a:pt x="1044" y="40"/>
                      <a:pt x="1036" y="40"/>
                    </a:cubicBezTo>
                    <a:cubicBezTo>
                      <a:pt x="744" y="52"/>
                      <a:pt x="471" y="293"/>
                      <a:pt x="441" y="587"/>
                    </a:cubicBezTo>
                    <a:cubicBezTo>
                      <a:pt x="424" y="759"/>
                      <a:pt x="546" y="1102"/>
                      <a:pt x="747" y="1151"/>
                    </a:cubicBezTo>
                    <a:lnTo>
                      <a:pt x="747" y="1151"/>
                    </a:lnTo>
                    <a:cubicBezTo>
                      <a:pt x="692" y="1138"/>
                      <a:pt x="637" y="1131"/>
                      <a:pt x="583" y="1131"/>
                    </a:cubicBezTo>
                    <a:cubicBezTo>
                      <a:pt x="289" y="1131"/>
                      <a:pt x="34" y="1325"/>
                      <a:pt x="16" y="1656"/>
                    </a:cubicBezTo>
                    <a:cubicBezTo>
                      <a:pt x="1" y="1968"/>
                      <a:pt x="241" y="2313"/>
                      <a:pt x="561" y="2313"/>
                    </a:cubicBezTo>
                    <a:cubicBezTo>
                      <a:pt x="592" y="2313"/>
                      <a:pt x="623" y="2310"/>
                      <a:pt x="656" y="2303"/>
                    </a:cubicBezTo>
                    <a:cubicBezTo>
                      <a:pt x="812" y="2273"/>
                      <a:pt x="949" y="2161"/>
                      <a:pt x="1013" y="2015"/>
                    </a:cubicBezTo>
                    <a:lnTo>
                      <a:pt x="1013" y="2015"/>
                    </a:lnTo>
                    <a:cubicBezTo>
                      <a:pt x="900" y="2285"/>
                      <a:pt x="1080" y="2606"/>
                      <a:pt x="1330" y="2758"/>
                    </a:cubicBezTo>
                    <a:cubicBezTo>
                      <a:pt x="1458" y="2836"/>
                      <a:pt x="1609" y="2882"/>
                      <a:pt x="1756" y="2882"/>
                    </a:cubicBezTo>
                    <a:cubicBezTo>
                      <a:pt x="1858" y="2882"/>
                      <a:pt x="1958" y="2860"/>
                      <a:pt x="2048" y="2812"/>
                    </a:cubicBezTo>
                    <a:cubicBezTo>
                      <a:pt x="2267" y="2693"/>
                      <a:pt x="2391" y="2394"/>
                      <a:pt x="2269" y="2174"/>
                    </a:cubicBezTo>
                    <a:lnTo>
                      <a:pt x="2269" y="2174"/>
                    </a:lnTo>
                    <a:cubicBezTo>
                      <a:pt x="2361" y="2339"/>
                      <a:pt x="2500" y="2410"/>
                      <a:pt x="2643" y="2410"/>
                    </a:cubicBezTo>
                    <a:cubicBezTo>
                      <a:pt x="2810" y="2410"/>
                      <a:pt x="2983" y="2313"/>
                      <a:pt x="3092" y="2151"/>
                    </a:cubicBezTo>
                    <a:cubicBezTo>
                      <a:pt x="3229" y="1947"/>
                      <a:pt x="3239" y="1667"/>
                      <a:pt x="3117" y="1454"/>
                    </a:cubicBezTo>
                    <a:cubicBezTo>
                      <a:pt x="3038" y="1318"/>
                      <a:pt x="2900" y="1206"/>
                      <a:pt x="2745" y="1155"/>
                    </a:cubicBezTo>
                    <a:lnTo>
                      <a:pt x="2745" y="1155"/>
                    </a:lnTo>
                    <a:cubicBezTo>
                      <a:pt x="2916" y="1132"/>
                      <a:pt x="3074" y="1056"/>
                      <a:pt x="3123" y="880"/>
                    </a:cubicBezTo>
                    <a:cubicBezTo>
                      <a:pt x="3163" y="727"/>
                      <a:pt x="3117" y="562"/>
                      <a:pt x="3038" y="425"/>
                    </a:cubicBezTo>
                    <a:cubicBezTo>
                      <a:pt x="2896" y="181"/>
                      <a:pt x="2632" y="0"/>
                      <a:pt x="2353" y="0"/>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4" name="Google Shape;4022;p35">
                <a:extLst>
                  <a:ext uri="{FF2B5EF4-FFF2-40B4-BE49-F238E27FC236}">
                    <a16:creationId xmlns:a16="http://schemas.microsoft.com/office/drawing/2014/main" id="{719CECE8-F0C2-66C7-6D66-0F2396C747AE}"/>
                  </a:ext>
                </a:extLst>
              </p:cNvPr>
              <p:cNvSpPr/>
              <p:nvPr/>
            </p:nvSpPr>
            <p:spPr>
              <a:xfrm>
                <a:off x="2826338" y="3645575"/>
                <a:ext cx="91175" cy="82125"/>
              </a:xfrm>
              <a:custGeom>
                <a:avLst/>
                <a:gdLst/>
                <a:ahLst/>
                <a:cxnLst/>
                <a:rect l="l" t="t" r="r" b="b"/>
                <a:pathLst>
                  <a:path w="3647" h="3285" extrusionOk="0">
                    <a:moveTo>
                      <a:pt x="2545" y="402"/>
                    </a:moveTo>
                    <a:cubicBezTo>
                      <a:pt x="2740" y="402"/>
                      <a:pt x="2942" y="531"/>
                      <a:pt x="3058" y="727"/>
                    </a:cubicBezTo>
                    <a:cubicBezTo>
                      <a:pt x="3121" y="835"/>
                      <a:pt x="3146" y="946"/>
                      <a:pt x="3122" y="1027"/>
                    </a:cubicBezTo>
                    <a:cubicBezTo>
                      <a:pt x="3105" y="1097"/>
                      <a:pt x="3037" y="1132"/>
                      <a:pt x="2953" y="1151"/>
                    </a:cubicBezTo>
                    <a:cubicBezTo>
                      <a:pt x="2892" y="1134"/>
                      <a:pt x="2828" y="1125"/>
                      <a:pt x="2763" y="1125"/>
                    </a:cubicBezTo>
                    <a:cubicBezTo>
                      <a:pt x="2692" y="1125"/>
                      <a:pt x="2620" y="1136"/>
                      <a:pt x="2548" y="1159"/>
                    </a:cubicBezTo>
                    <a:cubicBezTo>
                      <a:pt x="2460" y="1189"/>
                      <a:pt x="2404" y="1274"/>
                      <a:pt x="2411" y="1366"/>
                    </a:cubicBezTo>
                    <a:cubicBezTo>
                      <a:pt x="2418" y="1459"/>
                      <a:pt x="2487" y="1536"/>
                      <a:pt x="2580" y="1550"/>
                    </a:cubicBezTo>
                    <a:cubicBezTo>
                      <a:pt x="2659" y="1563"/>
                      <a:pt x="2734" y="1568"/>
                      <a:pt x="2805" y="1568"/>
                    </a:cubicBezTo>
                    <a:cubicBezTo>
                      <a:pt x="2842" y="1568"/>
                      <a:pt x="2879" y="1567"/>
                      <a:pt x="2915" y="1564"/>
                    </a:cubicBezTo>
                    <a:cubicBezTo>
                      <a:pt x="3009" y="1607"/>
                      <a:pt x="3091" y="1679"/>
                      <a:pt x="3137" y="1757"/>
                    </a:cubicBezTo>
                    <a:cubicBezTo>
                      <a:pt x="3222" y="1902"/>
                      <a:pt x="3215" y="2102"/>
                      <a:pt x="3121" y="2241"/>
                    </a:cubicBezTo>
                    <a:cubicBezTo>
                      <a:pt x="3052" y="2346"/>
                      <a:pt x="2946" y="2412"/>
                      <a:pt x="2845" y="2412"/>
                    </a:cubicBezTo>
                    <a:cubicBezTo>
                      <a:pt x="2840" y="2412"/>
                      <a:pt x="2835" y="2412"/>
                      <a:pt x="2830" y="2412"/>
                    </a:cubicBezTo>
                    <a:cubicBezTo>
                      <a:pt x="2752" y="2409"/>
                      <a:pt x="2688" y="2362"/>
                      <a:pt x="2639" y="2277"/>
                    </a:cubicBezTo>
                    <a:cubicBezTo>
                      <a:pt x="2603" y="2211"/>
                      <a:pt x="2535" y="2174"/>
                      <a:pt x="2464" y="2174"/>
                    </a:cubicBezTo>
                    <a:cubicBezTo>
                      <a:pt x="2431" y="2174"/>
                      <a:pt x="2398" y="2182"/>
                      <a:pt x="2367" y="2199"/>
                    </a:cubicBezTo>
                    <a:cubicBezTo>
                      <a:pt x="2269" y="2253"/>
                      <a:pt x="2235" y="2375"/>
                      <a:pt x="2288" y="2473"/>
                    </a:cubicBezTo>
                    <a:cubicBezTo>
                      <a:pt x="2323" y="2535"/>
                      <a:pt x="2310" y="2607"/>
                      <a:pt x="2298" y="2643"/>
                    </a:cubicBezTo>
                    <a:cubicBezTo>
                      <a:pt x="2276" y="2724"/>
                      <a:pt x="2217" y="2800"/>
                      <a:pt x="2148" y="2837"/>
                    </a:cubicBezTo>
                    <a:cubicBezTo>
                      <a:pt x="2090" y="2868"/>
                      <a:pt x="2022" y="2883"/>
                      <a:pt x="1951" y="2883"/>
                    </a:cubicBezTo>
                    <a:cubicBezTo>
                      <a:pt x="1846" y="2883"/>
                      <a:pt x="1734" y="2851"/>
                      <a:pt x="1631" y="2788"/>
                    </a:cubicBezTo>
                    <a:cubicBezTo>
                      <a:pt x="1460" y="2683"/>
                      <a:pt x="1325" y="2462"/>
                      <a:pt x="1395" y="2295"/>
                    </a:cubicBezTo>
                    <a:cubicBezTo>
                      <a:pt x="1396" y="2291"/>
                      <a:pt x="1396" y="2290"/>
                      <a:pt x="1399" y="2287"/>
                    </a:cubicBezTo>
                    <a:cubicBezTo>
                      <a:pt x="1442" y="2185"/>
                      <a:pt x="1394" y="2068"/>
                      <a:pt x="1293" y="2024"/>
                    </a:cubicBezTo>
                    <a:cubicBezTo>
                      <a:pt x="1266" y="2012"/>
                      <a:pt x="1238" y="2007"/>
                      <a:pt x="1211" y="2007"/>
                    </a:cubicBezTo>
                    <a:cubicBezTo>
                      <a:pt x="1133" y="2007"/>
                      <a:pt x="1061" y="2052"/>
                      <a:pt x="1027" y="2126"/>
                    </a:cubicBezTo>
                    <a:cubicBezTo>
                      <a:pt x="1026" y="2131"/>
                      <a:pt x="1026" y="2132"/>
                      <a:pt x="1024" y="2135"/>
                    </a:cubicBezTo>
                    <a:cubicBezTo>
                      <a:pt x="987" y="2222"/>
                      <a:pt x="904" y="2288"/>
                      <a:pt x="811" y="2308"/>
                    </a:cubicBezTo>
                    <a:cubicBezTo>
                      <a:pt x="793" y="2312"/>
                      <a:pt x="775" y="2314"/>
                      <a:pt x="757" y="2314"/>
                    </a:cubicBezTo>
                    <a:cubicBezTo>
                      <a:pt x="692" y="2314"/>
                      <a:pt x="631" y="2289"/>
                      <a:pt x="573" y="2239"/>
                    </a:cubicBezTo>
                    <a:cubicBezTo>
                      <a:pt x="470" y="2152"/>
                      <a:pt x="406" y="2000"/>
                      <a:pt x="414" y="1868"/>
                    </a:cubicBezTo>
                    <a:cubicBezTo>
                      <a:pt x="421" y="1756"/>
                      <a:pt x="465" y="1665"/>
                      <a:pt x="544" y="1607"/>
                    </a:cubicBezTo>
                    <a:cubicBezTo>
                      <a:pt x="608" y="1558"/>
                      <a:pt x="690" y="1533"/>
                      <a:pt x="778" y="1533"/>
                    </a:cubicBezTo>
                    <a:cubicBezTo>
                      <a:pt x="817" y="1533"/>
                      <a:pt x="858" y="1538"/>
                      <a:pt x="898" y="1548"/>
                    </a:cubicBezTo>
                    <a:cubicBezTo>
                      <a:pt x="913" y="1552"/>
                      <a:pt x="929" y="1554"/>
                      <a:pt x="944" y="1554"/>
                    </a:cubicBezTo>
                    <a:cubicBezTo>
                      <a:pt x="1036" y="1554"/>
                      <a:pt x="1119" y="1492"/>
                      <a:pt x="1141" y="1399"/>
                    </a:cubicBezTo>
                    <a:cubicBezTo>
                      <a:pt x="1166" y="1290"/>
                      <a:pt x="1101" y="1182"/>
                      <a:pt x="992" y="1155"/>
                    </a:cubicBezTo>
                    <a:cubicBezTo>
                      <a:pt x="931" y="1139"/>
                      <a:pt x="827" y="928"/>
                      <a:pt x="840" y="805"/>
                    </a:cubicBezTo>
                    <a:cubicBezTo>
                      <a:pt x="857" y="619"/>
                      <a:pt x="1046" y="449"/>
                      <a:pt x="1243" y="440"/>
                    </a:cubicBezTo>
                    <a:cubicBezTo>
                      <a:pt x="1247" y="440"/>
                      <a:pt x="1251" y="440"/>
                      <a:pt x="1254" y="440"/>
                    </a:cubicBezTo>
                    <a:cubicBezTo>
                      <a:pt x="1468" y="440"/>
                      <a:pt x="1697" y="639"/>
                      <a:pt x="1729" y="849"/>
                    </a:cubicBezTo>
                    <a:cubicBezTo>
                      <a:pt x="1743" y="949"/>
                      <a:pt x="1828" y="1023"/>
                      <a:pt x="1928" y="1023"/>
                    </a:cubicBezTo>
                    <a:cubicBezTo>
                      <a:pt x="2027" y="1023"/>
                      <a:pt x="2111" y="949"/>
                      <a:pt x="2127" y="852"/>
                    </a:cubicBezTo>
                    <a:cubicBezTo>
                      <a:pt x="2142" y="749"/>
                      <a:pt x="2219" y="416"/>
                      <a:pt x="2530" y="402"/>
                    </a:cubicBezTo>
                    <a:cubicBezTo>
                      <a:pt x="2535" y="402"/>
                      <a:pt x="2540" y="402"/>
                      <a:pt x="2545" y="402"/>
                    </a:cubicBezTo>
                    <a:close/>
                    <a:moveTo>
                      <a:pt x="2549" y="1"/>
                    </a:moveTo>
                    <a:cubicBezTo>
                      <a:pt x="2536" y="1"/>
                      <a:pt x="2524" y="1"/>
                      <a:pt x="2512" y="1"/>
                    </a:cubicBezTo>
                    <a:cubicBezTo>
                      <a:pt x="2262" y="11"/>
                      <a:pt x="2047" y="136"/>
                      <a:pt x="1905" y="341"/>
                    </a:cubicBezTo>
                    <a:cubicBezTo>
                      <a:pt x="1736" y="158"/>
                      <a:pt x="1494" y="38"/>
                      <a:pt x="1254" y="38"/>
                    </a:cubicBezTo>
                    <a:cubicBezTo>
                      <a:pt x="1245" y="38"/>
                      <a:pt x="1235" y="38"/>
                      <a:pt x="1226" y="38"/>
                    </a:cubicBezTo>
                    <a:cubicBezTo>
                      <a:pt x="831" y="54"/>
                      <a:pt x="477" y="381"/>
                      <a:pt x="438" y="767"/>
                    </a:cubicBezTo>
                    <a:cubicBezTo>
                      <a:pt x="426" y="882"/>
                      <a:pt x="452" y="1033"/>
                      <a:pt x="514" y="1173"/>
                    </a:cubicBezTo>
                    <a:cubicBezTo>
                      <a:pt x="441" y="1197"/>
                      <a:pt x="369" y="1236"/>
                      <a:pt x="306" y="1283"/>
                    </a:cubicBezTo>
                    <a:cubicBezTo>
                      <a:pt x="129" y="1415"/>
                      <a:pt x="26" y="1615"/>
                      <a:pt x="14" y="1847"/>
                    </a:cubicBezTo>
                    <a:cubicBezTo>
                      <a:pt x="0" y="2105"/>
                      <a:pt x="114" y="2374"/>
                      <a:pt x="313" y="2544"/>
                    </a:cubicBezTo>
                    <a:cubicBezTo>
                      <a:pt x="443" y="2656"/>
                      <a:pt x="597" y="2716"/>
                      <a:pt x="758" y="2716"/>
                    </a:cubicBezTo>
                    <a:cubicBezTo>
                      <a:pt x="802" y="2716"/>
                      <a:pt x="847" y="2711"/>
                      <a:pt x="892" y="2702"/>
                    </a:cubicBezTo>
                    <a:cubicBezTo>
                      <a:pt x="939" y="2693"/>
                      <a:pt x="983" y="2678"/>
                      <a:pt x="1026" y="2659"/>
                    </a:cubicBezTo>
                    <a:cubicBezTo>
                      <a:pt x="1101" y="2855"/>
                      <a:pt x="1250" y="3027"/>
                      <a:pt x="1422" y="3132"/>
                    </a:cubicBezTo>
                    <a:cubicBezTo>
                      <a:pt x="1588" y="3233"/>
                      <a:pt x="1771" y="3284"/>
                      <a:pt x="1949" y="3284"/>
                    </a:cubicBezTo>
                    <a:cubicBezTo>
                      <a:pt x="2088" y="3284"/>
                      <a:pt x="2220" y="3254"/>
                      <a:pt x="2340" y="3192"/>
                    </a:cubicBezTo>
                    <a:cubicBezTo>
                      <a:pt x="2494" y="3108"/>
                      <a:pt x="2615" y="2964"/>
                      <a:pt x="2675" y="2793"/>
                    </a:cubicBezTo>
                    <a:cubicBezTo>
                      <a:pt x="2719" y="2805"/>
                      <a:pt x="2766" y="2811"/>
                      <a:pt x="2814" y="2814"/>
                    </a:cubicBezTo>
                    <a:cubicBezTo>
                      <a:pt x="2822" y="2814"/>
                      <a:pt x="2831" y="2814"/>
                      <a:pt x="2839" y="2814"/>
                    </a:cubicBezTo>
                    <a:cubicBezTo>
                      <a:pt x="3075" y="2814"/>
                      <a:pt x="3309" y="2681"/>
                      <a:pt x="3455" y="2464"/>
                    </a:cubicBezTo>
                    <a:cubicBezTo>
                      <a:pt x="3634" y="2197"/>
                      <a:pt x="3646" y="1834"/>
                      <a:pt x="3486" y="1555"/>
                    </a:cubicBezTo>
                    <a:cubicBezTo>
                      <a:pt x="3453" y="1496"/>
                      <a:pt x="3408" y="1439"/>
                      <a:pt x="3358" y="1388"/>
                    </a:cubicBezTo>
                    <a:cubicBezTo>
                      <a:pt x="3432" y="1321"/>
                      <a:pt x="3483" y="1236"/>
                      <a:pt x="3511" y="1134"/>
                    </a:cubicBezTo>
                    <a:cubicBezTo>
                      <a:pt x="3563" y="946"/>
                      <a:pt x="3526" y="729"/>
                      <a:pt x="3406" y="526"/>
                    </a:cubicBezTo>
                    <a:cubicBezTo>
                      <a:pt x="3220" y="204"/>
                      <a:pt x="2886" y="1"/>
                      <a:pt x="2549"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5" name="Google Shape;4023;p35">
                <a:extLst>
                  <a:ext uri="{FF2B5EF4-FFF2-40B4-BE49-F238E27FC236}">
                    <a16:creationId xmlns:a16="http://schemas.microsoft.com/office/drawing/2014/main" id="{33233E0A-796A-3066-6009-C3257F94CBF3}"/>
                  </a:ext>
                </a:extLst>
              </p:cNvPr>
              <p:cNvSpPr/>
              <p:nvPr/>
            </p:nvSpPr>
            <p:spPr>
              <a:xfrm>
                <a:off x="2865825" y="3679475"/>
                <a:ext cx="17000" cy="14550"/>
              </a:xfrm>
              <a:custGeom>
                <a:avLst/>
                <a:gdLst/>
                <a:ahLst/>
                <a:cxnLst/>
                <a:rect l="l" t="t" r="r" b="b"/>
                <a:pathLst>
                  <a:path w="680" h="582" extrusionOk="0">
                    <a:moveTo>
                      <a:pt x="297" y="0"/>
                    </a:moveTo>
                    <a:cubicBezTo>
                      <a:pt x="143" y="0"/>
                      <a:pt x="0" y="89"/>
                      <a:pt x="19" y="282"/>
                    </a:cubicBezTo>
                    <a:cubicBezTo>
                      <a:pt x="33" y="444"/>
                      <a:pt x="188" y="582"/>
                      <a:pt x="349" y="582"/>
                    </a:cubicBezTo>
                    <a:cubicBezTo>
                      <a:pt x="363" y="582"/>
                      <a:pt x="377" y="581"/>
                      <a:pt x="391" y="579"/>
                    </a:cubicBezTo>
                    <a:cubicBezTo>
                      <a:pt x="553" y="556"/>
                      <a:pt x="679" y="377"/>
                      <a:pt x="634" y="218"/>
                    </a:cubicBezTo>
                    <a:cubicBezTo>
                      <a:pt x="593" y="77"/>
                      <a:pt x="440" y="0"/>
                      <a:pt x="297" y="0"/>
                    </a:cubicBezTo>
                    <a:close/>
                  </a:path>
                </a:pathLst>
              </a:custGeom>
              <a:solidFill>
                <a:srgbClr val="B0F4D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6" name="Google Shape;4024;p35">
                <a:extLst>
                  <a:ext uri="{FF2B5EF4-FFF2-40B4-BE49-F238E27FC236}">
                    <a16:creationId xmlns:a16="http://schemas.microsoft.com/office/drawing/2014/main" id="{8321DC5B-312E-79DF-14FA-E99C59AE56DF}"/>
                  </a:ext>
                </a:extLst>
              </p:cNvPr>
              <p:cNvSpPr/>
              <p:nvPr/>
            </p:nvSpPr>
            <p:spPr>
              <a:xfrm>
                <a:off x="2620608" y="3717125"/>
                <a:ext cx="51525" cy="16700"/>
              </a:xfrm>
              <a:custGeom>
                <a:avLst/>
                <a:gdLst/>
                <a:ahLst/>
                <a:cxnLst/>
                <a:rect l="l" t="t" r="r" b="b"/>
                <a:pathLst>
                  <a:path w="2061" h="668" extrusionOk="0">
                    <a:moveTo>
                      <a:pt x="1031" y="0"/>
                    </a:moveTo>
                    <a:cubicBezTo>
                      <a:pt x="462" y="0"/>
                      <a:pt x="1" y="149"/>
                      <a:pt x="1" y="334"/>
                    </a:cubicBezTo>
                    <a:cubicBezTo>
                      <a:pt x="1" y="519"/>
                      <a:pt x="461" y="668"/>
                      <a:pt x="1031" y="668"/>
                    </a:cubicBezTo>
                    <a:cubicBezTo>
                      <a:pt x="1599" y="668"/>
                      <a:pt x="2060" y="519"/>
                      <a:pt x="2060" y="334"/>
                    </a:cubicBezTo>
                    <a:cubicBezTo>
                      <a:pt x="2060" y="151"/>
                      <a:pt x="1599" y="0"/>
                      <a:pt x="1031"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7" name="Google Shape;4025;p35">
                <a:extLst>
                  <a:ext uri="{FF2B5EF4-FFF2-40B4-BE49-F238E27FC236}">
                    <a16:creationId xmlns:a16="http://schemas.microsoft.com/office/drawing/2014/main" id="{8158BF07-E516-ADF0-D41B-1BFEE2AF0B81}"/>
                  </a:ext>
                </a:extLst>
              </p:cNvPr>
              <p:cNvSpPr/>
              <p:nvPr/>
            </p:nvSpPr>
            <p:spPr>
              <a:xfrm>
                <a:off x="2749625" y="3715025"/>
                <a:ext cx="51525" cy="16700"/>
              </a:xfrm>
              <a:custGeom>
                <a:avLst/>
                <a:gdLst/>
                <a:ahLst/>
                <a:cxnLst/>
                <a:rect l="l" t="t" r="r" b="b"/>
                <a:pathLst>
                  <a:path w="2061" h="668" extrusionOk="0">
                    <a:moveTo>
                      <a:pt x="1030" y="0"/>
                    </a:moveTo>
                    <a:cubicBezTo>
                      <a:pt x="462" y="0"/>
                      <a:pt x="1" y="150"/>
                      <a:pt x="1" y="334"/>
                    </a:cubicBezTo>
                    <a:cubicBezTo>
                      <a:pt x="1" y="519"/>
                      <a:pt x="462" y="668"/>
                      <a:pt x="1030" y="668"/>
                    </a:cubicBezTo>
                    <a:cubicBezTo>
                      <a:pt x="1599" y="668"/>
                      <a:pt x="2060" y="519"/>
                      <a:pt x="2060" y="334"/>
                    </a:cubicBezTo>
                    <a:cubicBezTo>
                      <a:pt x="2060" y="150"/>
                      <a:pt x="1599" y="0"/>
                      <a:pt x="1030"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8" name="Google Shape;4026;p35">
                <a:extLst>
                  <a:ext uri="{FF2B5EF4-FFF2-40B4-BE49-F238E27FC236}">
                    <a16:creationId xmlns:a16="http://schemas.microsoft.com/office/drawing/2014/main" id="{7E4BFBE7-4FD2-E2B5-623C-0C0970CE542A}"/>
                  </a:ext>
                </a:extLst>
              </p:cNvPr>
              <p:cNvSpPr/>
              <p:nvPr/>
            </p:nvSpPr>
            <p:spPr>
              <a:xfrm>
                <a:off x="2781275" y="3667625"/>
                <a:ext cx="80975" cy="72100"/>
              </a:xfrm>
              <a:custGeom>
                <a:avLst/>
                <a:gdLst/>
                <a:ahLst/>
                <a:cxnLst/>
                <a:rect l="l" t="t" r="r" b="b"/>
                <a:pathLst>
                  <a:path w="3239" h="2884" extrusionOk="0">
                    <a:moveTo>
                      <a:pt x="2355" y="1"/>
                    </a:moveTo>
                    <a:cubicBezTo>
                      <a:pt x="2346" y="1"/>
                      <a:pt x="2336" y="1"/>
                      <a:pt x="2327" y="2"/>
                    </a:cubicBezTo>
                    <a:cubicBezTo>
                      <a:pt x="1975" y="17"/>
                      <a:pt x="1783" y="304"/>
                      <a:pt x="1733" y="619"/>
                    </a:cubicBezTo>
                    <a:cubicBezTo>
                      <a:pt x="1689" y="311"/>
                      <a:pt x="1374" y="37"/>
                      <a:pt x="1061" y="37"/>
                    </a:cubicBezTo>
                    <a:cubicBezTo>
                      <a:pt x="1054" y="37"/>
                      <a:pt x="1047" y="37"/>
                      <a:pt x="1040" y="37"/>
                    </a:cubicBezTo>
                    <a:cubicBezTo>
                      <a:pt x="745" y="50"/>
                      <a:pt x="473" y="291"/>
                      <a:pt x="443" y="584"/>
                    </a:cubicBezTo>
                    <a:cubicBezTo>
                      <a:pt x="426" y="756"/>
                      <a:pt x="546" y="1099"/>
                      <a:pt x="747" y="1150"/>
                    </a:cubicBezTo>
                    <a:lnTo>
                      <a:pt x="747" y="1150"/>
                    </a:lnTo>
                    <a:cubicBezTo>
                      <a:pt x="693" y="1137"/>
                      <a:pt x="638" y="1130"/>
                      <a:pt x="585" y="1130"/>
                    </a:cubicBezTo>
                    <a:cubicBezTo>
                      <a:pt x="291" y="1130"/>
                      <a:pt x="37" y="1325"/>
                      <a:pt x="19" y="1655"/>
                    </a:cubicBezTo>
                    <a:cubicBezTo>
                      <a:pt x="1" y="1969"/>
                      <a:pt x="241" y="2314"/>
                      <a:pt x="563" y="2314"/>
                    </a:cubicBezTo>
                    <a:cubicBezTo>
                      <a:pt x="593" y="2314"/>
                      <a:pt x="625" y="2311"/>
                      <a:pt x="657" y="2304"/>
                    </a:cubicBezTo>
                    <a:cubicBezTo>
                      <a:pt x="810" y="2272"/>
                      <a:pt x="947" y="2162"/>
                      <a:pt x="1011" y="2020"/>
                    </a:cubicBezTo>
                    <a:lnTo>
                      <a:pt x="1011" y="2020"/>
                    </a:lnTo>
                    <a:cubicBezTo>
                      <a:pt x="900" y="2288"/>
                      <a:pt x="1081" y="2607"/>
                      <a:pt x="1328" y="2759"/>
                    </a:cubicBezTo>
                    <a:cubicBezTo>
                      <a:pt x="1456" y="2837"/>
                      <a:pt x="1607" y="2883"/>
                      <a:pt x="1755" y="2883"/>
                    </a:cubicBezTo>
                    <a:cubicBezTo>
                      <a:pt x="1856" y="2883"/>
                      <a:pt x="1956" y="2861"/>
                      <a:pt x="2046" y="2813"/>
                    </a:cubicBezTo>
                    <a:cubicBezTo>
                      <a:pt x="2269" y="2693"/>
                      <a:pt x="2389" y="2394"/>
                      <a:pt x="2269" y="2173"/>
                    </a:cubicBezTo>
                    <a:lnTo>
                      <a:pt x="2269" y="2173"/>
                    </a:lnTo>
                    <a:cubicBezTo>
                      <a:pt x="2361" y="2339"/>
                      <a:pt x="2500" y="2411"/>
                      <a:pt x="2644" y="2411"/>
                    </a:cubicBezTo>
                    <a:cubicBezTo>
                      <a:pt x="2810" y="2411"/>
                      <a:pt x="2983" y="2314"/>
                      <a:pt x="3093" y="2152"/>
                    </a:cubicBezTo>
                    <a:cubicBezTo>
                      <a:pt x="3229" y="1948"/>
                      <a:pt x="3239" y="1668"/>
                      <a:pt x="3117" y="1455"/>
                    </a:cubicBezTo>
                    <a:cubicBezTo>
                      <a:pt x="3039" y="1318"/>
                      <a:pt x="2901" y="1206"/>
                      <a:pt x="2746" y="1155"/>
                    </a:cubicBezTo>
                    <a:lnTo>
                      <a:pt x="2746" y="1155"/>
                    </a:lnTo>
                    <a:cubicBezTo>
                      <a:pt x="2917" y="1132"/>
                      <a:pt x="3076" y="1057"/>
                      <a:pt x="3124" y="881"/>
                    </a:cubicBezTo>
                    <a:cubicBezTo>
                      <a:pt x="3165" y="727"/>
                      <a:pt x="3118" y="563"/>
                      <a:pt x="3039" y="426"/>
                    </a:cubicBezTo>
                    <a:cubicBezTo>
                      <a:pt x="2897" y="184"/>
                      <a:pt x="2634" y="1"/>
                      <a:pt x="2355" y="1"/>
                    </a:cubicBezTo>
                    <a:close/>
                  </a:path>
                </a:pathLst>
              </a:custGeom>
              <a:solidFill>
                <a:srgbClr val="FFFC9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9" name="Google Shape;4027;p35">
                <a:extLst>
                  <a:ext uri="{FF2B5EF4-FFF2-40B4-BE49-F238E27FC236}">
                    <a16:creationId xmlns:a16="http://schemas.microsoft.com/office/drawing/2014/main" id="{401CC923-EC5C-EA83-E2FF-2BC1A99D802A}"/>
                  </a:ext>
                </a:extLst>
              </p:cNvPr>
              <p:cNvSpPr/>
              <p:nvPr/>
            </p:nvSpPr>
            <p:spPr>
              <a:xfrm>
                <a:off x="2776088" y="3662625"/>
                <a:ext cx="91175" cy="82075"/>
              </a:xfrm>
              <a:custGeom>
                <a:avLst/>
                <a:gdLst/>
                <a:ahLst/>
                <a:cxnLst/>
                <a:rect l="l" t="t" r="r" b="b"/>
                <a:pathLst>
                  <a:path w="3647" h="3283" extrusionOk="0">
                    <a:moveTo>
                      <a:pt x="2548" y="402"/>
                    </a:moveTo>
                    <a:cubicBezTo>
                      <a:pt x="2741" y="402"/>
                      <a:pt x="2948" y="531"/>
                      <a:pt x="3063" y="727"/>
                    </a:cubicBezTo>
                    <a:cubicBezTo>
                      <a:pt x="3125" y="835"/>
                      <a:pt x="3149" y="946"/>
                      <a:pt x="3127" y="1027"/>
                    </a:cubicBezTo>
                    <a:cubicBezTo>
                      <a:pt x="3108" y="1096"/>
                      <a:pt x="3041" y="1132"/>
                      <a:pt x="2958" y="1150"/>
                    </a:cubicBezTo>
                    <a:cubicBezTo>
                      <a:pt x="2895" y="1133"/>
                      <a:pt x="2829" y="1124"/>
                      <a:pt x="2763" y="1124"/>
                    </a:cubicBezTo>
                    <a:cubicBezTo>
                      <a:pt x="2693" y="1124"/>
                      <a:pt x="2623" y="1134"/>
                      <a:pt x="2553" y="1157"/>
                    </a:cubicBezTo>
                    <a:cubicBezTo>
                      <a:pt x="2465" y="1187"/>
                      <a:pt x="2408" y="1273"/>
                      <a:pt x="2415" y="1365"/>
                    </a:cubicBezTo>
                    <a:cubicBezTo>
                      <a:pt x="2422" y="1457"/>
                      <a:pt x="2490" y="1534"/>
                      <a:pt x="2583" y="1548"/>
                    </a:cubicBezTo>
                    <a:cubicBezTo>
                      <a:pt x="2664" y="1561"/>
                      <a:pt x="2742" y="1567"/>
                      <a:pt x="2815" y="1567"/>
                    </a:cubicBezTo>
                    <a:cubicBezTo>
                      <a:pt x="2851" y="1567"/>
                      <a:pt x="2886" y="1565"/>
                      <a:pt x="2919" y="1562"/>
                    </a:cubicBezTo>
                    <a:cubicBezTo>
                      <a:pt x="3010" y="1602"/>
                      <a:pt x="3093" y="1676"/>
                      <a:pt x="3138" y="1755"/>
                    </a:cubicBezTo>
                    <a:cubicBezTo>
                      <a:pt x="3222" y="1900"/>
                      <a:pt x="3215" y="2099"/>
                      <a:pt x="3121" y="2240"/>
                    </a:cubicBezTo>
                    <a:cubicBezTo>
                      <a:pt x="3051" y="2344"/>
                      <a:pt x="2942" y="2411"/>
                      <a:pt x="2842" y="2411"/>
                    </a:cubicBezTo>
                    <a:cubicBezTo>
                      <a:pt x="2838" y="2411"/>
                      <a:pt x="2834" y="2411"/>
                      <a:pt x="2830" y="2410"/>
                    </a:cubicBezTo>
                    <a:cubicBezTo>
                      <a:pt x="2752" y="2407"/>
                      <a:pt x="2688" y="2361"/>
                      <a:pt x="2639" y="2275"/>
                    </a:cubicBezTo>
                    <a:cubicBezTo>
                      <a:pt x="2603" y="2210"/>
                      <a:pt x="2535" y="2173"/>
                      <a:pt x="2463" y="2173"/>
                    </a:cubicBezTo>
                    <a:cubicBezTo>
                      <a:pt x="2431" y="2173"/>
                      <a:pt x="2398" y="2181"/>
                      <a:pt x="2367" y="2197"/>
                    </a:cubicBezTo>
                    <a:cubicBezTo>
                      <a:pt x="2270" y="2251"/>
                      <a:pt x="2235" y="2373"/>
                      <a:pt x="2289" y="2471"/>
                    </a:cubicBezTo>
                    <a:cubicBezTo>
                      <a:pt x="2323" y="2534"/>
                      <a:pt x="2310" y="2605"/>
                      <a:pt x="2299" y="2643"/>
                    </a:cubicBezTo>
                    <a:cubicBezTo>
                      <a:pt x="2276" y="2723"/>
                      <a:pt x="2218" y="2798"/>
                      <a:pt x="2148" y="2835"/>
                    </a:cubicBezTo>
                    <a:cubicBezTo>
                      <a:pt x="2090" y="2866"/>
                      <a:pt x="2023" y="2881"/>
                      <a:pt x="1951" y="2881"/>
                    </a:cubicBezTo>
                    <a:cubicBezTo>
                      <a:pt x="1847" y="2881"/>
                      <a:pt x="1734" y="2849"/>
                      <a:pt x="1631" y="2787"/>
                    </a:cubicBezTo>
                    <a:cubicBezTo>
                      <a:pt x="1460" y="2682"/>
                      <a:pt x="1326" y="2460"/>
                      <a:pt x="1395" y="2294"/>
                    </a:cubicBezTo>
                    <a:cubicBezTo>
                      <a:pt x="1397" y="2290"/>
                      <a:pt x="1397" y="2288"/>
                      <a:pt x="1399" y="2284"/>
                    </a:cubicBezTo>
                    <a:cubicBezTo>
                      <a:pt x="1442" y="2183"/>
                      <a:pt x="1394" y="2067"/>
                      <a:pt x="1293" y="2021"/>
                    </a:cubicBezTo>
                    <a:cubicBezTo>
                      <a:pt x="1266" y="2010"/>
                      <a:pt x="1239" y="2005"/>
                      <a:pt x="1212" y="2005"/>
                    </a:cubicBezTo>
                    <a:cubicBezTo>
                      <a:pt x="1134" y="2005"/>
                      <a:pt x="1061" y="2050"/>
                      <a:pt x="1027" y="2125"/>
                    </a:cubicBezTo>
                    <a:cubicBezTo>
                      <a:pt x="1026" y="2128"/>
                      <a:pt x="1026" y="2130"/>
                      <a:pt x="1024" y="2133"/>
                    </a:cubicBezTo>
                    <a:cubicBezTo>
                      <a:pt x="987" y="2220"/>
                      <a:pt x="904" y="2285"/>
                      <a:pt x="811" y="2305"/>
                    </a:cubicBezTo>
                    <a:cubicBezTo>
                      <a:pt x="792" y="2309"/>
                      <a:pt x="773" y="2311"/>
                      <a:pt x="755" y="2311"/>
                    </a:cubicBezTo>
                    <a:cubicBezTo>
                      <a:pt x="691" y="2311"/>
                      <a:pt x="630" y="2287"/>
                      <a:pt x="573" y="2237"/>
                    </a:cubicBezTo>
                    <a:cubicBezTo>
                      <a:pt x="472" y="2149"/>
                      <a:pt x="408" y="1998"/>
                      <a:pt x="415" y="1865"/>
                    </a:cubicBezTo>
                    <a:cubicBezTo>
                      <a:pt x="422" y="1754"/>
                      <a:pt x="466" y="1663"/>
                      <a:pt x="547" y="1605"/>
                    </a:cubicBezTo>
                    <a:cubicBezTo>
                      <a:pt x="612" y="1556"/>
                      <a:pt x="694" y="1531"/>
                      <a:pt x="783" y="1531"/>
                    </a:cubicBezTo>
                    <a:cubicBezTo>
                      <a:pt x="821" y="1531"/>
                      <a:pt x="860" y="1536"/>
                      <a:pt x="899" y="1545"/>
                    </a:cubicBezTo>
                    <a:cubicBezTo>
                      <a:pt x="916" y="1549"/>
                      <a:pt x="932" y="1551"/>
                      <a:pt x="948" y="1551"/>
                    </a:cubicBezTo>
                    <a:cubicBezTo>
                      <a:pt x="1039" y="1551"/>
                      <a:pt x="1121" y="1489"/>
                      <a:pt x="1144" y="1396"/>
                    </a:cubicBezTo>
                    <a:cubicBezTo>
                      <a:pt x="1168" y="1288"/>
                      <a:pt x="1103" y="1180"/>
                      <a:pt x="995" y="1153"/>
                    </a:cubicBezTo>
                    <a:cubicBezTo>
                      <a:pt x="931" y="1138"/>
                      <a:pt x="828" y="926"/>
                      <a:pt x="841" y="804"/>
                    </a:cubicBezTo>
                    <a:cubicBezTo>
                      <a:pt x="860" y="618"/>
                      <a:pt x="1047" y="444"/>
                      <a:pt x="1245" y="437"/>
                    </a:cubicBezTo>
                    <a:cubicBezTo>
                      <a:pt x="1247" y="437"/>
                      <a:pt x="1249" y="437"/>
                      <a:pt x="1251" y="437"/>
                    </a:cubicBezTo>
                    <a:cubicBezTo>
                      <a:pt x="1461" y="437"/>
                      <a:pt x="1699" y="636"/>
                      <a:pt x="1730" y="848"/>
                    </a:cubicBezTo>
                    <a:cubicBezTo>
                      <a:pt x="1747" y="947"/>
                      <a:pt x="1830" y="1020"/>
                      <a:pt x="1929" y="1020"/>
                    </a:cubicBezTo>
                    <a:lnTo>
                      <a:pt x="1932" y="1020"/>
                    </a:lnTo>
                    <a:cubicBezTo>
                      <a:pt x="2031" y="1020"/>
                      <a:pt x="2114" y="947"/>
                      <a:pt x="2131" y="849"/>
                    </a:cubicBezTo>
                    <a:cubicBezTo>
                      <a:pt x="2147" y="748"/>
                      <a:pt x="2223" y="416"/>
                      <a:pt x="2533" y="402"/>
                    </a:cubicBezTo>
                    <a:cubicBezTo>
                      <a:pt x="2538" y="402"/>
                      <a:pt x="2543" y="402"/>
                      <a:pt x="2548" y="402"/>
                    </a:cubicBezTo>
                    <a:close/>
                    <a:moveTo>
                      <a:pt x="2554" y="0"/>
                    </a:moveTo>
                    <a:cubicBezTo>
                      <a:pt x="2541" y="0"/>
                      <a:pt x="2528" y="1"/>
                      <a:pt x="2514" y="1"/>
                    </a:cubicBezTo>
                    <a:cubicBezTo>
                      <a:pt x="2262" y="11"/>
                      <a:pt x="2049" y="136"/>
                      <a:pt x="1905" y="339"/>
                    </a:cubicBezTo>
                    <a:cubicBezTo>
                      <a:pt x="1738" y="158"/>
                      <a:pt x="1501" y="37"/>
                      <a:pt x="1261" y="37"/>
                    </a:cubicBezTo>
                    <a:cubicBezTo>
                      <a:pt x="1250" y="37"/>
                      <a:pt x="1240" y="38"/>
                      <a:pt x="1229" y="38"/>
                    </a:cubicBezTo>
                    <a:cubicBezTo>
                      <a:pt x="833" y="52"/>
                      <a:pt x="479" y="379"/>
                      <a:pt x="441" y="764"/>
                    </a:cubicBezTo>
                    <a:cubicBezTo>
                      <a:pt x="428" y="879"/>
                      <a:pt x="456" y="1031"/>
                      <a:pt x="516" y="1170"/>
                    </a:cubicBezTo>
                    <a:cubicBezTo>
                      <a:pt x="442" y="1197"/>
                      <a:pt x="371" y="1233"/>
                      <a:pt x="307" y="1281"/>
                    </a:cubicBezTo>
                    <a:cubicBezTo>
                      <a:pt x="131" y="1410"/>
                      <a:pt x="26" y="1611"/>
                      <a:pt x="14" y="1842"/>
                    </a:cubicBezTo>
                    <a:cubicBezTo>
                      <a:pt x="0" y="2101"/>
                      <a:pt x="115" y="2369"/>
                      <a:pt x="313" y="2540"/>
                    </a:cubicBezTo>
                    <a:cubicBezTo>
                      <a:pt x="443" y="2654"/>
                      <a:pt x="598" y="2714"/>
                      <a:pt x="758" y="2714"/>
                    </a:cubicBezTo>
                    <a:cubicBezTo>
                      <a:pt x="802" y="2714"/>
                      <a:pt x="847" y="2709"/>
                      <a:pt x="892" y="2700"/>
                    </a:cubicBezTo>
                    <a:cubicBezTo>
                      <a:pt x="939" y="2689"/>
                      <a:pt x="983" y="2675"/>
                      <a:pt x="1026" y="2657"/>
                    </a:cubicBezTo>
                    <a:cubicBezTo>
                      <a:pt x="1101" y="2852"/>
                      <a:pt x="1250" y="3023"/>
                      <a:pt x="1422" y="3129"/>
                    </a:cubicBezTo>
                    <a:cubicBezTo>
                      <a:pt x="1588" y="3231"/>
                      <a:pt x="1772" y="3282"/>
                      <a:pt x="1949" y="3282"/>
                    </a:cubicBezTo>
                    <a:cubicBezTo>
                      <a:pt x="2088" y="3282"/>
                      <a:pt x="2220" y="3253"/>
                      <a:pt x="2335" y="3190"/>
                    </a:cubicBezTo>
                    <a:cubicBezTo>
                      <a:pt x="2493" y="3106"/>
                      <a:pt x="2614" y="2963"/>
                      <a:pt x="2674" y="2790"/>
                    </a:cubicBezTo>
                    <a:cubicBezTo>
                      <a:pt x="2718" y="2802"/>
                      <a:pt x="2764" y="2809"/>
                      <a:pt x="2813" y="2811"/>
                    </a:cubicBezTo>
                    <a:cubicBezTo>
                      <a:pt x="2823" y="2811"/>
                      <a:pt x="2834" y="2812"/>
                      <a:pt x="2845" y="2812"/>
                    </a:cubicBezTo>
                    <a:cubicBezTo>
                      <a:pt x="3078" y="2812"/>
                      <a:pt x="3311" y="2679"/>
                      <a:pt x="3455" y="2463"/>
                    </a:cubicBezTo>
                    <a:cubicBezTo>
                      <a:pt x="3634" y="2197"/>
                      <a:pt x="3647" y="1834"/>
                      <a:pt x="3487" y="1554"/>
                    </a:cubicBezTo>
                    <a:cubicBezTo>
                      <a:pt x="3453" y="1496"/>
                      <a:pt x="3409" y="1439"/>
                      <a:pt x="3360" y="1388"/>
                    </a:cubicBezTo>
                    <a:cubicBezTo>
                      <a:pt x="3433" y="1319"/>
                      <a:pt x="3485" y="1234"/>
                      <a:pt x="3513" y="1133"/>
                    </a:cubicBezTo>
                    <a:cubicBezTo>
                      <a:pt x="3566" y="946"/>
                      <a:pt x="3527" y="729"/>
                      <a:pt x="3409" y="524"/>
                    </a:cubicBezTo>
                    <a:cubicBezTo>
                      <a:pt x="3222" y="203"/>
                      <a:pt x="2887" y="0"/>
                      <a:pt x="2554"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0" name="Google Shape;4028;p35">
                <a:extLst>
                  <a:ext uri="{FF2B5EF4-FFF2-40B4-BE49-F238E27FC236}">
                    <a16:creationId xmlns:a16="http://schemas.microsoft.com/office/drawing/2014/main" id="{EE6B7D34-4120-087B-A9AC-F0D848E5F498}"/>
                  </a:ext>
                </a:extLst>
              </p:cNvPr>
              <p:cNvSpPr/>
              <p:nvPr/>
            </p:nvSpPr>
            <p:spPr>
              <a:xfrm>
                <a:off x="2815600" y="3696450"/>
                <a:ext cx="17000" cy="14575"/>
              </a:xfrm>
              <a:custGeom>
                <a:avLst/>
                <a:gdLst/>
                <a:ahLst/>
                <a:cxnLst/>
                <a:rect l="l" t="t" r="r" b="b"/>
                <a:pathLst>
                  <a:path w="680" h="583" extrusionOk="0">
                    <a:moveTo>
                      <a:pt x="296" y="0"/>
                    </a:moveTo>
                    <a:cubicBezTo>
                      <a:pt x="143" y="0"/>
                      <a:pt x="1" y="89"/>
                      <a:pt x="19" y="282"/>
                    </a:cubicBezTo>
                    <a:cubicBezTo>
                      <a:pt x="35" y="445"/>
                      <a:pt x="191" y="583"/>
                      <a:pt x="354" y="583"/>
                    </a:cubicBezTo>
                    <a:cubicBezTo>
                      <a:pt x="367" y="583"/>
                      <a:pt x="380" y="582"/>
                      <a:pt x="393" y="580"/>
                    </a:cubicBezTo>
                    <a:cubicBezTo>
                      <a:pt x="555" y="557"/>
                      <a:pt x="680" y="377"/>
                      <a:pt x="634" y="219"/>
                    </a:cubicBezTo>
                    <a:cubicBezTo>
                      <a:pt x="593" y="78"/>
                      <a:pt x="440" y="0"/>
                      <a:pt x="296" y="0"/>
                    </a:cubicBezTo>
                    <a:close/>
                  </a:path>
                </a:pathLst>
              </a:custGeom>
              <a:solidFill>
                <a:srgbClr val="B0F4D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grpSp>
        <p:nvGrpSpPr>
          <p:cNvPr id="91" name="Google Shape;4029;p35">
            <a:extLst>
              <a:ext uri="{FF2B5EF4-FFF2-40B4-BE49-F238E27FC236}">
                <a16:creationId xmlns:a16="http://schemas.microsoft.com/office/drawing/2014/main" id="{B3AFE487-7168-55C4-F7E9-0ECE0B513CB6}"/>
              </a:ext>
            </a:extLst>
          </p:cNvPr>
          <p:cNvGrpSpPr/>
          <p:nvPr/>
        </p:nvGrpSpPr>
        <p:grpSpPr>
          <a:xfrm>
            <a:off x="2269208" y="4563155"/>
            <a:ext cx="1590949" cy="1552703"/>
            <a:chOff x="1711507" y="3171753"/>
            <a:chExt cx="1049510" cy="1024280"/>
          </a:xfrm>
        </p:grpSpPr>
        <p:sp>
          <p:nvSpPr>
            <p:cNvPr id="92" name="Google Shape;4030;p35">
              <a:extLst>
                <a:ext uri="{FF2B5EF4-FFF2-40B4-BE49-F238E27FC236}">
                  <a16:creationId xmlns:a16="http://schemas.microsoft.com/office/drawing/2014/main" id="{FE469FE4-241D-DF99-4CB1-E153782F8B9C}"/>
                </a:ext>
              </a:extLst>
            </p:cNvPr>
            <p:cNvSpPr/>
            <p:nvPr/>
          </p:nvSpPr>
          <p:spPr>
            <a:xfrm>
              <a:off x="1864703" y="3959933"/>
              <a:ext cx="743100" cy="236100"/>
            </a:xfrm>
            <a:prstGeom prst="ellipse">
              <a:avLst/>
            </a:pr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93" name="Google Shape;4031;p35">
              <a:extLst>
                <a:ext uri="{FF2B5EF4-FFF2-40B4-BE49-F238E27FC236}">
                  <a16:creationId xmlns:a16="http://schemas.microsoft.com/office/drawing/2014/main" id="{7FBB51DA-D32C-B3D3-C2EF-08D7C9E078C5}"/>
                </a:ext>
              </a:extLst>
            </p:cNvPr>
            <p:cNvGrpSpPr/>
            <p:nvPr/>
          </p:nvGrpSpPr>
          <p:grpSpPr>
            <a:xfrm>
              <a:off x="1711507" y="3171753"/>
              <a:ext cx="1049510" cy="929693"/>
              <a:chOff x="2713100" y="4161425"/>
              <a:chExt cx="630450" cy="558475"/>
            </a:xfrm>
          </p:grpSpPr>
          <p:sp>
            <p:nvSpPr>
              <p:cNvPr id="94" name="Google Shape;4032;p35">
                <a:extLst>
                  <a:ext uri="{FF2B5EF4-FFF2-40B4-BE49-F238E27FC236}">
                    <a16:creationId xmlns:a16="http://schemas.microsoft.com/office/drawing/2014/main" id="{C978B073-20E5-D38B-4775-4D249104261B}"/>
                  </a:ext>
                </a:extLst>
              </p:cNvPr>
              <p:cNvSpPr/>
              <p:nvPr/>
            </p:nvSpPr>
            <p:spPr>
              <a:xfrm>
                <a:off x="3111175" y="4335425"/>
                <a:ext cx="115225" cy="74150"/>
              </a:xfrm>
              <a:custGeom>
                <a:avLst/>
                <a:gdLst/>
                <a:ahLst/>
                <a:cxnLst/>
                <a:rect l="l" t="t" r="r" b="b"/>
                <a:pathLst>
                  <a:path w="4609" h="2966" extrusionOk="0">
                    <a:moveTo>
                      <a:pt x="3127" y="551"/>
                    </a:moveTo>
                    <a:cubicBezTo>
                      <a:pt x="3264" y="551"/>
                      <a:pt x="3485" y="654"/>
                      <a:pt x="3679" y="812"/>
                    </a:cubicBezTo>
                    <a:cubicBezTo>
                      <a:pt x="3705" y="832"/>
                      <a:pt x="3729" y="853"/>
                      <a:pt x="3756" y="874"/>
                    </a:cubicBezTo>
                    <a:cubicBezTo>
                      <a:pt x="3627" y="911"/>
                      <a:pt x="3507" y="937"/>
                      <a:pt x="3396" y="937"/>
                    </a:cubicBezTo>
                    <a:cubicBezTo>
                      <a:pt x="3335" y="937"/>
                      <a:pt x="3277" y="929"/>
                      <a:pt x="3222" y="911"/>
                    </a:cubicBezTo>
                    <a:cubicBezTo>
                      <a:pt x="3132" y="886"/>
                      <a:pt x="3046" y="793"/>
                      <a:pt x="3017" y="701"/>
                    </a:cubicBezTo>
                    <a:cubicBezTo>
                      <a:pt x="3003" y="654"/>
                      <a:pt x="3004" y="619"/>
                      <a:pt x="3024" y="595"/>
                    </a:cubicBezTo>
                    <a:cubicBezTo>
                      <a:pt x="3044" y="568"/>
                      <a:pt x="3067" y="555"/>
                      <a:pt x="3102" y="552"/>
                    </a:cubicBezTo>
                    <a:cubicBezTo>
                      <a:pt x="3110" y="551"/>
                      <a:pt x="3119" y="551"/>
                      <a:pt x="3127" y="551"/>
                    </a:cubicBezTo>
                    <a:close/>
                    <a:moveTo>
                      <a:pt x="3133" y="0"/>
                    </a:moveTo>
                    <a:cubicBezTo>
                      <a:pt x="3103" y="0"/>
                      <a:pt x="3074" y="2"/>
                      <a:pt x="3044" y="5"/>
                    </a:cubicBezTo>
                    <a:cubicBezTo>
                      <a:pt x="2861" y="24"/>
                      <a:pt x="2705" y="112"/>
                      <a:pt x="2592" y="254"/>
                    </a:cubicBezTo>
                    <a:cubicBezTo>
                      <a:pt x="2462" y="421"/>
                      <a:pt x="2425" y="641"/>
                      <a:pt x="2492" y="862"/>
                    </a:cubicBezTo>
                    <a:cubicBezTo>
                      <a:pt x="2574" y="1129"/>
                      <a:pt x="2794" y="1354"/>
                      <a:pt x="3054" y="1435"/>
                    </a:cubicBezTo>
                    <a:cubicBezTo>
                      <a:pt x="3168" y="1472"/>
                      <a:pt x="3283" y="1487"/>
                      <a:pt x="3395" y="1487"/>
                    </a:cubicBezTo>
                    <a:cubicBezTo>
                      <a:pt x="3577" y="1487"/>
                      <a:pt x="3752" y="1449"/>
                      <a:pt x="3911" y="1401"/>
                    </a:cubicBezTo>
                    <a:lnTo>
                      <a:pt x="3911" y="1401"/>
                    </a:lnTo>
                    <a:cubicBezTo>
                      <a:pt x="3854" y="1458"/>
                      <a:pt x="3779" y="1512"/>
                      <a:pt x="3715" y="1553"/>
                    </a:cubicBezTo>
                    <a:cubicBezTo>
                      <a:pt x="2853" y="2116"/>
                      <a:pt x="1838" y="2415"/>
                      <a:pt x="813" y="2415"/>
                    </a:cubicBezTo>
                    <a:cubicBezTo>
                      <a:pt x="647" y="2415"/>
                      <a:pt x="481" y="2407"/>
                      <a:pt x="315" y="2391"/>
                    </a:cubicBezTo>
                    <a:cubicBezTo>
                      <a:pt x="307" y="2391"/>
                      <a:pt x="299" y="2390"/>
                      <a:pt x="291" y="2390"/>
                    </a:cubicBezTo>
                    <a:cubicBezTo>
                      <a:pt x="149" y="2390"/>
                      <a:pt x="28" y="2496"/>
                      <a:pt x="14" y="2640"/>
                    </a:cubicBezTo>
                    <a:cubicBezTo>
                      <a:pt x="0" y="2791"/>
                      <a:pt x="112" y="2925"/>
                      <a:pt x="263" y="2940"/>
                    </a:cubicBezTo>
                    <a:cubicBezTo>
                      <a:pt x="446" y="2957"/>
                      <a:pt x="629" y="2966"/>
                      <a:pt x="812" y="2966"/>
                    </a:cubicBezTo>
                    <a:cubicBezTo>
                      <a:pt x="1315" y="2966"/>
                      <a:pt x="1816" y="2900"/>
                      <a:pt x="2301" y="2772"/>
                    </a:cubicBezTo>
                    <a:cubicBezTo>
                      <a:pt x="2908" y="2614"/>
                      <a:pt x="3487" y="2359"/>
                      <a:pt x="4017" y="2015"/>
                    </a:cubicBezTo>
                    <a:cubicBezTo>
                      <a:pt x="4243" y="1867"/>
                      <a:pt x="4507" y="1654"/>
                      <a:pt x="4550" y="1316"/>
                    </a:cubicBezTo>
                    <a:cubicBezTo>
                      <a:pt x="4608" y="857"/>
                      <a:pt x="4202" y="526"/>
                      <a:pt x="4030" y="386"/>
                    </a:cubicBezTo>
                    <a:cubicBezTo>
                      <a:pt x="3881" y="266"/>
                      <a:pt x="3514" y="0"/>
                      <a:pt x="3133"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5" name="Google Shape;4033;p35">
                <a:extLst>
                  <a:ext uri="{FF2B5EF4-FFF2-40B4-BE49-F238E27FC236}">
                    <a16:creationId xmlns:a16="http://schemas.microsoft.com/office/drawing/2014/main" id="{EC23F820-030F-05BC-C384-3950509D7607}"/>
                  </a:ext>
                </a:extLst>
              </p:cNvPr>
              <p:cNvSpPr/>
              <p:nvPr/>
            </p:nvSpPr>
            <p:spPr>
              <a:xfrm>
                <a:off x="3033725" y="4168300"/>
                <a:ext cx="302900" cy="156075"/>
              </a:xfrm>
              <a:custGeom>
                <a:avLst/>
                <a:gdLst/>
                <a:ahLst/>
                <a:cxnLst/>
                <a:rect l="l" t="t" r="r" b="b"/>
                <a:pathLst>
                  <a:path w="12116" h="6243" extrusionOk="0">
                    <a:moveTo>
                      <a:pt x="5879" y="1"/>
                    </a:moveTo>
                    <a:cubicBezTo>
                      <a:pt x="3236" y="1"/>
                      <a:pt x="866" y="1688"/>
                      <a:pt x="0" y="4190"/>
                    </a:cubicBezTo>
                    <a:cubicBezTo>
                      <a:pt x="408" y="3675"/>
                      <a:pt x="1038" y="3358"/>
                      <a:pt x="1718" y="3358"/>
                    </a:cubicBezTo>
                    <a:cubicBezTo>
                      <a:pt x="1842" y="3358"/>
                      <a:pt x="1969" y="3368"/>
                      <a:pt x="2095" y="3390"/>
                    </a:cubicBezTo>
                    <a:cubicBezTo>
                      <a:pt x="3077" y="3559"/>
                      <a:pt x="3791" y="4358"/>
                      <a:pt x="3899" y="5301"/>
                    </a:cubicBezTo>
                    <a:cubicBezTo>
                      <a:pt x="4264" y="4560"/>
                      <a:pt x="5025" y="4076"/>
                      <a:pt x="5864" y="4076"/>
                    </a:cubicBezTo>
                    <a:cubicBezTo>
                      <a:pt x="5989" y="4076"/>
                      <a:pt x="6115" y="4087"/>
                      <a:pt x="6242" y="4109"/>
                    </a:cubicBezTo>
                    <a:cubicBezTo>
                      <a:pt x="7298" y="4294"/>
                      <a:pt x="8046" y="5206"/>
                      <a:pt x="8060" y="6240"/>
                    </a:cubicBezTo>
                    <a:lnTo>
                      <a:pt x="8068" y="6243"/>
                    </a:lnTo>
                    <a:cubicBezTo>
                      <a:pt x="8387" y="5388"/>
                      <a:pt x="9209" y="4816"/>
                      <a:pt x="10123" y="4816"/>
                    </a:cubicBezTo>
                    <a:cubicBezTo>
                      <a:pt x="10246" y="4816"/>
                      <a:pt x="10371" y="4826"/>
                      <a:pt x="10497" y="4848"/>
                    </a:cubicBezTo>
                    <a:cubicBezTo>
                      <a:pt x="11234" y="4976"/>
                      <a:pt x="11823" y="5459"/>
                      <a:pt x="12115" y="6089"/>
                    </a:cubicBezTo>
                    <a:cubicBezTo>
                      <a:pt x="12051" y="3172"/>
                      <a:pt x="9936" y="611"/>
                      <a:pt x="6952" y="94"/>
                    </a:cubicBezTo>
                    <a:cubicBezTo>
                      <a:pt x="6591" y="31"/>
                      <a:pt x="6233" y="1"/>
                      <a:pt x="5879" y="1"/>
                    </a:cubicBezTo>
                    <a:close/>
                  </a:path>
                </a:pathLst>
              </a:custGeom>
              <a:solidFill>
                <a:srgbClr val="4BD8E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6" name="Google Shape;4034;p35">
                <a:extLst>
                  <a:ext uri="{FF2B5EF4-FFF2-40B4-BE49-F238E27FC236}">
                    <a16:creationId xmlns:a16="http://schemas.microsoft.com/office/drawing/2014/main" id="{BAF8E7D8-AADC-1A93-A6FC-400960C3CF86}"/>
                  </a:ext>
                </a:extLst>
              </p:cNvPr>
              <p:cNvSpPr/>
              <p:nvPr/>
            </p:nvSpPr>
            <p:spPr>
              <a:xfrm>
                <a:off x="3026125" y="4161425"/>
                <a:ext cx="317425" cy="169725"/>
              </a:xfrm>
              <a:custGeom>
                <a:avLst/>
                <a:gdLst/>
                <a:ahLst/>
                <a:cxnLst/>
                <a:rect l="l" t="t" r="r" b="b"/>
                <a:pathLst>
                  <a:path w="12697" h="6789" extrusionOk="0">
                    <a:moveTo>
                      <a:pt x="6173" y="551"/>
                    </a:moveTo>
                    <a:cubicBezTo>
                      <a:pt x="6514" y="551"/>
                      <a:pt x="6859" y="580"/>
                      <a:pt x="7206" y="640"/>
                    </a:cubicBezTo>
                    <a:cubicBezTo>
                      <a:pt x="9685" y="1072"/>
                      <a:pt x="11597" y="3012"/>
                      <a:pt x="12044" y="5421"/>
                    </a:cubicBezTo>
                    <a:cubicBezTo>
                      <a:pt x="11709" y="5130"/>
                      <a:pt x="11297" y="4930"/>
                      <a:pt x="10848" y="4851"/>
                    </a:cubicBezTo>
                    <a:cubicBezTo>
                      <a:pt x="10706" y="4827"/>
                      <a:pt x="10563" y="4815"/>
                      <a:pt x="10423" y="4815"/>
                    </a:cubicBezTo>
                    <a:cubicBezTo>
                      <a:pt x="9671" y="4815"/>
                      <a:pt x="8966" y="5159"/>
                      <a:pt x="8502" y="5735"/>
                    </a:cubicBezTo>
                    <a:cubicBezTo>
                      <a:pt x="8215" y="4907"/>
                      <a:pt x="7494" y="4269"/>
                      <a:pt x="6591" y="4113"/>
                    </a:cubicBezTo>
                    <a:cubicBezTo>
                      <a:pt x="6453" y="4089"/>
                      <a:pt x="6315" y="4077"/>
                      <a:pt x="6178" y="4077"/>
                    </a:cubicBezTo>
                    <a:cubicBezTo>
                      <a:pt x="5466" y="4077"/>
                      <a:pt x="4784" y="4389"/>
                      <a:pt x="4317" y="4917"/>
                    </a:cubicBezTo>
                    <a:cubicBezTo>
                      <a:pt x="4004" y="4134"/>
                      <a:pt x="3300" y="3542"/>
                      <a:pt x="2446" y="3394"/>
                    </a:cubicBezTo>
                    <a:cubicBezTo>
                      <a:pt x="2306" y="3370"/>
                      <a:pt x="2165" y="3358"/>
                      <a:pt x="2026" y="3358"/>
                    </a:cubicBezTo>
                    <a:cubicBezTo>
                      <a:pt x="1669" y="3358"/>
                      <a:pt x="1320" y="3435"/>
                      <a:pt x="1000" y="3580"/>
                    </a:cubicBezTo>
                    <a:cubicBezTo>
                      <a:pt x="1796" y="2158"/>
                      <a:pt x="3129" y="1148"/>
                      <a:pt x="4665" y="745"/>
                    </a:cubicBezTo>
                    <a:cubicBezTo>
                      <a:pt x="5151" y="618"/>
                      <a:pt x="5657" y="551"/>
                      <a:pt x="6173" y="551"/>
                    </a:cubicBezTo>
                    <a:close/>
                    <a:moveTo>
                      <a:pt x="6167" y="0"/>
                    </a:moveTo>
                    <a:cubicBezTo>
                      <a:pt x="3437" y="0"/>
                      <a:pt x="965" y="1713"/>
                      <a:pt x="43" y="4374"/>
                    </a:cubicBezTo>
                    <a:cubicBezTo>
                      <a:pt x="0" y="4499"/>
                      <a:pt x="54" y="4640"/>
                      <a:pt x="171" y="4704"/>
                    </a:cubicBezTo>
                    <a:cubicBezTo>
                      <a:pt x="212" y="4726"/>
                      <a:pt x="258" y="4737"/>
                      <a:pt x="303" y="4737"/>
                    </a:cubicBezTo>
                    <a:cubicBezTo>
                      <a:pt x="385" y="4737"/>
                      <a:pt x="465" y="4701"/>
                      <a:pt x="519" y="4633"/>
                    </a:cubicBezTo>
                    <a:cubicBezTo>
                      <a:pt x="887" y="4169"/>
                      <a:pt x="1443" y="3905"/>
                      <a:pt x="2022" y="3905"/>
                    </a:cubicBezTo>
                    <a:cubicBezTo>
                      <a:pt x="2131" y="3905"/>
                      <a:pt x="2241" y="3915"/>
                      <a:pt x="2351" y="3934"/>
                    </a:cubicBezTo>
                    <a:cubicBezTo>
                      <a:pt x="3185" y="4079"/>
                      <a:pt x="3834" y="4766"/>
                      <a:pt x="3931" y="5606"/>
                    </a:cubicBezTo>
                    <a:cubicBezTo>
                      <a:pt x="3942" y="5726"/>
                      <a:pt x="4034" y="5824"/>
                      <a:pt x="4155" y="5846"/>
                    </a:cubicBezTo>
                    <a:cubicBezTo>
                      <a:pt x="4171" y="5849"/>
                      <a:pt x="4187" y="5850"/>
                      <a:pt x="4203" y="5850"/>
                    </a:cubicBezTo>
                    <a:cubicBezTo>
                      <a:pt x="4305" y="5850"/>
                      <a:pt x="4402" y="5791"/>
                      <a:pt x="4449" y="5697"/>
                    </a:cubicBezTo>
                    <a:cubicBezTo>
                      <a:pt x="4773" y="5036"/>
                      <a:pt x="5455" y="4626"/>
                      <a:pt x="6175" y="4626"/>
                    </a:cubicBezTo>
                    <a:cubicBezTo>
                      <a:pt x="6282" y="4626"/>
                      <a:pt x="6390" y="4635"/>
                      <a:pt x="6497" y="4654"/>
                    </a:cubicBezTo>
                    <a:cubicBezTo>
                      <a:pt x="7406" y="4812"/>
                      <a:pt x="8075" y="5596"/>
                      <a:pt x="8088" y="6516"/>
                    </a:cubicBezTo>
                    <a:cubicBezTo>
                      <a:pt x="8090" y="6650"/>
                      <a:pt x="8188" y="6763"/>
                      <a:pt x="8320" y="6785"/>
                    </a:cubicBezTo>
                    <a:cubicBezTo>
                      <a:pt x="8335" y="6787"/>
                      <a:pt x="8350" y="6788"/>
                      <a:pt x="8365" y="6788"/>
                    </a:cubicBezTo>
                    <a:cubicBezTo>
                      <a:pt x="8479" y="6788"/>
                      <a:pt x="8588" y="6719"/>
                      <a:pt x="8628" y="6611"/>
                    </a:cubicBezTo>
                    <a:cubicBezTo>
                      <a:pt x="8913" y="5852"/>
                      <a:pt x="9636" y="5364"/>
                      <a:pt x="10424" y="5364"/>
                    </a:cubicBezTo>
                    <a:cubicBezTo>
                      <a:pt x="10533" y="5364"/>
                      <a:pt x="10643" y="5374"/>
                      <a:pt x="10753" y="5393"/>
                    </a:cubicBezTo>
                    <a:cubicBezTo>
                      <a:pt x="11375" y="5502"/>
                      <a:pt x="11903" y="5908"/>
                      <a:pt x="12169" y="6481"/>
                    </a:cubicBezTo>
                    <a:cubicBezTo>
                      <a:pt x="12213" y="6580"/>
                      <a:pt x="12312" y="6641"/>
                      <a:pt x="12417" y="6641"/>
                    </a:cubicBezTo>
                    <a:cubicBezTo>
                      <a:pt x="12437" y="6641"/>
                      <a:pt x="12458" y="6639"/>
                      <a:pt x="12479" y="6634"/>
                    </a:cubicBezTo>
                    <a:cubicBezTo>
                      <a:pt x="12483" y="6634"/>
                      <a:pt x="12484" y="6633"/>
                      <a:pt x="12486" y="6630"/>
                    </a:cubicBezTo>
                    <a:cubicBezTo>
                      <a:pt x="12611" y="6599"/>
                      <a:pt x="12696" y="6486"/>
                      <a:pt x="12692" y="6359"/>
                    </a:cubicBezTo>
                    <a:cubicBezTo>
                      <a:pt x="12624" y="3262"/>
                      <a:pt x="10355" y="629"/>
                      <a:pt x="7300" y="99"/>
                    </a:cubicBezTo>
                    <a:cubicBezTo>
                      <a:pt x="6920" y="32"/>
                      <a:pt x="6541" y="0"/>
                      <a:pt x="6167"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7" name="Google Shape;4035;p35">
                <a:extLst>
                  <a:ext uri="{FF2B5EF4-FFF2-40B4-BE49-F238E27FC236}">
                    <a16:creationId xmlns:a16="http://schemas.microsoft.com/office/drawing/2014/main" id="{B9B4CF40-5BD2-0434-B576-5736CE3BBE61}"/>
                  </a:ext>
                </a:extLst>
              </p:cNvPr>
              <p:cNvSpPr/>
              <p:nvPr/>
            </p:nvSpPr>
            <p:spPr>
              <a:xfrm>
                <a:off x="3126325" y="4175100"/>
                <a:ext cx="206975" cy="146325"/>
              </a:xfrm>
              <a:custGeom>
                <a:avLst/>
                <a:gdLst/>
                <a:ahLst/>
                <a:cxnLst/>
                <a:rect l="l" t="t" r="r" b="b"/>
                <a:pathLst>
                  <a:path w="8279" h="5853" extrusionOk="0">
                    <a:moveTo>
                      <a:pt x="3615" y="0"/>
                    </a:moveTo>
                    <a:cubicBezTo>
                      <a:pt x="2161" y="0"/>
                      <a:pt x="0" y="885"/>
                      <a:pt x="721" y="2573"/>
                    </a:cubicBezTo>
                    <a:cubicBezTo>
                      <a:pt x="1005" y="3239"/>
                      <a:pt x="1880" y="3337"/>
                      <a:pt x="2560" y="3589"/>
                    </a:cubicBezTo>
                    <a:cubicBezTo>
                      <a:pt x="3535" y="3949"/>
                      <a:pt x="4298" y="4836"/>
                      <a:pt x="4508" y="5853"/>
                    </a:cubicBezTo>
                    <a:cubicBezTo>
                      <a:pt x="4834" y="5191"/>
                      <a:pt x="5478" y="4694"/>
                      <a:pt x="6202" y="4543"/>
                    </a:cubicBezTo>
                    <a:cubicBezTo>
                      <a:pt x="6363" y="4509"/>
                      <a:pt x="6526" y="4493"/>
                      <a:pt x="6690" y="4493"/>
                    </a:cubicBezTo>
                    <a:cubicBezTo>
                      <a:pt x="7265" y="4493"/>
                      <a:pt x="7840" y="4696"/>
                      <a:pt x="8279" y="5069"/>
                    </a:cubicBezTo>
                    <a:cubicBezTo>
                      <a:pt x="8114" y="4929"/>
                      <a:pt x="8040" y="3655"/>
                      <a:pt x="7914" y="3350"/>
                    </a:cubicBezTo>
                    <a:cubicBezTo>
                      <a:pt x="7269" y="1783"/>
                      <a:pt x="5870" y="420"/>
                      <a:pt x="4185" y="55"/>
                    </a:cubicBezTo>
                    <a:cubicBezTo>
                      <a:pt x="4017" y="18"/>
                      <a:pt x="3823" y="0"/>
                      <a:pt x="3615"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8" name="Google Shape;4036;p35">
                <a:extLst>
                  <a:ext uri="{FF2B5EF4-FFF2-40B4-BE49-F238E27FC236}">
                    <a16:creationId xmlns:a16="http://schemas.microsoft.com/office/drawing/2014/main" id="{273685ED-5D35-9FAD-E822-58A7D81ACC50}"/>
                  </a:ext>
                </a:extLst>
              </p:cNvPr>
              <p:cNvSpPr/>
              <p:nvPr/>
            </p:nvSpPr>
            <p:spPr>
              <a:xfrm>
                <a:off x="3222250" y="4199225"/>
                <a:ext cx="82025" cy="60850"/>
              </a:xfrm>
              <a:custGeom>
                <a:avLst/>
                <a:gdLst/>
                <a:ahLst/>
                <a:cxnLst/>
                <a:rect l="l" t="t" r="r" b="b"/>
                <a:pathLst>
                  <a:path w="3281" h="2434" extrusionOk="0">
                    <a:moveTo>
                      <a:pt x="198" y="1"/>
                    </a:moveTo>
                    <a:cubicBezTo>
                      <a:pt x="108" y="1"/>
                      <a:pt x="30" y="66"/>
                      <a:pt x="16" y="156"/>
                    </a:cubicBezTo>
                    <a:cubicBezTo>
                      <a:pt x="0" y="256"/>
                      <a:pt x="70" y="349"/>
                      <a:pt x="169" y="365"/>
                    </a:cubicBezTo>
                    <a:cubicBezTo>
                      <a:pt x="1321" y="543"/>
                      <a:pt x="2371" y="1295"/>
                      <a:pt x="2905" y="2332"/>
                    </a:cubicBezTo>
                    <a:cubicBezTo>
                      <a:pt x="2940" y="2396"/>
                      <a:pt x="3005" y="2433"/>
                      <a:pt x="3072" y="2433"/>
                    </a:cubicBezTo>
                    <a:cubicBezTo>
                      <a:pt x="3087" y="2433"/>
                      <a:pt x="3102" y="2431"/>
                      <a:pt x="3117" y="2428"/>
                    </a:cubicBezTo>
                    <a:cubicBezTo>
                      <a:pt x="3128" y="2423"/>
                      <a:pt x="3141" y="2418"/>
                      <a:pt x="3154" y="2413"/>
                    </a:cubicBezTo>
                    <a:cubicBezTo>
                      <a:pt x="3245" y="2366"/>
                      <a:pt x="3280" y="2257"/>
                      <a:pt x="3232" y="2166"/>
                    </a:cubicBezTo>
                    <a:cubicBezTo>
                      <a:pt x="2644" y="1026"/>
                      <a:pt x="1492" y="199"/>
                      <a:pt x="226" y="3"/>
                    </a:cubicBezTo>
                    <a:cubicBezTo>
                      <a:pt x="217" y="1"/>
                      <a:pt x="207" y="1"/>
                      <a:pt x="198" y="1"/>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9" name="Google Shape;4037;p35">
                <a:extLst>
                  <a:ext uri="{FF2B5EF4-FFF2-40B4-BE49-F238E27FC236}">
                    <a16:creationId xmlns:a16="http://schemas.microsoft.com/office/drawing/2014/main" id="{4769E18C-C57A-EE2B-3F34-BF962ADFAAB5}"/>
                  </a:ext>
                </a:extLst>
              </p:cNvPr>
              <p:cNvSpPr/>
              <p:nvPr/>
            </p:nvSpPr>
            <p:spPr>
              <a:xfrm>
                <a:off x="3167800" y="4267900"/>
                <a:ext cx="53750" cy="193950"/>
              </a:xfrm>
              <a:custGeom>
                <a:avLst/>
                <a:gdLst/>
                <a:ahLst/>
                <a:cxnLst/>
                <a:rect l="l" t="t" r="r" b="b"/>
                <a:pathLst>
                  <a:path w="2150" h="7758" extrusionOk="0">
                    <a:moveTo>
                      <a:pt x="770" y="0"/>
                    </a:moveTo>
                    <a:cubicBezTo>
                      <a:pt x="631" y="0"/>
                      <a:pt x="511" y="106"/>
                      <a:pt x="498" y="249"/>
                    </a:cubicBezTo>
                    <a:cubicBezTo>
                      <a:pt x="296" y="2301"/>
                      <a:pt x="143" y="4385"/>
                      <a:pt x="43" y="6446"/>
                    </a:cubicBezTo>
                    <a:cubicBezTo>
                      <a:pt x="32" y="6716"/>
                      <a:pt x="1" y="7347"/>
                      <a:pt x="470" y="7638"/>
                    </a:cubicBezTo>
                    <a:cubicBezTo>
                      <a:pt x="596" y="7719"/>
                      <a:pt x="743" y="7758"/>
                      <a:pt x="895" y="7758"/>
                    </a:cubicBezTo>
                    <a:cubicBezTo>
                      <a:pt x="977" y="7758"/>
                      <a:pt x="1060" y="7746"/>
                      <a:pt x="1143" y="7724"/>
                    </a:cubicBezTo>
                    <a:cubicBezTo>
                      <a:pt x="1283" y="7688"/>
                      <a:pt x="1421" y="7621"/>
                      <a:pt x="1545" y="7521"/>
                    </a:cubicBezTo>
                    <a:cubicBezTo>
                      <a:pt x="1803" y="7311"/>
                      <a:pt x="1951" y="7027"/>
                      <a:pt x="2080" y="6776"/>
                    </a:cubicBezTo>
                    <a:cubicBezTo>
                      <a:pt x="2150" y="6641"/>
                      <a:pt x="2099" y="6474"/>
                      <a:pt x="1964" y="6403"/>
                    </a:cubicBezTo>
                    <a:cubicBezTo>
                      <a:pt x="1923" y="6383"/>
                      <a:pt x="1880" y="6373"/>
                      <a:pt x="1837" y="6373"/>
                    </a:cubicBezTo>
                    <a:cubicBezTo>
                      <a:pt x="1737" y="6373"/>
                      <a:pt x="1641" y="6427"/>
                      <a:pt x="1592" y="6521"/>
                    </a:cubicBezTo>
                    <a:cubicBezTo>
                      <a:pt x="1482" y="6734"/>
                      <a:pt x="1367" y="6955"/>
                      <a:pt x="1198" y="7091"/>
                    </a:cubicBezTo>
                    <a:cubicBezTo>
                      <a:pt x="1117" y="7157"/>
                      <a:pt x="1001" y="7206"/>
                      <a:pt x="896" y="7206"/>
                    </a:cubicBezTo>
                    <a:cubicBezTo>
                      <a:pt x="847" y="7206"/>
                      <a:pt x="800" y="7195"/>
                      <a:pt x="761" y="7170"/>
                    </a:cubicBezTo>
                    <a:cubicBezTo>
                      <a:pt x="587" y="7063"/>
                      <a:pt x="582" y="6720"/>
                      <a:pt x="595" y="6472"/>
                    </a:cubicBezTo>
                    <a:cubicBezTo>
                      <a:pt x="694" y="4419"/>
                      <a:pt x="845" y="2344"/>
                      <a:pt x="1045" y="301"/>
                    </a:cubicBezTo>
                    <a:cubicBezTo>
                      <a:pt x="1059" y="151"/>
                      <a:pt x="950" y="16"/>
                      <a:pt x="799" y="2"/>
                    </a:cubicBezTo>
                    <a:cubicBezTo>
                      <a:pt x="789" y="1"/>
                      <a:pt x="780" y="0"/>
                      <a:pt x="770"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0" name="Google Shape;4038;p35">
                <a:extLst>
                  <a:ext uri="{FF2B5EF4-FFF2-40B4-BE49-F238E27FC236}">
                    <a16:creationId xmlns:a16="http://schemas.microsoft.com/office/drawing/2014/main" id="{D27F6700-3EB1-32DF-D3F1-CB7361B7E861}"/>
                  </a:ext>
                </a:extLst>
              </p:cNvPr>
              <p:cNvSpPr/>
              <p:nvPr/>
            </p:nvSpPr>
            <p:spPr>
              <a:xfrm>
                <a:off x="3231825" y="4221775"/>
                <a:ext cx="21350" cy="99175"/>
              </a:xfrm>
              <a:custGeom>
                <a:avLst/>
                <a:gdLst/>
                <a:ahLst/>
                <a:cxnLst/>
                <a:rect l="l" t="t" r="r" b="b"/>
                <a:pathLst>
                  <a:path w="854" h="3967" extrusionOk="0">
                    <a:moveTo>
                      <a:pt x="301" y="0"/>
                    </a:moveTo>
                    <a:cubicBezTo>
                      <a:pt x="281" y="0"/>
                      <a:pt x="260" y="2"/>
                      <a:pt x="239" y="7"/>
                    </a:cubicBezTo>
                    <a:cubicBezTo>
                      <a:pt x="93" y="37"/>
                      <a:pt x="1" y="190"/>
                      <a:pt x="33" y="337"/>
                    </a:cubicBezTo>
                    <a:cubicBezTo>
                      <a:pt x="285" y="1413"/>
                      <a:pt x="296" y="2553"/>
                      <a:pt x="69" y="3635"/>
                    </a:cubicBezTo>
                    <a:cubicBezTo>
                      <a:pt x="38" y="3783"/>
                      <a:pt x="133" y="3929"/>
                      <a:pt x="282" y="3959"/>
                    </a:cubicBezTo>
                    <a:cubicBezTo>
                      <a:pt x="303" y="3964"/>
                      <a:pt x="324" y="3967"/>
                      <a:pt x="344" y="3967"/>
                    </a:cubicBezTo>
                    <a:cubicBezTo>
                      <a:pt x="367" y="3967"/>
                      <a:pt x="389" y="3963"/>
                      <a:pt x="411" y="3957"/>
                    </a:cubicBezTo>
                    <a:cubicBezTo>
                      <a:pt x="508" y="3933"/>
                      <a:pt x="589" y="3852"/>
                      <a:pt x="610" y="3749"/>
                    </a:cubicBezTo>
                    <a:cubicBezTo>
                      <a:pt x="853" y="2588"/>
                      <a:pt x="840" y="1366"/>
                      <a:pt x="570" y="213"/>
                    </a:cubicBezTo>
                    <a:cubicBezTo>
                      <a:pt x="541" y="86"/>
                      <a:pt x="427" y="0"/>
                      <a:pt x="301"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1" name="Google Shape;4039;p35">
                <a:extLst>
                  <a:ext uri="{FF2B5EF4-FFF2-40B4-BE49-F238E27FC236}">
                    <a16:creationId xmlns:a16="http://schemas.microsoft.com/office/drawing/2014/main" id="{17E7E77C-1A06-6E92-D5E9-DEE6C935D4B3}"/>
                  </a:ext>
                </a:extLst>
              </p:cNvPr>
              <p:cNvSpPr/>
              <p:nvPr/>
            </p:nvSpPr>
            <p:spPr>
              <a:xfrm>
                <a:off x="3121475" y="4164575"/>
                <a:ext cx="81475" cy="130800"/>
              </a:xfrm>
              <a:custGeom>
                <a:avLst/>
                <a:gdLst/>
                <a:ahLst/>
                <a:cxnLst/>
                <a:rect l="l" t="t" r="r" b="b"/>
                <a:pathLst>
                  <a:path w="3259" h="5232" extrusionOk="0">
                    <a:moveTo>
                      <a:pt x="2948" y="1"/>
                    </a:moveTo>
                    <a:cubicBezTo>
                      <a:pt x="2890" y="1"/>
                      <a:pt x="2830" y="19"/>
                      <a:pt x="2780" y="58"/>
                    </a:cubicBezTo>
                    <a:cubicBezTo>
                      <a:pt x="1249" y="1233"/>
                      <a:pt x="242" y="3007"/>
                      <a:pt x="19" y="4924"/>
                    </a:cubicBezTo>
                    <a:cubicBezTo>
                      <a:pt x="0" y="5075"/>
                      <a:pt x="109" y="5213"/>
                      <a:pt x="260" y="5230"/>
                    </a:cubicBezTo>
                    <a:cubicBezTo>
                      <a:pt x="270" y="5231"/>
                      <a:pt x="279" y="5231"/>
                      <a:pt x="288" y="5231"/>
                    </a:cubicBezTo>
                    <a:cubicBezTo>
                      <a:pt x="314" y="5231"/>
                      <a:pt x="338" y="5227"/>
                      <a:pt x="361" y="5221"/>
                    </a:cubicBezTo>
                    <a:cubicBezTo>
                      <a:pt x="467" y="5193"/>
                      <a:pt x="551" y="5102"/>
                      <a:pt x="565" y="4987"/>
                    </a:cubicBezTo>
                    <a:cubicBezTo>
                      <a:pt x="770" y="3243"/>
                      <a:pt x="1723" y="1562"/>
                      <a:pt x="3115" y="493"/>
                    </a:cubicBezTo>
                    <a:cubicBezTo>
                      <a:pt x="3236" y="400"/>
                      <a:pt x="3259" y="228"/>
                      <a:pt x="3165" y="108"/>
                    </a:cubicBezTo>
                    <a:cubicBezTo>
                      <a:pt x="3111" y="37"/>
                      <a:pt x="3030" y="1"/>
                      <a:pt x="2948"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2" name="Google Shape;4040;p35">
                <a:extLst>
                  <a:ext uri="{FF2B5EF4-FFF2-40B4-BE49-F238E27FC236}">
                    <a16:creationId xmlns:a16="http://schemas.microsoft.com/office/drawing/2014/main" id="{3A05EF60-1C8B-AC0B-BCFC-45F90666F740}"/>
                  </a:ext>
                </a:extLst>
              </p:cNvPr>
              <p:cNvSpPr/>
              <p:nvPr/>
            </p:nvSpPr>
            <p:spPr>
              <a:xfrm>
                <a:off x="3050625" y="4607225"/>
                <a:ext cx="51625" cy="85300"/>
              </a:xfrm>
              <a:custGeom>
                <a:avLst/>
                <a:gdLst/>
                <a:ahLst/>
                <a:cxnLst/>
                <a:rect l="l" t="t" r="r" b="b"/>
                <a:pathLst>
                  <a:path w="2065" h="3412" extrusionOk="0">
                    <a:moveTo>
                      <a:pt x="281" y="1"/>
                    </a:moveTo>
                    <a:cubicBezTo>
                      <a:pt x="278" y="1"/>
                      <a:pt x="276" y="1"/>
                      <a:pt x="273" y="1"/>
                    </a:cubicBezTo>
                    <a:cubicBezTo>
                      <a:pt x="121" y="2"/>
                      <a:pt x="0" y="130"/>
                      <a:pt x="5" y="281"/>
                    </a:cubicBezTo>
                    <a:lnTo>
                      <a:pt x="53" y="2460"/>
                    </a:lnTo>
                    <a:cubicBezTo>
                      <a:pt x="54" y="2575"/>
                      <a:pt x="60" y="2788"/>
                      <a:pt x="219" y="2944"/>
                    </a:cubicBezTo>
                    <a:cubicBezTo>
                      <a:pt x="233" y="2994"/>
                      <a:pt x="263" y="3038"/>
                      <a:pt x="304" y="3073"/>
                    </a:cubicBezTo>
                    <a:cubicBezTo>
                      <a:pt x="569" y="3295"/>
                      <a:pt x="915" y="3411"/>
                      <a:pt x="1259" y="3411"/>
                    </a:cubicBezTo>
                    <a:cubicBezTo>
                      <a:pt x="1387" y="3411"/>
                      <a:pt x="1514" y="3395"/>
                      <a:pt x="1637" y="3363"/>
                    </a:cubicBezTo>
                    <a:cubicBezTo>
                      <a:pt x="1729" y="3339"/>
                      <a:pt x="1818" y="3306"/>
                      <a:pt x="1904" y="3262"/>
                    </a:cubicBezTo>
                    <a:cubicBezTo>
                      <a:pt x="1986" y="3221"/>
                      <a:pt x="2043" y="3141"/>
                      <a:pt x="2053" y="3050"/>
                    </a:cubicBezTo>
                    <a:cubicBezTo>
                      <a:pt x="2064" y="2960"/>
                      <a:pt x="2030" y="2869"/>
                      <a:pt x="1959" y="2809"/>
                    </a:cubicBezTo>
                    <a:cubicBezTo>
                      <a:pt x="1710" y="2595"/>
                      <a:pt x="1388" y="2478"/>
                      <a:pt x="1061" y="2478"/>
                    </a:cubicBezTo>
                    <a:cubicBezTo>
                      <a:pt x="976" y="2478"/>
                      <a:pt x="891" y="2486"/>
                      <a:pt x="807" y="2502"/>
                    </a:cubicBezTo>
                    <a:lnTo>
                      <a:pt x="750" y="2514"/>
                    </a:lnTo>
                    <a:cubicBezTo>
                      <a:pt x="708" y="2522"/>
                      <a:pt x="644" y="2535"/>
                      <a:pt x="604" y="2536"/>
                    </a:cubicBezTo>
                    <a:cubicBezTo>
                      <a:pt x="604" y="2521"/>
                      <a:pt x="603" y="2488"/>
                      <a:pt x="601" y="2447"/>
                    </a:cubicBezTo>
                    <a:lnTo>
                      <a:pt x="553" y="268"/>
                    </a:lnTo>
                    <a:cubicBezTo>
                      <a:pt x="550" y="119"/>
                      <a:pt x="428" y="1"/>
                      <a:pt x="281"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3" name="Google Shape;4041;p35">
                <a:extLst>
                  <a:ext uri="{FF2B5EF4-FFF2-40B4-BE49-F238E27FC236}">
                    <a16:creationId xmlns:a16="http://schemas.microsoft.com/office/drawing/2014/main" id="{EB0C9B85-0172-9695-C5C0-BB2F6387B388}"/>
                  </a:ext>
                </a:extLst>
              </p:cNvPr>
              <p:cNvSpPr/>
              <p:nvPr/>
            </p:nvSpPr>
            <p:spPr>
              <a:xfrm>
                <a:off x="2983125" y="4619500"/>
                <a:ext cx="46225" cy="100400"/>
              </a:xfrm>
              <a:custGeom>
                <a:avLst/>
                <a:gdLst/>
                <a:ahLst/>
                <a:cxnLst/>
                <a:rect l="l" t="t" r="r" b="b"/>
                <a:pathLst>
                  <a:path w="1849" h="4016" extrusionOk="0">
                    <a:moveTo>
                      <a:pt x="317" y="0"/>
                    </a:moveTo>
                    <a:cubicBezTo>
                      <a:pt x="264" y="0"/>
                      <a:pt x="211" y="15"/>
                      <a:pt x="163" y="45"/>
                    </a:cubicBezTo>
                    <a:cubicBezTo>
                      <a:pt x="37" y="129"/>
                      <a:pt x="4" y="301"/>
                      <a:pt x="87" y="427"/>
                    </a:cubicBezTo>
                    <a:cubicBezTo>
                      <a:pt x="439" y="953"/>
                      <a:pt x="759" y="1508"/>
                      <a:pt x="1037" y="2077"/>
                    </a:cubicBezTo>
                    <a:cubicBezTo>
                      <a:pt x="1124" y="2253"/>
                      <a:pt x="1212" y="2449"/>
                      <a:pt x="1229" y="2629"/>
                    </a:cubicBezTo>
                    <a:cubicBezTo>
                      <a:pt x="868" y="2818"/>
                      <a:pt x="527" y="3040"/>
                      <a:pt x="210" y="3291"/>
                    </a:cubicBezTo>
                    <a:cubicBezTo>
                      <a:pt x="20" y="3443"/>
                      <a:pt x="0" y="3601"/>
                      <a:pt x="19" y="3706"/>
                    </a:cubicBezTo>
                    <a:cubicBezTo>
                      <a:pt x="37" y="3819"/>
                      <a:pt x="107" y="3915"/>
                      <a:pt x="207" y="3969"/>
                    </a:cubicBezTo>
                    <a:cubicBezTo>
                      <a:pt x="272" y="4002"/>
                      <a:pt x="344" y="4016"/>
                      <a:pt x="414" y="4016"/>
                    </a:cubicBezTo>
                    <a:cubicBezTo>
                      <a:pt x="468" y="4016"/>
                      <a:pt x="521" y="4008"/>
                      <a:pt x="570" y="3994"/>
                    </a:cubicBezTo>
                    <a:cubicBezTo>
                      <a:pt x="612" y="3984"/>
                      <a:pt x="652" y="3970"/>
                      <a:pt x="686" y="3952"/>
                    </a:cubicBezTo>
                    <a:cubicBezTo>
                      <a:pt x="1007" y="3801"/>
                      <a:pt x="1604" y="3521"/>
                      <a:pt x="1749" y="2953"/>
                    </a:cubicBezTo>
                    <a:cubicBezTo>
                      <a:pt x="1848" y="2564"/>
                      <a:pt x="1703" y="2183"/>
                      <a:pt x="1531" y="1834"/>
                    </a:cubicBezTo>
                    <a:cubicBezTo>
                      <a:pt x="1242" y="1244"/>
                      <a:pt x="909" y="667"/>
                      <a:pt x="545" y="122"/>
                    </a:cubicBezTo>
                    <a:cubicBezTo>
                      <a:pt x="493" y="42"/>
                      <a:pt x="406" y="0"/>
                      <a:pt x="317"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4" name="Google Shape;4042;p35">
                <a:extLst>
                  <a:ext uri="{FF2B5EF4-FFF2-40B4-BE49-F238E27FC236}">
                    <a16:creationId xmlns:a16="http://schemas.microsoft.com/office/drawing/2014/main" id="{B4A9F0FD-3802-F3F4-648C-FCF244F95E5D}"/>
                  </a:ext>
                </a:extLst>
              </p:cNvPr>
              <p:cNvSpPr/>
              <p:nvPr/>
            </p:nvSpPr>
            <p:spPr>
              <a:xfrm>
                <a:off x="2817850" y="4251925"/>
                <a:ext cx="423950" cy="381425"/>
              </a:xfrm>
              <a:custGeom>
                <a:avLst/>
                <a:gdLst/>
                <a:ahLst/>
                <a:cxnLst/>
                <a:rect l="l" t="t" r="r" b="b"/>
                <a:pathLst>
                  <a:path w="16958" h="15257" extrusionOk="0">
                    <a:moveTo>
                      <a:pt x="5280" y="0"/>
                    </a:moveTo>
                    <a:cubicBezTo>
                      <a:pt x="4361" y="0"/>
                      <a:pt x="3414" y="558"/>
                      <a:pt x="3188" y="1481"/>
                    </a:cubicBezTo>
                    <a:lnTo>
                      <a:pt x="610" y="12042"/>
                    </a:lnTo>
                    <a:cubicBezTo>
                      <a:pt x="0" y="14517"/>
                      <a:pt x="2355" y="15256"/>
                      <a:pt x="4874" y="15256"/>
                    </a:cubicBezTo>
                    <a:cubicBezTo>
                      <a:pt x="6202" y="15256"/>
                      <a:pt x="7574" y="15051"/>
                      <a:pt x="8584" y="14787"/>
                    </a:cubicBezTo>
                    <a:cubicBezTo>
                      <a:pt x="12030" y="13882"/>
                      <a:pt x="16958" y="10400"/>
                      <a:pt x="14225" y="8193"/>
                    </a:cubicBezTo>
                    <a:cubicBezTo>
                      <a:pt x="14196" y="8170"/>
                      <a:pt x="6686" y="579"/>
                      <a:pt x="6686" y="579"/>
                    </a:cubicBezTo>
                    <a:cubicBezTo>
                      <a:pt x="6319" y="181"/>
                      <a:pt x="5804" y="0"/>
                      <a:pt x="5280" y="0"/>
                    </a:cubicBezTo>
                    <a:close/>
                  </a:path>
                </a:pathLst>
              </a:custGeom>
              <a:solidFill>
                <a:srgbClr val="F7578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5" name="Google Shape;4043;p35">
                <a:extLst>
                  <a:ext uri="{FF2B5EF4-FFF2-40B4-BE49-F238E27FC236}">
                    <a16:creationId xmlns:a16="http://schemas.microsoft.com/office/drawing/2014/main" id="{1FC46F95-5815-48C2-1159-A197C1E8347E}"/>
                  </a:ext>
                </a:extLst>
              </p:cNvPr>
              <p:cNvSpPr/>
              <p:nvPr/>
            </p:nvSpPr>
            <p:spPr>
              <a:xfrm>
                <a:off x="2820150" y="4244950"/>
                <a:ext cx="383125" cy="395075"/>
              </a:xfrm>
              <a:custGeom>
                <a:avLst/>
                <a:gdLst/>
                <a:ahLst/>
                <a:cxnLst/>
                <a:rect l="l" t="t" r="r" b="b"/>
                <a:pathLst>
                  <a:path w="15325" h="15803" extrusionOk="0">
                    <a:moveTo>
                      <a:pt x="5186" y="555"/>
                    </a:moveTo>
                    <a:cubicBezTo>
                      <a:pt x="5660" y="555"/>
                      <a:pt x="6096" y="727"/>
                      <a:pt x="6390" y="1046"/>
                    </a:cubicBezTo>
                    <a:lnTo>
                      <a:pt x="6397" y="1053"/>
                    </a:lnTo>
                    <a:cubicBezTo>
                      <a:pt x="13918" y="8655"/>
                      <a:pt x="13942" y="8675"/>
                      <a:pt x="13959" y="8688"/>
                    </a:cubicBezTo>
                    <a:cubicBezTo>
                      <a:pt x="14530" y="9150"/>
                      <a:pt x="14743" y="9668"/>
                      <a:pt x="14614" y="10275"/>
                    </a:cubicBezTo>
                    <a:cubicBezTo>
                      <a:pt x="14236" y="12034"/>
                      <a:pt x="11033" y="14115"/>
                      <a:pt x="8421" y="14799"/>
                    </a:cubicBezTo>
                    <a:cubicBezTo>
                      <a:pt x="7402" y="15065"/>
                      <a:pt x="6064" y="15257"/>
                      <a:pt x="4788" y="15257"/>
                    </a:cubicBezTo>
                    <a:cubicBezTo>
                      <a:pt x="3304" y="15257"/>
                      <a:pt x="1905" y="14998"/>
                      <a:pt x="1192" y="14296"/>
                    </a:cubicBezTo>
                    <a:cubicBezTo>
                      <a:pt x="717" y="13827"/>
                      <a:pt x="583" y="13205"/>
                      <a:pt x="785" y="12388"/>
                    </a:cubicBezTo>
                    <a:lnTo>
                      <a:pt x="3363" y="1827"/>
                    </a:lnTo>
                    <a:cubicBezTo>
                      <a:pt x="3502" y="1256"/>
                      <a:pt x="3999" y="795"/>
                      <a:pt x="4658" y="623"/>
                    </a:cubicBezTo>
                    <a:cubicBezTo>
                      <a:pt x="4663" y="623"/>
                      <a:pt x="4665" y="621"/>
                      <a:pt x="4670" y="621"/>
                    </a:cubicBezTo>
                    <a:cubicBezTo>
                      <a:pt x="4843" y="577"/>
                      <a:pt x="5017" y="555"/>
                      <a:pt x="5186" y="555"/>
                    </a:cubicBezTo>
                    <a:close/>
                    <a:moveTo>
                      <a:pt x="5184" y="1"/>
                    </a:moveTo>
                    <a:cubicBezTo>
                      <a:pt x="4970" y="1"/>
                      <a:pt x="4751" y="28"/>
                      <a:pt x="4532" y="84"/>
                    </a:cubicBezTo>
                    <a:cubicBezTo>
                      <a:pt x="4529" y="87"/>
                      <a:pt x="4523" y="87"/>
                      <a:pt x="4520" y="89"/>
                    </a:cubicBezTo>
                    <a:cubicBezTo>
                      <a:pt x="3664" y="314"/>
                      <a:pt x="3016" y="927"/>
                      <a:pt x="2827" y="1694"/>
                    </a:cubicBezTo>
                    <a:lnTo>
                      <a:pt x="249" y="12255"/>
                    </a:lnTo>
                    <a:cubicBezTo>
                      <a:pt x="1" y="13262"/>
                      <a:pt x="190" y="14080"/>
                      <a:pt x="806" y="14686"/>
                    </a:cubicBezTo>
                    <a:cubicBezTo>
                      <a:pt x="1645" y="15515"/>
                      <a:pt x="3197" y="15802"/>
                      <a:pt x="4790" y="15802"/>
                    </a:cubicBezTo>
                    <a:cubicBezTo>
                      <a:pt x="6158" y="15802"/>
                      <a:pt x="7557" y="15590"/>
                      <a:pt x="8559" y="15326"/>
                    </a:cubicBezTo>
                    <a:cubicBezTo>
                      <a:pt x="11329" y="14600"/>
                      <a:pt x="14718" y="12392"/>
                      <a:pt x="15150" y="10384"/>
                    </a:cubicBezTo>
                    <a:cubicBezTo>
                      <a:pt x="15324" y="9583"/>
                      <a:pt x="15035" y="8848"/>
                      <a:pt x="14313" y="8263"/>
                    </a:cubicBezTo>
                    <a:cubicBezTo>
                      <a:pt x="14084" y="8037"/>
                      <a:pt x="9316" y="3216"/>
                      <a:pt x="6790" y="665"/>
                    </a:cubicBezTo>
                    <a:cubicBezTo>
                      <a:pt x="6391" y="235"/>
                      <a:pt x="5809" y="1"/>
                      <a:pt x="5184"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6" name="Google Shape;4044;p35">
                <a:extLst>
                  <a:ext uri="{FF2B5EF4-FFF2-40B4-BE49-F238E27FC236}">
                    <a16:creationId xmlns:a16="http://schemas.microsoft.com/office/drawing/2014/main" id="{A967D23D-3ADF-803F-86AE-3F4B09507998}"/>
                  </a:ext>
                </a:extLst>
              </p:cNvPr>
              <p:cNvSpPr/>
              <p:nvPr/>
            </p:nvSpPr>
            <p:spPr>
              <a:xfrm>
                <a:off x="2817850" y="4446500"/>
                <a:ext cx="423950" cy="186850"/>
              </a:xfrm>
              <a:custGeom>
                <a:avLst/>
                <a:gdLst/>
                <a:ahLst/>
                <a:cxnLst/>
                <a:rect l="l" t="t" r="r" b="b"/>
                <a:pathLst>
                  <a:path w="16958" h="7474" extrusionOk="0">
                    <a:moveTo>
                      <a:pt x="13817" y="1"/>
                    </a:moveTo>
                    <a:cubicBezTo>
                      <a:pt x="12797" y="1684"/>
                      <a:pt x="9979" y="3320"/>
                      <a:pt x="7770" y="3900"/>
                    </a:cubicBezTo>
                    <a:cubicBezTo>
                      <a:pt x="6761" y="4164"/>
                      <a:pt x="5388" y="4369"/>
                      <a:pt x="4061" y="4369"/>
                    </a:cubicBezTo>
                    <a:cubicBezTo>
                      <a:pt x="2798" y="4369"/>
                      <a:pt x="1577" y="4184"/>
                      <a:pt x="749" y="3687"/>
                    </a:cubicBezTo>
                    <a:lnTo>
                      <a:pt x="610" y="4259"/>
                    </a:lnTo>
                    <a:cubicBezTo>
                      <a:pt x="0" y="6734"/>
                      <a:pt x="2355" y="7473"/>
                      <a:pt x="4874" y="7473"/>
                    </a:cubicBezTo>
                    <a:cubicBezTo>
                      <a:pt x="6202" y="7473"/>
                      <a:pt x="7574" y="7268"/>
                      <a:pt x="8584" y="7004"/>
                    </a:cubicBezTo>
                    <a:cubicBezTo>
                      <a:pt x="12030" y="6099"/>
                      <a:pt x="16958" y="2617"/>
                      <a:pt x="14225" y="410"/>
                    </a:cubicBezTo>
                    <a:cubicBezTo>
                      <a:pt x="14222" y="407"/>
                      <a:pt x="14070" y="257"/>
                      <a:pt x="13817" y="1"/>
                    </a:cubicBezTo>
                    <a:close/>
                  </a:path>
                </a:pathLst>
              </a:custGeom>
              <a:solidFill>
                <a:srgbClr val="AEE5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7" name="Google Shape;4045;p35">
                <a:extLst>
                  <a:ext uri="{FF2B5EF4-FFF2-40B4-BE49-F238E27FC236}">
                    <a16:creationId xmlns:a16="http://schemas.microsoft.com/office/drawing/2014/main" id="{235A7BCB-C749-DF04-5F48-8B85FAB435AA}"/>
                  </a:ext>
                </a:extLst>
              </p:cNvPr>
              <p:cNvSpPr/>
              <p:nvPr/>
            </p:nvSpPr>
            <p:spPr>
              <a:xfrm>
                <a:off x="2820150" y="4435300"/>
                <a:ext cx="383200" cy="204725"/>
              </a:xfrm>
              <a:custGeom>
                <a:avLst/>
                <a:gdLst/>
                <a:ahLst/>
                <a:cxnLst/>
                <a:rect l="l" t="t" r="r" b="b"/>
                <a:pathLst>
                  <a:path w="15328" h="8189" extrusionOk="0">
                    <a:moveTo>
                      <a:pt x="13763" y="882"/>
                    </a:moveTo>
                    <a:cubicBezTo>
                      <a:pt x="13941" y="1061"/>
                      <a:pt x="13945" y="1063"/>
                      <a:pt x="13956" y="1074"/>
                    </a:cubicBezTo>
                    <a:cubicBezTo>
                      <a:pt x="14529" y="1536"/>
                      <a:pt x="14742" y="2054"/>
                      <a:pt x="14613" y="2661"/>
                    </a:cubicBezTo>
                    <a:cubicBezTo>
                      <a:pt x="14233" y="4420"/>
                      <a:pt x="11030" y="6501"/>
                      <a:pt x="8420" y="7185"/>
                    </a:cubicBezTo>
                    <a:cubicBezTo>
                      <a:pt x="7400" y="7451"/>
                      <a:pt x="6062" y="7643"/>
                      <a:pt x="4786" y="7643"/>
                    </a:cubicBezTo>
                    <a:cubicBezTo>
                      <a:pt x="3302" y="7643"/>
                      <a:pt x="1903" y="7384"/>
                      <a:pt x="1191" y="6682"/>
                    </a:cubicBezTo>
                    <a:cubicBezTo>
                      <a:pt x="715" y="6213"/>
                      <a:pt x="582" y="5591"/>
                      <a:pt x="782" y="4774"/>
                    </a:cubicBezTo>
                    <a:lnTo>
                      <a:pt x="839" y="4543"/>
                    </a:lnTo>
                    <a:cubicBezTo>
                      <a:pt x="1693" y="4941"/>
                      <a:pt x="2821" y="5090"/>
                      <a:pt x="3967" y="5090"/>
                    </a:cubicBezTo>
                    <a:cubicBezTo>
                      <a:pt x="5350" y="5090"/>
                      <a:pt x="6761" y="4872"/>
                      <a:pt x="7748" y="4614"/>
                    </a:cubicBezTo>
                    <a:cubicBezTo>
                      <a:pt x="9833" y="4067"/>
                      <a:pt x="12562" y="2551"/>
                      <a:pt x="13763" y="882"/>
                    </a:cubicBezTo>
                    <a:close/>
                    <a:moveTo>
                      <a:pt x="13672" y="0"/>
                    </a:moveTo>
                    <a:lnTo>
                      <a:pt x="13491" y="303"/>
                    </a:lnTo>
                    <a:cubicBezTo>
                      <a:pt x="12496" y="1945"/>
                      <a:pt x="9664" y="3541"/>
                      <a:pt x="7610" y="4080"/>
                    </a:cubicBezTo>
                    <a:cubicBezTo>
                      <a:pt x="6531" y="4362"/>
                      <a:pt x="5226" y="4537"/>
                      <a:pt x="4003" y="4537"/>
                    </a:cubicBezTo>
                    <a:cubicBezTo>
                      <a:pt x="2734" y="4537"/>
                      <a:pt x="1552" y="4349"/>
                      <a:pt x="798" y="3896"/>
                    </a:cubicBezTo>
                    <a:lnTo>
                      <a:pt x="478" y="3705"/>
                    </a:lnTo>
                    <a:lnTo>
                      <a:pt x="249" y="4641"/>
                    </a:lnTo>
                    <a:cubicBezTo>
                      <a:pt x="1" y="5648"/>
                      <a:pt x="190" y="6466"/>
                      <a:pt x="806" y="7072"/>
                    </a:cubicBezTo>
                    <a:cubicBezTo>
                      <a:pt x="1645" y="7901"/>
                      <a:pt x="3197" y="8188"/>
                      <a:pt x="4791" y="8188"/>
                    </a:cubicBezTo>
                    <a:cubicBezTo>
                      <a:pt x="6159" y="8188"/>
                      <a:pt x="7559" y="7976"/>
                      <a:pt x="8563" y="7712"/>
                    </a:cubicBezTo>
                    <a:cubicBezTo>
                      <a:pt x="11333" y="6986"/>
                      <a:pt x="14722" y="4778"/>
                      <a:pt x="15154" y="2770"/>
                    </a:cubicBezTo>
                    <a:cubicBezTo>
                      <a:pt x="15327" y="1967"/>
                      <a:pt x="15039" y="1234"/>
                      <a:pt x="14317" y="649"/>
                    </a:cubicBezTo>
                    <a:cubicBezTo>
                      <a:pt x="14282" y="615"/>
                      <a:pt x="14141" y="473"/>
                      <a:pt x="13921" y="251"/>
                    </a:cubicBezTo>
                    <a:lnTo>
                      <a:pt x="13672" y="0"/>
                    </a:ln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8" name="Google Shape;4046;p35">
                <a:extLst>
                  <a:ext uri="{FF2B5EF4-FFF2-40B4-BE49-F238E27FC236}">
                    <a16:creationId xmlns:a16="http://schemas.microsoft.com/office/drawing/2014/main" id="{55906AFC-6DCD-07EE-4D90-8A5549619FBD}"/>
                  </a:ext>
                </a:extLst>
              </p:cNvPr>
              <p:cNvSpPr/>
              <p:nvPr/>
            </p:nvSpPr>
            <p:spPr>
              <a:xfrm>
                <a:off x="3029125" y="4421775"/>
                <a:ext cx="45250" cy="41225"/>
              </a:xfrm>
              <a:custGeom>
                <a:avLst/>
                <a:gdLst/>
                <a:ahLst/>
                <a:cxnLst/>
                <a:rect l="l" t="t" r="r" b="b"/>
                <a:pathLst>
                  <a:path w="1810" h="1649" extrusionOk="0">
                    <a:moveTo>
                      <a:pt x="557" y="0"/>
                    </a:moveTo>
                    <a:cubicBezTo>
                      <a:pt x="456" y="0"/>
                      <a:pt x="366" y="24"/>
                      <a:pt x="298" y="81"/>
                    </a:cubicBezTo>
                    <a:cubicBezTo>
                      <a:pt x="1" y="329"/>
                      <a:pt x="241" y="1104"/>
                      <a:pt x="490" y="1398"/>
                    </a:cubicBezTo>
                    <a:cubicBezTo>
                      <a:pt x="628" y="1563"/>
                      <a:pt x="826" y="1649"/>
                      <a:pt x="1026" y="1649"/>
                    </a:cubicBezTo>
                    <a:cubicBezTo>
                      <a:pt x="1184" y="1649"/>
                      <a:pt x="1343" y="1596"/>
                      <a:pt x="1474" y="1487"/>
                    </a:cubicBezTo>
                    <a:cubicBezTo>
                      <a:pt x="1769" y="1239"/>
                      <a:pt x="1809" y="798"/>
                      <a:pt x="1562" y="501"/>
                    </a:cubicBezTo>
                    <a:cubicBezTo>
                      <a:pt x="1370" y="274"/>
                      <a:pt x="899" y="0"/>
                      <a:pt x="557"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9" name="Google Shape;4047;p35">
                <a:extLst>
                  <a:ext uri="{FF2B5EF4-FFF2-40B4-BE49-F238E27FC236}">
                    <a16:creationId xmlns:a16="http://schemas.microsoft.com/office/drawing/2014/main" id="{E2E4F579-3313-FBC8-E833-507B542793BB}"/>
                  </a:ext>
                </a:extLst>
              </p:cNvPr>
              <p:cNvSpPr/>
              <p:nvPr/>
            </p:nvSpPr>
            <p:spPr>
              <a:xfrm>
                <a:off x="2972075" y="4465725"/>
                <a:ext cx="38750" cy="45200"/>
              </a:xfrm>
              <a:custGeom>
                <a:avLst/>
                <a:gdLst/>
                <a:ahLst/>
                <a:cxnLst/>
                <a:rect l="l" t="t" r="r" b="b"/>
                <a:pathLst>
                  <a:path w="1550" h="1808" extrusionOk="0">
                    <a:moveTo>
                      <a:pt x="567" y="1"/>
                    </a:moveTo>
                    <a:cubicBezTo>
                      <a:pt x="540" y="1"/>
                      <a:pt x="514" y="4"/>
                      <a:pt x="489" y="10"/>
                    </a:cubicBezTo>
                    <a:cubicBezTo>
                      <a:pt x="115" y="108"/>
                      <a:pt x="0" y="912"/>
                      <a:pt x="100" y="1286"/>
                    </a:cubicBezTo>
                    <a:cubicBezTo>
                      <a:pt x="183" y="1599"/>
                      <a:pt x="467" y="1807"/>
                      <a:pt x="777" y="1807"/>
                    </a:cubicBezTo>
                    <a:cubicBezTo>
                      <a:pt x="835" y="1807"/>
                      <a:pt x="894" y="1800"/>
                      <a:pt x="953" y="1784"/>
                    </a:cubicBezTo>
                    <a:cubicBezTo>
                      <a:pt x="1327" y="1685"/>
                      <a:pt x="1550" y="1303"/>
                      <a:pt x="1452" y="931"/>
                    </a:cubicBezTo>
                    <a:cubicBezTo>
                      <a:pt x="1359" y="583"/>
                      <a:pt x="927" y="1"/>
                      <a:pt x="567"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0" name="Google Shape;4048;p35">
                <a:extLst>
                  <a:ext uri="{FF2B5EF4-FFF2-40B4-BE49-F238E27FC236}">
                    <a16:creationId xmlns:a16="http://schemas.microsoft.com/office/drawing/2014/main" id="{BFF2B57B-2A18-1198-FF0D-C7850CFEEEA3}"/>
                  </a:ext>
                </a:extLst>
              </p:cNvPr>
              <p:cNvSpPr/>
              <p:nvPr/>
            </p:nvSpPr>
            <p:spPr>
              <a:xfrm>
                <a:off x="2902650" y="4450050"/>
                <a:ext cx="37375" cy="45600"/>
              </a:xfrm>
              <a:custGeom>
                <a:avLst/>
                <a:gdLst/>
                <a:ahLst/>
                <a:cxnLst/>
                <a:rect l="l" t="t" r="r" b="b"/>
                <a:pathLst>
                  <a:path w="1495" h="1824" extrusionOk="0">
                    <a:moveTo>
                      <a:pt x="870" y="1"/>
                    </a:moveTo>
                    <a:cubicBezTo>
                      <a:pt x="501" y="1"/>
                      <a:pt x="112" y="656"/>
                      <a:pt x="57" y="1024"/>
                    </a:cubicBezTo>
                    <a:cubicBezTo>
                      <a:pt x="0" y="1404"/>
                      <a:pt x="263" y="1759"/>
                      <a:pt x="645" y="1816"/>
                    </a:cubicBezTo>
                    <a:cubicBezTo>
                      <a:pt x="680" y="1821"/>
                      <a:pt x="715" y="1824"/>
                      <a:pt x="749" y="1824"/>
                    </a:cubicBezTo>
                    <a:cubicBezTo>
                      <a:pt x="1088" y="1824"/>
                      <a:pt x="1386" y="1575"/>
                      <a:pt x="1438" y="1230"/>
                    </a:cubicBezTo>
                    <a:cubicBezTo>
                      <a:pt x="1495" y="848"/>
                      <a:pt x="1296" y="61"/>
                      <a:pt x="915" y="4"/>
                    </a:cubicBezTo>
                    <a:cubicBezTo>
                      <a:pt x="900" y="2"/>
                      <a:pt x="885" y="1"/>
                      <a:pt x="87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1" name="Google Shape;4049;p35">
                <a:extLst>
                  <a:ext uri="{FF2B5EF4-FFF2-40B4-BE49-F238E27FC236}">
                    <a16:creationId xmlns:a16="http://schemas.microsoft.com/office/drawing/2014/main" id="{61499CAE-2CDD-3263-C9B7-697C72D0A4CC}"/>
                  </a:ext>
                </a:extLst>
              </p:cNvPr>
              <p:cNvSpPr/>
              <p:nvPr/>
            </p:nvSpPr>
            <p:spPr>
              <a:xfrm>
                <a:off x="2905800" y="4244775"/>
                <a:ext cx="80025" cy="89725"/>
              </a:xfrm>
              <a:custGeom>
                <a:avLst/>
                <a:gdLst/>
                <a:ahLst/>
                <a:cxnLst/>
                <a:rect l="l" t="t" r="r" b="b"/>
                <a:pathLst>
                  <a:path w="3201" h="3589" extrusionOk="0">
                    <a:moveTo>
                      <a:pt x="1696" y="1"/>
                    </a:moveTo>
                    <a:cubicBezTo>
                      <a:pt x="1538" y="1"/>
                      <a:pt x="1378" y="24"/>
                      <a:pt x="1222" y="73"/>
                    </a:cubicBezTo>
                    <a:cubicBezTo>
                      <a:pt x="1076" y="117"/>
                      <a:pt x="994" y="270"/>
                      <a:pt x="1039" y="415"/>
                    </a:cubicBezTo>
                    <a:cubicBezTo>
                      <a:pt x="1075" y="533"/>
                      <a:pt x="1184" y="611"/>
                      <a:pt x="1301" y="611"/>
                    </a:cubicBezTo>
                    <a:cubicBezTo>
                      <a:pt x="1328" y="611"/>
                      <a:pt x="1355" y="607"/>
                      <a:pt x="1381" y="598"/>
                    </a:cubicBezTo>
                    <a:cubicBezTo>
                      <a:pt x="1487" y="566"/>
                      <a:pt x="1594" y="550"/>
                      <a:pt x="1700" y="550"/>
                    </a:cubicBezTo>
                    <a:cubicBezTo>
                      <a:pt x="1929" y="550"/>
                      <a:pt x="2147" y="625"/>
                      <a:pt x="2302" y="766"/>
                    </a:cubicBezTo>
                    <a:cubicBezTo>
                      <a:pt x="2529" y="972"/>
                      <a:pt x="2596" y="1331"/>
                      <a:pt x="2450" y="1566"/>
                    </a:cubicBezTo>
                    <a:cubicBezTo>
                      <a:pt x="2381" y="1678"/>
                      <a:pt x="2248" y="1759"/>
                      <a:pt x="2100" y="1782"/>
                    </a:cubicBezTo>
                    <a:cubicBezTo>
                      <a:pt x="2074" y="1786"/>
                      <a:pt x="2047" y="1788"/>
                      <a:pt x="2022" y="1788"/>
                    </a:cubicBezTo>
                    <a:cubicBezTo>
                      <a:pt x="1925" y="1788"/>
                      <a:pt x="1838" y="1758"/>
                      <a:pt x="1773" y="1702"/>
                    </a:cubicBezTo>
                    <a:cubicBezTo>
                      <a:pt x="1722" y="1657"/>
                      <a:pt x="1657" y="1634"/>
                      <a:pt x="1592" y="1634"/>
                    </a:cubicBezTo>
                    <a:cubicBezTo>
                      <a:pt x="1544" y="1634"/>
                      <a:pt x="1495" y="1647"/>
                      <a:pt x="1451" y="1674"/>
                    </a:cubicBezTo>
                    <a:cubicBezTo>
                      <a:pt x="1347" y="1736"/>
                      <a:pt x="1298" y="1857"/>
                      <a:pt x="1326" y="1973"/>
                    </a:cubicBezTo>
                    <a:cubicBezTo>
                      <a:pt x="1376" y="2184"/>
                      <a:pt x="1411" y="2485"/>
                      <a:pt x="1291" y="2732"/>
                    </a:cubicBezTo>
                    <a:cubicBezTo>
                      <a:pt x="1205" y="2911"/>
                      <a:pt x="1023" y="3038"/>
                      <a:pt x="859" y="3038"/>
                    </a:cubicBezTo>
                    <a:cubicBezTo>
                      <a:pt x="841" y="3038"/>
                      <a:pt x="823" y="3036"/>
                      <a:pt x="806" y="3033"/>
                    </a:cubicBezTo>
                    <a:cubicBezTo>
                      <a:pt x="729" y="3022"/>
                      <a:pt x="650" y="2958"/>
                      <a:pt x="607" y="2874"/>
                    </a:cubicBezTo>
                    <a:cubicBezTo>
                      <a:pt x="593" y="2846"/>
                      <a:pt x="563" y="2773"/>
                      <a:pt x="593" y="2711"/>
                    </a:cubicBezTo>
                    <a:cubicBezTo>
                      <a:pt x="661" y="2576"/>
                      <a:pt x="607" y="2411"/>
                      <a:pt x="471" y="2341"/>
                    </a:cubicBezTo>
                    <a:cubicBezTo>
                      <a:pt x="431" y="2321"/>
                      <a:pt x="389" y="2312"/>
                      <a:pt x="348" y="2312"/>
                    </a:cubicBezTo>
                    <a:cubicBezTo>
                      <a:pt x="248" y="2312"/>
                      <a:pt x="151" y="2367"/>
                      <a:pt x="102" y="2463"/>
                    </a:cubicBezTo>
                    <a:cubicBezTo>
                      <a:pt x="1" y="2664"/>
                      <a:pt x="5" y="2905"/>
                      <a:pt x="117" y="3124"/>
                    </a:cubicBezTo>
                    <a:cubicBezTo>
                      <a:pt x="238" y="3363"/>
                      <a:pt x="469" y="3534"/>
                      <a:pt x="718" y="3576"/>
                    </a:cubicBezTo>
                    <a:cubicBezTo>
                      <a:pt x="766" y="3584"/>
                      <a:pt x="814" y="3589"/>
                      <a:pt x="863" y="3589"/>
                    </a:cubicBezTo>
                    <a:cubicBezTo>
                      <a:pt x="939" y="3589"/>
                      <a:pt x="1015" y="3578"/>
                      <a:pt x="1089" y="3560"/>
                    </a:cubicBezTo>
                    <a:cubicBezTo>
                      <a:pt x="1380" y="3483"/>
                      <a:pt x="1646" y="3270"/>
                      <a:pt x="1788" y="2973"/>
                    </a:cubicBezTo>
                    <a:cubicBezTo>
                      <a:pt x="1879" y="2786"/>
                      <a:pt x="1925" y="2569"/>
                      <a:pt x="1925" y="2333"/>
                    </a:cubicBezTo>
                    <a:cubicBezTo>
                      <a:pt x="1960" y="2336"/>
                      <a:pt x="1995" y="2338"/>
                      <a:pt x="2030" y="2338"/>
                    </a:cubicBezTo>
                    <a:cubicBezTo>
                      <a:pt x="2081" y="2338"/>
                      <a:pt x="2133" y="2334"/>
                      <a:pt x="2185" y="2326"/>
                    </a:cubicBezTo>
                    <a:cubicBezTo>
                      <a:pt x="2494" y="2279"/>
                      <a:pt x="2768" y="2101"/>
                      <a:pt x="2921" y="1853"/>
                    </a:cubicBezTo>
                    <a:cubicBezTo>
                      <a:pt x="3201" y="1397"/>
                      <a:pt x="3093" y="740"/>
                      <a:pt x="2673" y="358"/>
                    </a:cubicBezTo>
                    <a:cubicBezTo>
                      <a:pt x="2417" y="126"/>
                      <a:pt x="2062" y="1"/>
                      <a:pt x="1696"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2" name="Google Shape;4050;p35">
                <a:extLst>
                  <a:ext uri="{FF2B5EF4-FFF2-40B4-BE49-F238E27FC236}">
                    <a16:creationId xmlns:a16="http://schemas.microsoft.com/office/drawing/2014/main" id="{06EBE0B2-5566-C2AC-2D48-9ED3C78025C8}"/>
                  </a:ext>
                </a:extLst>
              </p:cNvPr>
              <p:cNvSpPr/>
              <p:nvPr/>
            </p:nvSpPr>
            <p:spPr>
              <a:xfrm>
                <a:off x="2837875" y="4249900"/>
                <a:ext cx="282200" cy="302650"/>
              </a:xfrm>
              <a:custGeom>
                <a:avLst/>
                <a:gdLst/>
                <a:ahLst/>
                <a:cxnLst/>
                <a:rect l="l" t="t" r="r" b="b"/>
                <a:pathLst>
                  <a:path w="11288" h="12106" extrusionOk="0">
                    <a:moveTo>
                      <a:pt x="4335" y="0"/>
                    </a:moveTo>
                    <a:cubicBezTo>
                      <a:pt x="3726" y="0"/>
                      <a:pt x="3026" y="350"/>
                      <a:pt x="2756" y="764"/>
                    </a:cubicBezTo>
                    <a:cubicBezTo>
                      <a:pt x="2530" y="1114"/>
                      <a:pt x="2428" y="1526"/>
                      <a:pt x="2327" y="1929"/>
                    </a:cubicBezTo>
                    <a:cubicBezTo>
                      <a:pt x="1586" y="4912"/>
                      <a:pt x="844" y="7892"/>
                      <a:pt x="101" y="10875"/>
                    </a:cubicBezTo>
                    <a:cubicBezTo>
                      <a:pt x="47" y="11091"/>
                      <a:pt x="0" y="11341"/>
                      <a:pt x="135" y="11517"/>
                    </a:cubicBezTo>
                    <a:cubicBezTo>
                      <a:pt x="218" y="11625"/>
                      <a:pt x="353" y="11677"/>
                      <a:pt x="481" y="11723"/>
                    </a:cubicBezTo>
                    <a:cubicBezTo>
                      <a:pt x="1254" y="11991"/>
                      <a:pt x="2071" y="12106"/>
                      <a:pt x="2891" y="12106"/>
                    </a:cubicBezTo>
                    <a:cubicBezTo>
                      <a:pt x="3512" y="12106"/>
                      <a:pt x="4135" y="12040"/>
                      <a:pt x="4745" y="11926"/>
                    </a:cubicBezTo>
                    <a:cubicBezTo>
                      <a:pt x="6159" y="11662"/>
                      <a:pt x="7515" y="11145"/>
                      <a:pt x="8848" y="10604"/>
                    </a:cubicBezTo>
                    <a:cubicBezTo>
                      <a:pt x="9529" y="10327"/>
                      <a:pt x="10221" y="10035"/>
                      <a:pt x="10765" y="9540"/>
                    </a:cubicBezTo>
                    <a:cubicBezTo>
                      <a:pt x="11042" y="9290"/>
                      <a:pt x="11287" y="8913"/>
                      <a:pt x="11159" y="8562"/>
                    </a:cubicBezTo>
                    <a:cubicBezTo>
                      <a:pt x="11063" y="8295"/>
                      <a:pt x="10795" y="8176"/>
                      <a:pt x="10506" y="8176"/>
                    </a:cubicBezTo>
                    <a:cubicBezTo>
                      <a:pt x="10281" y="8176"/>
                      <a:pt x="10043" y="8249"/>
                      <a:pt x="9864" y="8381"/>
                    </a:cubicBezTo>
                    <a:cubicBezTo>
                      <a:pt x="9455" y="8683"/>
                      <a:pt x="9221" y="9163"/>
                      <a:pt x="8850" y="9510"/>
                    </a:cubicBezTo>
                    <a:cubicBezTo>
                      <a:pt x="8630" y="9716"/>
                      <a:pt x="8310" y="9858"/>
                      <a:pt x="8017" y="9858"/>
                    </a:cubicBezTo>
                    <a:cubicBezTo>
                      <a:pt x="7818" y="9858"/>
                      <a:pt x="7631" y="9792"/>
                      <a:pt x="7499" y="9635"/>
                    </a:cubicBezTo>
                    <a:cubicBezTo>
                      <a:pt x="7137" y="9960"/>
                      <a:pt x="6765" y="10290"/>
                      <a:pt x="6319" y="10480"/>
                    </a:cubicBezTo>
                    <a:cubicBezTo>
                      <a:pt x="6100" y="10573"/>
                      <a:pt x="5858" y="10627"/>
                      <a:pt x="5620" y="10627"/>
                    </a:cubicBezTo>
                    <a:cubicBezTo>
                      <a:pt x="5371" y="10627"/>
                      <a:pt x="5126" y="10568"/>
                      <a:pt x="4918" y="10430"/>
                    </a:cubicBezTo>
                    <a:cubicBezTo>
                      <a:pt x="4731" y="10305"/>
                      <a:pt x="4561" y="10118"/>
                      <a:pt x="4336" y="10106"/>
                    </a:cubicBezTo>
                    <a:cubicBezTo>
                      <a:pt x="4330" y="10106"/>
                      <a:pt x="4324" y="10106"/>
                      <a:pt x="4317" y="10106"/>
                    </a:cubicBezTo>
                    <a:cubicBezTo>
                      <a:pt x="3990" y="10106"/>
                      <a:pt x="3780" y="10481"/>
                      <a:pt x="3468" y="10599"/>
                    </a:cubicBezTo>
                    <a:cubicBezTo>
                      <a:pt x="3402" y="10624"/>
                      <a:pt x="3334" y="10636"/>
                      <a:pt x="3266" y="10636"/>
                    </a:cubicBezTo>
                    <a:cubicBezTo>
                      <a:pt x="2942" y="10636"/>
                      <a:pt x="2621" y="10371"/>
                      <a:pt x="2506" y="10052"/>
                    </a:cubicBezTo>
                    <a:cubicBezTo>
                      <a:pt x="2364" y="9665"/>
                      <a:pt x="2441" y="9237"/>
                      <a:pt x="2535" y="8838"/>
                    </a:cubicBezTo>
                    <a:cubicBezTo>
                      <a:pt x="2765" y="7848"/>
                      <a:pt x="3091" y="6882"/>
                      <a:pt x="3508" y="5956"/>
                    </a:cubicBezTo>
                    <a:cubicBezTo>
                      <a:pt x="3679" y="5572"/>
                      <a:pt x="3870" y="5132"/>
                      <a:pt x="3698" y="4748"/>
                    </a:cubicBezTo>
                    <a:cubicBezTo>
                      <a:pt x="3569" y="4464"/>
                      <a:pt x="3260" y="4271"/>
                      <a:pt x="3198" y="3966"/>
                    </a:cubicBezTo>
                    <a:cubicBezTo>
                      <a:pt x="3138" y="3663"/>
                      <a:pt x="3347" y="3371"/>
                      <a:pt x="3591" y="3180"/>
                    </a:cubicBezTo>
                    <a:cubicBezTo>
                      <a:pt x="3834" y="2993"/>
                      <a:pt x="4125" y="2861"/>
                      <a:pt x="4338" y="2638"/>
                    </a:cubicBezTo>
                    <a:cubicBezTo>
                      <a:pt x="4552" y="2415"/>
                      <a:pt x="4665" y="2045"/>
                      <a:pt x="4481" y="1800"/>
                    </a:cubicBezTo>
                    <a:cubicBezTo>
                      <a:pt x="5034" y="1794"/>
                      <a:pt x="5485" y="1162"/>
                      <a:pt x="5310" y="636"/>
                    </a:cubicBezTo>
                    <a:cubicBezTo>
                      <a:pt x="5156" y="178"/>
                      <a:pt x="4769" y="0"/>
                      <a:pt x="4335" y="0"/>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3" name="Google Shape;4051;p35">
                <a:extLst>
                  <a:ext uri="{FF2B5EF4-FFF2-40B4-BE49-F238E27FC236}">
                    <a16:creationId xmlns:a16="http://schemas.microsoft.com/office/drawing/2014/main" id="{569DBB5D-00A9-8A26-8ACE-272139E6E687}"/>
                  </a:ext>
                </a:extLst>
              </p:cNvPr>
              <p:cNvSpPr/>
              <p:nvPr/>
            </p:nvSpPr>
            <p:spPr>
              <a:xfrm>
                <a:off x="2859175" y="4521400"/>
                <a:ext cx="336075" cy="114175"/>
              </a:xfrm>
              <a:custGeom>
                <a:avLst/>
                <a:gdLst/>
                <a:ahLst/>
                <a:cxnLst/>
                <a:rect l="l" t="t" r="r" b="b"/>
                <a:pathLst>
                  <a:path w="13443" h="4567" extrusionOk="0">
                    <a:moveTo>
                      <a:pt x="11753" y="1"/>
                    </a:moveTo>
                    <a:cubicBezTo>
                      <a:pt x="11354" y="1"/>
                      <a:pt x="10934" y="288"/>
                      <a:pt x="10654" y="582"/>
                    </a:cubicBezTo>
                    <a:cubicBezTo>
                      <a:pt x="10334" y="920"/>
                      <a:pt x="10052" y="1317"/>
                      <a:pt x="9589" y="1498"/>
                    </a:cubicBezTo>
                    <a:cubicBezTo>
                      <a:pt x="8994" y="1731"/>
                      <a:pt x="8310" y="1519"/>
                      <a:pt x="7736" y="1793"/>
                    </a:cubicBezTo>
                    <a:cubicBezTo>
                      <a:pt x="7194" y="2052"/>
                      <a:pt x="6962" y="2653"/>
                      <a:pt x="6404" y="2881"/>
                    </a:cubicBezTo>
                    <a:cubicBezTo>
                      <a:pt x="6215" y="2958"/>
                      <a:pt x="6022" y="2980"/>
                      <a:pt x="5827" y="2980"/>
                    </a:cubicBezTo>
                    <a:cubicBezTo>
                      <a:pt x="5566" y="2980"/>
                      <a:pt x="5300" y="2941"/>
                      <a:pt x="5034" y="2941"/>
                    </a:cubicBezTo>
                    <a:cubicBezTo>
                      <a:pt x="4963" y="2941"/>
                      <a:pt x="4892" y="2944"/>
                      <a:pt x="4820" y="2951"/>
                    </a:cubicBezTo>
                    <a:cubicBezTo>
                      <a:pt x="4023" y="3031"/>
                      <a:pt x="3250" y="3649"/>
                      <a:pt x="2495" y="3649"/>
                    </a:cubicBezTo>
                    <a:cubicBezTo>
                      <a:pt x="2430" y="3649"/>
                      <a:pt x="2365" y="3644"/>
                      <a:pt x="2300" y="3634"/>
                    </a:cubicBezTo>
                    <a:cubicBezTo>
                      <a:pt x="1995" y="3587"/>
                      <a:pt x="1761" y="3428"/>
                      <a:pt x="1521" y="3286"/>
                    </a:cubicBezTo>
                    <a:cubicBezTo>
                      <a:pt x="1298" y="3154"/>
                      <a:pt x="1045" y="3030"/>
                      <a:pt x="752" y="3030"/>
                    </a:cubicBezTo>
                    <a:cubicBezTo>
                      <a:pt x="730" y="3030"/>
                      <a:pt x="707" y="3030"/>
                      <a:pt x="684" y="3032"/>
                    </a:cubicBezTo>
                    <a:cubicBezTo>
                      <a:pt x="363" y="3053"/>
                      <a:pt x="1" y="3292"/>
                      <a:pt x="16" y="3547"/>
                    </a:cubicBezTo>
                    <a:cubicBezTo>
                      <a:pt x="26" y="3699"/>
                      <a:pt x="161" y="3813"/>
                      <a:pt x="299" y="3904"/>
                    </a:cubicBezTo>
                    <a:cubicBezTo>
                      <a:pt x="1048" y="4396"/>
                      <a:pt x="2041" y="4567"/>
                      <a:pt x="3092" y="4567"/>
                    </a:cubicBezTo>
                    <a:cubicBezTo>
                      <a:pt x="3727" y="4567"/>
                      <a:pt x="4382" y="4504"/>
                      <a:pt x="5016" y="4412"/>
                    </a:cubicBezTo>
                    <a:cubicBezTo>
                      <a:pt x="6888" y="4140"/>
                      <a:pt x="8780" y="3613"/>
                      <a:pt x="10383" y="2597"/>
                    </a:cubicBezTo>
                    <a:cubicBezTo>
                      <a:pt x="10999" y="2202"/>
                      <a:pt x="13442" y="369"/>
                      <a:pt x="11922" y="19"/>
                    </a:cubicBezTo>
                    <a:cubicBezTo>
                      <a:pt x="11867" y="6"/>
                      <a:pt x="11810" y="1"/>
                      <a:pt x="11753" y="1"/>
                    </a:cubicBezTo>
                    <a:close/>
                  </a:path>
                </a:pathLst>
              </a:custGeom>
              <a:solidFill>
                <a:srgbClr val="704940">
                  <a:alpha val="1341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4" name="Google Shape;4052;p35">
                <a:extLst>
                  <a:ext uri="{FF2B5EF4-FFF2-40B4-BE49-F238E27FC236}">
                    <a16:creationId xmlns:a16="http://schemas.microsoft.com/office/drawing/2014/main" id="{913BFEBC-5633-22D2-82E1-4FDB0CFC907E}"/>
                  </a:ext>
                </a:extLst>
              </p:cNvPr>
              <p:cNvSpPr/>
              <p:nvPr/>
            </p:nvSpPr>
            <p:spPr>
              <a:xfrm>
                <a:off x="3029450" y="4339250"/>
                <a:ext cx="73325" cy="73725"/>
              </a:xfrm>
              <a:custGeom>
                <a:avLst/>
                <a:gdLst/>
                <a:ahLst/>
                <a:cxnLst/>
                <a:rect l="l" t="t" r="r" b="b"/>
                <a:pathLst>
                  <a:path w="2933" h="2949" extrusionOk="0">
                    <a:moveTo>
                      <a:pt x="203" y="0"/>
                    </a:moveTo>
                    <a:cubicBezTo>
                      <a:pt x="156" y="0"/>
                      <a:pt x="110" y="18"/>
                      <a:pt x="73" y="52"/>
                    </a:cubicBezTo>
                    <a:cubicBezTo>
                      <a:pt x="1" y="123"/>
                      <a:pt x="1" y="238"/>
                      <a:pt x="70" y="311"/>
                    </a:cubicBezTo>
                    <a:lnTo>
                      <a:pt x="2599" y="2895"/>
                    </a:lnTo>
                    <a:cubicBezTo>
                      <a:pt x="2636" y="2931"/>
                      <a:pt x="2683" y="2949"/>
                      <a:pt x="2731" y="2949"/>
                    </a:cubicBezTo>
                    <a:cubicBezTo>
                      <a:pt x="2746" y="2949"/>
                      <a:pt x="2762" y="2947"/>
                      <a:pt x="2778" y="2943"/>
                    </a:cubicBezTo>
                    <a:cubicBezTo>
                      <a:pt x="2808" y="2936"/>
                      <a:pt x="2836" y="2920"/>
                      <a:pt x="2860" y="2896"/>
                    </a:cubicBezTo>
                    <a:cubicBezTo>
                      <a:pt x="2933" y="2825"/>
                      <a:pt x="2933" y="2710"/>
                      <a:pt x="2861" y="2638"/>
                    </a:cubicBezTo>
                    <a:lnTo>
                      <a:pt x="333" y="55"/>
                    </a:lnTo>
                    <a:cubicBezTo>
                      <a:pt x="297" y="19"/>
                      <a:pt x="250" y="0"/>
                      <a:pt x="203" y="0"/>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5" name="Google Shape;4053;p35">
                <a:extLst>
                  <a:ext uri="{FF2B5EF4-FFF2-40B4-BE49-F238E27FC236}">
                    <a16:creationId xmlns:a16="http://schemas.microsoft.com/office/drawing/2014/main" id="{60A4AA74-A253-E73A-BBC2-6311AF31BD58}"/>
                  </a:ext>
                </a:extLst>
              </p:cNvPr>
              <p:cNvSpPr/>
              <p:nvPr/>
            </p:nvSpPr>
            <p:spPr>
              <a:xfrm>
                <a:off x="2997875" y="4312425"/>
                <a:ext cx="27375" cy="18925"/>
              </a:xfrm>
              <a:custGeom>
                <a:avLst/>
                <a:gdLst/>
                <a:ahLst/>
                <a:cxnLst/>
                <a:rect l="l" t="t" r="r" b="b"/>
                <a:pathLst>
                  <a:path w="1095" h="757" extrusionOk="0">
                    <a:moveTo>
                      <a:pt x="212" y="1"/>
                    </a:moveTo>
                    <a:cubicBezTo>
                      <a:pt x="149" y="1"/>
                      <a:pt x="87" y="34"/>
                      <a:pt x="54" y="94"/>
                    </a:cubicBezTo>
                    <a:cubicBezTo>
                      <a:pt x="1" y="181"/>
                      <a:pt x="32" y="293"/>
                      <a:pt x="120" y="344"/>
                    </a:cubicBezTo>
                    <a:lnTo>
                      <a:pt x="794" y="733"/>
                    </a:lnTo>
                    <a:cubicBezTo>
                      <a:pt x="822" y="749"/>
                      <a:pt x="854" y="757"/>
                      <a:pt x="884" y="757"/>
                    </a:cubicBezTo>
                    <a:cubicBezTo>
                      <a:pt x="900" y="757"/>
                      <a:pt x="916" y="755"/>
                      <a:pt x="931" y="750"/>
                    </a:cubicBezTo>
                    <a:cubicBezTo>
                      <a:pt x="978" y="738"/>
                      <a:pt x="1019" y="709"/>
                      <a:pt x="1044" y="665"/>
                    </a:cubicBezTo>
                    <a:cubicBezTo>
                      <a:pt x="1095" y="578"/>
                      <a:pt x="1065" y="466"/>
                      <a:pt x="977" y="415"/>
                    </a:cubicBezTo>
                    <a:lnTo>
                      <a:pt x="304" y="26"/>
                    </a:lnTo>
                    <a:cubicBezTo>
                      <a:pt x="275" y="9"/>
                      <a:pt x="243" y="1"/>
                      <a:pt x="212" y="1"/>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6" name="Google Shape;4054;p35">
                <a:extLst>
                  <a:ext uri="{FF2B5EF4-FFF2-40B4-BE49-F238E27FC236}">
                    <a16:creationId xmlns:a16="http://schemas.microsoft.com/office/drawing/2014/main" id="{40B2AD05-F9D1-9434-2C8C-B04E746697FA}"/>
                  </a:ext>
                </a:extLst>
              </p:cNvPr>
              <p:cNvSpPr/>
              <p:nvPr/>
            </p:nvSpPr>
            <p:spPr>
              <a:xfrm>
                <a:off x="2893425" y="4587450"/>
                <a:ext cx="140075" cy="22325"/>
              </a:xfrm>
              <a:custGeom>
                <a:avLst/>
                <a:gdLst/>
                <a:ahLst/>
                <a:cxnLst/>
                <a:rect l="l" t="t" r="r" b="b"/>
                <a:pathLst>
                  <a:path w="5603" h="893" extrusionOk="0">
                    <a:moveTo>
                      <a:pt x="5394" y="1"/>
                    </a:moveTo>
                    <a:cubicBezTo>
                      <a:pt x="5372" y="1"/>
                      <a:pt x="5350" y="5"/>
                      <a:pt x="5328" y="13"/>
                    </a:cubicBezTo>
                    <a:cubicBezTo>
                      <a:pt x="4467" y="350"/>
                      <a:pt x="3531" y="519"/>
                      <a:pt x="2597" y="519"/>
                    </a:cubicBezTo>
                    <a:cubicBezTo>
                      <a:pt x="1803" y="519"/>
                      <a:pt x="1009" y="397"/>
                      <a:pt x="263" y="151"/>
                    </a:cubicBezTo>
                    <a:cubicBezTo>
                      <a:pt x="244" y="145"/>
                      <a:pt x="224" y="142"/>
                      <a:pt x="205" y="142"/>
                    </a:cubicBezTo>
                    <a:cubicBezTo>
                      <a:pt x="128" y="142"/>
                      <a:pt x="57" y="191"/>
                      <a:pt x="31" y="268"/>
                    </a:cubicBezTo>
                    <a:cubicBezTo>
                      <a:pt x="0" y="364"/>
                      <a:pt x="53" y="468"/>
                      <a:pt x="149" y="499"/>
                    </a:cubicBezTo>
                    <a:cubicBezTo>
                      <a:pt x="945" y="762"/>
                      <a:pt x="1774" y="892"/>
                      <a:pt x="2602" y="892"/>
                    </a:cubicBezTo>
                    <a:cubicBezTo>
                      <a:pt x="3275" y="892"/>
                      <a:pt x="3948" y="806"/>
                      <a:pt x="4602" y="636"/>
                    </a:cubicBezTo>
                    <a:cubicBezTo>
                      <a:pt x="4893" y="559"/>
                      <a:pt x="5180" y="467"/>
                      <a:pt x="5462" y="356"/>
                    </a:cubicBezTo>
                    <a:cubicBezTo>
                      <a:pt x="5555" y="319"/>
                      <a:pt x="5602" y="214"/>
                      <a:pt x="5567" y="119"/>
                    </a:cubicBezTo>
                    <a:cubicBezTo>
                      <a:pt x="5537" y="46"/>
                      <a:pt x="5467" y="1"/>
                      <a:pt x="5394" y="1"/>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7" name="Google Shape;4055;p35">
                <a:extLst>
                  <a:ext uri="{FF2B5EF4-FFF2-40B4-BE49-F238E27FC236}">
                    <a16:creationId xmlns:a16="http://schemas.microsoft.com/office/drawing/2014/main" id="{F827310C-A02A-F7A5-3B28-E17748330EFF}"/>
                  </a:ext>
                </a:extLst>
              </p:cNvPr>
              <p:cNvSpPr/>
              <p:nvPr/>
            </p:nvSpPr>
            <p:spPr>
              <a:xfrm>
                <a:off x="2853650" y="4581525"/>
                <a:ext cx="26675" cy="16725"/>
              </a:xfrm>
              <a:custGeom>
                <a:avLst/>
                <a:gdLst/>
                <a:ahLst/>
                <a:cxnLst/>
                <a:rect l="l" t="t" r="r" b="b"/>
                <a:pathLst>
                  <a:path w="1067" h="669" extrusionOk="0">
                    <a:moveTo>
                      <a:pt x="208" y="0"/>
                    </a:moveTo>
                    <a:cubicBezTo>
                      <a:pt x="139" y="0"/>
                      <a:pt x="74" y="40"/>
                      <a:pt x="43" y="107"/>
                    </a:cubicBezTo>
                    <a:cubicBezTo>
                      <a:pt x="0" y="199"/>
                      <a:pt x="38" y="307"/>
                      <a:pt x="131" y="350"/>
                    </a:cubicBezTo>
                    <a:lnTo>
                      <a:pt x="781" y="652"/>
                    </a:lnTo>
                    <a:cubicBezTo>
                      <a:pt x="805" y="663"/>
                      <a:pt x="832" y="668"/>
                      <a:pt x="857" y="668"/>
                    </a:cubicBezTo>
                    <a:cubicBezTo>
                      <a:pt x="873" y="668"/>
                      <a:pt x="889" y="666"/>
                      <a:pt x="904" y="662"/>
                    </a:cubicBezTo>
                    <a:cubicBezTo>
                      <a:pt x="955" y="648"/>
                      <a:pt x="1000" y="614"/>
                      <a:pt x="1024" y="563"/>
                    </a:cubicBezTo>
                    <a:cubicBezTo>
                      <a:pt x="1067" y="471"/>
                      <a:pt x="1029" y="363"/>
                      <a:pt x="936" y="320"/>
                    </a:cubicBezTo>
                    <a:lnTo>
                      <a:pt x="286" y="17"/>
                    </a:lnTo>
                    <a:cubicBezTo>
                      <a:pt x="261" y="6"/>
                      <a:pt x="234" y="0"/>
                      <a:pt x="208" y="0"/>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8" name="Google Shape;4056;p35">
                <a:extLst>
                  <a:ext uri="{FF2B5EF4-FFF2-40B4-BE49-F238E27FC236}">
                    <a16:creationId xmlns:a16="http://schemas.microsoft.com/office/drawing/2014/main" id="{385121D0-99EE-F632-6AF0-EB2A8F2A7D04}"/>
                  </a:ext>
                </a:extLst>
              </p:cNvPr>
              <p:cNvSpPr/>
              <p:nvPr/>
            </p:nvSpPr>
            <p:spPr>
              <a:xfrm>
                <a:off x="2973375" y="4322100"/>
                <a:ext cx="77525" cy="62500"/>
              </a:xfrm>
              <a:custGeom>
                <a:avLst/>
                <a:gdLst/>
                <a:ahLst/>
                <a:cxnLst/>
                <a:rect l="l" t="t" r="r" b="b"/>
                <a:pathLst>
                  <a:path w="3101" h="2500" extrusionOk="0">
                    <a:moveTo>
                      <a:pt x="2154" y="1"/>
                    </a:moveTo>
                    <a:cubicBezTo>
                      <a:pt x="1915" y="1"/>
                      <a:pt x="1638" y="64"/>
                      <a:pt x="1340" y="142"/>
                    </a:cubicBezTo>
                    <a:cubicBezTo>
                      <a:pt x="593" y="336"/>
                      <a:pt x="1" y="555"/>
                      <a:pt x="198" y="1305"/>
                    </a:cubicBezTo>
                    <a:cubicBezTo>
                      <a:pt x="363" y="1933"/>
                      <a:pt x="723" y="2500"/>
                      <a:pt x="1469" y="2500"/>
                    </a:cubicBezTo>
                    <a:cubicBezTo>
                      <a:pt x="1611" y="2500"/>
                      <a:pt x="1768" y="2479"/>
                      <a:pt x="1940" y="2434"/>
                    </a:cubicBezTo>
                    <a:cubicBezTo>
                      <a:pt x="3055" y="2140"/>
                      <a:pt x="3100" y="1342"/>
                      <a:pt x="2904" y="595"/>
                    </a:cubicBezTo>
                    <a:cubicBezTo>
                      <a:pt x="2787" y="144"/>
                      <a:pt x="2515" y="1"/>
                      <a:pt x="2154"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9" name="Google Shape;4057;p35">
                <a:extLst>
                  <a:ext uri="{FF2B5EF4-FFF2-40B4-BE49-F238E27FC236}">
                    <a16:creationId xmlns:a16="http://schemas.microsoft.com/office/drawing/2014/main" id="{52FD11B2-BDA9-3F80-3502-2F9096CFB2A2}"/>
                  </a:ext>
                </a:extLst>
              </p:cNvPr>
              <p:cNvSpPr/>
              <p:nvPr/>
            </p:nvSpPr>
            <p:spPr>
              <a:xfrm>
                <a:off x="2964650" y="4315275"/>
                <a:ext cx="97475" cy="76175"/>
              </a:xfrm>
              <a:custGeom>
                <a:avLst/>
                <a:gdLst/>
                <a:ahLst/>
                <a:cxnLst/>
                <a:rect l="l" t="t" r="r" b="b"/>
                <a:pathLst>
                  <a:path w="3899" h="3047" extrusionOk="0">
                    <a:moveTo>
                      <a:pt x="2509" y="549"/>
                    </a:moveTo>
                    <a:cubicBezTo>
                      <a:pt x="2816" y="549"/>
                      <a:pt x="2922" y="681"/>
                      <a:pt x="2989" y="936"/>
                    </a:cubicBezTo>
                    <a:cubicBezTo>
                      <a:pt x="3212" y="1791"/>
                      <a:pt x="2982" y="2241"/>
                      <a:pt x="2221" y="2440"/>
                    </a:cubicBezTo>
                    <a:cubicBezTo>
                      <a:pt x="2095" y="2473"/>
                      <a:pt x="1955" y="2500"/>
                      <a:pt x="1813" y="2500"/>
                    </a:cubicBezTo>
                    <a:cubicBezTo>
                      <a:pt x="1428" y="2500"/>
                      <a:pt x="1023" y="2304"/>
                      <a:pt x="814" y="1507"/>
                    </a:cubicBezTo>
                    <a:cubicBezTo>
                      <a:pt x="709" y="1107"/>
                      <a:pt x="836" y="922"/>
                      <a:pt x="1760" y="679"/>
                    </a:cubicBezTo>
                    <a:cubicBezTo>
                      <a:pt x="2095" y="592"/>
                      <a:pt x="2334" y="549"/>
                      <a:pt x="2509" y="549"/>
                    </a:cubicBezTo>
                    <a:close/>
                    <a:moveTo>
                      <a:pt x="2499" y="1"/>
                    </a:moveTo>
                    <a:cubicBezTo>
                      <a:pt x="2190" y="1"/>
                      <a:pt x="1870" y="85"/>
                      <a:pt x="1620" y="151"/>
                    </a:cubicBezTo>
                    <a:cubicBezTo>
                      <a:pt x="1015" y="308"/>
                      <a:pt x="0" y="572"/>
                      <a:pt x="282" y="1646"/>
                    </a:cubicBezTo>
                    <a:cubicBezTo>
                      <a:pt x="520" y="2558"/>
                      <a:pt x="1071" y="3046"/>
                      <a:pt x="1828" y="3046"/>
                    </a:cubicBezTo>
                    <a:cubicBezTo>
                      <a:pt x="1995" y="3046"/>
                      <a:pt x="2172" y="3023"/>
                      <a:pt x="2358" y="2974"/>
                    </a:cubicBezTo>
                    <a:cubicBezTo>
                      <a:pt x="3097" y="2781"/>
                      <a:pt x="3898" y="2247"/>
                      <a:pt x="3520" y="800"/>
                    </a:cubicBezTo>
                    <a:cubicBezTo>
                      <a:pt x="3355" y="170"/>
                      <a:pt x="2938" y="1"/>
                      <a:pt x="2499"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0" name="Google Shape;4058;p35">
                <a:extLst>
                  <a:ext uri="{FF2B5EF4-FFF2-40B4-BE49-F238E27FC236}">
                    <a16:creationId xmlns:a16="http://schemas.microsoft.com/office/drawing/2014/main" id="{44A2FF2C-7146-35BA-049F-2E436E7B1B89}"/>
                  </a:ext>
                </a:extLst>
              </p:cNvPr>
              <p:cNvSpPr/>
              <p:nvPr/>
            </p:nvSpPr>
            <p:spPr>
              <a:xfrm>
                <a:off x="3007825" y="4328850"/>
                <a:ext cx="26475" cy="13475"/>
              </a:xfrm>
              <a:custGeom>
                <a:avLst/>
                <a:gdLst/>
                <a:ahLst/>
                <a:cxnLst/>
                <a:rect l="l" t="t" r="r" b="b"/>
                <a:pathLst>
                  <a:path w="1059" h="539" extrusionOk="0">
                    <a:moveTo>
                      <a:pt x="857" y="1"/>
                    </a:moveTo>
                    <a:cubicBezTo>
                      <a:pt x="842" y="1"/>
                      <a:pt x="826" y="3"/>
                      <a:pt x="810" y="7"/>
                    </a:cubicBezTo>
                    <a:lnTo>
                      <a:pt x="157" y="177"/>
                    </a:lnTo>
                    <a:cubicBezTo>
                      <a:pt x="59" y="201"/>
                      <a:pt x="1" y="304"/>
                      <a:pt x="26" y="400"/>
                    </a:cubicBezTo>
                    <a:cubicBezTo>
                      <a:pt x="49" y="483"/>
                      <a:pt x="122" y="539"/>
                      <a:pt x="202" y="539"/>
                    </a:cubicBezTo>
                    <a:cubicBezTo>
                      <a:pt x="218" y="539"/>
                      <a:pt x="234" y="537"/>
                      <a:pt x="249" y="532"/>
                    </a:cubicBezTo>
                    <a:lnTo>
                      <a:pt x="903" y="362"/>
                    </a:lnTo>
                    <a:cubicBezTo>
                      <a:pt x="1001" y="336"/>
                      <a:pt x="1059" y="235"/>
                      <a:pt x="1035" y="137"/>
                    </a:cubicBezTo>
                    <a:cubicBezTo>
                      <a:pt x="1013" y="55"/>
                      <a:pt x="939" y="1"/>
                      <a:pt x="857" y="1"/>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1" name="Google Shape;4059;p35">
                <a:extLst>
                  <a:ext uri="{FF2B5EF4-FFF2-40B4-BE49-F238E27FC236}">
                    <a16:creationId xmlns:a16="http://schemas.microsoft.com/office/drawing/2014/main" id="{A121D685-C792-82C0-B8BF-8D4296112A96}"/>
                  </a:ext>
                </a:extLst>
              </p:cNvPr>
              <p:cNvSpPr/>
              <p:nvPr/>
            </p:nvSpPr>
            <p:spPr>
              <a:xfrm>
                <a:off x="2982800" y="4337725"/>
                <a:ext cx="17525" cy="11175"/>
              </a:xfrm>
              <a:custGeom>
                <a:avLst/>
                <a:gdLst/>
                <a:ahLst/>
                <a:cxnLst/>
                <a:rect l="l" t="t" r="r" b="b"/>
                <a:pathLst>
                  <a:path w="701" h="447" extrusionOk="0">
                    <a:moveTo>
                      <a:pt x="498" y="1"/>
                    </a:moveTo>
                    <a:cubicBezTo>
                      <a:pt x="483" y="1"/>
                      <a:pt x="467" y="3"/>
                      <a:pt x="452" y="7"/>
                    </a:cubicBezTo>
                    <a:lnTo>
                      <a:pt x="157" y="85"/>
                    </a:lnTo>
                    <a:cubicBezTo>
                      <a:pt x="60" y="109"/>
                      <a:pt x="0" y="211"/>
                      <a:pt x="26" y="308"/>
                    </a:cubicBezTo>
                    <a:cubicBezTo>
                      <a:pt x="46" y="391"/>
                      <a:pt x="121" y="447"/>
                      <a:pt x="202" y="447"/>
                    </a:cubicBezTo>
                    <a:cubicBezTo>
                      <a:pt x="217" y="447"/>
                      <a:pt x="233" y="444"/>
                      <a:pt x="249" y="440"/>
                    </a:cubicBezTo>
                    <a:lnTo>
                      <a:pt x="544" y="362"/>
                    </a:lnTo>
                    <a:cubicBezTo>
                      <a:pt x="642" y="336"/>
                      <a:pt x="701" y="236"/>
                      <a:pt x="675" y="137"/>
                    </a:cubicBezTo>
                    <a:cubicBezTo>
                      <a:pt x="655" y="56"/>
                      <a:pt x="580" y="1"/>
                      <a:pt x="498" y="1"/>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2" name="Google Shape;4060;p35">
                <a:extLst>
                  <a:ext uri="{FF2B5EF4-FFF2-40B4-BE49-F238E27FC236}">
                    <a16:creationId xmlns:a16="http://schemas.microsoft.com/office/drawing/2014/main" id="{A29FE021-0746-D6FE-43A8-BFB23063440A}"/>
                  </a:ext>
                </a:extLst>
              </p:cNvPr>
              <p:cNvSpPr/>
              <p:nvPr/>
            </p:nvSpPr>
            <p:spPr>
              <a:xfrm>
                <a:off x="2859650" y="4351900"/>
                <a:ext cx="77475" cy="62475"/>
              </a:xfrm>
              <a:custGeom>
                <a:avLst/>
                <a:gdLst/>
                <a:ahLst/>
                <a:cxnLst/>
                <a:rect l="l" t="t" r="r" b="b"/>
                <a:pathLst>
                  <a:path w="3099" h="2499" extrusionOk="0">
                    <a:moveTo>
                      <a:pt x="2153" y="1"/>
                    </a:moveTo>
                    <a:cubicBezTo>
                      <a:pt x="1914" y="1"/>
                      <a:pt x="1636" y="63"/>
                      <a:pt x="1338" y="142"/>
                    </a:cubicBezTo>
                    <a:cubicBezTo>
                      <a:pt x="591" y="336"/>
                      <a:pt x="0" y="555"/>
                      <a:pt x="196" y="1303"/>
                    </a:cubicBezTo>
                    <a:cubicBezTo>
                      <a:pt x="361" y="1932"/>
                      <a:pt x="721" y="2499"/>
                      <a:pt x="1467" y="2499"/>
                    </a:cubicBezTo>
                    <a:cubicBezTo>
                      <a:pt x="1610" y="2499"/>
                      <a:pt x="1767" y="2478"/>
                      <a:pt x="1939" y="2433"/>
                    </a:cubicBezTo>
                    <a:cubicBezTo>
                      <a:pt x="3054" y="2140"/>
                      <a:pt x="3098" y="1342"/>
                      <a:pt x="2902" y="593"/>
                    </a:cubicBezTo>
                    <a:cubicBezTo>
                      <a:pt x="2785" y="144"/>
                      <a:pt x="2513" y="1"/>
                      <a:pt x="2153"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3" name="Google Shape;4061;p35">
                <a:extLst>
                  <a:ext uri="{FF2B5EF4-FFF2-40B4-BE49-F238E27FC236}">
                    <a16:creationId xmlns:a16="http://schemas.microsoft.com/office/drawing/2014/main" id="{F439250C-9EBE-797A-73EB-5903573FBB2A}"/>
                  </a:ext>
                </a:extLst>
              </p:cNvPr>
              <p:cNvSpPr/>
              <p:nvPr/>
            </p:nvSpPr>
            <p:spPr>
              <a:xfrm>
                <a:off x="2850875" y="4345075"/>
                <a:ext cx="97475" cy="76175"/>
              </a:xfrm>
              <a:custGeom>
                <a:avLst/>
                <a:gdLst/>
                <a:ahLst/>
                <a:cxnLst/>
                <a:rect l="l" t="t" r="r" b="b"/>
                <a:pathLst>
                  <a:path w="3899" h="3047" extrusionOk="0">
                    <a:moveTo>
                      <a:pt x="2507" y="549"/>
                    </a:moveTo>
                    <a:cubicBezTo>
                      <a:pt x="2815" y="549"/>
                      <a:pt x="2920" y="681"/>
                      <a:pt x="2988" y="936"/>
                    </a:cubicBezTo>
                    <a:cubicBezTo>
                      <a:pt x="3211" y="1789"/>
                      <a:pt x="2980" y="2241"/>
                      <a:pt x="2219" y="2440"/>
                    </a:cubicBezTo>
                    <a:cubicBezTo>
                      <a:pt x="2093" y="2473"/>
                      <a:pt x="1954" y="2500"/>
                      <a:pt x="1812" y="2500"/>
                    </a:cubicBezTo>
                    <a:cubicBezTo>
                      <a:pt x="1427" y="2500"/>
                      <a:pt x="1021" y="2304"/>
                      <a:pt x="813" y="1505"/>
                    </a:cubicBezTo>
                    <a:cubicBezTo>
                      <a:pt x="709" y="1106"/>
                      <a:pt x="836" y="922"/>
                      <a:pt x="1759" y="679"/>
                    </a:cubicBezTo>
                    <a:cubicBezTo>
                      <a:pt x="2093" y="591"/>
                      <a:pt x="2333" y="549"/>
                      <a:pt x="2507" y="549"/>
                    </a:cubicBezTo>
                    <a:close/>
                    <a:moveTo>
                      <a:pt x="2498" y="0"/>
                    </a:moveTo>
                    <a:cubicBezTo>
                      <a:pt x="2189" y="0"/>
                      <a:pt x="1870" y="84"/>
                      <a:pt x="1620" y="149"/>
                    </a:cubicBezTo>
                    <a:cubicBezTo>
                      <a:pt x="1015" y="308"/>
                      <a:pt x="0" y="572"/>
                      <a:pt x="282" y="1646"/>
                    </a:cubicBezTo>
                    <a:cubicBezTo>
                      <a:pt x="520" y="2557"/>
                      <a:pt x="1071" y="3046"/>
                      <a:pt x="1828" y="3046"/>
                    </a:cubicBezTo>
                    <a:cubicBezTo>
                      <a:pt x="1995" y="3046"/>
                      <a:pt x="2172" y="3022"/>
                      <a:pt x="2358" y="2974"/>
                    </a:cubicBezTo>
                    <a:cubicBezTo>
                      <a:pt x="3097" y="2781"/>
                      <a:pt x="3898" y="2247"/>
                      <a:pt x="3520" y="799"/>
                    </a:cubicBezTo>
                    <a:cubicBezTo>
                      <a:pt x="3355" y="169"/>
                      <a:pt x="2937" y="0"/>
                      <a:pt x="2498"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4" name="Google Shape;4062;p35">
                <a:extLst>
                  <a:ext uri="{FF2B5EF4-FFF2-40B4-BE49-F238E27FC236}">
                    <a16:creationId xmlns:a16="http://schemas.microsoft.com/office/drawing/2014/main" id="{671F6632-DE7C-E04E-B8BB-724FA5DC674D}"/>
                  </a:ext>
                </a:extLst>
              </p:cNvPr>
              <p:cNvSpPr/>
              <p:nvPr/>
            </p:nvSpPr>
            <p:spPr>
              <a:xfrm>
                <a:off x="2894050" y="4358650"/>
                <a:ext cx="26525" cy="13450"/>
              </a:xfrm>
              <a:custGeom>
                <a:avLst/>
                <a:gdLst/>
                <a:ahLst/>
                <a:cxnLst/>
                <a:rect l="l" t="t" r="r" b="b"/>
                <a:pathLst>
                  <a:path w="1061" h="538" extrusionOk="0">
                    <a:moveTo>
                      <a:pt x="857" y="0"/>
                    </a:moveTo>
                    <a:cubicBezTo>
                      <a:pt x="842" y="0"/>
                      <a:pt x="826" y="2"/>
                      <a:pt x="810" y="6"/>
                    </a:cubicBezTo>
                    <a:lnTo>
                      <a:pt x="157" y="177"/>
                    </a:lnTo>
                    <a:cubicBezTo>
                      <a:pt x="60" y="201"/>
                      <a:pt x="1" y="302"/>
                      <a:pt x="26" y="400"/>
                    </a:cubicBezTo>
                    <a:cubicBezTo>
                      <a:pt x="48" y="483"/>
                      <a:pt x="123" y="538"/>
                      <a:pt x="205" y="538"/>
                    </a:cubicBezTo>
                    <a:cubicBezTo>
                      <a:pt x="220" y="538"/>
                      <a:pt x="235" y="536"/>
                      <a:pt x="251" y="532"/>
                    </a:cubicBezTo>
                    <a:lnTo>
                      <a:pt x="904" y="362"/>
                    </a:lnTo>
                    <a:cubicBezTo>
                      <a:pt x="1001" y="336"/>
                      <a:pt x="1060" y="235"/>
                      <a:pt x="1035" y="137"/>
                    </a:cubicBezTo>
                    <a:cubicBezTo>
                      <a:pt x="1013" y="55"/>
                      <a:pt x="938" y="0"/>
                      <a:pt x="857" y="0"/>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5" name="Google Shape;4063;p35">
                <a:extLst>
                  <a:ext uri="{FF2B5EF4-FFF2-40B4-BE49-F238E27FC236}">
                    <a16:creationId xmlns:a16="http://schemas.microsoft.com/office/drawing/2014/main" id="{CE2CC0DA-95B9-3832-F16D-26B171F4ABE4}"/>
                  </a:ext>
                </a:extLst>
              </p:cNvPr>
              <p:cNvSpPr/>
              <p:nvPr/>
            </p:nvSpPr>
            <p:spPr>
              <a:xfrm>
                <a:off x="2869025" y="4367525"/>
                <a:ext cx="17525" cy="11150"/>
              </a:xfrm>
              <a:custGeom>
                <a:avLst/>
                <a:gdLst/>
                <a:ahLst/>
                <a:cxnLst/>
                <a:rect l="l" t="t" r="r" b="b"/>
                <a:pathLst>
                  <a:path w="701" h="446" extrusionOk="0">
                    <a:moveTo>
                      <a:pt x="499" y="1"/>
                    </a:moveTo>
                    <a:cubicBezTo>
                      <a:pt x="483" y="1"/>
                      <a:pt x="467" y="2"/>
                      <a:pt x="452" y="7"/>
                    </a:cubicBezTo>
                    <a:lnTo>
                      <a:pt x="156" y="85"/>
                    </a:lnTo>
                    <a:cubicBezTo>
                      <a:pt x="60" y="109"/>
                      <a:pt x="0" y="210"/>
                      <a:pt x="26" y="308"/>
                    </a:cubicBezTo>
                    <a:cubicBezTo>
                      <a:pt x="47" y="391"/>
                      <a:pt x="122" y="446"/>
                      <a:pt x="204" y="446"/>
                    </a:cubicBezTo>
                    <a:cubicBezTo>
                      <a:pt x="219" y="446"/>
                      <a:pt x="235" y="444"/>
                      <a:pt x="250" y="440"/>
                    </a:cubicBezTo>
                    <a:lnTo>
                      <a:pt x="544" y="362"/>
                    </a:lnTo>
                    <a:cubicBezTo>
                      <a:pt x="642" y="336"/>
                      <a:pt x="700" y="235"/>
                      <a:pt x="676" y="137"/>
                    </a:cubicBezTo>
                    <a:cubicBezTo>
                      <a:pt x="655" y="55"/>
                      <a:pt x="580" y="1"/>
                      <a:pt x="499" y="1"/>
                    </a:cubicBezTo>
                    <a:close/>
                  </a:path>
                </a:pathLst>
              </a:custGeom>
              <a:solidFill>
                <a:srgbClr val="FFFFFF">
                  <a:alpha val="5363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6" name="Google Shape;4064;p35">
                <a:extLst>
                  <a:ext uri="{FF2B5EF4-FFF2-40B4-BE49-F238E27FC236}">
                    <a16:creationId xmlns:a16="http://schemas.microsoft.com/office/drawing/2014/main" id="{3D092810-7C1C-0B50-92AF-44A563C00E37}"/>
                  </a:ext>
                </a:extLst>
              </p:cNvPr>
              <p:cNvSpPr/>
              <p:nvPr/>
            </p:nvSpPr>
            <p:spPr>
              <a:xfrm>
                <a:off x="2935275" y="4358225"/>
                <a:ext cx="62075" cy="25100"/>
              </a:xfrm>
              <a:custGeom>
                <a:avLst/>
                <a:gdLst/>
                <a:ahLst/>
                <a:cxnLst/>
                <a:rect l="l" t="t" r="r" b="b"/>
                <a:pathLst>
                  <a:path w="2483" h="1004" extrusionOk="0">
                    <a:moveTo>
                      <a:pt x="1880" y="1"/>
                    </a:moveTo>
                    <a:cubicBezTo>
                      <a:pt x="1277" y="1"/>
                      <a:pt x="679" y="172"/>
                      <a:pt x="167" y="495"/>
                    </a:cubicBezTo>
                    <a:cubicBezTo>
                      <a:pt x="39" y="577"/>
                      <a:pt x="1" y="745"/>
                      <a:pt x="82" y="876"/>
                    </a:cubicBezTo>
                    <a:cubicBezTo>
                      <a:pt x="135" y="958"/>
                      <a:pt x="223" y="1003"/>
                      <a:pt x="315" y="1003"/>
                    </a:cubicBezTo>
                    <a:cubicBezTo>
                      <a:pt x="365" y="1003"/>
                      <a:pt x="416" y="990"/>
                      <a:pt x="462" y="961"/>
                    </a:cubicBezTo>
                    <a:cubicBezTo>
                      <a:pt x="887" y="692"/>
                      <a:pt x="1382" y="551"/>
                      <a:pt x="1881" y="551"/>
                    </a:cubicBezTo>
                    <a:cubicBezTo>
                      <a:pt x="1976" y="551"/>
                      <a:pt x="2070" y="556"/>
                      <a:pt x="2164" y="566"/>
                    </a:cubicBezTo>
                    <a:cubicBezTo>
                      <a:pt x="2173" y="567"/>
                      <a:pt x="2182" y="568"/>
                      <a:pt x="2191" y="568"/>
                    </a:cubicBezTo>
                    <a:cubicBezTo>
                      <a:pt x="2215" y="568"/>
                      <a:pt x="2239" y="564"/>
                      <a:pt x="2262" y="559"/>
                    </a:cubicBezTo>
                    <a:cubicBezTo>
                      <a:pt x="2369" y="531"/>
                      <a:pt x="2454" y="440"/>
                      <a:pt x="2467" y="323"/>
                    </a:cubicBezTo>
                    <a:cubicBezTo>
                      <a:pt x="2482" y="173"/>
                      <a:pt x="2374" y="38"/>
                      <a:pt x="2224" y="19"/>
                    </a:cubicBezTo>
                    <a:cubicBezTo>
                      <a:pt x="2109" y="7"/>
                      <a:pt x="1995" y="1"/>
                      <a:pt x="188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7" name="Google Shape;4065;p35">
                <a:extLst>
                  <a:ext uri="{FF2B5EF4-FFF2-40B4-BE49-F238E27FC236}">
                    <a16:creationId xmlns:a16="http://schemas.microsoft.com/office/drawing/2014/main" id="{4FB765EA-7146-D874-FC8D-018D944065F8}"/>
                  </a:ext>
                </a:extLst>
              </p:cNvPr>
              <p:cNvSpPr/>
              <p:nvPr/>
            </p:nvSpPr>
            <p:spPr>
              <a:xfrm>
                <a:off x="3036550" y="4304650"/>
                <a:ext cx="55000" cy="32950"/>
              </a:xfrm>
              <a:custGeom>
                <a:avLst/>
                <a:gdLst/>
                <a:ahLst/>
                <a:cxnLst/>
                <a:rect l="l" t="t" r="r" b="b"/>
                <a:pathLst>
                  <a:path w="2200" h="1318" extrusionOk="0">
                    <a:moveTo>
                      <a:pt x="1093" y="0"/>
                    </a:moveTo>
                    <a:cubicBezTo>
                      <a:pt x="1075" y="0"/>
                      <a:pt x="1056" y="1"/>
                      <a:pt x="1038" y="2"/>
                    </a:cubicBezTo>
                    <a:cubicBezTo>
                      <a:pt x="502" y="30"/>
                      <a:pt x="41" y="492"/>
                      <a:pt x="9" y="1027"/>
                    </a:cubicBezTo>
                    <a:cubicBezTo>
                      <a:pt x="1" y="1179"/>
                      <a:pt x="116" y="1310"/>
                      <a:pt x="269" y="1317"/>
                    </a:cubicBezTo>
                    <a:cubicBezTo>
                      <a:pt x="275" y="1317"/>
                      <a:pt x="280" y="1317"/>
                      <a:pt x="285" y="1317"/>
                    </a:cubicBezTo>
                    <a:cubicBezTo>
                      <a:pt x="429" y="1317"/>
                      <a:pt x="552" y="1205"/>
                      <a:pt x="559" y="1059"/>
                    </a:cubicBezTo>
                    <a:cubicBezTo>
                      <a:pt x="573" y="800"/>
                      <a:pt x="812" y="564"/>
                      <a:pt x="1068" y="549"/>
                    </a:cubicBezTo>
                    <a:cubicBezTo>
                      <a:pt x="1076" y="548"/>
                      <a:pt x="1084" y="548"/>
                      <a:pt x="1093" y="548"/>
                    </a:cubicBezTo>
                    <a:cubicBezTo>
                      <a:pt x="1343" y="548"/>
                      <a:pt x="1590" y="751"/>
                      <a:pt x="1631" y="997"/>
                    </a:cubicBezTo>
                    <a:cubicBezTo>
                      <a:pt x="1653" y="1132"/>
                      <a:pt x="1771" y="1227"/>
                      <a:pt x="1904" y="1227"/>
                    </a:cubicBezTo>
                    <a:cubicBezTo>
                      <a:pt x="1918" y="1227"/>
                      <a:pt x="1933" y="1226"/>
                      <a:pt x="1948" y="1223"/>
                    </a:cubicBezTo>
                    <a:cubicBezTo>
                      <a:pt x="1951" y="1224"/>
                      <a:pt x="1953" y="1224"/>
                      <a:pt x="1955" y="1224"/>
                    </a:cubicBezTo>
                    <a:cubicBezTo>
                      <a:pt x="1962" y="1224"/>
                      <a:pt x="1967" y="1222"/>
                      <a:pt x="1974" y="1219"/>
                    </a:cubicBezTo>
                    <a:cubicBezTo>
                      <a:pt x="2110" y="1184"/>
                      <a:pt x="2200" y="1049"/>
                      <a:pt x="2174" y="907"/>
                    </a:cubicBezTo>
                    <a:cubicBezTo>
                      <a:pt x="2086" y="396"/>
                      <a:pt x="1609" y="0"/>
                      <a:pt x="1093"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8" name="Google Shape;4066;p35">
                <a:extLst>
                  <a:ext uri="{FF2B5EF4-FFF2-40B4-BE49-F238E27FC236}">
                    <a16:creationId xmlns:a16="http://schemas.microsoft.com/office/drawing/2014/main" id="{A77660C5-F7BC-6532-B0BE-366BEAD6FB1F}"/>
                  </a:ext>
                </a:extLst>
              </p:cNvPr>
              <p:cNvSpPr/>
              <p:nvPr/>
            </p:nvSpPr>
            <p:spPr>
              <a:xfrm>
                <a:off x="2813150" y="4362200"/>
                <a:ext cx="61325" cy="34900"/>
              </a:xfrm>
              <a:custGeom>
                <a:avLst/>
                <a:gdLst/>
                <a:ahLst/>
                <a:cxnLst/>
                <a:rect l="l" t="t" r="r" b="b"/>
                <a:pathLst>
                  <a:path w="2453" h="1396" extrusionOk="0">
                    <a:moveTo>
                      <a:pt x="1012" y="1"/>
                    </a:moveTo>
                    <a:cubicBezTo>
                      <a:pt x="681" y="1"/>
                      <a:pt x="334" y="200"/>
                      <a:pt x="157" y="499"/>
                    </a:cubicBezTo>
                    <a:cubicBezTo>
                      <a:pt x="4" y="755"/>
                      <a:pt x="1" y="1033"/>
                      <a:pt x="144" y="1265"/>
                    </a:cubicBezTo>
                    <a:cubicBezTo>
                      <a:pt x="196" y="1349"/>
                      <a:pt x="286" y="1395"/>
                      <a:pt x="377" y="1395"/>
                    </a:cubicBezTo>
                    <a:cubicBezTo>
                      <a:pt x="427" y="1395"/>
                      <a:pt x="477" y="1382"/>
                      <a:pt x="522" y="1353"/>
                    </a:cubicBezTo>
                    <a:cubicBezTo>
                      <a:pt x="653" y="1274"/>
                      <a:pt x="691" y="1103"/>
                      <a:pt x="612" y="975"/>
                    </a:cubicBezTo>
                    <a:cubicBezTo>
                      <a:pt x="578" y="923"/>
                      <a:pt x="585" y="856"/>
                      <a:pt x="629" y="782"/>
                    </a:cubicBezTo>
                    <a:cubicBezTo>
                      <a:pt x="707" y="652"/>
                      <a:pt x="872" y="553"/>
                      <a:pt x="1010" y="553"/>
                    </a:cubicBezTo>
                    <a:cubicBezTo>
                      <a:pt x="1016" y="553"/>
                      <a:pt x="1023" y="553"/>
                      <a:pt x="1029" y="553"/>
                    </a:cubicBezTo>
                    <a:cubicBezTo>
                      <a:pt x="1360" y="572"/>
                      <a:pt x="1657" y="846"/>
                      <a:pt x="1955" y="1146"/>
                    </a:cubicBezTo>
                    <a:cubicBezTo>
                      <a:pt x="2008" y="1199"/>
                      <a:pt x="2080" y="1226"/>
                      <a:pt x="2149" y="1226"/>
                    </a:cubicBezTo>
                    <a:cubicBezTo>
                      <a:pt x="2173" y="1226"/>
                      <a:pt x="2197" y="1223"/>
                      <a:pt x="2220" y="1217"/>
                    </a:cubicBezTo>
                    <a:cubicBezTo>
                      <a:pt x="2265" y="1204"/>
                      <a:pt x="2309" y="1181"/>
                      <a:pt x="2345" y="1146"/>
                    </a:cubicBezTo>
                    <a:cubicBezTo>
                      <a:pt x="2453" y="1039"/>
                      <a:pt x="2453" y="866"/>
                      <a:pt x="2346" y="756"/>
                    </a:cubicBezTo>
                    <a:cubicBezTo>
                      <a:pt x="2062" y="470"/>
                      <a:pt x="1633" y="36"/>
                      <a:pt x="1062" y="2"/>
                    </a:cubicBezTo>
                    <a:cubicBezTo>
                      <a:pt x="1045" y="1"/>
                      <a:pt x="1029" y="1"/>
                      <a:pt x="1012"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9" name="Google Shape;4067;p35">
                <a:extLst>
                  <a:ext uri="{FF2B5EF4-FFF2-40B4-BE49-F238E27FC236}">
                    <a16:creationId xmlns:a16="http://schemas.microsoft.com/office/drawing/2014/main" id="{FCB5D188-4F9B-65C5-3B4A-A951A793C9D9}"/>
                  </a:ext>
                </a:extLst>
              </p:cNvPr>
              <p:cNvSpPr/>
              <p:nvPr/>
            </p:nvSpPr>
            <p:spPr>
              <a:xfrm>
                <a:off x="3165025" y="4337350"/>
                <a:ext cx="51775" cy="33950"/>
              </a:xfrm>
              <a:custGeom>
                <a:avLst/>
                <a:gdLst/>
                <a:ahLst/>
                <a:cxnLst/>
                <a:rect l="l" t="t" r="r" b="b"/>
                <a:pathLst>
                  <a:path w="2071" h="1358" extrusionOk="0">
                    <a:moveTo>
                      <a:pt x="803" y="1"/>
                    </a:moveTo>
                    <a:cubicBezTo>
                      <a:pt x="555" y="1"/>
                      <a:pt x="319" y="74"/>
                      <a:pt x="126" y="215"/>
                    </a:cubicBezTo>
                    <a:cubicBezTo>
                      <a:pt x="44" y="277"/>
                      <a:pt x="1" y="380"/>
                      <a:pt x="18" y="483"/>
                    </a:cubicBezTo>
                    <a:cubicBezTo>
                      <a:pt x="73" y="809"/>
                      <a:pt x="322" y="1086"/>
                      <a:pt x="669" y="1206"/>
                    </a:cubicBezTo>
                    <a:cubicBezTo>
                      <a:pt x="785" y="1247"/>
                      <a:pt x="906" y="1267"/>
                      <a:pt x="1024" y="1267"/>
                    </a:cubicBezTo>
                    <a:cubicBezTo>
                      <a:pt x="1115" y="1267"/>
                      <a:pt x="1205" y="1255"/>
                      <a:pt x="1288" y="1232"/>
                    </a:cubicBezTo>
                    <a:cubicBezTo>
                      <a:pt x="1404" y="1292"/>
                      <a:pt x="1531" y="1331"/>
                      <a:pt x="1660" y="1353"/>
                    </a:cubicBezTo>
                    <a:cubicBezTo>
                      <a:pt x="1677" y="1356"/>
                      <a:pt x="1694" y="1357"/>
                      <a:pt x="1711" y="1357"/>
                    </a:cubicBezTo>
                    <a:cubicBezTo>
                      <a:pt x="1733" y="1357"/>
                      <a:pt x="1755" y="1355"/>
                      <a:pt x="1777" y="1350"/>
                    </a:cubicBezTo>
                    <a:cubicBezTo>
                      <a:pt x="1845" y="1331"/>
                      <a:pt x="1907" y="1286"/>
                      <a:pt x="1944" y="1221"/>
                    </a:cubicBezTo>
                    <a:lnTo>
                      <a:pt x="1955" y="1199"/>
                    </a:lnTo>
                    <a:cubicBezTo>
                      <a:pt x="2032" y="1135"/>
                      <a:pt x="2071" y="1030"/>
                      <a:pt x="2048" y="925"/>
                    </a:cubicBezTo>
                    <a:cubicBezTo>
                      <a:pt x="1961" y="547"/>
                      <a:pt x="1670" y="235"/>
                      <a:pt x="1267" y="86"/>
                    </a:cubicBezTo>
                    <a:cubicBezTo>
                      <a:pt x="1113" y="29"/>
                      <a:pt x="956" y="1"/>
                      <a:pt x="803"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0" name="Google Shape;4068;p35">
                <a:extLst>
                  <a:ext uri="{FF2B5EF4-FFF2-40B4-BE49-F238E27FC236}">
                    <a16:creationId xmlns:a16="http://schemas.microsoft.com/office/drawing/2014/main" id="{9AB1E5C0-8AD9-C5EF-E932-21EC4618F678}"/>
                  </a:ext>
                </a:extLst>
              </p:cNvPr>
              <p:cNvSpPr/>
              <p:nvPr/>
            </p:nvSpPr>
            <p:spPr>
              <a:xfrm>
                <a:off x="2713100" y="4382025"/>
                <a:ext cx="150250" cy="75175"/>
              </a:xfrm>
              <a:custGeom>
                <a:avLst/>
                <a:gdLst/>
                <a:ahLst/>
                <a:cxnLst/>
                <a:rect l="l" t="t" r="r" b="b"/>
                <a:pathLst>
                  <a:path w="6010" h="3007" extrusionOk="0">
                    <a:moveTo>
                      <a:pt x="641" y="1549"/>
                    </a:moveTo>
                    <a:cubicBezTo>
                      <a:pt x="686" y="1549"/>
                      <a:pt x="742" y="1556"/>
                      <a:pt x="774" y="1560"/>
                    </a:cubicBezTo>
                    <a:lnTo>
                      <a:pt x="1084" y="1597"/>
                    </a:lnTo>
                    <a:cubicBezTo>
                      <a:pt x="1033" y="1635"/>
                      <a:pt x="980" y="1668"/>
                      <a:pt x="928" y="1692"/>
                    </a:cubicBezTo>
                    <a:cubicBezTo>
                      <a:pt x="869" y="1718"/>
                      <a:pt x="807" y="1731"/>
                      <a:pt x="751" y="1731"/>
                    </a:cubicBezTo>
                    <a:cubicBezTo>
                      <a:pt x="690" y="1731"/>
                      <a:pt x="635" y="1715"/>
                      <a:pt x="599" y="1685"/>
                    </a:cubicBezTo>
                    <a:cubicBezTo>
                      <a:pt x="564" y="1654"/>
                      <a:pt x="558" y="1580"/>
                      <a:pt x="572" y="1560"/>
                    </a:cubicBezTo>
                    <a:cubicBezTo>
                      <a:pt x="585" y="1552"/>
                      <a:pt x="611" y="1549"/>
                      <a:pt x="641" y="1549"/>
                    </a:cubicBezTo>
                    <a:close/>
                    <a:moveTo>
                      <a:pt x="1660" y="0"/>
                    </a:moveTo>
                    <a:cubicBezTo>
                      <a:pt x="1554" y="0"/>
                      <a:pt x="1458" y="61"/>
                      <a:pt x="1412" y="161"/>
                    </a:cubicBezTo>
                    <a:cubicBezTo>
                      <a:pt x="1280" y="452"/>
                      <a:pt x="1283" y="784"/>
                      <a:pt x="1396" y="1076"/>
                    </a:cubicBezTo>
                    <a:lnTo>
                      <a:pt x="837" y="1012"/>
                    </a:lnTo>
                    <a:cubicBezTo>
                      <a:pt x="785" y="1006"/>
                      <a:pt x="719" y="999"/>
                      <a:pt x="647" y="999"/>
                    </a:cubicBezTo>
                    <a:cubicBezTo>
                      <a:pt x="532" y="999"/>
                      <a:pt x="400" y="1018"/>
                      <a:pt x="280" y="1093"/>
                    </a:cubicBezTo>
                    <a:cubicBezTo>
                      <a:pt x="126" y="1189"/>
                      <a:pt x="31" y="1353"/>
                      <a:pt x="17" y="1544"/>
                    </a:cubicBezTo>
                    <a:cubicBezTo>
                      <a:pt x="0" y="1756"/>
                      <a:pt x="85" y="1969"/>
                      <a:pt x="240" y="2100"/>
                    </a:cubicBezTo>
                    <a:cubicBezTo>
                      <a:pt x="378" y="2218"/>
                      <a:pt x="561" y="2278"/>
                      <a:pt x="753" y="2278"/>
                    </a:cubicBezTo>
                    <a:cubicBezTo>
                      <a:pt x="884" y="2278"/>
                      <a:pt x="1021" y="2250"/>
                      <a:pt x="1151" y="2192"/>
                    </a:cubicBezTo>
                    <a:cubicBezTo>
                      <a:pt x="1402" y="2080"/>
                      <a:pt x="1584" y="1894"/>
                      <a:pt x="1746" y="1729"/>
                    </a:cubicBezTo>
                    <a:cubicBezTo>
                      <a:pt x="1761" y="1713"/>
                      <a:pt x="1776" y="1695"/>
                      <a:pt x="1787" y="1678"/>
                    </a:cubicBezTo>
                    <a:lnTo>
                      <a:pt x="1864" y="1686"/>
                    </a:lnTo>
                    <a:cubicBezTo>
                      <a:pt x="2166" y="2080"/>
                      <a:pt x="2582" y="2388"/>
                      <a:pt x="3003" y="2576"/>
                    </a:cubicBezTo>
                    <a:cubicBezTo>
                      <a:pt x="3878" y="2968"/>
                      <a:pt x="4862" y="2988"/>
                      <a:pt x="5729" y="3006"/>
                    </a:cubicBezTo>
                    <a:cubicBezTo>
                      <a:pt x="5732" y="3006"/>
                      <a:pt x="5735" y="3006"/>
                      <a:pt x="5739" y="3006"/>
                    </a:cubicBezTo>
                    <a:cubicBezTo>
                      <a:pt x="5762" y="3006"/>
                      <a:pt x="5783" y="3002"/>
                      <a:pt x="5804" y="2995"/>
                    </a:cubicBezTo>
                    <a:cubicBezTo>
                      <a:pt x="5920" y="2965"/>
                      <a:pt x="6007" y="2860"/>
                      <a:pt x="6008" y="2733"/>
                    </a:cubicBezTo>
                    <a:cubicBezTo>
                      <a:pt x="6010" y="2581"/>
                      <a:pt x="5889" y="2456"/>
                      <a:pt x="5739" y="2454"/>
                    </a:cubicBezTo>
                    <a:cubicBezTo>
                      <a:pt x="4926" y="2438"/>
                      <a:pt x="4003" y="2418"/>
                      <a:pt x="3229" y="2071"/>
                    </a:cubicBezTo>
                    <a:cubicBezTo>
                      <a:pt x="2882" y="1917"/>
                      <a:pt x="2528" y="1652"/>
                      <a:pt x="2278" y="1317"/>
                    </a:cubicBezTo>
                    <a:cubicBezTo>
                      <a:pt x="2264" y="1282"/>
                      <a:pt x="2241" y="1249"/>
                      <a:pt x="2213" y="1223"/>
                    </a:cubicBezTo>
                    <a:cubicBezTo>
                      <a:pt x="2030" y="948"/>
                      <a:pt x="1919" y="630"/>
                      <a:pt x="1938" y="289"/>
                    </a:cubicBezTo>
                    <a:cubicBezTo>
                      <a:pt x="1945" y="158"/>
                      <a:pt x="1855" y="40"/>
                      <a:pt x="1727" y="9"/>
                    </a:cubicBezTo>
                    <a:cubicBezTo>
                      <a:pt x="1705" y="3"/>
                      <a:pt x="1682" y="0"/>
                      <a:pt x="1660" y="0"/>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1" name="Google Shape;4069;p35">
                <a:extLst>
                  <a:ext uri="{FF2B5EF4-FFF2-40B4-BE49-F238E27FC236}">
                    <a16:creationId xmlns:a16="http://schemas.microsoft.com/office/drawing/2014/main" id="{316DE60D-6A7A-C822-FB2D-E8F96955C6B0}"/>
                  </a:ext>
                </a:extLst>
              </p:cNvPr>
              <p:cNvSpPr/>
              <p:nvPr/>
            </p:nvSpPr>
            <p:spPr>
              <a:xfrm>
                <a:off x="2955025" y="4389575"/>
                <a:ext cx="24600" cy="27200"/>
              </a:xfrm>
              <a:custGeom>
                <a:avLst/>
                <a:gdLst/>
                <a:ahLst/>
                <a:cxnLst/>
                <a:rect l="l" t="t" r="r" b="b"/>
                <a:pathLst>
                  <a:path w="984" h="1088" extrusionOk="0">
                    <a:moveTo>
                      <a:pt x="440" y="1"/>
                    </a:moveTo>
                    <a:cubicBezTo>
                      <a:pt x="411" y="1"/>
                      <a:pt x="382" y="5"/>
                      <a:pt x="353" y="12"/>
                    </a:cubicBezTo>
                    <a:cubicBezTo>
                      <a:pt x="124" y="72"/>
                      <a:pt x="0" y="359"/>
                      <a:pt x="79" y="653"/>
                    </a:cubicBezTo>
                    <a:cubicBezTo>
                      <a:pt x="146" y="910"/>
                      <a:pt x="344" y="1087"/>
                      <a:pt x="545" y="1087"/>
                    </a:cubicBezTo>
                    <a:cubicBezTo>
                      <a:pt x="574" y="1087"/>
                      <a:pt x="603" y="1084"/>
                      <a:pt x="631" y="1076"/>
                    </a:cubicBezTo>
                    <a:cubicBezTo>
                      <a:pt x="860" y="1017"/>
                      <a:pt x="983" y="730"/>
                      <a:pt x="905" y="436"/>
                    </a:cubicBezTo>
                    <a:cubicBezTo>
                      <a:pt x="838" y="179"/>
                      <a:pt x="641" y="1"/>
                      <a:pt x="440" y="1"/>
                    </a:cubicBezTo>
                    <a:close/>
                  </a:path>
                </a:pathLst>
              </a:custGeom>
              <a:solidFill>
                <a:srgbClr val="7049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2" name="Google Shape;4070;p35">
                <a:extLst>
                  <a:ext uri="{FF2B5EF4-FFF2-40B4-BE49-F238E27FC236}">
                    <a16:creationId xmlns:a16="http://schemas.microsoft.com/office/drawing/2014/main" id="{4D5A337B-E500-715A-4E01-C535CC448CCB}"/>
                  </a:ext>
                </a:extLst>
              </p:cNvPr>
              <p:cNvSpPr/>
              <p:nvPr/>
            </p:nvSpPr>
            <p:spPr>
              <a:xfrm>
                <a:off x="2958900" y="4399350"/>
                <a:ext cx="17800" cy="14125"/>
              </a:xfrm>
              <a:custGeom>
                <a:avLst/>
                <a:gdLst/>
                <a:ahLst/>
                <a:cxnLst/>
                <a:rect l="l" t="t" r="r" b="b"/>
                <a:pathLst>
                  <a:path w="712" h="565" extrusionOk="0">
                    <a:moveTo>
                      <a:pt x="382" y="0"/>
                    </a:moveTo>
                    <a:cubicBezTo>
                      <a:pt x="350" y="0"/>
                      <a:pt x="317" y="5"/>
                      <a:pt x="284" y="13"/>
                    </a:cubicBezTo>
                    <a:cubicBezTo>
                      <a:pt x="110" y="57"/>
                      <a:pt x="0" y="215"/>
                      <a:pt x="39" y="364"/>
                    </a:cubicBezTo>
                    <a:cubicBezTo>
                      <a:pt x="71" y="486"/>
                      <a:pt x="192" y="564"/>
                      <a:pt x="331" y="564"/>
                    </a:cubicBezTo>
                    <a:cubicBezTo>
                      <a:pt x="362" y="564"/>
                      <a:pt x="394" y="560"/>
                      <a:pt x="426" y="552"/>
                    </a:cubicBezTo>
                    <a:cubicBezTo>
                      <a:pt x="601" y="505"/>
                      <a:pt x="712" y="347"/>
                      <a:pt x="672" y="199"/>
                    </a:cubicBezTo>
                    <a:cubicBezTo>
                      <a:pt x="641" y="78"/>
                      <a:pt x="520" y="0"/>
                      <a:pt x="382" y="0"/>
                    </a:cubicBezTo>
                    <a:close/>
                  </a:path>
                </a:pathLst>
              </a:custGeom>
              <a:solidFill>
                <a:srgbClr val="FFA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sp>
        <p:nvSpPr>
          <p:cNvPr id="134" name="TextBox 133">
            <a:extLst>
              <a:ext uri="{FF2B5EF4-FFF2-40B4-BE49-F238E27FC236}">
                <a16:creationId xmlns:a16="http://schemas.microsoft.com/office/drawing/2014/main" id="{42946477-A6F7-6CBB-917E-E180C2C5E42D}"/>
              </a:ext>
            </a:extLst>
          </p:cNvPr>
          <p:cNvSpPr txBox="1"/>
          <p:nvPr/>
        </p:nvSpPr>
        <p:spPr>
          <a:xfrm>
            <a:off x="2058771" y="2184643"/>
            <a:ext cx="8969619" cy="1741887"/>
          </a:xfrm>
          <a:prstGeom prst="rect">
            <a:avLst/>
          </a:prstGeom>
          <a:noFill/>
        </p:spPr>
        <p:txBody>
          <a:bodyPr wrap="square" rtlCol="0">
            <a:spAutoFit/>
          </a:bodyPr>
          <a:lstStyle/>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Ôn</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tập</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lại</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nội</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dung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chính</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của</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bài</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học</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marR="0" lvl="0" indent="-342900" defTabSz="914400" eaLnBrk="1" fontAlgn="auto" latinLnBrk="0" hangingPunct="1">
              <a:lnSpc>
                <a:spcPct val="150000"/>
              </a:lnSpc>
              <a:spcBef>
                <a:spcPts val="0"/>
              </a:spcBef>
              <a:spcAft>
                <a:spcPts val="0"/>
              </a:spcAft>
              <a:buClrTx/>
              <a:buSzTx/>
              <a:buFont typeface="Wingdings" panose="05000000000000000000" pitchFamily="2" charset="2"/>
              <a:buChar char="ü"/>
              <a:tabLst/>
              <a:defRPr/>
            </a:pP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Làm</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đầy</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đủ</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các</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bài</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tập</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về</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 </a:t>
            </a:r>
            <a:r>
              <a:rPr kumimoji="0" lang="en-US" sz="2500" b="0" i="0" u="none" strike="noStrike" kern="0" cap="none" spc="0" normalizeH="0" baseline="0" noProof="0" dirty="0" err="1">
                <a:ln>
                  <a:noFill/>
                </a:ln>
                <a:solidFill>
                  <a:sysClr val="windowText" lastClr="000000"/>
                </a:solidFill>
                <a:effectLst/>
                <a:uLnTx/>
                <a:uFillTx/>
                <a:latin typeface="UTM Avo" panose="02040603050506020204" pitchFamily="18" charset="0"/>
              </a:rPr>
              <a:t>nhà</a:t>
            </a:r>
            <a:r>
              <a:rPr kumimoji="0" lang="en-US" sz="2500" b="0" i="0" u="none" strike="noStrike" kern="0" cap="none" spc="0" normalizeH="0" baseline="0" noProof="0" dirty="0">
                <a:ln>
                  <a:noFill/>
                </a:ln>
                <a:solidFill>
                  <a:sysClr val="windowText" lastClr="000000"/>
                </a:solidFill>
                <a:effectLst/>
                <a:uLnTx/>
                <a:uFillTx/>
                <a:latin typeface="UTM Avo" panose="02040603050506020204" pitchFamily="18" charset="0"/>
              </a:rPr>
              <a:t>.</a:t>
            </a:r>
          </a:p>
          <a:p>
            <a:pPr marL="342900" lvl="0" indent="-342900">
              <a:lnSpc>
                <a:spcPct val="150000"/>
              </a:lnSpc>
              <a:buClrTx/>
              <a:buFont typeface="Wingdings" panose="05000000000000000000" pitchFamily="2" charset="2"/>
              <a:buChar char="ü"/>
            </a:pPr>
            <a:r>
              <a:rPr lang="vi-VN" sz="2500" dirty="0">
                <a:solidFill>
                  <a:sysClr val="windowText" lastClr="000000"/>
                </a:solidFill>
                <a:latin typeface="UTM Avo" panose="02040603050506020204" pitchFamily="18" charset="0"/>
              </a:rPr>
              <a:t>Chuẩn bị trước </a:t>
            </a:r>
            <a:r>
              <a:rPr lang="vi-VN" sz="2500" dirty="0">
                <a:solidFill>
                  <a:srgbClr val="C00000"/>
                </a:solidFill>
                <a:latin typeface="UTM Avo" panose="02040603050506020204" pitchFamily="18" charset="0"/>
              </a:rPr>
              <a:t>Bài 2: Những máy tính thông dụng.</a:t>
            </a:r>
          </a:p>
        </p:txBody>
      </p:sp>
      <p:sp>
        <p:nvSpPr>
          <p:cNvPr id="135" name="Rectangle: Rounded Corners 134">
            <a:extLst>
              <a:ext uri="{FF2B5EF4-FFF2-40B4-BE49-F238E27FC236}">
                <a16:creationId xmlns:a16="http://schemas.microsoft.com/office/drawing/2014/main" id="{6C020473-6EEC-920B-2622-1938664A05DD}"/>
              </a:ext>
            </a:extLst>
          </p:cNvPr>
          <p:cNvSpPr/>
          <p:nvPr/>
        </p:nvSpPr>
        <p:spPr>
          <a:xfrm>
            <a:off x="3617277" y="118468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Tree>
    <p:extLst>
      <p:ext uri="{BB962C8B-B14F-4D97-AF65-F5344CB8AC3E}">
        <p14:creationId xmlns:p14="http://schemas.microsoft.com/office/powerpoint/2010/main" val="147566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barn(inVertical)">
                                      <p:cBhvr>
                                        <p:cTn id="7"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Template_Tin học 3</Template>
  <TotalTime>127</TotalTime>
  <Words>844</Words>
  <Application>Microsoft Office PowerPoint</Application>
  <PresentationFormat>Widescreen</PresentationFormat>
  <Paragraphs>90</Paragraphs>
  <Slides>28</Slides>
  <Notes>26</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28</vt:i4>
      </vt:variant>
    </vt:vector>
  </HeadingPairs>
  <TitlesOfParts>
    <vt:vector size="35" baseType="lpstr">
      <vt:lpstr>Arial</vt:lpstr>
      <vt:lpstr>Calibri</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Administrator</cp:lastModifiedBy>
  <cp:revision>11</cp:revision>
  <dcterms:created xsi:type="dcterms:W3CDTF">2023-06-06T09:57:41Z</dcterms:created>
  <dcterms:modified xsi:type="dcterms:W3CDTF">2023-08-21T03:58:01Z</dcterms:modified>
</cp:coreProperties>
</file>