
<file path=[Content_Types].xml><?xml version="1.0" encoding="utf-8"?>
<Types xmlns="http://schemas.openxmlformats.org/package/2006/content-types">
  <Default Extension="png" ContentType="image/png"/>
  <Default Extension="svg" ContentType="image/svg+xml"/>
  <Default Extension="mp3" ContentType="audio/mpeg"/>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media/audio3.wav" ContentType="audio/wav"/>
  <Override PartName="/ppt/media/audio4.wav" ContentType="audio/wav"/>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 id="2147483672" r:id="rId3"/>
    <p:sldMasterId id="2147483684" r:id="rId4"/>
  </p:sldMasterIdLst>
  <p:notesMasterIdLst>
    <p:notesMasterId r:id="rId36"/>
  </p:notesMasterIdLst>
  <p:sldIdLst>
    <p:sldId id="256" r:id="rId5"/>
    <p:sldId id="257" r:id="rId6"/>
    <p:sldId id="258" r:id="rId7"/>
    <p:sldId id="259" r:id="rId8"/>
    <p:sldId id="260" r:id="rId9"/>
    <p:sldId id="279" r:id="rId10"/>
    <p:sldId id="280" r:id="rId11"/>
    <p:sldId id="298" r:id="rId12"/>
    <p:sldId id="297" r:id="rId13"/>
    <p:sldId id="296" r:id="rId14"/>
    <p:sldId id="295" r:id="rId15"/>
    <p:sldId id="294" r:id="rId16"/>
    <p:sldId id="293" r:id="rId17"/>
    <p:sldId id="292" r:id="rId18"/>
    <p:sldId id="305" r:id="rId19"/>
    <p:sldId id="302" r:id="rId20"/>
    <p:sldId id="306" r:id="rId21"/>
    <p:sldId id="307" r:id="rId22"/>
    <p:sldId id="308" r:id="rId23"/>
    <p:sldId id="276" r:id="rId24"/>
    <p:sldId id="274" r:id="rId25"/>
    <p:sldId id="303" r:id="rId26"/>
    <p:sldId id="272" r:id="rId27"/>
    <p:sldId id="273" r:id="rId28"/>
    <p:sldId id="261" r:id="rId29"/>
    <p:sldId id="311" r:id="rId30"/>
    <p:sldId id="312" r:id="rId31"/>
    <p:sldId id="262" r:id="rId32"/>
    <p:sldId id="271" r:id="rId33"/>
    <p:sldId id="267" r:id="rId34"/>
    <p:sldId id="313" r:id="rId3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82" d="100"/>
          <a:sy n="82" d="100"/>
        </p:scale>
        <p:origin x="86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61911827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30247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40260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031169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13441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927108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GV nhấn</a:t>
            </a:r>
            <a:r>
              <a:rPr lang="en-US" baseline="0"/>
              <a:t> vào bắt đầu</a:t>
            </a:r>
            <a:endParaRPr lang="en-US"/>
          </a:p>
        </p:txBody>
      </p:sp>
    </p:spTree>
    <p:extLst>
      <p:ext uri="{BB962C8B-B14F-4D97-AF65-F5344CB8AC3E}">
        <p14:creationId xmlns:p14="http://schemas.microsoft.com/office/powerpoint/2010/main" val="1899095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46EEBF-FB57-4900-A457-F77BED7B9F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9593534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155118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069832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4024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796495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25847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933819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804870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7114524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hình</a:t>
            </a:r>
            <a:r>
              <a:rPr lang="en-US" baseline="0" dirty="0"/>
              <a:t> </a:t>
            </a:r>
            <a:r>
              <a:rPr lang="en-US" baseline="0" dirty="0" err="1"/>
              <a:t>đầu</a:t>
            </a:r>
            <a:r>
              <a:rPr lang="en-US" baseline="0" dirty="0"/>
              <a:t> </a:t>
            </a:r>
            <a:r>
              <a:rPr lang="en-US" baseline="0" dirty="0" err="1"/>
              <a:t>bếp</a:t>
            </a:r>
            <a:r>
              <a:rPr lang="en-US" baseline="0" dirty="0"/>
              <a:t> </a:t>
            </a:r>
            <a:r>
              <a:rPr lang="en-US" baseline="0" dirty="0" err="1"/>
              <a:t>để</a:t>
            </a:r>
            <a:r>
              <a:rPr lang="en-US" baseline="0" dirty="0"/>
              <a:t> </a:t>
            </a:r>
            <a:r>
              <a:rPr lang="en-US" baseline="0" dirty="0" err="1"/>
              <a:t>mở</a:t>
            </a:r>
            <a:r>
              <a:rPr lang="en-US" baseline="0" dirty="0"/>
              <a:t> </a:t>
            </a:r>
            <a:r>
              <a:rPr lang="en-US" baseline="0" dirty="0" err="1"/>
              <a:t>câu</a:t>
            </a:r>
            <a:r>
              <a:rPr lang="en-US" baseline="0" dirty="0"/>
              <a:t> </a:t>
            </a:r>
            <a:r>
              <a:rPr lang="en-US" baseline="0" dirty="0" err="1"/>
              <a:t>hỏi</a:t>
            </a:r>
            <a:r>
              <a:rPr lang="en-US" baseline="0" dirty="0"/>
              <a:t> &gt;&gt; </a:t>
            </a:r>
            <a:r>
              <a:rPr lang="en-US" baseline="0" dirty="0" err="1"/>
              <a:t>Sau</a:t>
            </a:r>
            <a:r>
              <a:rPr lang="en-US" baseline="0" dirty="0"/>
              <a:t> </a:t>
            </a:r>
            <a:r>
              <a:rPr lang="en-US" baseline="0" dirty="0" err="1"/>
              <a:t>khi</a:t>
            </a:r>
            <a:r>
              <a:rPr lang="en-US" baseline="0" dirty="0"/>
              <a:t> HS </a:t>
            </a:r>
            <a:r>
              <a:rPr lang="en-US" baseline="0" dirty="0" err="1"/>
              <a:t>đã</a:t>
            </a:r>
            <a:r>
              <a:rPr lang="en-US" baseline="0" dirty="0"/>
              <a:t>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bàn</a:t>
            </a:r>
            <a:r>
              <a:rPr lang="en-US" baseline="0" dirty="0"/>
              <a:t> </a:t>
            </a:r>
            <a:r>
              <a:rPr lang="en-US" baseline="0" dirty="0" err="1"/>
              <a:t>ăn</a:t>
            </a:r>
            <a:r>
              <a:rPr lang="en-US" baseline="0" dirty="0"/>
              <a:t> </a:t>
            </a:r>
            <a:r>
              <a:rPr lang="en-US" baseline="0" dirty="0" err="1"/>
              <a:t>để</a:t>
            </a:r>
            <a:r>
              <a:rPr lang="en-US" baseline="0" dirty="0"/>
              <a:t> </a:t>
            </a:r>
            <a:r>
              <a:rPr lang="en-US" baseline="0" dirty="0" err="1"/>
              <a:t>hiện</a:t>
            </a:r>
            <a:r>
              <a:rPr lang="en-US" baseline="0" dirty="0"/>
              <a:t> </a:t>
            </a:r>
            <a:r>
              <a:rPr lang="en-US" baseline="0" dirty="0" err="1"/>
              <a:t>món</a:t>
            </a:r>
            <a:r>
              <a:rPr lang="en-US" baseline="0" dirty="0"/>
              <a:t> </a:t>
            </a:r>
            <a:r>
              <a:rPr lang="en-US" baseline="0" dirty="0" err="1"/>
              <a:t>ăn</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0424659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0594907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9092425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1999347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932305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07989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519184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860934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38311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D2D152F-6F5E-48CF-A181-2BBC38F9FBBA}" type="datetimeFigureOut">
              <a:rPr lang="en-US" smtClean="0"/>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B90BE1-FDAB-420A-BDC8-F3D2682E8B3B}" type="slidenum">
              <a:rPr lang="en-US" smtClean="0"/>
              <a:t>‹#›</a:t>
            </a:fld>
            <a:endParaRPr lang="en-US"/>
          </a:p>
        </p:txBody>
      </p:sp>
    </p:spTree>
    <p:extLst>
      <p:ext uri="{BB962C8B-B14F-4D97-AF65-F5344CB8AC3E}">
        <p14:creationId xmlns:p14="http://schemas.microsoft.com/office/powerpoint/2010/main" val="21266084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2D152F-6F5E-48CF-A181-2BBC38F9FBBA}" type="datetimeFigureOut">
              <a:rPr lang="en-US" smtClean="0"/>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B90BE1-FDAB-420A-BDC8-F3D2682E8B3B}" type="slidenum">
              <a:rPr lang="en-US" smtClean="0"/>
              <a:t>‹#›</a:t>
            </a:fld>
            <a:endParaRPr lang="en-US"/>
          </a:p>
        </p:txBody>
      </p:sp>
    </p:spTree>
    <p:extLst>
      <p:ext uri="{BB962C8B-B14F-4D97-AF65-F5344CB8AC3E}">
        <p14:creationId xmlns:p14="http://schemas.microsoft.com/office/powerpoint/2010/main" val="11288178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2D152F-6F5E-48CF-A181-2BBC38F9FBBA}" type="datetimeFigureOut">
              <a:rPr lang="en-US" smtClean="0"/>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B90BE1-FDAB-420A-BDC8-F3D2682E8B3B}" type="slidenum">
              <a:rPr lang="en-US" smtClean="0"/>
              <a:t>‹#›</a:t>
            </a:fld>
            <a:endParaRPr lang="en-US"/>
          </a:p>
        </p:txBody>
      </p:sp>
    </p:spTree>
    <p:extLst>
      <p:ext uri="{BB962C8B-B14F-4D97-AF65-F5344CB8AC3E}">
        <p14:creationId xmlns:p14="http://schemas.microsoft.com/office/powerpoint/2010/main" val="21825370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D2D152F-6F5E-48CF-A181-2BBC38F9FBBA}" type="datetimeFigureOut">
              <a:rPr lang="en-US" smtClean="0"/>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B90BE1-FDAB-420A-BDC8-F3D2682E8B3B}" type="slidenum">
              <a:rPr lang="en-US" smtClean="0"/>
              <a:t>‹#›</a:t>
            </a:fld>
            <a:endParaRPr lang="en-US"/>
          </a:p>
        </p:txBody>
      </p:sp>
    </p:spTree>
    <p:extLst>
      <p:ext uri="{BB962C8B-B14F-4D97-AF65-F5344CB8AC3E}">
        <p14:creationId xmlns:p14="http://schemas.microsoft.com/office/powerpoint/2010/main" val="3169899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D2D152F-6F5E-48CF-A181-2BBC38F9FBBA}" type="datetimeFigureOut">
              <a:rPr lang="en-US" smtClean="0"/>
              <a:t>8/16/2023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5B90BE1-FDAB-420A-BDC8-F3D2682E8B3B}" type="slidenum">
              <a:rPr lang="en-US" smtClean="0"/>
              <a:t>‹#›</a:t>
            </a:fld>
            <a:endParaRPr lang="en-US"/>
          </a:p>
        </p:txBody>
      </p:sp>
    </p:spTree>
    <p:extLst>
      <p:ext uri="{BB962C8B-B14F-4D97-AF65-F5344CB8AC3E}">
        <p14:creationId xmlns:p14="http://schemas.microsoft.com/office/powerpoint/2010/main" val="10116881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D2D152F-6F5E-48CF-A181-2BBC38F9FBBA}" type="datetimeFigureOut">
              <a:rPr lang="en-US" smtClean="0"/>
              <a:t>8/16/2023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5B90BE1-FDAB-420A-BDC8-F3D2682E8B3B}" type="slidenum">
              <a:rPr lang="en-US" smtClean="0"/>
              <a:t>‹#›</a:t>
            </a:fld>
            <a:endParaRPr lang="en-US"/>
          </a:p>
        </p:txBody>
      </p:sp>
    </p:spTree>
    <p:extLst>
      <p:ext uri="{BB962C8B-B14F-4D97-AF65-F5344CB8AC3E}">
        <p14:creationId xmlns:p14="http://schemas.microsoft.com/office/powerpoint/2010/main" val="25907447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2D152F-6F5E-48CF-A181-2BBC38F9FBBA}" type="datetimeFigureOut">
              <a:rPr lang="en-US" smtClean="0"/>
              <a:t>8/16/2023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5B90BE1-FDAB-420A-BDC8-F3D2682E8B3B}" type="slidenum">
              <a:rPr lang="en-US" smtClean="0"/>
              <a:t>‹#›</a:t>
            </a:fld>
            <a:endParaRPr lang="en-US"/>
          </a:p>
        </p:txBody>
      </p:sp>
    </p:spTree>
    <p:extLst>
      <p:ext uri="{BB962C8B-B14F-4D97-AF65-F5344CB8AC3E}">
        <p14:creationId xmlns:p14="http://schemas.microsoft.com/office/powerpoint/2010/main" val="40942729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2D152F-6F5E-48CF-A181-2BBC38F9FBBA}" type="datetimeFigureOut">
              <a:rPr lang="en-US" smtClean="0"/>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B90BE1-FDAB-420A-BDC8-F3D2682E8B3B}" type="slidenum">
              <a:rPr lang="en-US" smtClean="0"/>
              <a:t>‹#›</a:t>
            </a:fld>
            <a:endParaRPr lang="en-US"/>
          </a:p>
        </p:txBody>
      </p:sp>
    </p:spTree>
    <p:extLst>
      <p:ext uri="{BB962C8B-B14F-4D97-AF65-F5344CB8AC3E}">
        <p14:creationId xmlns:p14="http://schemas.microsoft.com/office/powerpoint/2010/main" val="24720274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2D152F-6F5E-48CF-A181-2BBC38F9FBBA}" type="datetimeFigureOut">
              <a:rPr lang="en-US" smtClean="0"/>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B90BE1-FDAB-420A-BDC8-F3D2682E8B3B}" type="slidenum">
              <a:rPr lang="en-US" smtClean="0"/>
              <a:t>‹#›</a:t>
            </a:fld>
            <a:endParaRPr lang="en-US"/>
          </a:p>
        </p:txBody>
      </p:sp>
    </p:spTree>
    <p:extLst>
      <p:ext uri="{BB962C8B-B14F-4D97-AF65-F5344CB8AC3E}">
        <p14:creationId xmlns:p14="http://schemas.microsoft.com/office/powerpoint/2010/main" val="38416339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2D152F-6F5E-48CF-A181-2BBC38F9FBBA}" type="datetimeFigureOut">
              <a:rPr lang="en-US" smtClean="0"/>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B90BE1-FDAB-420A-BDC8-F3D2682E8B3B}" type="slidenum">
              <a:rPr lang="en-US" smtClean="0"/>
              <a:t>‹#›</a:t>
            </a:fld>
            <a:endParaRPr lang="en-US"/>
          </a:p>
        </p:txBody>
      </p:sp>
    </p:spTree>
    <p:extLst>
      <p:ext uri="{BB962C8B-B14F-4D97-AF65-F5344CB8AC3E}">
        <p14:creationId xmlns:p14="http://schemas.microsoft.com/office/powerpoint/2010/main" val="13320165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2D152F-6F5E-48CF-A181-2BBC38F9FBBA}" type="datetimeFigureOut">
              <a:rPr lang="en-US" smtClean="0"/>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B90BE1-FDAB-420A-BDC8-F3D2682E8B3B}" type="slidenum">
              <a:rPr lang="en-US" smtClean="0"/>
              <a:t>‹#›</a:t>
            </a:fld>
            <a:endParaRPr lang="en-US"/>
          </a:p>
        </p:txBody>
      </p:sp>
    </p:spTree>
    <p:extLst>
      <p:ext uri="{BB962C8B-B14F-4D97-AF65-F5344CB8AC3E}">
        <p14:creationId xmlns:p14="http://schemas.microsoft.com/office/powerpoint/2010/main" val="4614474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191394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010980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380862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89344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325773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277086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496126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684732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66765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973518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67757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70317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888662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568832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945832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519078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423978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9027046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655042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321119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28137128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948944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F589F270-7A1E-45B2-BEC5-D749AD245774}"/>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14B28507-7517-42DA-9D32-BC4676BC451F}"/>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2D152F-6F5E-48CF-A181-2BBC38F9FBBA}" type="datetimeFigureOut">
              <a:rPr lang="en-US" smtClean="0"/>
              <a:t>8/16/2023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B90BE1-FDAB-420A-BDC8-F3D2682E8B3B}" type="slidenum">
              <a:rPr lang="en-US" smtClean="0"/>
              <a:t>‹#›</a:t>
            </a:fld>
            <a:endParaRPr lang="en-US"/>
          </a:p>
        </p:txBody>
      </p:sp>
    </p:spTree>
    <p:extLst>
      <p:ext uri="{BB962C8B-B14F-4D97-AF65-F5344CB8AC3E}">
        <p14:creationId xmlns:p14="http://schemas.microsoft.com/office/powerpoint/2010/main" val="9690714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b="0" i="0" u="none"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0" i="0" u="none"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15D4252D-ACB3-4962-990C-47EF730158D6}"/>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8/16/2023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60633216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3731EC19-D5FF-4A8B-8038-435A2138524F}"/>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172661433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2/1/18/5/"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2/1/18/5/"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slideLayout" Target="../slideLayouts/slideLayout18.xml"/><Relationship Id="rId7" Type="http://schemas.openxmlformats.org/officeDocument/2006/relationships/image" Target="../media/image12.jpeg"/><Relationship Id="rId12" Type="http://schemas.openxmlformats.org/officeDocument/2006/relationships/image" Target="../media/image16.jpe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1.jpg"/><Relationship Id="rId11" Type="http://schemas.openxmlformats.org/officeDocument/2006/relationships/image" Target="../media/image15.png"/><Relationship Id="rId5" Type="http://schemas.openxmlformats.org/officeDocument/2006/relationships/image" Target="../media/image10.jpg"/><Relationship Id="rId10" Type="http://schemas.openxmlformats.org/officeDocument/2006/relationships/slide" Target="slide7.xml"/><Relationship Id="rId4" Type="http://schemas.openxmlformats.org/officeDocument/2006/relationships/notesSlide" Target="../notesSlides/notesSlide6.xml"/><Relationship Id="rId9" Type="http://schemas.openxmlformats.org/officeDocument/2006/relationships/image" Target="../media/image14.gif"/></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audio" Target="../media/audio1.wav"/><Relationship Id="rId7" Type="http://schemas.openxmlformats.org/officeDocument/2006/relationships/image" Target="../media/image14.gif"/><Relationship Id="rId12"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8.gif"/><Relationship Id="rId11" Type="http://schemas.openxmlformats.org/officeDocument/2006/relationships/image" Target="../media/image20.jpeg"/><Relationship Id="rId5" Type="http://schemas.openxmlformats.org/officeDocument/2006/relationships/image" Target="../media/image17.jpg"/><Relationship Id="rId10" Type="http://schemas.openxmlformats.org/officeDocument/2006/relationships/slide" Target="slide8.xml"/><Relationship Id="rId4" Type="http://schemas.openxmlformats.org/officeDocument/2006/relationships/audio" Target="../media/audio2.wav"/><Relationship Id="rId9"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6.png"/><Relationship Id="rId7"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3.sv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24.xml"/><Relationship Id="rId5" Type="http://schemas.openxmlformats.org/officeDocument/2006/relationships/image" Target="../media/image39.jpe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slide" Target="slide21.xml"/><Relationship Id="rId3" Type="http://schemas.openxmlformats.org/officeDocument/2006/relationships/audio" Target="../media/audio1.wav"/><Relationship Id="rId7" Type="http://schemas.openxmlformats.org/officeDocument/2006/relationships/image" Target="../media/image43.png"/><Relationship Id="rId12" Type="http://schemas.openxmlformats.org/officeDocument/2006/relationships/slide" Target="slide20.xml"/><Relationship Id="rId2" Type="http://schemas.openxmlformats.org/officeDocument/2006/relationships/notesSlide" Target="../notesSlides/notesSlide16.xml"/><Relationship Id="rId1" Type="http://schemas.openxmlformats.org/officeDocument/2006/relationships/slideLayout" Target="../slideLayouts/slideLayout23.xml"/><Relationship Id="rId6" Type="http://schemas.openxmlformats.org/officeDocument/2006/relationships/image" Target="../media/image42.png"/><Relationship Id="rId11" Type="http://schemas.openxmlformats.org/officeDocument/2006/relationships/image" Target="../media/image46.png"/><Relationship Id="rId5" Type="http://schemas.openxmlformats.org/officeDocument/2006/relationships/image" Target="../media/image41.png"/><Relationship Id="rId15" Type="http://schemas.openxmlformats.org/officeDocument/2006/relationships/slide" Target="slide22.xml"/><Relationship Id="rId10" Type="http://schemas.openxmlformats.org/officeDocument/2006/relationships/slide" Target="slide19.xml"/><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39.jpeg"/></Relationships>
</file>

<file path=ppt/slides/_rels/slide19.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3.png"/><Relationship Id="rId3" Type="http://schemas.openxmlformats.org/officeDocument/2006/relationships/audio" Target="../media/audio3.wav"/><Relationship Id="rId7" Type="http://schemas.openxmlformats.org/officeDocument/2006/relationships/image" Target="../media/image48.png"/><Relationship Id="rId12" Type="http://schemas.openxmlformats.org/officeDocument/2006/relationships/slide" Target="slide18.xml"/><Relationship Id="rId2" Type="http://schemas.openxmlformats.org/officeDocument/2006/relationships/notesSlide" Target="../notesSlides/notesSlide17.xml"/><Relationship Id="rId1" Type="http://schemas.openxmlformats.org/officeDocument/2006/relationships/slideLayout" Target="../slideLayouts/slideLayout24.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audio" Target="../media/audio4.wav"/><Relationship Id="rId15" Type="http://schemas.openxmlformats.org/officeDocument/2006/relationships/image" Target="../media/image54.png"/><Relationship Id="rId10" Type="http://schemas.openxmlformats.org/officeDocument/2006/relationships/image" Target="../media/image51.png"/><Relationship Id="rId4" Type="http://schemas.openxmlformats.org/officeDocument/2006/relationships/audio" Target="../media/audio1.wav"/><Relationship Id="rId9" Type="http://schemas.openxmlformats.org/officeDocument/2006/relationships/image" Target="../media/image50.png"/><Relationship Id="rId14" Type="http://schemas.openxmlformats.org/officeDocument/2006/relationships/image" Target="../media/image39.jpeg"/></Relationships>
</file>

<file path=ppt/slides/_rels/slide20.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3.png"/><Relationship Id="rId3" Type="http://schemas.openxmlformats.org/officeDocument/2006/relationships/audio" Target="../media/audio3.wav"/><Relationship Id="rId7" Type="http://schemas.openxmlformats.org/officeDocument/2006/relationships/image" Target="../media/image47.png"/><Relationship Id="rId12" Type="http://schemas.openxmlformats.org/officeDocument/2006/relationships/slide" Target="slide18.xml"/><Relationship Id="rId2" Type="http://schemas.openxmlformats.org/officeDocument/2006/relationships/notesSlide" Target="../notesSlides/notesSlide18.xml"/><Relationship Id="rId1" Type="http://schemas.openxmlformats.org/officeDocument/2006/relationships/slideLayout" Target="../slideLayouts/slideLayout24.xml"/><Relationship Id="rId6" Type="http://schemas.openxmlformats.org/officeDocument/2006/relationships/image" Target="../media/image48.png"/><Relationship Id="rId11" Type="http://schemas.openxmlformats.org/officeDocument/2006/relationships/image" Target="../media/image52.png"/><Relationship Id="rId5" Type="http://schemas.openxmlformats.org/officeDocument/2006/relationships/audio" Target="../media/audio4.wav"/><Relationship Id="rId15" Type="http://schemas.openxmlformats.org/officeDocument/2006/relationships/image" Target="../media/image55.png"/><Relationship Id="rId10" Type="http://schemas.openxmlformats.org/officeDocument/2006/relationships/image" Target="../media/image51.png"/><Relationship Id="rId4" Type="http://schemas.openxmlformats.org/officeDocument/2006/relationships/audio" Target="../media/audio1.wav"/><Relationship Id="rId9" Type="http://schemas.openxmlformats.org/officeDocument/2006/relationships/image" Target="../media/image50.png"/><Relationship Id="rId14" Type="http://schemas.openxmlformats.org/officeDocument/2006/relationships/image" Target="../media/image39.jpeg"/></Relationships>
</file>

<file path=ppt/slides/_rels/slide21.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3.png"/><Relationship Id="rId3" Type="http://schemas.openxmlformats.org/officeDocument/2006/relationships/audio" Target="../media/audio3.wav"/><Relationship Id="rId7" Type="http://schemas.openxmlformats.org/officeDocument/2006/relationships/image" Target="../media/image48.png"/><Relationship Id="rId12" Type="http://schemas.openxmlformats.org/officeDocument/2006/relationships/slide" Target="slide18.xml"/><Relationship Id="rId2" Type="http://schemas.openxmlformats.org/officeDocument/2006/relationships/notesSlide" Target="../notesSlides/notesSlide19.xml"/><Relationship Id="rId1" Type="http://schemas.openxmlformats.org/officeDocument/2006/relationships/slideLayout" Target="../slideLayouts/slideLayout24.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audio" Target="../media/audio4.wav"/><Relationship Id="rId15" Type="http://schemas.openxmlformats.org/officeDocument/2006/relationships/image" Target="../media/image56.png"/><Relationship Id="rId10" Type="http://schemas.openxmlformats.org/officeDocument/2006/relationships/image" Target="../media/image51.png"/><Relationship Id="rId4" Type="http://schemas.openxmlformats.org/officeDocument/2006/relationships/audio" Target="../media/audio1.wav"/><Relationship Id="rId9" Type="http://schemas.openxmlformats.org/officeDocument/2006/relationships/image" Target="../media/image50.png"/><Relationship Id="rId14" Type="http://schemas.openxmlformats.org/officeDocument/2006/relationships/image" Target="../media/image39.jpe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2/1/18/9/"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63.jpeg"/><Relationship Id="rId4" Type="http://schemas.openxmlformats.org/officeDocument/2006/relationships/image" Target="../media/image62.png"/></Relationships>
</file>

<file path=ppt/slides/_rels/slide2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2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29.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jpg"/><Relationship Id="rId1" Type="http://schemas.openxmlformats.org/officeDocument/2006/relationships/slideLayout" Target="../slideLayouts/slideLayout34.xml"/><Relationship Id="rId6" Type="http://schemas.microsoft.com/office/2007/relationships/hdphoto" Target="../media/hdphoto3.wdp"/><Relationship Id="rId5" Type="http://schemas.openxmlformats.org/officeDocument/2006/relationships/image" Target="../media/image70.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431045" y="209464"/>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Mĩ thuật 2</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1029810" y="1484791"/>
            <a:ext cx="10820462"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002060"/>
                </a:solidFill>
                <a:latin typeface="UTM Avo" panose="02040603050506020204" pitchFamily="18" charset="0"/>
              </a:rPr>
              <a:t>Chủ</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đề</a:t>
            </a:r>
            <a:r>
              <a:rPr lang="en-US" b="1" dirty="0">
                <a:solidFill>
                  <a:srgbClr val="002060"/>
                </a:solidFill>
                <a:latin typeface="UTM Avo" panose="02040603050506020204" pitchFamily="18" charset="0"/>
              </a:rPr>
              <a:t> 1</a:t>
            </a:r>
          </a:p>
          <a:p>
            <a:pPr algn="ctr">
              <a:lnSpc>
                <a:spcPct val="150000"/>
              </a:lnSpc>
              <a:buSzPts val="990"/>
              <a:buFont typeface="Arial"/>
              <a:buNone/>
            </a:pPr>
            <a:r>
              <a:rPr lang="en-US" b="1">
                <a:solidFill>
                  <a:srgbClr val="002060"/>
                </a:solidFill>
                <a:latin typeface="UTM Avo" panose="02040603050506020204" pitchFamily="18" charset="0"/>
              </a:rPr>
              <a:t>Học vui cùng màu sắc</a:t>
            </a:r>
            <a:endParaRPr lang="en-US" b="1" dirty="0">
              <a:solidFill>
                <a:srgbClr val="002060"/>
              </a:solidFill>
              <a:latin typeface="UTM Avo" panose="02040603050506020204" pitchFamily="18" charset="0"/>
            </a:endParaRP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258046" y="3275860"/>
            <a:ext cx="13235781"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FF0000"/>
                </a:solidFill>
                <a:latin typeface="UTM Avo" panose="02040603050506020204" pitchFamily="18" charset="0"/>
                <a:cs typeface="Arial" panose="020B0604020202020204" pitchFamily="34" charset="0"/>
              </a:rPr>
              <a:t>Bài</a:t>
            </a:r>
            <a:r>
              <a:rPr lang="en-US" b="1" dirty="0">
                <a:solidFill>
                  <a:srgbClr val="FF0000"/>
                </a:solidFill>
                <a:latin typeface="UTM Avo" panose="02040603050506020204" pitchFamily="18" charset="0"/>
                <a:cs typeface="Arial" panose="020B0604020202020204" pitchFamily="34" charset="0"/>
              </a:rPr>
              <a:t> 1: </a:t>
            </a:r>
            <a:r>
              <a:rPr lang="en-US" b="1" dirty="0" err="1">
                <a:solidFill>
                  <a:srgbClr val="FF0000"/>
                </a:solidFill>
                <a:latin typeface="UTM Avo" panose="02040603050506020204" pitchFamily="18" charset="0"/>
                <a:cs typeface="Arial" panose="020B0604020202020204" pitchFamily="34" charset="0"/>
              </a:rPr>
              <a:t>Vui</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chơi</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với</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màu</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27099" y="1259659"/>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5" name="Google Shape;784;p17">
            <a:extLst>
              <a:ext uri="{FF2B5EF4-FFF2-40B4-BE49-F238E27FC236}">
                <a16:creationId xmlns:a16="http://schemas.microsoft.com/office/drawing/2014/main" id="{34BF4AF7-E6FC-C1D2-CA8B-F3E86FAE94F4}"/>
              </a:ext>
            </a:extLst>
          </p:cNvPr>
          <p:cNvSpPr txBox="1">
            <a:spLocks/>
          </p:cNvSpPr>
          <p:nvPr/>
        </p:nvSpPr>
        <p:spPr>
          <a:xfrm>
            <a:off x="2805905" y="2368520"/>
            <a:ext cx="6580189" cy="106048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600"/>
              </a:spcBef>
              <a:spcAft>
                <a:spcPts val="0"/>
              </a:spcAft>
              <a:buClr>
                <a:schemeClr val="accent5"/>
              </a:buClr>
              <a:buSzPts val="1400"/>
              <a:buFont typeface="Nunito Light"/>
              <a:buChar char="✘"/>
              <a:defRPr sz="2400" b="0" i="0" u="none" strike="noStrike" cap="none">
                <a:solidFill>
                  <a:schemeClr val="dk1"/>
                </a:solidFill>
                <a:latin typeface="Nunito Light"/>
                <a:ea typeface="Nunito Light"/>
                <a:cs typeface="Nunito Light"/>
                <a:sym typeface="Nunito Light"/>
              </a:defRPr>
            </a:lvl1pPr>
            <a:lvl2pPr marL="914400" marR="0" lvl="1" indent="-381000" algn="l" rtl="0">
              <a:lnSpc>
                <a:spcPct val="100000"/>
              </a:lnSpc>
              <a:spcBef>
                <a:spcPts val="1000"/>
              </a:spcBef>
              <a:spcAft>
                <a:spcPts val="0"/>
              </a:spcAft>
              <a:buClr>
                <a:schemeClr val="accent5"/>
              </a:buClr>
              <a:buSzPts val="2400"/>
              <a:buFont typeface="Nunito Light"/>
              <a:buChar char="-"/>
              <a:defRPr sz="2400" b="0" i="0" u="none" strike="noStrike" cap="none">
                <a:solidFill>
                  <a:schemeClr val="dk1"/>
                </a:solidFill>
                <a:latin typeface="Nunito Light"/>
                <a:ea typeface="Nunito Light"/>
                <a:cs typeface="Nunito Light"/>
                <a:sym typeface="Nunito Light"/>
              </a:defRPr>
            </a:lvl2pPr>
            <a:lvl3pPr marL="1371600" marR="0" lvl="2" indent="-381000" algn="l" rtl="0">
              <a:lnSpc>
                <a:spcPct val="100000"/>
              </a:lnSpc>
              <a:spcBef>
                <a:spcPts val="1000"/>
              </a:spcBef>
              <a:spcAft>
                <a:spcPts val="0"/>
              </a:spcAft>
              <a:buClr>
                <a:schemeClr val="accent5"/>
              </a:buClr>
              <a:buSzPts val="2400"/>
              <a:buFont typeface="Nunito Light"/>
              <a:buChar char="-"/>
              <a:defRPr sz="2400" b="0" i="0" u="none" strike="noStrike" cap="none">
                <a:solidFill>
                  <a:schemeClr val="dk1"/>
                </a:solidFill>
                <a:latin typeface="Nunito Light"/>
                <a:ea typeface="Nunito Light"/>
                <a:cs typeface="Nunito Light"/>
                <a:sym typeface="Nunito Light"/>
              </a:defRPr>
            </a:lvl3pPr>
            <a:lvl4pPr marL="1828800" marR="0" lvl="3" indent="-381000" algn="l" rtl="0">
              <a:lnSpc>
                <a:spcPct val="100000"/>
              </a:lnSpc>
              <a:spcBef>
                <a:spcPts val="1000"/>
              </a:spcBef>
              <a:spcAft>
                <a:spcPts val="0"/>
              </a:spcAft>
              <a:buClr>
                <a:schemeClr val="dk1"/>
              </a:buClr>
              <a:buSzPts val="2400"/>
              <a:buFont typeface="Nunito Light"/>
              <a:buChar char="●"/>
              <a:defRPr sz="2400" b="0" i="0" u="none" strike="noStrike" cap="none">
                <a:solidFill>
                  <a:schemeClr val="dk1"/>
                </a:solidFill>
                <a:latin typeface="Nunito Light"/>
                <a:ea typeface="Nunito Light"/>
                <a:cs typeface="Nunito Light"/>
                <a:sym typeface="Nunito Light"/>
              </a:defRPr>
            </a:lvl4pPr>
            <a:lvl5pPr marL="2286000" marR="0" lvl="4" indent="-381000" algn="l" rtl="0">
              <a:lnSpc>
                <a:spcPct val="100000"/>
              </a:lnSpc>
              <a:spcBef>
                <a:spcPts val="1000"/>
              </a:spcBef>
              <a:spcAft>
                <a:spcPts val="0"/>
              </a:spcAft>
              <a:buClr>
                <a:schemeClr val="dk1"/>
              </a:buClr>
              <a:buSzPts val="2400"/>
              <a:buFont typeface="Nunito Light"/>
              <a:buChar char="○"/>
              <a:defRPr sz="2400" b="0" i="0" u="none" strike="noStrike" cap="none">
                <a:solidFill>
                  <a:schemeClr val="dk1"/>
                </a:solidFill>
                <a:latin typeface="Nunito Light"/>
                <a:ea typeface="Nunito Light"/>
                <a:cs typeface="Nunito Light"/>
                <a:sym typeface="Nunito Light"/>
              </a:defRPr>
            </a:lvl5pPr>
            <a:lvl6pPr marL="2743200" marR="0" lvl="5" indent="-381000" algn="l" rtl="0">
              <a:lnSpc>
                <a:spcPct val="100000"/>
              </a:lnSpc>
              <a:spcBef>
                <a:spcPts val="1000"/>
              </a:spcBef>
              <a:spcAft>
                <a:spcPts val="0"/>
              </a:spcAft>
              <a:buClr>
                <a:schemeClr val="dk1"/>
              </a:buClr>
              <a:buSzPts val="2400"/>
              <a:buFont typeface="Nunito Light"/>
              <a:buChar char="■"/>
              <a:defRPr sz="2400" b="0" i="0" u="none" strike="noStrike" cap="none">
                <a:solidFill>
                  <a:schemeClr val="dk1"/>
                </a:solidFill>
                <a:latin typeface="Nunito Light"/>
                <a:ea typeface="Nunito Light"/>
                <a:cs typeface="Nunito Light"/>
                <a:sym typeface="Nunito Light"/>
              </a:defRPr>
            </a:lvl6pPr>
            <a:lvl7pPr marL="3200400" marR="0" lvl="6" indent="-381000" algn="l" rtl="0">
              <a:lnSpc>
                <a:spcPct val="100000"/>
              </a:lnSpc>
              <a:spcBef>
                <a:spcPts val="1000"/>
              </a:spcBef>
              <a:spcAft>
                <a:spcPts val="0"/>
              </a:spcAft>
              <a:buClr>
                <a:schemeClr val="dk1"/>
              </a:buClr>
              <a:buSzPts val="2400"/>
              <a:buFont typeface="Nunito Light"/>
              <a:buChar char="●"/>
              <a:defRPr sz="2400" b="0" i="0" u="none" strike="noStrike" cap="none">
                <a:solidFill>
                  <a:schemeClr val="dk1"/>
                </a:solidFill>
                <a:latin typeface="Nunito Light"/>
                <a:ea typeface="Nunito Light"/>
                <a:cs typeface="Nunito Light"/>
                <a:sym typeface="Nunito Light"/>
              </a:defRPr>
            </a:lvl7pPr>
            <a:lvl8pPr marL="3657600" marR="0" lvl="7" indent="-381000" algn="l" rtl="0">
              <a:lnSpc>
                <a:spcPct val="100000"/>
              </a:lnSpc>
              <a:spcBef>
                <a:spcPts val="1000"/>
              </a:spcBef>
              <a:spcAft>
                <a:spcPts val="0"/>
              </a:spcAft>
              <a:buClr>
                <a:schemeClr val="dk1"/>
              </a:buClr>
              <a:buSzPts val="2400"/>
              <a:buFont typeface="Nunito Light"/>
              <a:buChar char="○"/>
              <a:defRPr sz="2400" b="0" i="0" u="none" strike="noStrike" cap="none">
                <a:solidFill>
                  <a:schemeClr val="dk1"/>
                </a:solidFill>
                <a:latin typeface="Nunito Light"/>
                <a:ea typeface="Nunito Light"/>
                <a:cs typeface="Nunito Light"/>
                <a:sym typeface="Nunito Light"/>
              </a:defRPr>
            </a:lvl8pPr>
            <a:lvl9pPr marL="4114800" marR="0" lvl="8" indent="-381000" algn="l" rtl="0">
              <a:lnSpc>
                <a:spcPct val="100000"/>
              </a:lnSpc>
              <a:spcBef>
                <a:spcPts val="1000"/>
              </a:spcBef>
              <a:spcAft>
                <a:spcPts val="1000"/>
              </a:spcAft>
              <a:buClr>
                <a:schemeClr val="dk1"/>
              </a:buClr>
              <a:buSzPts val="2400"/>
              <a:buFont typeface="Nunito Light"/>
              <a:buChar char="■"/>
              <a:defRPr sz="2400" b="0" i="0" u="none" strike="noStrike" cap="none">
                <a:solidFill>
                  <a:schemeClr val="dk1"/>
                </a:solidFill>
                <a:latin typeface="Nunito Light"/>
                <a:ea typeface="Nunito Light"/>
                <a:cs typeface="Nunito Light"/>
                <a:sym typeface="Nunito Light"/>
              </a:defRPr>
            </a:lvl9pPr>
          </a:lstStyle>
          <a:p>
            <a:pPr marL="0" indent="0" algn="just" defTabSz="1219170">
              <a:lnSpc>
                <a:spcPct val="200000"/>
              </a:lnSpc>
              <a:spcBef>
                <a:spcPts val="800"/>
              </a:spcBef>
              <a:buClr>
                <a:srgbClr val="FF8200"/>
              </a:buClr>
              <a:buNone/>
            </a:pPr>
            <a:r>
              <a:rPr lang="en-US" sz="2600" b="1" dirty="0" err="1">
                <a:solidFill>
                  <a:srgbClr val="00BABE">
                    <a:lumMod val="75000"/>
                  </a:srgbClr>
                </a:solidFill>
                <a:latin typeface="UTM Avo" panose="02040603050506020204" pitchFamily="18" charset="0"/>
              </a:rPr>
              <a:t>Kể</a:t>
            </a:r>
            <a:r>
              <a:rPr lang="en-US" sz="2600" b="1" dirty="0">
                <a:solidFill>
                  <a:srgbClr val="00BABE">
                    <a:lumMod val="75000"/>
                  </a:srgbClr>
                </a:solidFill>
                <a:latin typeface="UTM Avo" panose="02040603050506020204" pitchFamily="18" charset="0"/>
              </a:rPr>
              <a:t> </a:t>
            </a:r>
            <a:r>
              <a:rPr lang="en-US" sz="2600" b="1" dirty="0" err="1">
                <a:solidFill>
                  <a:srgbClr val="00BABE">
                    <a:lumMod val="75000"/>
                  </a:srgbClr>
                </a:solidFill>
                <a:latin typeface="UTM Avo" panose="02040603050506020204" pitchFamily="18" charset="0"/>
              </a:rPr>
              <a:t>tên</a:t>
            </a:r>
            <a:r>
              <a:rPr lang="en-US" sz="2600" b="1" dirty="0">
                <a:solidFill>
                  <a:srgbClr val="00BABE">
                    <a:lumMod val="75000"/>
                  </a:srgbClr>
                </a:solidFill>
                <a:latin typeface="UTM Avo" panose="02040603050506020204" pitchFamily="18" charset="0"/>
              </a:rPr>
              <a:t> </a:t>
            </a:r>
            <a:r>
              <a:rPr lang="en-US" sz="2600" b="1" dirty="0" err="1">
                <a:solidFill>
                  <a:srgbClr val="00BABE">
                    <a:lumMod val="75000"/>
                  </a:srgbClr>
                </a:solidFill>
                <a:latin typeface="UTM Avo" panose="02040603050506020204" pitchFamily="18" charset="0"/>
              </a:rPr>
              <a:t>một</a:t>
            </a:r>
            <a:r>
              <a:rPr lang="en-US" sz="2600" b="1" dirty="0">
                <a:solidFill>
                  <a:srgbClr val="00BABE">
                    <a:lumMod val="75000"/>
                  </a:srgbClr>
                </a:solidFill>
                <a:latin typeface="UTM Avo" panose="02040603050506020204" pitchFamily="18" charset="0"/>
              </a:rPr>
              <a:t> </a:t>
            </a:r>
            <a:r>
              <a:rPr lang="en-US" sz="2600" b="1" dirty="0" err="1">
                <a:solidFill>
                  <a:srgbClr val="00BABE">
                    <a:lumMod val="75000"/>
                  </a:srgbClr>
                </a:solidFill>
                <a:latin typeface="UTM Avo" panose="02040603050506020204" pitchFamily="18" charset="0"/>
              </a:rPr>
              <a:t>số</a:t>
            </a:r>
            <a:r>
              <a:rPr lang="en-US" sz="2600" b="1" dirty="0">
                <a:solidFill>
                  <a:srgbClr val="00BABE">
                    <a:lumMod val="75000"/>
                  </a:srgbClr>
                </a:solidFill>
                <a:latin typeface="UTM Avo" panose="02040603050506020204" pitchFamily="18" charset="0"/>
              </a:rPr>
              <a:t> </a:t>
            </a:r>
            <a:r>
              <a:rPr lang="en-US" sz="2600" b="1" dirty="0" err="1">
                <a:solidFill>
                  <a:srgbClr val="00BABE">
                    <a:lumMod val="75000"/>
                  </a:srgbClr>
                </a:solidFill>
                <a:latin typeface="UTM Avo" panose="02040603050506020204" pitchFamily="18" charset="0"/>
              </a:rPr>
              <a:t>màu</a:t>
            </a:r>
            <a:r>
              <a:rPr lang="en-US" sz="2600" b="1" dirty="0">
                <a:solidFill>
                  <a:srgbClr val="00BABE">
                    <a:lumMod val="75000"/>
                  </a:srgbClr>
                </a:solidFill>
                <a:latin typeface="UTM Avo" panose="02040603050506020204" pitchFamily="18" charset="0"/>
              </a:rPr>
              <a:t> có ở </a:t>
            </a:r>
            <a:r>
              <a:rPr lang="en-US" sz="2600" b="1" dirty="0" err="1">
                <a:solidFill>
                  <a:srgbClr val="00BABE">
                    <a:lumMod val="75000"/>
                  </a:srgbClr>
                </a:solidFill>
                <a:latin typeface="UTM Avo" panose="02040603050506020204" pitchFamily="18" charset="0"/>
              </a:rPr>
              <a:t>trong</a:t>
            </a:r>
            <a:r>
              <a:rPr lang="en-US" sz="2600" b="1" dirty="0">
                <a:solidFill>
                  <a:srgbClr val="00BABE">
                    <a:lumMod val="75000"/>
                  </a:srgbClr>
                </a:solidFill>
                <a:latin typeface="UTM Avo" panose="02040603050506020204" pitchFamily="18" charset="0"/>
              </a:rPr>
              <a:t> </a:t>
            </a:r>
            <a:r>
              <a:rPr lang="en-US" sz="2600" b="1" err="1">
                <a:solidFill>
                  <a:srgbClr val="00BABE">
                    <a:lumMod val="75000"/>
                  </a:srgbClr>
                </a:solidFill>
                <a:latin typeface="UTM Avo" panose="02040603050506020204" pitchFamily="18" charset="0"/>
              </a:rPr>
              <a:t>lớp</a:t>
            </a:r>
            <a:r>
              <a:rPr lang="en-US" sz="2600" b="1">
                <a:solidFill>
                  <a:srgbClr val="00BABE">
                    <a:lumMod val="75000"/>
                  </a:srgbClr>
                </a:solidFill>
                <a:latin typeface="UTM Avo" panose="02040603050506020204" pitchFamily="18" charset="0"/>
              </a:rPr>
              <a:t> học</a:t>
            </a:r>
            <a:r>
              <a:rPr lang="vi-VN" sz="2600" b="1">
                <a:solidFill>
                  <a:srgbClr val="00BABE">
                    <a:lumMod val="75000"/>
                  </a:srgbClr>
                </a:solidFill>
                <a:latin typeface="UTM Avo" panose="02040603050506020204" pitchFamily="18" charset="0"/>
              </a:rPr>
              <a:t>.</a:t>
            </a:r>
            <a:endParaRPr lang="en-US" sz="2600" b="1" dirty="0">
              <a:solidFill>
                <a:srgbClr val="00BABE">
                  <a:lumMod val="75000"/>
                </a:srgbClr>
              </a:solidFill>
              <a:latin typeface="UTM Avo" panose="02040603050506020204" pitchFamily="18" charset="0"/>
            </a:endParaRPr>
          </a:p>
          <a:p>
            <a:pPr marL="0" indent="0" algn="just" defTabSz="1219170">
              <a:lnSpc>
                <a:spcPct val="200000"/>
              </a:lnSpc>
              <a:spcBef>
                <a:spcPts val="800"/>
              </a:spcBef>
              <a:buClr>
                <a:srgbClr val="FF8200"/>
              </a:buClr>
              <a:buNone/>
            </a:pPr>
            <a:endParaRPr lang="vi-VN" sz="2600" b="1" dirty="0">
              <a:solidFill>
                <a:srgbClr val="00BABE">
                  <a:lumMod val="75000"/>
                </a:srgbClr>
              </a:solidFill>
              <a:latin typeface="Arial" panose="020B0604020202020204" pitchFamily="34" charset="0"/>
            </a:endParaRP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0" y="1402534"/>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4" name="AutoShape 2" descr="data:image/png;base64,iVBORw0KGgoAAAANSUhEUgAAAooAAAJbCAYAAABjFrUGAAAAAXNSR0IArs4c6QAAIABJREFUeF7t2KERwEAMBLF8/02nAYPlp2ATyw928j4fAQIECBAgQIAAgUPgUSFAgAABAgQIECBwCQhF74IAAQIECBAgQOAUEIoeBgECBAgQIECAgFD0BggQIECAAAECBLqAP4rdyiQBAgQIECBAYEpAKE6d27IECBAgQIAAgS4gFLuVSQIECBAgQIDAlIBQnDq3ZQkQIECAAAECXUAodiuTBAgQIECAAIEpAaE4dW7LEiBAgAABAgS6gFDsViYJECBAgAABAlMCQnHq3JYlQIAAAQIECHQBoditTBIgQIAAAQIEpgSE4tS5LUuAAAECBAgQ6AJCsVuZJECAAAECBAhMCQjFqXNblgABAgQIECDQBYRitzJJgAABAgQIEJgSEIpT57YsAQIECBAgQKALCMVuZZIAAQIECBAgMCUgFKfObVkCBAgQIECAQBcQit3KJAECBAgQIEBgSkAoTp3bsgQIECBAgACBLiAUu5VJAgQIECBAgMCUgFCcOrdlCRAgQIAAAQJdQCh2K5MECBAgQIAAgSkBoTh1bssSIECAAAECBLqAUOxWJgkQIECAAAECUwJCcercliVAgAABAgQIdAGh2K1MEiBAgAABAgSmBITi1LktS4AAAQIECBDoAkKxW5kkQIAAAQIECEwJCMWpc1uWAAECBAgQINAFhGK3MkmAAAECBAgQmBIQilPntiwBAgQIECBAoAsIxW5lkgABAgQIECAwJSAUp85tWQIECBAgQIBAFxCK3cokAQIECBAgQGBKQChOnduyBAgQIECAAIEuIBS7lUkCBAgQIECAwJSAUJw6t2UJECBAgAABAl1AKHYrkwQIECBAgACBKQGhOHVuyxIgQIAAAQIEuoBQ7FYmCRAgQIAAAQJTAkJx6tyWJUCAAAECBAh0AaHYrUwSIECAAAECBKYEhOLUuS1LgAABAgQIEOgCQrFbmSRAgAABAgQITAkIxalzW5YAAQIECBAg0AWEYrcySYAAAQIECBCYEhCKU+e2LAECBAgQIECgCwjFbmWSAAECBAgQIDAlIBSnzm1ZAgQIECBAgEAXEIrdyiQBAgQIECBAYEpAKE6d27IECBAgQIAAgS4gFLuVSQIECBAgQIDAlIBQnDq3ZQkQIECAAAECXUAodiuTBAgQIECAAIEpAaE4dW7LEiBAgAABAgS6gFDsViYJECBAgAABAlMCQnHq3JYlQIAAAQIECHQBoditTBIgQIAAAQIEpgSE4tS5LUuAAAECBAgQ6AJCsVuZJECAAAECBAhMCQjFqXNblgABAgQIECDQBYRitzJJgAABAgQIEJgSEIpT57YsAQIECBAgQKALCMVuZZIAAQIECBAgMCUgFKfObVkCBAgQIECAQBcQit3KJAECBAgQIEBgSkAoTp3bsgQIECBAgACBLiAUu5VJAgQIECBAgMCUgFCcOrdlCRAgQIAAAQJdQCh2K5MECBAgQIAAgSkBoTh1bssSIECAAAECBLqAUOxWJgkQIECAAAECUwJCcercliVAgAABAgQIdAGh2K1MEiBAgAABAgSmBITi1LktS4AAAQIECBDoAkKxW5kkQIAAAQIECEwJCMWpc1uWAAECBAgQINAFhGK3MkmAAAECBAgQmBIQilPntiwBAgQIECBAoAsIxW5lkgABAgQIECAwJSAUp85tWQIECBAgQIBAFxCK3cokAQIECBAgQGBKQChOnduyBAgQIECAAIEuIBS7lUkCBAgQIECAwJSAUJw6t2UJECBAgAABAl1AKHYrkwQIECBAgACBKQGhOHVuyxIgQIAAAQIEuoBQ7FYmCRAgQIAAAQJTAkJx6tyWJUCAAAECBAh0AaHYrUwSIECAAAECBKYEhOLUuS1LgAABAgQIEOgCQrFbmSRAgAABAgQITAkIxalzW5YAAQIECBAg0AWEYrcySYAAAQIECBCYEhCKU+e2LAECBAgQIECgCwjFbmWSAAECBAgQIDAlIBSnzm1ZAgQIECBAgEAXEIrdyiQBAgQIECBAYEpAKE6d27IECBAgQIAAgS4gFLuVSQIECBAgQIDAlIBQnDq3ZQkQIECAAAECXUAodiuTBAgQIECAAIEpAaE4dW7LEiBAgAABAgS6gFDsViYJECBAgAABAlMCQnHq3JYlQIAAAQIECHQBoditTBIgQIAAAQIEpgSE4tS5LUuAAAECBAgQ6AJCsVuZJECAAAECBAhMCQjFqXNblgABAgQIECDQBYRitzJJgAABAgQIEJgSEIpT57YsAQIECBAgQKALCMVuZZIAAQIECBAgMCUgFKfObVkCBAgQIECAQBcQit3KJAECBAgQIEBgSkAoTp3bsgQIECBAgACBLiAUu5VJAgQIECBAgMCUgFCcOrdlCRAgQIAAAQJdQCh2K5MECBAgQIAAgSkBoTh1bssSIECAAAECBLqAUOxWJgkQIECAAAECUwJCcercliVAgAABAgQIdAGh2K1MEiBAgAABAgSmBITi1LktS4AAAQIECBDoAkKxW5kkQIAAAQIECEwJCMWpc1uWAAECBAgQINAFhGK3MkmAAAECBAgQmBIQilPntiwBAgQIECBAoAsIxW5lkgABAgQIECAwJSAUp85tWQIECBAgQIBAFxCK3cokAQIECBAgQGBKQChOnduyBAgQIECAAIEuIBS7lUkCBAgQIECAwJSAUJw6t2UJECBAgAABAl1AKHYrkwQIECBAgACBKQGhOHVuyxIgQIAAAQIEuoBQ7FYmCRAgQIAAAQJTAkJx6tyWJUCAAAECBAh0AaHYrUwSIECAAAECBKYEhOLUuS1LgAABAgQIEOgCQrFbmSRAgAABAgQITAkIxalzW5YAAQIECBAg0AWEYrcySYAAAQIECBCYEhCKU+e2LAECBAgQIECgCwjFbmWSAAECBAgQIDAlIBSnzm1ZAgQIECBAgEAXEIrdyiQBAgQIECBAYEpAKE6d27IECBAgQIAAgS4gFLuVSQIECBAgQIDAlIBQnDq3ZQkQIECAAAECXUAodiuTBAgQIECAAIEpAaE4dW7LEiBAgAABAgS6gFDsViYJECBAgAABAlMCQnHq3JYlQIAAAQIECHQBoditTBIgQIAAAQIEpgSE4tS5LUuAAAECBAgQ6AJCsVuZJECAAAECBAhMCQjFqXNblgABAgQIECDQBYRitzJJgAABAgQIEJgSEIpT57YsAQIECBAgQKALCMVuZZIAAQIECBAgMCUgFKfObVkCBAgQIECAQBcQit3KJAECBAgQIEBgSkAoTp3bsgQIECBAgACBLiAUu5VJAgQIECBAgMCUgFCcOrdlCRAgQIAAAQJdQCh2K5MECBAgQIAAgSkBoTh1bssSIECAAAECBLqAUOxWJgkQIECAAAECUwJCcercliVAgAABAgQIdAGh2K1MEiBAgAABAgSmBITi1LktS4AAAQIECBDoAkKxW5kkQIAAAQIECEwJCMWpc1uWAAECBAgQINAFhGK3MkmAAAECBAgQmBIQilPntiwBAgQIECBAoAsIxW5lkgABAgQIECAwJSAUp85tWQIECBAgQIBAFxCK3cokAQIECBAgQGBKQChOnduyBAgQIECAAIEuIBS7lUkCBAgQIECAwJSAUJw6t2UJECBAgAABAl1AKHYrkwQIECBAgACBKQGhOHVuyxIgQIAAAQIEuoBQ7FYmCRAgQIAAAQJTAkJx6tyWJUCAAAECBAh0AaHYrUwSIECAAAECBKYEhOLUuS1LgAABAgQIEOgCQrFbmSRAgAABAgQITAkIxalzW5YAAQIECBAg0AWEYrcySYAAAQIECBCYEhCKU+e2LAECBAgQIECgCwjFbmWSAAECBAgQIDAlIBSnzm1ZAgQIECBAgEAXEIrdyiQBAgQIECBAYEpAKE6d27IECBAgQIAAgS4gFLuVSQIECBAgQIDAlIBQnDq3ZQkQIECAAAECXUAodiuTBAgQIECAAIEpAaE4dW7LEiBAgAABAgS6gFDsViYJECBAgAABAlMCQnHq3JYlQIAAAQIECHQBoditTBIgQIAAAQIEpgSE4tS5LUuAAAECBAgQ6AJCsVuZJECAAAECBAhMCQjFqXNblgABAgQIECDQBYRitzJJgAABAgQIEJgSEIpT57YsAQIECBAgQKALCMVuZZIAAQIECBAgMCUgFKfObVkCBAgQIECAQBcQit3KJAECBAgQIEBgSkAoTp3bsgQIECBAgACBLiAUu5VJAgQIECBAgMCUgFCcOrdlCRAgQIAAAQJdQCh2K5MECBAgQIAAgSkBoTh1bssSIECAAAECBLqAUOxWJgkQIECAAAECUwJCcercliVAgAABAgQIdAGh2K1MEiBAgAABAgSmBITi1LktS4AAAQIECBDoAkKxW5kkQIAAAQIECEwJCMWpc1uWAAECBAgQINAFhGK3MkmAAAECBAgQmBIQilPntiwBAgQIECBAoAsIxW5lkgABAgQIECAwJSAUp85tWQIECBAgQIBAFxCK3cokAQIECBAgQGBKQChOnduyBAgQIECAAIEuIBS7lUkCBAgQIECAwJSAUJw6t2UJECBAgAABAl1AKHYrkwQIECBAgACBKQGhOHVuyxIgQIAAAQIEuoBQ7FYmCRAgQIAAAQJTAkJx6tyWJUCAAAECBAh0AaHYrUwSIECAAAECBKYEhOLUuS1LgAABAgQIEOgCQrFbmSRAgAABAgQITAkIxalzW5YAAQIECBAg0AWEYrcySYAAAQIECBCYEhCKU+e2LAECBAgQIECgCwjFbmWSAAECBAgQIDAlIBSnzm1ZAgQIECBAgEAXEIrdyiQBAgQIECBAYEpAKE6d27IECBAgQIAAgS4gFLuVSQIECBAgQIDAlIBQnDq3ZQkQIECAAAECXUAodiuTBAgQIECAAIEpAaE4dW7LEiBAgAABAgS6gFDsViYJECBAgAABAlMCQnHq3JYlQIAAAQIECHQBoditTBIgQIAAAQIEpgSE4tS5LUuAAAECBAgQ6AJCsVuZJECAAAECBAhMCQjFqXNblgABAgQIECDQBYRitzJJgAABAgQIEJgSEIpT57YsAQIECBAgQKALCMVuZZIAAQIECBAgMCUgFKfObVkCBAgQIECAQBcQit3KJAECBAgQIEBgSkAoTp3bsgQIECBAgACBLiAUu5VJAgQIECBAgMCUgFCcOrdlCRAgQIAAAQJdQCh2K5MECBAgQIAAgSkBoTh1bssSIECAAAECBLqAUOxWJgkQIECAAAECUwJCcercliVAgAABAgQIdAGh2K1MEiBAgAABAgSmBITi1LktS4AAAQIECBDoAkKxW5kkQIAAAQIECEwJCMWpc1uWAAECBAgQINAFhGK3MkmAAAECBAgQmBIQilPntiwBAgQIECBAoAsIxW5lkgABAgQIECAwJSAUp85tWQIECBAgQIBAFxCK3cokAQIECBAgQGBKQChOnduyBAgQIECAAIEuIBS7lUkCBAgQIECAwJSAUJw6t2UJECBAgAABAl1AKHYrkwQIECBAgACBKQGhOHVuyxIgQIAAAQIEuoBQ7FYmCRAgQIAAAQJTAkJx6tyWJUCAAAECBAh0AaHYrUwSIECAAAECBKYEhOLUuS1LgAABAgQIEOgCQrFbmSRAgAABAgQITAkIxalzW5YAAQIECBAg0AWEYrcySYAAAQIECBCYEhCKU+e2LAECBAgQIECgCwjFbmWSAAECBAgQIDAlIBSnzm1ZAgQIECBAgEAXEIrdyiQBAgQIECBAYEpAKE6d27IECBAgQIAAgS4gFLuVSQIECBAgQIDAlIBQnDq3ZQkQIECAAAECXUAodiuTBAgQIECAAIEpAaE4dW7LEiBAgAABAgS6gFDsViYJECBAgAABAlMCQnHq3JYlQIAAAQIECHQBoditTBIgQIAAAQIEpgSE4tS5LUuAAAECBAgQ6AJCsVuZJECAAAECBAhMCQjFqXNblgABAgQIECDQBYRitzJJgAABAgQIEJgSEIpT57YsAQIECBAgQKALCMVuZZIAAQIECBAgMCUgFKfObVkCBAgQIECAQBcQit3KJAECBAgQIEBgSkAoTp3bsgQIECBAgACBLiAUu5VJAgQIECBAgMCUgFCcOrdlCRAgQIAAAQJdQCh2K5MECBAgQIAAgSkBoTh1bssSIECAAAECBLqAUOxWJgkQIECAAAECUwJCcercliVAgAABAgQIdAGh2K1MEiBAgAABAgSmBITi1LktS4AAAQIECBDoAkKxW5kkQIAAAQIECEwJCMWpc1uWAAECBAgQINAFhGK3MkmAAAECBAgQmBIQilPntiwBAgQIECBAoAsIxW5lkgABAgQIECAwJSAUp85tWQIECBAgQIBAFxCK3cokAQIECBAgQGBKQChOnduyBAgQIECAAIEuIBS7lUkCBAgQIECAwJSAUJw6t2UJECBAgAABAl1AKHYrkwQIECBAgACBKQGhOHVuyxIgQIAAAQIEuoBQ7FYmCRAgQIAAAQJTAkJx6tyWJUCAAAECBAh0AaHYrUwSIECAAAECBKYEhOLUuS1LgAABAgQIEOgCQrFbmSRAgAABAgQITAkIxalzW5YAAQIECBAg0AWEYrcySYAAAQIECBCYEhCKU+e2LAECBAgQIECgCwjFbmWSAAECBAgQIDAlIBSnzm1ZAgQIECBAgEAXEIrdyiQBAgQIECBAYEpAKE6d27IECBAgQIAAgS4gFLuVSQIECBAgQIDAlIBQnDq3ZQkQIECAAAECXUAodiuTBAgQIECAAIEpAaE4dW7LEiBAgAABAgS6gFDsViYJECBAgAABAlMCQnHq3JYlQIAAAQIECHQBoditTBIgQIAAAQIEpgSE4tS5LUuAAAECBAgQ6AJCsVuZJECAAAECBAhMCQjFqXNblgABAgQIECDQBYRitzJJgAABAgQIEJgSEIpT57YsAQIECBAgQKALCMVuZZIAAQIECBAgMCUgFKfObVkCBAgQIECAQBcQit3KJAECBAgQIEBgSkAoTp3bsgQIECBAgACBLiAUu5VJAgQIECBAgMCUgFCcOrdlCRAgQIAAAQJdQCh2K5MECBAgQIAAgSkBoTh1bssSIECAAAECBLqAUOxWJgkQIECAAAECUwJCcercliVAgAABAgQIdAGh2K1MEiBAgAABAgSmBITi1LktS4AAAQIECBDoAkKxW5kkQIAAAQIECEwJCMWpc1uWAAECBAgQINAFhGK3MkmAAAECBAgQmBIQilPntiwBAgQIECBAoAsIxW5lkgABAgQIECAwJSAUp85tWQIECBAgQIBAFxCK3cokAQIECBAgQGBKQChOnduyBAgQIECAAIEuIBS7lUkCBAgQIECAwJSAUJw6t2UJECBAgAABAl1AKHYrkwQIECBAgACBKQGhOHVuyxIgQIAAAQIEuoBQ7FYmCRAgQIAAAQJTAkJx6tyWJUCAAAECBAh0AaHYrUwSIECAAAECBKYEhOLUuS1LgAABAgQIEOgCQrFbmSRAgAABAgQITAkIxalzW5YAAQIECBAg0AWEYrcySYAAAQIECBCYEhCKU+e2LAECBAgQIECgCwjFbmWSAAECBAgQIDAlIBSnzm1ZAgQIECBAgEAXEIrdyiQBAgQIECBAYEpAKE6d27IECBAgQIAAgS4gFLuVSQIECBAgQIDAlIBQnDq3ZQkQIECAAAECXUAodiuTBAgQIECAAIEpAaE4dW7LEiBAgAABAgS6gFDsViYJECBAgAABAlMCQnHq3JYlQIAAAQIECHQBoditTBIgQIAAAQIEpgSE4tS5LUuAAAECBAgQ6AJCsVuZJECAAAECBAhMCQjFqXNblgABAgQIECDQBYRitzJJgAABAgQIEJgSEIpT57YsAQIECBAgQKALCMVuZZIAAQIECBAgMCUgFKfObVkCBAgQIECAQBcQit3KJAECBAgQIEBgSkAoTp3bsgQIECBAgACBLiAUu5VJAgQIECBAgMCUgFCcOrdlCRAgQIAAAQJdQCh2K5MECBAgQIAAgSkBoTh1bssSIECAAAECBLqAUOxWJgkQIECAAAECUwJCcercliVAgAABAgQIdAGh2K1MEiBAgAABAgSmBITi1LktS4AAAQIECBDoAkKxW5kkQIAAAQIECEwJCMWpc1uWAAECBAgQINAFhGK3MkmAAAECBAgQmBIQilPntiwBAgQIECBAoAsIxW5lkgABAgQIECAwJSAUp85tWQIECBAgQIBAFxCK3cokAQIECBAgQGBKQChOnduyBAgQIECAAIEuIBS7lUkCBAgQIECAwJSAUJw6t2UJECBAgAABAl1AKHYrkwQIECBAgACBKQGhOHVuyxIgQIAAAQIEuoBQ7FYmCRAgQIAAAQJTAkJx6tyWJUCAAAECBAh0AaHYrUwSIECAAAECBKYEhOLUuS1LgAABAgQIEOgCQrFbmSRAgAABAgQITAkIxalzW5YAAQIECBAg0AWEYrcySYAAAQIECBCYEhCKU+e2LAECBAgQIECgCwjFbmWSAAECBAgQIDAlIBSnzm1ZAgQIECBAgEAXEIrdyiQBAgQIECBAYEpAKE6d27IECBAgQIAAgS4gFLuVSQIECBAgQIDAlIBQnDq3ZQkQIECAAAECXUAodiuTBAgQIECAAIEpAaE4dW7LEiBAgAABAgS6gFDsViYJECBAgAABAlMCQnHq3JYlQIAAAQIECHQBoditTBIgQIAAAQIEpgSE4tS5LUuAAAECBAgQ6AJCsVuZJECAAAECBAhMCQjFqXNblgABAgQIECDQBYRitzJJgAABAgQIEJgSEIpT57YsAQIECBAgQKALCMVuZZIAAQIECBAgMCUgFKfObVkCBAgQIECAQBcQit3KJAECBAgQIEBgSkAoTp3bsgQIECBAgACBLiAUu5VJAgQIECBAgMCUgFCcOrdlCRAgQIAAAQJdQCh2K5MECBAgQIAAgSkBoTh1bssSIECAAAECBLqAUOxWJgkQIECAAAECUwJCcercliVAgAABAgQIdAGh2K1MEiBAgAABAgSmBITi1LktS4AAAQIECBDoAkKxW5kkQIAAAQIECEwJCMWpc1uWAAECBAgQINAFhGK3MkmAAAECBAgQmBIQilPntiwBAgQIECBAoAsIxW5lkgABAgQIECAwJSAUp85tWQIECBAgQIBAFxCK3cokAQIECBAgQGBKQChOnduyBAgQIECAAIEuIBS7lUkCBAgQIECAwJSAUJw6t2UJECBAgAABAl1AKHYrkwQIECBAgACBKQGhOHVuyxIgQIAAAQIEuoBQ7FYmCRAgQIAAAQJTAkJx6tyWJUCAAAECBAh0AaHYrUwSIECAAAECBKYEhOLUuS1LgAABAgQIEOgCQrFbmSRAgAABAgQITAkIxalzW5YAAQIECBAg0AWEYrcySYAAAQIECBCYEhCKU+e2LAECBAgQIECgCwjFbmWSAAECBAgQIDAlIBSnzm1ZAgQIECBAgEAXEIrdyiQBAgQIECBAYEpAKE6d27IECBAgQIAAgS4gFLuVSQIECBAgQIDAlIBQnDq3ZQkQIECAAAECXUAodiuTBAgQIECAAIEpAaE4dW7LEiBAgAABAgS6gFDsViYJECBAgAABAlMCQnHq3JYlQIAAAQIECHQBoditTBIgQIAAAQIEpgSE4tS5LUuAAAECBAgQ6AJCsVuZJECAAAECBAhMCQjFqXNblgABAgQIECDQBYRitzJJgAABAgQIEJgSEIpT57YsAQIECBAgQKALCMVuZZIAAQIECBAgMCUgFKfObVkCBAgQIECAQBcQit3KJAECBAgQIEBgSkAoTp3bsgQIECBAgACBLiAUu5VJAgQIECBAgMCUgFCcOrdlCRAgQIAAAQJdQCh2K5MECBAgQIAAgSkBoTh1bssSIECAAAECBLqAUOxWJgkQIECAAAECUwJCcercliVAgAABAgQIdAGh2K1MEiBAgAABAgSmBITi1LktS4AAAQIECBDoAkKxW5kkQIAAAQIECEwJCMWpc1uWAAECBAgQINAFhGK3MkmAAAECBAgQmBIQilPntiwBAgQIECBAoAsIxW5lkgABAgQIECAwJSAUp85tWQIECBAgQIBAFxCK3cokAQIECBAgQGBKQChOnduyBAgQIECAAIEuIBS7lUkCBAgQIECAwJSAUJw6t2UJECBAgAABAl1AKHYrkwQIECBAgACBKQGhOHVuyxIgQIAAAQIEuoBQ7FYmCRAgQIAAAQJTAkJx6tyWJUCAAAECBAh0AaHYrUwSIECAAAECBKYEhOLUuS1LgAABAgQIEOgCQrFbmSRAgAABAgQITAkIxalzW5YAAQIECBAg0AWEYrcySYAAAQIECBCYEhCKU+e2LAECBAgQIECgCwjFbmWSAAECBAgQIDAlIBSnzm1ZAgQIECBAgEAXEIrdyiQBAgQIECBAYEpAKE6d27IECBAgQIAAgS4gFLuVSQIECBAgQIDAlIBQnDq3ZQkQIECAAAECXUAodiuTBAgQIECAAIEpAaE4dW7LEiBAgAABAgS6gFDsViYJECBAgAABAlMCQnHq3JYlQIAAAQIECHQBoditTBIgQIAAAQIEpgSE4tS5LUuAAAECBAgQ6AJCsVuZJECAAAECBAhMCQjFqXNblgABAgQIECDQBYRitzJJgAABAgQIEJgSEIpT57YsAQIECBAgQKALCMVuZZIAAQIECBAgMCUgFKfObVkCBAgQIECAQBcQit3KJAECBAgQIEBgSkAoTp3bsgQIECBAgACBLiAUu5VJAgQIECBAgMCUgFCcOrdlCRAgQIAAAQJdQCh2K5MECBAgQIAAgSkBoTh1bssSIECAAAECBLqAUOxWJgkQIECAAAECUwJCcercliVAgAABAgQIdAGh2K1MEiBAgAABAgSmBITi1LktS4AAAQIECBDoAkKxW5kkQIAAAQIECEwJCMWpc1uWAAECBAgQINAFhGIVKuW/AAACZ0lEQVS3MkmAAAECBAgQmBIQilPntiwBAgQIECBAoAsIxW5lkgABAgQIECAwJSAUp85tWQIECBAgQIBAFxCK3cokAQIECBAgQGBKQChOnduyBAgQIECAAIEuIBS7lUkCBAgQIECAwJSAUJw6t2UJECBAgAABAl1AKHYrkwQIECBAgACBKQGhOHVuyxIgQIAAAQIEuoBQ7FYmCRAgQIAAAQJTAkJx6tyWJUCAAAECBAh0AaHYrUwSIECAAAECBKYEhOLUuS1LgAABAgQIEOgCQrFbmSRAgAABAgQITAkIxalzW5YAAQIECBAg0AWEYrcySYAAAQIECBCYEhCKU+e2LAECBAgQIECgCwjFbmWSAAECBAgQIDAlIBSnzm1ZAgQIECBAgEAXEIrdyiQBAgQIECBAYEpAKE6d27IECBAgQIAAgS4gFLuVSQIECBAgQIDAlIBQnDq3ZQkQIECAAAECXUAodiuTBAgQIECAAIEpAaE4dW7LEiBAgAABAgS6gFDsViYJECBAgAABAlMCQnHq3JYlQIAAAQIECHQBoditTBIgQIAAAQIEpgSE4tS5LUuAAAECBAgQ6AJCsVuZJECAAAECBAhMCQjFqXNblgABAgQIECDQBYRitzJJgAABAgQIEJgSEIpT57YsAQIECBAgQKALCMVuZZIAAQIECBAgMCUgFKfObVkCBAgQIECAQBcQit3KJAECBAgQIEBgSkAoTp3bsgQIECBAgACBLiAUu5VJAgQIECBAgMCUgFCcOrdlCRAgQIAAAQJdQCh2K5MECBAgQIAAgSkBoTh1bssSIECAAAECBLrADwj4AlxrY3FEAAAAAElFTkSuQmCC">
            <a:extLst>
              <a:ext uri="{FF2B5EF4-FFF2-40B4-BE49-F238E27FC236}">
                <a16:creationId xmlns:a16="http://schemas.microsoft.com/office/drawing/2014/main" id="{88F421EB-EBB9-6F77-6020-95D90B4F707D}"/>
              </a:ext>
            </a:extLst>
          </p:cNvPr>
          <p:cNvSpPr>
            <a:spLocks noChangeAspect="1" noChangeArrowheads="1"/>
          </p:cNvSpPr>
          <p:nvPr/>
        </p:nvSpPr>
        <p:spPr bwMode="auto">
          <a:xfrm>
            <a:off x="410461" y="0"/>
            <a:ext cx="4064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vi-VN" sz="2600"/>
          </a:p>
        </p:txBody>
      </p:sp>
      <p:pic>
        <p:nvPicPr>
          <p:cNvPr id="5" name="Picture 4">
            <a:extLst>
              <a:ext uri="{FF2B5EF4-FFF2-40B4-BE49-F238E27FC236}">
                <a16:creationId xmlns:a16="http://schemas.microsoft.com/office/drawing/2014/main" id="{4BBD0ABA-EBAC-4380-ABC1-7E5E7C6488D6}"/>
              </a:ext>
            </a:extLst>
          </p:cNvPr>
          <p:cNvPicPr>
            <a:picLocks noChangeAspect="1"/>
          </p:cNvPicPr>
          <p:nvPr/>
        </p:nvPicPr>
        <p:blipFill rotWithShape="1">
          <a:blip r:embed="rId4">
            <a:extLst>
              <a:ext uri="{28A0092B-C50C-407E-A947-70E740481C1C}">
                <a14:useLocalDpi xmlns:a14="http://schemas.microsoft.com/office/drawing/2010/main" val="0"/>
              </a:ext>
            </a:extLst>
          </a:blip>
          <a:srcRect t="59531" b="1"/>
          <a:stretch/>
        </p:blipFill>
        <p:spPr>
          <a:xfrm>
            <a:off x="2340820" y="2955695"/>
            <a:ext cx="7550237" cy="3450231"/>
          </a:xfrm>
          <a:prstGeom prst="rect">
            <a:avLst/>
          </a:prstGeom>
        </p:spPr>
      </p:pic>
      <p:pic>
        <p:nvPicPr>
          <p:cNvPr id="6" name="Picture 16">
            <a:extLst>
              <a:ext uri="{FF2B5EF4-FFF2-40B4-BE49-F238E27FC236}">
                <a16:creationId xmlns:a16="http://schemas.microsoft.com/office/drawing/2014/main" id="{BF64FFA4-5265-740D-6162-A2F64B794C0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10493804" y="804033"/>
            <a:ext cx="1453933" cy="1287392"/>
          </a:xfrm>
          <a:prstGeom prst="rect">
            <a:avLst/>
          </a:prstGeom>
        </p:spPr>
      </p:pic>
      <p:sp>
        <p:nvSpPr>
          <p:cNvPr id="7" name="TextBox 6">
            <a:extLst>
              <a:ext uri="{FF2B5EF4-FFF2-40B4-BE49-F238E27FC236}">
                <a16:creationId xmlns:a16="http://schemas.microsoft.com/office/drawing/2014/main" id="{4BB80509-F4E8-044B-8936-EF86099E2C1B}"/>
              </a:ext>
            </a:extLst>
          </p:cNvPr>
          <p:cNvSpPr txBox="1"/>
          <p:nvPr/>
        </p:nvSpPr>
        <p:spPr>
          <a:xfrm>
            <a:off x="1114453" y="1949947"/>
            <a:ext cx="9539370" cy="892552"/>
          </a:xfrm>
          <a:prstGeom prst="rect">
            <a:avLst/>
          </a:prstGeom>
          <a:noFill/>
        </p:spPr>
        <p:txBody>
          <a:bodyPr wrap="square" rtlCol="0">
            <a:spAutoFit/>
          </a:bodyPr>
          <a:lstStyle/>
          <a:p>
            <a:pPr defTabSz="1219170"/>
            <a:r>
              <a:rPr lang="vi-VN" sz="2600" dirty="0">
                <a:latin typeface="UTM Avo" panose="02040603050506020204" pitchFamily="18" charset="0"/>
              </a:rPr>
              <a:t>Em hãy đọc tên các màu trong những hình dưới đây:</a:t>
            </a:r>
          </a:p>
          <a:p>
            <a:pPr defTabSz="1219170"/>
            <a:endParaRPr lang="vi-VN" sz="2600" dirty="0"/>
          </a:p>
        </p:txBody>
      </p:sp>
      <p:cxnSp>
        <p:nvCxnSpPr>
          <p:cNvPr id="9" name="Straight Arrow Connector 8">
            <a:extLst>
              <a:ext uri="{FF2B5EF4-FFF2-40B4-BE49-F238E27FC236}">
                <a16:creationId xmlns:a16="http://schemas.microsoft.com/office/drawing/2014/main" id="{5039A008-E7FD-F5C7-CF79-099173673B61}"/>
              </a:ext>
            </a:extLst>
          </p:cNvPr>
          <p:cNvCxnSpPr/>
          <p:nvPr/>
        </p:nvCxnSpPr>
        <p:spPr>
          <a:xfrm flipH="1">
            <a:off x="5962305" y="2528799"/>
            <a:ext cx="813523" cy="856961"/>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1A648803-9599-42FF-2A50-AEF664156BF1}"/>
              </a:ext>
            </a:extLst>
          </p:cNvPr>
          <p:cNvCxnSpPr/>
          <p:nvPr/>
        </p:nvCxnSpPr>
        <p:spPr>
          <a:xfrm>
            <a:off x="5050890" y="3385761"/>
            <a:ext cx="251527" cy="1295049"/>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DC8B5900-2BD1-50F4-5D8D-6850EBB8D689}"/>
              </a:ext>
            </a:extLst>
          </p:cNvPr>
          <p:cNvCxnSpPr/>
          <p:nvPr/>
        </p:nvCxnSpPr>
        <p:spPr>
          <a:xfrm>
            <a:off x="3130676" y="2960681"/>
            <a:ext cx="1119739" cy="438088"/>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BC22674B-3896-2D67-630E-436EB3B18C6A}"/>
              </a:ext>
            </a:extLst>
          </p:cNvPr>
          <p:cNvCxnSpPr/>
          <p:nvPr/>
        </p:nvCxnSpPr>
        <p:spPr>
          <a:xfrm flipH="1">
            <a:off x="8638052" y="3740782"/>
            <a:ext cx="1253005" cy="0"/>
          </a:xfrm>
          <a:prstGeom prst="straightConnector1">
            <a:avLst/>
          </a:prstGeom>
          <a:ln w="7620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78BDCFA-429D-80EC-2372-EC39B1F31291}"/>
              </a:ext>
            </a:extLst>
          </p:cNvPr>
          <p:cNvCxnSpPr/>
          <p:nvPr/>
        </p:nvCxnSpPr>
        <p:spPr>
          <a:xfrm flipH="1" flipV="1">
            <a:off x="6775828" y="5157789"/>
            <a:ext cx="1253005" cy="1248137"/>
          </a:xfrm>
          <a:prstGeom prst="straightConnector1">
            <a:avLst/>
          </a:prstGeom>
          <a:ln w="7620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B45F33E4-C824-B1D0-15AE-BCB3F0D672D3}"/>
              </a:ext>
            </a:extLst>
          </p:cNvPr>
          <p:cNvCxnSpPr/>
          <p:nvPr/>
        </p:nvCxnSpPr>
        <p:spPr>
          <a:xfrm flipV="1">
            <a:off x="2340820" y="6093892"/>
            <a:ext cx="1160389" cy="624067"/>
          </a:xfrm>
          <a:prstGeom prst="straightConnector1">
            <a:avLst/>
          </a:prstGeom>
          <a:ln w="7620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D1B8909E-6776-01FA-5FDE-8712F15E068D}"/>
              </a:ext>
            </a:extLst>
          </p:cNvPr>
          <p:cNvCxnSpPr/>
          <p:nvPr/>
        </p:nvCxnSpPr>
        <p:spPr>
          <a:xfrm flipV="1">
            <a:off x="1864395" y="5076044"/>
            <a:ext cx="1160389" cy="624067"/>
          </a:xfrm>
          <a:prstGeom prst="straightConnector1">
            <a:avLst/>
          </a:prstGeom>
          <a:ln w="7620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E42A2358-FAD4-7CE4-52F4-DA4B6A4823A2}"/>
              </a:ext>
            </a:extLst>
          </p:cNvPr>
          <p:cNvCxnSpPr/>
          <p:nvPr/>
        </p:nvCxnSpPr>
        <p:spPr>
          <a:xfrm>
            <a:off x="1598444" y="3179725"/>
            <a:ext cx="1160389" cy="1166691"/>
          </a:xfrm>
          <a:prstGeom prst="straightConnector1">
            <a:avLst/>
          </a:prstGeom>
          <a:ln w="762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875657CA-FC91-39C6-6D56-E1956ECB0EA4}"/>
              </a:ext>
            </a:extLst>
          </p:cNvPr>
          <p:cNvCxnSpPr/>
          <p:nvPr/>
        </p:nvCxnSpPr>
        <p:spPr>
          <a:xfrm flipH="1">
            <a:off x="7184359" y="2219069"/>
            <a:ext cx="571933" cy="1166691"/>
          </a:xfrm>
          <a:prstGeom prst="straightConnector1">
            <a:avLst/>
          </a:prstGeom>
          <a:ln w="762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E4E479BA-372E-BC45-5461-EC75E4B96B62}"/>
              </a:ext>
            </a:extLst>
          </p:cNvPr>
          <p:cNvCxnSpPr/>
          <p:nvPr/>
        </p:nvCxnSpPr>
        <p:spPr>
          <a:xfrm flipH="1" flipV="1">
            <a:off x="6369067" y="4907473"/>
            <a:ext cx="571933" cy="1186419"/>
          </a:xfrm>
          <a:prstGeom prst="straightConnector1">
            <a:avLst/>
          </a:prstGeom>
          <a:ln w="762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ECD11FD-586B-BF63-3C5C-1FCBD9103702}"/>
              </a:ext>
            </a:extLst>
          </p:cNvPr>
          <p:cNvCxnSpPr/>
          <p:nvPr/>
        </p:nvCxnSpPr>
        <p:spPr>
          <a:xfrm flipH="1">
            <a:off x="3501209" y="3553973"/>
            <a:ext cx="168643" cy="1166691"/>
          </a:xfrm>
          <a:prstGeom prst="straightConnector1">
            <a:avLst/>
          </a:prstGeom>
          <a:ln w="762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553FC4C8-577B-B93E-3C7B-DA7EAC361EB1}"/>
              </a:ext>
            </a:extLst>
          </p:cNvPr>
          <p:cNvCxnSpPr/>
          <p:nvPr/>
        </p:nvCxnSpPr>
        <p:spPr>
          <a:xfrm flipH="1" flipV="1">
            <a:off x="4276601" y="5233752"/>
            <a:ext cx="900052" cy="1484207"/>
          </a:xfrm>
          <a:prstGeom prst="straightConnector1">
            <a:avLst/>
          </a:prstGeom>
          <a:ln w="76200">
            <a:solidFill>
              <a:srgbClr val="FFC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80">
                                          <p:stCondLst>
                                            <p:cond delay="0"/>
                                          </p:stCondLst>
                                        </p:cTn>
                                        <p:tgtEl>
                                          <p:spTgt spid="9"/>
                                        </p:tgtEl>
                                      </p:cBhvr>
                                    </p:animEffect>
                                    <p:anim calcmode="lin" valueType="num">
                                      <p:cBhvr>
                                        <p:cTn id="1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3" dur="26">
                                          <p:stCondLst>
                                            <p:cond delay="650"/>
                                          </p:stCondLst>
                                        </p:cTn>
                                        <p:tgtEl>
                                          <p:spTgt spid="9"/>
                                        </p:tgtEl>
                                      </p:cBhvr>
                                      <p:to x="100000" y="60000"/>
                                    </p:animScale>
                                    <p:animScale>
                                      <p:cBhvr>
                                        <p:cTn id="24" dur="166" decel="50000">
                                          <p:stCondLst>
                                            <p:cond delay="676"/>
                                          </p:stCondLst>
                                        </p:cTn>
                                        <p:tgtEl>
                                          <p:spTgt spid="9"/>
                                        </p:tgtEl>
                                      </p:cBhvr>
                                      <p:to x="100000" y="100000"/>
                                    </p:animScale>
                                    <p:animScale>
                                      <p:cBhvr>
                                        <p:cTn id="25" dur="26">
                                          <p:stCondLst>
                                            <p:cond delay="1312"/>
                                          </p:stCondLst>
                                        </p:cTn>
                                        <p:tgtEl>
                                          <p:spTgt spid="9"/>
                                        </p:tgtEl>
                                      </p:cBhvr>
                                      <p:to x="100000" y="80000"/>
                                    </p:animScale>
                                    <p:animScale>
                                      <p:cBhvr>
                                        <p:cTn id="26" dur="166" decel="50000">
                                          <p:stCondLst>
                                            <p:cond delay="1338"/>
                                          </p:stCondLst>
                                        </p:cTn>
                                        <p:tgtEl>
                                          <p:spTgt spid="9"/>
                                        </p:tgtEl>
                                      </p:cBhvr>
                                      <p:to x="100000" y="100000"/>
                                    </p:animScale>
                                    <p:animScale>
                                      <p:cBhvr>
                                        <p:cTn id="27" dur="26">
                                          <p:stCondLst>
                                            <p:cond delay="1642"/>
                                          </p:stCondLst>
                                        </p:cTn>
                                        <p:tgtEl>
                                          <p:spTgt spid="9"/>
                                        </p:tgtEl>
                                      </p:cBhvr>
                                      <p:to x="100000" y="90000"/>
                                    </p:animScale>
                                    <p:animScale>
                                      <p:cBhvr>
                                        <p:cTn id="28" dur="166" decel="50000">
                                          <p:stCondLst>
                                            <p:cond delay="1668"/>
                                          </p:stCondLst>
                                        </p:cTn>
                                        <p:tgtEl>
                                          <p:spTgt spid="9"/>
                                        </p:tgtEl>
                                      </p:cBhvr>
                                      <p:to x="100000" y="100000"/>
                                    </p:animScale>
                                    <p:animScale>
                                      <p:cBhvr>
                                        <p:cTn id="29" dur="26">
                                          <p:stCondLst>
                                            <p:cond delay="1808"/>
                                          </p:stCondLst>
                                        </p:cTn>
                                        <p:tgtEl>
                                          <p:spTgt spid="9"/>
                                        </p:tgtEl>
                                      </p:cBhvr>
                                      <p:to x="100000" y="95000"/>
                                    </p:animScale>
                                    <p:animScale>
                                      <p:cBhvr>
                                        <p:cTn id="30" dur="166" decel="50000">
                                          <p:stCondLst>
                                            <p:cond delay="1834"/>
                                          </p:stCondLst>
                                        </p:cTn>
                                        <p:tgtEl>
                                          <p:spTgt spid="9"/>
                                        </p:tgtEl>
                                      </p:cBhvr>
                                      <p:to x="100000" y="100000"/>
                                    </p:animScale>
                                  </p:childTnLst>
                                </p:cTn>
                              </p:par>
                              <p:par>
                                <p:cTn id="31" presetID="26" presetClass="entr" presetSubtype="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down)">
                                      <p:cBhvr>
                                        <p:cTn id="33" dur="580">
                                          <p:stCondLst>
                                            <p:cond delay="0"/>
                                          </p:stCondLst>
                                        </p:cTn>
                                        <p:tgtEl>
                                          <p:spTgt spid="11"/>
                                        </p:tgtEl>
                                      </p:cBhvr>
                                    </p:animEffect>
                                    <p:anim calcmode="lin" valueType="num">
                                      <p:cBhvr>
                                        <p:cTn id="34"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9" dur="26">
                                          <p:stCondLst>
                                            <p:cond delay="650"/>
                                          </p:stCondLst>
                                        </p:cTn>
                                        <p:tgtEl>
                                          <p:spTgt spid="11"/>
                                        </p:tgtEl>
                                      </p:cBhvr>
                                      <p:to x="100000" y="60000"/>
                                    </p:animScale>
                                    <p:animScale>
                                      <p:cBhvr>
                                        <p:cTn id="40" dur="166" decel="50000">
                                          <p:stCondLst>
                                            <p:cond delay="676"/>
                                          </p:stCondLst>
                                        </p:cTn>
                                        <p:tgtEl>
                                          <p:spTgt spid="11"/>
                                        </p:tgtEl>
                                      </p:cBhvr>
                                      <p:to x="100000" y="100000"/>
                                    </p:animScale>
                                    <p:animScale>
                                      <p:cBhvr>
                                        <p:cTn id="41" dur="26">
                                          <p:stCondLst>
                                            <p:cond delay="1312"/>
                                          </p:stCondLst>
                                        </p:cTn>
                                        <p:tgtEl>
                                          <p:spTgt spid="11"/>
                                        </p:tgtEl>
                                      </p:cBhvr>
                                      <p:to x="100000" y="80000"/>
                                    </p:animScale>
                                    <p:animScale>
                                      <p:cBhvr>
                                        <p:cTn id="42" dur="166" decel="50000">
                                          <p:stCondLst>
                                            <p:cond delay="1338"/>
                                          </p:stCondLst>
                                        </p:cTn>
                                        <p:tgtEl>
                                          <p:spTgt spid="11"/>
                                        </p:tgtEl>
                                      </p:cBhvr>
                                      <p:to x="100000" y="100000"/>
                                    </p:animScale>
                                    <p:animScale>
                                      <p:cBhvr>
                                        <p:cTn id="43" dur="26">
                                          <p:stCondLst>
                                            <p:cond delay="1642"/>
                                          </p:stCondLst>
                                        </p:cTn>
                                        <p:tgtEl>
                                          <p:spTgt spid="11"/>
                                        </p:tgtEl>
                                      </p:cBhvr>
                                      <p:to x="100000" y="90000"/>
                                    </p:animScale>
                                    <p:animScale>
                                      <p:cBhvr>
                                        <p:cTn id="44" dur="166" decel="50000">
                                          <p:stCondLst>
                                            <p:cond delay="1668"/>
                                          </p:stCondLst>
                                        </p:cTn>
                                        <p:tgtEl>
                                          <p:spTgt spid="11"/>
                                        </p:tgtEl>
                                      </p:cBhvr>
                                      <p:to x="100000" y="100000"/>
                                    </p:animScale>
                                    <p:animScale>
                                      <p:cBhvr>
                                        <p:cTn id="45" dur="26">
                                          <p:stCondLst>
                                            <p:cond delay="1808"/>
                                          </p:stCondLst>
                                        </p:cTn>
                                        <p:tgtEl>
                                          <p:spTgt spid="11"/>
                                        </p:tgtEl>
                                      </p:cBhvr>
                                      <p:to x="100000" y="95000"/>
                                    </p:animScale>
                                    <p:animScale>
                                      <p:cBhvr>
                                        <p:cTn id="46" dur="166" decel="50000">
                                          <p:stCondLst>
                                            <p:cond delay="1834"/>
                                          </p:stCondLst>
                                        </p:cTn>
                                        <p:tgtEl>
                                          <p:spTgt spid="11"/>
                                        </p:tgtEl>
                                      </p:cBhvr>
                                      <p:to x="100000" y="100000"/>
                                    </p:animScale>
                                  </p:childTnLst>
                                </p:cTn>
                              </p:par>
                              <p:par>
                                <p:cTn id="47" presetID="26" presetClass="entr" presetSubtype="0" fill="hold"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down)">
                                      <p:cBhvr>
                                        <p:cTn id="49" dur="580">
                                          <p:stCondLst>
                                            <p:cond delay="0"/>
                                          </p:stCondLst>
                                        </p:cTn>
                                        <p:tgtEl>
                                          <p:spTgt spid="10"/>
                                        </p:tgtEl>
                                      </p:cBhvr>
                                    </p:animEffect>
                                    <p:anim calcmode="lin" valueType="num">
                                      <p:cBhvr>
                                        <p:cTn id="50"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55" dur="26">
                                          <p:stCondLst>
                                            <p:cond delay="650"/>
                                          </p:stCondLst>
                                        </p:cTn>
                                        <p:tgtEl>
                                          <p:spTgt spid="10"/>
                                        </p:tgtEl>
                                      </p:cBhvr>
                                      <p:to x="100000" y="60000"/>
                                    </p:animScale>
                                    <p:animScale>
                                      <p:cBhvr>
                                        <p:cTn id="56" dur="166" decel="50000">
                                          <p:stCondLst>
                                            <p:cond delay="676"/>
                                          </p:stCondLst>
                                        </p:cTn>
                                        <p:tgtEl>
                                          <p:spTgt spid="10"/>
                                        </p:tgtEl>
                                      </p:cBhvr>
                                      <p:to x="100000" y="100000"/>
                                    </p:animScale>
                                    <p:animScale>
                                      <p:cBhvr>
                                        <p:cTn id="57" dur="26">
                                          <p:stCondLst>
                                            <p:cond delay="1312"/>
                                          </p:stCondLst>
                                        </p:cTn>
                                        <p:tgtEl>
                                          <p:spTgt spid="10"/>
                                        </p:tgtEl>
                                      </p:cBhvr>
                                      <p:to x="100000" y="80000"/>
                                    </p:animScale>
                                    <p:animScale>
                                      <p:cBhvr>
                                        <p:cTn id="58" dur="166" decel="50000">
                                          <p:stCondLst>
                                            <p:cond delay="1338"/>
                                          </p:stCondLst>
                                        </p:cTn>
                                        <p:tgtEl>
                                          <p:spTgt spid="10"/>
                                        </p:tgtEl>
                                      </p:cBhvr>
                                      <p:to x="100000" y="100000"/>
                                    </p:animScale>
                                    <p:animScale>
                                      <p:cBhvr>
                                        <p:cTn id="59" dur="26">
                                          <p:stCondLst>
                                            <p:cond delay="1642"/>
                                          </p:stCondLst>
                                        </p:cTn>
                                        <p:tgtEl>
                                          <p:spTgt spid="10"/>
                                        </p:tgtEl>
                                      </p:cBhvr>
                                      <p:to x="100000" y="90000"/>
                                    </p:animScale>
                                    <p:animScale>
                                      <p:cBhvr>
                                        <p:cTn id="60" dur="166" decel="50000">
                                          <p:stCondLst>
                                            <p:cond delay="1668"/>
                                          </p:stCondLst>
                                        </p:cTn>
                                        <p:tgtEl>
                                          <p:spTgt spid="10"/>
                                        </p:tgtEl>
                                      </p:cBhvr>
                                      <p:to x="100000" y="100000"/>
                                    </p:animScale>
                                    <p:animScale>
                                      <p:cBhvr>
                                        <p:cTn id="61" dur="26">
                                          <p:stCondLst>
                                            <p:cond delay="1808"/>
                                          </p:stCondLst>
                                        </p:cTn>
                                        <p:tgtEl>
                                          <p:spTgt spid="10"/>
                                        </p:tgtEl>
                                      </p:cBhvr>
                                      <p:to x="100000" y="95000"/>
                                    </p:animScale>
                                    <p:animScale>
                                      <p:cBhvr>
                                        <p:cTn id="62" dur="166" decel="50000">
                                          <p:stCondLst>
                                            <p:cond delay="1834"/>
                                          </p:stCondLst>
                                        </p:cTn>
                                        <p:tgtEl>
                                          <p:spTgt spid="10"/>
                                        </p:tgtEl>
                                      </p:cBhvr>
                                      <p:to x="100000" y="100000"/>
                                    </p:animScale>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nodeType="clickEffect">
                                  <p:stCondLst>
                                    <p:cond delay="0"/>
                                  </p:stCondLst>
                                  <p:childTnLst>
                                    <p:set>
                                      <p:cBhvr>
                                        <p:cTn id="66" dur="1" fill="hold">
                                          <p:stCondLst>
                                            <p:cond delay="0"/>
                                          </p:stCondLst>
                                        </p:cTn>
                                        <p:tgtEl>
                                          <p:spTgt spid="9"/>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11"/>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10"/>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nodeType="click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wipe(down)">
                                      <p:cBhvr>
                                        <p:cTn id="75" dur="500"/>
                                        <p:tgtEl>
                                          <p:spTgt spid="17"/>
                                        </p:tgtEl>
                                      </p:cBhvr>
                                    </p:animEffect>
                                  </p:childTnLst>
                                </p:cTn>
                              </p:par>
                              <p:par>
                                <p:cTn id="76" presetID="22" presetClass="entr" presetSubtype="4" fill="hold" nodeType="with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wipe(down)">
                                      <p:cBhvr>
                                        <p:cTn id="78" dur="500"/>
                                        <p:tgtEl>
                                          <p:spTgt spid="19"/>
                                        </p:tgtEl>
                                      </p:cBhvr>
                                    </p:animEffect>
                                  </p:childTnLst>
                                </p:cTn>
                              </p:par>
                              <p:par>
                                <p:cTn id="79" presetID="22" presetClass="entr" presetSubtype="4" fill="hold" nodeType="withEffect">
                                  <p:stCondLst>
                                    <p:cond delay="0"/>
                                  </p:stCondLst>
                                  <p:childTnLst>
                                    <p:set>
                                      <p:cBhvr>
                                        <p:cTn id="80" dur="1" fill="hold">
                                          <p:stCondLst>
                                            <p:cond delay="0"/>
                                          </p:stCondLst>
                                        </p:cTn>
                                        <p:tgtEl>
                                          <p:spTgt spid="16"/>
                                        </p:tgtEl>
                                        <p:attrNameLst>
                                          <p:attrName>style.visibility</p:attrName>
                                        </p:attrNameLst>
                                      </p:cBhvr>
                                      <p:to>
                                        <p:strVal val="visible"/>
                                      </p:to>
                                    </p:set>
                                    <p:animEffect transition="in" filter="wipe(down)">
                                      <p:cBhvr>
                                        <p:cTn id="81" dur="500"/>
                                        <p:tgtEl>
                                          <p:spTgt spid="16"/>
                                        </p:tgtEl>
                                      </p:cBhvr>
                                    </p:animEffect>
                                  </p:childTnLst>
                                </p:cTn>
                              </p:par>
                              <p:par>
                                <p:cTn id="82" presetID="22" presetClass="entr" presetSubtype="4" fill="hold" nodeType="withEffect">
                                  <p:stCondLst>
                                    <p:cond delay="0"/>
                                  </p:stCondLst>
                                  <p:childTnLst>
                                    <p:set>
                                      <p:cBhvr>
                                        <p:cTn id="83" dur="1" fill="hold">
                                          <p:stCondLst>
                                            <p:cond delay="0"/>
                                          </p:stCondLst>
                                        </p:cTn>
                                        <p:tgtEl>
                                          <p:spTgt spid="20"/>
                                        </p:tgtEl>
                                        <p:attrNameLst>
                                          <p:attrName>style.visibility</p:attrName>
                                        </p:attrNameLst>
                                      </p:cBhvr>
                                      <p:to>
                                        <p:strVal val="visible"/>
                                      </p:to>
                                    </p:set>
                                    <p:animEffect transition="in" filter="wipe(down)">
                                      <p:cBhvr>
                                        <p:cTn id="84" dur="500"/>
                                        <p:tgtEl>
                                          <p:spTgt spid="20"/>
                                        </p:tgtEl>
                                      </p:cBhvr>
                                    </p:animEffect>
                                  </p:childTnLst>
                                </p:cTn>
                              </p:par>
                              <p:par>
                                <p:cTn id="85" presetID="22" presetClass="entr" presetSubtype="4" fill="hold" nodeType="with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wipe(down)">
                                      <p:cBhvr>
                                        <p:cTn id="87" dur="500"/>
                                        <p:tgtEl>
                                          <p:spTgt spid="18"/>
                                        </p:tgtEl>
                                      </p:cBhvr>
                                    </p:animEffect>
                                  </p:childTnLst>
                                </p:cTn>
                              </p:par>
                            </p:childTnLst>
                          </p:cTn>
                        </p:par>
                      </p:childTnLst>
                    </p:cTn>
                  </p:par>
                  <p:par>
                    <p:cTn id="88" fill="hold">
                      <p:stCondLst>
                        <p:cond delay="indefinite"/>
                      </p:stCondLst>
                      <p:childTnLst>
                        <p:par>
                          <p:cTn id="89" fill="hold">
                            <p:stCondLst>
                              <p:cond delay="0"/>
                            </p:stCondLst>
                            <p:childTnLst>
                              <p:par>
                                <p:cTn id="90" presetID="1" presetClass="exit" presetSubtype="0" fill="hold" nodeType="clickEffect">
                                  <p:stCondLst>
                                    <p:cond delay="0"/>
                                  </p:stCondLst>
                                  <p:childTnLst>
                                    <p:set>
                                      <p:cBhvr>
                                        <p:cTn id="91" dur="1" fill="hold">
                                          <p:stCondLst>
                                            <p:cond delay="0"/>
                                          </p:stCondLst>
                                        </p:cTn>
                                        <p:tgtEl>
                                          <p:spTgt spid="17"/>
                                        </p:tgtEl>
                                        <p:attrNameLst>
                                          <p:attrName>style.visibility</p:attrName>
                                        </p:attrNameLst>
                                      </p:cBhvr>
                                      <p:to>
                                        <p:strVal val="hidden"/>
                                      </p:to>
                                    </p:set>
                                  </p:childTnLst>
                                </p:cTn>
                              </p:par>
                              <p:par>
                                <p:cTn id="92" presetID="1" presetClass="exit" presetSubtype="0" fill="hold" nodeType="withEffect">
                                  <p:stCondLst>
                                    <p:cond delay="0"/>
                                  </p:stCondLst>
                                  <p:childTnLst>
                                    <p:set>
                                      <p:cBhvr>
                                        <p:cTn id="93" dur="1" fill="hold">
                                          <p:stCondLst>
                                            <p:cond delay="0"/>
                                          </p:stCondLst>
                                        </p:cTn>
                                        <p:tgtEl>
                                          <p:spTgt spid="19"/>
                                        </p:tgtEl>
                                        <p:attrNameLst>
                                          <p:attrName>style.visibility</p:attrName>
                                        </p:attrNameLst>
                                      </p:cBhvr>
                                      <p:to>
                                        <p:strVal val="hidden"/>
                                      </p:to>
                                    </p:set>
                                  </p:childTnLst>
                                </p:cTn>
                              </p:par>
                              <p:par>
                                <p:cTn id="94" presetID="1" presetClass="exit" presetSubtype="0" fill="hold" nodeType="withEffect">
                                  <p:stCondLst>
                                    <p:cond delay="0"/>
                                  </p:stCondLst>
                                  <p:childTnLst>
                                    <p:set>
                                      <p:cBhvr>
                                        <p:cTn id="95" dur="1" fill="hold">
                                          <p:stCondLst>
                                            <p:cond delay="0"/>
                                          </p:stCondLst>
                                        </p:cTn>
                                        <p:tgtEl>
                                          <p:spTgt spid="16"/>
                                        </p:tgtEl>
                                        <p:attrNameLst>
                                          <p:attrName>style.visibility</p:attrName>
                                        </p:attrNameLst>
                                      </p:cBhvr>
                                      <p:to>
                                        <p:strVal val="hidden"/>
                                      </p:to>
                                    </p:set>
                                  </p:childTnLst>
                                </p:cTn>
                              </p:par>
                              <p:par>
                                <p:cTn id="96" presetID="1" presetClass="exit" presetSubtype="0" fill="hold" nodeType="withEffect">
                                  <p:stCondLst>
                                    <p:cond delay="0"/>
                                  </p:stCondLst>
                                  <p:childTnLst>
                                    <p:set>
                                      <p:cBhvr>
                                        <p:cTn id="97" dur="1" fill="hold">
                                          <p:stCondLst>
                                            <p:cond delay="0"/>
                                          </p:stCondLst>
                                        </p:cTn>
                                        <p:tgtEl>
                                          <p:spTgt spid="20"/>
                                        </p:tgtEl>
                                        <p:attrNameLst>
                                          <p:attrName>style.visibility</p:attrName>
                                        </p:attrNameLst>
                                      </p:cBhvr>
                                      <p:to>
                                        <p:strVal val="hidden"/>
                                      </p:to>
                                    </p:set>
                                  </p:childTnLst>
                                </p:cTn>
                              </p:par>
                              <p:par>
                                <p:cTn id="98" presetID="1" presetClass="exit" presetSubtype="0" fill="hold" nodeType="withEffect">
                                  <p:stCondLst>
                                    <p:cond delay="0"/>
                                  </p:stCondLst>
                                  <p:childTnLst>
                                    <p:set>
                                      <p:cBhvr>
                                        <p:cTn id="99" dur="1" fill="hold">
                                          <p:stCondLst>
                                            <p:cond delay="0"/>
                                          </p:stCondLst>
                                        </p:cTn>
                                        <p:tgtEl>
                                          <p:spTgt spid="18"/>
                                        </p:tgtEl>
                                        <p:attrNameLst>
                                          <p:attrName>style.visibility</p:attrName>
                                        </p:attrNameLst>
                                      </p:cBhvr>
                                      <p:to>
                                        <p:strVal val="hidden"/>
                                      </p:to>
                                    </p:set>
                                  </p:childTnLst>
                                </p:cTn>
                              </p:par>
                            </p:childTnLst>
                          </p:cTn>
                        </p:par>
                      </p:childTnLst>
                    </p:cTn>
                  </p:par>
                  <p:par>
                    <p:cTn id="100" fill="hold">
                      <p:stCondLst>
                        <p:cond delay="indefinite"/>
                      </p:stCondLst>
                      <p:childTnLst>
                        <p:par>
                          <p:cTn id="101" fill="hold">
                            <p:stCondLst>
                              <p:cond delay="0"/>
                            </p:stCondLst>
                            <p:childTnLst>
                              <p:par>
                                <p:cTn id="102" presetID="53" presetClass="entr" presetSubtype="16" fill="hold" nodeType="clickEffect">
                                  <p:stCondLst>
                                    <p:cond delay="0"/>
                                  </p:stCondLst>
                                  <p:childTnLst>
                                    <p:set>
                                      <p:cBhvr>
                                        <p:cTn id="103" dur="1" fill="hold">
                                          <p:stCondLst>
                                            <p:cond delay="0"/>
                                          </p:stCondLst>
                                        </p:cTn>
                                        <p:tgtEl>
                                          <p:spTgt spid="13"/>
                                        </p:tgtEl>
                                        <p:attrNameLst>
                                          <p:attrName>style.visibility</p:attrName>
                                        </p:attrNameLst>
                                      </p:cBhvr>
                                      <p:to>
                                        <p:strVal val="visible"/>
                                      </p:to>
                                    </p:set>
                                    <p:anim calcmode="lin" valueType="num">
                                      <p:cBhvr>
                                        <p:cTn id="104" dur="500" fill="hold"/>
                                        <p:tgtEl>
                                          <p:spTgt spid="13"/>
                                        </p:tgtEl>
                                        <p:attrNameLst>
                                          <p:attrName>ppt_w</p:attrName>
                                        </p:attrNameLst>
                                      </p:cBhvr>
                                      <p:tavLst>
                                        <p:tav tm="0">
                                          <p:val>
                                            <p:fltVal val="0"/>
                                          </p:val>
                                        </p:tav>
                                        <p:tav tm="100000">
                                          <p:val>
                                            <p:strVal val="#ppt_w"/>
                                          </p:val>
                                        </p:tav>
                                      </p:tavLst>
                                    </p:anim>
                                    <p:anim calcmode="lin" valueType="num">
                                      <p:cBhvr>
                                        <p:cTn id="105" dur="500" fill="hold"/>
                                        <p:tgtEl>
                                          <p:spTgt spid="13"/>
                                        </p:tgtEl>
                                        <p:attrNameLst>
                                          <p:attrName>ppt_h</p:attrName>
                                        </p:attrNameLst>
                                      </p:cBhvr>
                                      <p:tavLst>
                                        <p:tav tm="0">
                                          <p:val>
                                            <p:fltVal val="0"/>
                                          </p:val>
                                        </p:tav>
                                        <p:tav tm="100000">
                                          <p:val>
                                            <p:strVal val="#ppt_h"/>
                                          </p:val>
                                        </p:tav>
                                      </p:tavLst>
                                    </p:anim>
                                    <p:animEffect transition="in" filter="fade">
                                      <p:cBhvr>
                                        <p:cTn id="106" dur="500"/>
                                        <p:tgtEl>
                                          <p:spTgt spid="13"/>
                                        </p:tgtEl>
                                      </p:cBhvr>
                                    </p:animEffect>
                                  </p:childTnLst>
                                </p:cTn>
                              </p:par>
                              <p:par>
                                <p:cTn id="107" presetID="53" presetClass="entr" presetSubtype="16" fill="hold" nodeType="withEffect">
                                  <p:stCondLst>
                                    <p:cond delay="0"/>
                                  </p:stCondLst>
                                  <p:childTnLst>
                                    <p:set>
                                      <p:cBhvr>
                                        <p:cTn id="108" dur="1" fill="hold">
                                          <p:stCondLst>
                                            <p:cond delay="0"/>
                                          </p:stCondLst>
                                        </p:cTn>
                                        <p:tgtEl>
                                          <p:spTgt spid="14"/>
                                        </p:tgtEl>
                                        <p:attrNameLst>
                                          <p:attrName>style.visibility</p:attrName>
                                        </p:attrNameLst>
                                      </p:cBhvr>
                                      <p:to>
                                        <p:strVal val="visible"/>
                                      </p:to>
                                    </p:set>
                                    <p:anim calcmode="lin" valueType="num">
                                      <p:cBhvr>
                                        <p:cTn id="109" dur="500" fill="hold"/>
                                        <p:tgtEl>
                                          <p:spTgt spid="14"/>
                                        </p:tgtEl>
                                        <p:attrNameLst>
                                          <p:attrName>ppt_w</p:attrName>
                                        </p:attrNameLst>
                                      </p:cBhvr>
                                      <p:tavLst>
                                        <p:tav tm="0">
                                          <p:val>
                                            <p:fltVal val="0"/>
                                          </p:val>
                                        </p:tav>
                                        <p:tav tm="100000">
                                          <p:val>
                                            <p:strVal val="#ppt_w"/>
                                          </p:val>
                                        </p:tav>
                                      </p:tavLst>
                                    </p:anim>
                                    <p:anim calcmode="lin" valueType="num">
                                      <p:cBhvr>
                                        <p:cTn id="110" dur="500" fill="hold"/>
                                        <p:tgtEl>
                                          <p:spTgt spid="14"/>
                                        </p:tgtEl>
                                        <p:attrNameLst>
                                          <p:attrName>ppt_h</p:attrName>
                                        </p:attrNameLst>
                                      </p:cBhvr>
                                      <p:tavLst>
                                        <p:tav tm="0">
                                          <p:val>
                                            <p:fltVal val="0"/>
                                          </p:val>
                                        </p:tav>
                                        <p:tav tm="100000">
                                          <p:val>
                                            <p:strVal val="#ppt_h"/>
                                          </p:val>
                                        </p:tav>
                                      </p:tavLst>
                                    </p:anim>
                                    <p:animEffect transition="in" filter="fade">
                                      <p:cBhvr>
                                        <p:cTn id="111" dur="500"/>
                                        <p:tgtEl>
                                          <p:spTgt spid="14"/>
                                        </p:tgtEl>
                                      </p:cBhvr>
                                    </p:animEffect>
                                  </p:childTnLst>
                                </p:cTn>
                              </p:par>
                              <p:par>
                                <p:cTn id="112" presetID="53" presetClass="entr" presetSubtype="16" fill="hold" nodeType="withEffect">
                                  <p:stCondLst>
                                    <p:cond delay="0"/>
                                  </p:stCondLst>
                                  <p:childTnLst>
                                    <p:set>
                                      <p:cBhvr>
                                        <p:cTn id="113" dur="1" fill="hold">
                                          <p:stCondLst>
                                            <p:cond delay="0"/>
                                          </p:stCondLst>
                                        </p:cTn>
                                        <p:tgtEl>
                                          <p:spTgt spid="15"/>
                                        </p:tgtEl>
                                        <p:attrNameLst>
                                          <p:attrName>style.visibility</p:attrName>
                                        </p:attrNameLst>
                                      </p:cBhvr>
                                      <p:to>
                                        <p:strVal val="visible"/>
                                      </p:to>
                                    </p:set>
                                    <p:anim calcmode="lin" valueType="num">
                                      <p:cBhvr>
                                        <p:cTn id="114" dur="500" fill="hold"/>
                                        <p:tgtEl>
                                          <p:spTgt spid="15"/>
                                        </p:tgtEl>
                                        <p:attrNameLst>
                                          <p:attrName>ppt_w</p:attrName>
                                        </p:attrNameLst>
                                      </p:cBhvr>
                                      <p:tavLst>
                                        <p:tav tm="0">
                                          <p:val>
                                            <p:fltVal val="0"/>
                                          </p:val>
                                        </p:tav>
                                        <p:tav tm="100000">
                                          <p:val>
                                            <p:strVal val="#ppt_w"/>
                                          </p:val>
                                        </p:tav>
                                      </p:tavLst>
                                    </p:anim>
                                    <p:anim calcmode="lin" valueType="num">
                                      <p:cBhvr>
                                        <p:cTn id="115" dur="500" fill="hold"/>
                                        <p:tgtEl>
                                          <p:spTgt spid="15"/>
                                        </p:tgtEl>
                                        <p:attrNameLst>
                                          <p:attrName>ppt_h</p:attrName>
                                        </p:attrNameLst>
                                      </p:cBhvr>
                                      <p:tavLst>
                                        <p:tav tm="0">
                                          <p:val>
                                            <p:fltVal val="0"/>
                                          </p:val>
                                        </p:tav>
                                        <p:tav tm="100000">
                                          <p:val>
                                            <p:strVal val="#ppt_h"/>
                                          </p:val>
                                        </p:tav>
                                      </p:tavLst>
                                    </p:anim>
                                    <p:animEffect transition="in" filter="fade">
                                      <p:cBhvr>
                                        <p:cTn id="116" dur="500"/>
                                        <p:tgtEl>
                                          <p:spTgt spid="15"/>
                                        </p:tgtEl>
                                      </p:cBhvr>
                                    </p:animEffect>
                                  </p:childTnLst>
                                </p:cTn>
                              </p:par>
                              <p:par>
                                <p:cTn id="117" presetID="53" presetClass="entr" presetSubtype="16" fill="hold" nodeType="withEffect">
                                  <p:stCondLst>
                                    <p:cond delay="0"/>
                                  </p:stCondLst>
                                  <p:childTnLst>
                                    <p:set>
                                      <p:cBhvr>
                                        <p:cTn id="118" dur="1" fill="hold">
                                          <p:stCondLst>
                                            <p:cond delay="0"/>
                                          </p:stCondLst>
                                        </p:cTn>
                                        <p:tgtEl>
                                          <p:spTgt spid="12"/>
                                        </p:tgtEl>
                                        <p:attrNameLst>
                                          <p:attrName>style.visibility</p:attrName>
                                        </p:attrNameLst>
                                      </p:cBhvr>
                                      <p:to>
                                        <p:strVal val="visible"/>
                                      </p:to>
                                    </p:set>
                                    <p:anim calcmode="lin" valueType="num">
                                      <p:cBhvr>
                                        <p:cTn id="119" dur="500" fill="hold"/>
                                        <p:tgtEl>
                                          <p:spTgt spid="12"/>
                                        </p:tgtEl>
                                        <p:attrNameLst>
                                          <p:attrName>ppt_w</p:attrName>
                                        </p:attrNameLst>
                                      </p:cBhvr>
                                      <p:tavLst>
                                        <p:tav tm="0">
                                          <p:val>
                                            <p:fltVal val="0"/>
                                          </p:val>
                                        </p:tav>
                                        <p:tav tm="100000">
                                          <p:val>
                                            <p:strVal val="#ppt_w"/>
                                          </p:val>
                                        </p:tav>
                                      </p:tavLst>
                                    </p:anim>
                                    <p:anim calcmode="lin" valueType="num">
                                      <p:cBhvr>
                                        <p:cTn id="120" dur="500" fill="hold"/>
                                        <p:tgtEl>
                                          <p:spTgt spid="12"/>
                                        </p:tgtEl>
                                        <p:attrNameLst>
                                          <p:attrName>ppt_h</p:attrName>
                                        </p:attrNameLst>
                                      </p:cBhvr>
                                      <p:tavLst>
                                        <p:tav tm="0">
                                          <p:val>
                                            <p:fltVal val="0"/>
                                          </p:val>
                                        </p:tav>
                                        <p:tav tm="100000">
                                          <p:val>
                                            <p:strVal val="#ppt_h"/>
                                          </p:val>
                                        </p:tav>
                                      </p:tavLst>
                                    </p:anim>
                                    <p:animEffect transition="in" filter="fade">
                                      <p:cBhvr>
                                        <p:cTn id="1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8000" r="-8000"/>
          </a:stretch>
        </a:blipFill>
        <a:effectLst/>
      </p:bgPr>
    </p:bg>
    <p:spTree>
      <p:nvGrpSpPr>
        <p:cNvPr id="1" name=""/>
        <p:cNvGrpSpPr/>
        <p:nvPr/>
      </p:nvGrpSpPr>
      <p:grpSpPr>
        <a:xfrm>
          <a:off x="0" y="0"/>
          <a:ext cx="0" cy="0"/>
          <a:chOff x="0" y="0"/>
          <a:chExt cx="0" cy="0"/>
        </a:xfrm>
      </p:grpSpPr>
      <p:sp>
        <p:nvSpPr>
          <p:cNvPr id="3" name="Wave 2"/>
          <p:cNvSpPr/>
          <p:nvPr/>
        </p:nvSpPr>
        <p:spPr>
          <a:xfrm>
            <a:off x="1530928" y="0"/>
            <a:ext cx="2736273" cy="1981200"/>
          </a:xfrm>
          <a:prstGeom prst="wave">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sp>
        <p:nvSpPr>
          <p:cNvPr id="4" name="TextBox 3"/>
          <p:cNvSpPr txBox="1"/>
          <p:nvPr/>
        </p:nvSpPr>
        <p:spPr>
          <a:xfrm>
            <a:off x="1319645" y="473641"/>
            <a:ext cx="3158838"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srgbClr val="FF0000"/>
                </a:solidFill>
                <a:effectLst/>
                <a:uLnTx/>
                <a:uFillTx/>
                <a:latin typeface="UTM Avo" panose="02040603050506020204" pitchFamily="18" charset="0"/>
                <a:ea typeface="+mn-ea"/>
                <a:cs typeface="Times New Roman" pitchFamily="18" charset="0"/>
                <a:sym typeface="Arial"/>
              </a:rPr>
              <a:t>Ong nhỏ và mật hoa</a:t>
            </a:r>
            <a:endParaRPr kumimoji="0" lang="en-US" sz="3200" b="0" i="0" u="none" strike="noStrike" kern="1200" cap="none" spc="0" normalizeH="0" baseline="0" noProof="0" dirty="0">
              <a:ln>
                <a:noFill/>
              </a:ln>
              <a:solidFill>
                <a:srgbClr val="FF0000"/>
              </a:solidFill>
              <a:effectLst/>
              <a:uLnTx/>
              <a:uFillTx/>
              <a:latin typeface="UTM Avo" panose="02040603050506020204" pitchFamily="18" charset="0"/>
              <a:ea typeface="+mn-ea"/>
              <a:cs typeface="Times New Roman" pitchFamily="18" charset="0"/>
              <a:sym typeface="Arial"/>
            </a:endParaRPr>
          </a:p>
        </p:txBody>
      </p:sp>
      <p:pic>
        <p:nvPicPr>
          <p:cNvPr id="5" name="Picture 4"/>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28534" y="3429000"/>
            <a:ext cx="2643187" cy="3338512"/>
          </a:xfrm>
          <a:prstGeom prst="rect">
            <a:avLst/>
          </a:prstGeom>
        </p:spPr>
      </p:pic>
      <p:pic>
        <p:nvPicPr>
          <p:cNvPr id="6" name="Picture 5"/>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20000" y="3969268"/>
            <a:ext cx="2209800" cy="2714742"/>
          </a:xfrm>
          <a:prstGeom prst="rect">
            <a:avLst/>
          </a:prstGeom>
        </p:spPr>
      </p:pic>
      <p:pic>
        <p:nvPicPr>
          <p:cNvPr id="7" name="Picture 6"/>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071721" y="141546"/>
            <a:ext cx="1952408" cy="1938337"/>
          </a:xfrm>
          <a:prstGeom prst="rect">
            <a:avLst/>
          </a:prstGeom>
        </p:spPr>
      </p:pic>
      <p:pic>
        <p:nvPicPr>
          <p:cNvPr id="9" name="Picture 8"/>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491671" y="1662559"/>
            <a:ext cx="4743450" cy="4743450"/>
          </a:xfrm>
          <a:prstGeom prst="rect">
            <a:avLst/>
          </a:prstGeom>
        </p:spPr>
      </p:pic>
      <p:sp>
        <p:nvSpPr>
          <p:cNvPr id="10" name="Right Arrow 9">
            <a:hlinkClick r:id="rId10" action="ppaction://hlinksldjump"/>
          </p:cNvPr>
          <p:cNvSpPr/>
          <p:nvPr/>
        </p:nvSpPr>
        <p:spPr>
          <a:xfrm>
            <a:off x="9839325" y="5505450"/>
            <a:ext cx="1524000" cy="119761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sym typeface="Arial"/>
            </a:endParaRPr>
          </a:p>
        </p:txBody>
      </p:sp>
      <p:sp>
        <p:nvSpPr>
          <p:cNvPr id="11" name="TextBox 10">
            <a:hlinkClick r:id="rId10" action="ppaction://hlinksldjump"/>
          </p:cNvPr>
          <p:cNvSpPr txBox="1"/>
          <p:nvPr/>
        </p:nvSpPr>
        <p:spPr>
          <a:xfrm>
            <a:off x="9929379" y="5919589"/>
            <a:ext cx="134389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sym typeface="Arial"/>
              </a:rPr>
              <a:t>BẮT ĐẦU</a:t>
            </a:r>
            <a:endParaRPr kumimoji="0" lang="en-US" sz="2000" b="1"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sym typeface="Arial"/>
            </a:endParaRPr>
          </a:p>
        </p:txBody>
      </p:sp>
      <p:pic>
        <p:nvPicPr>
          <p:cNvPr id="2" name="ChiOngNauVaEmBeBeat-VA-526277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0668000" y="0"/>
            <a:ext cx="609600" cy="609600"/>
          </a:xfrm>
          <a:prstGeom prst="rect">
            <a:avLst/>
          </a:prstGeom>
        </p:spPr>
      </p:pic>
      <p:pic>
        <p:nvPicPr>
          <p:cNvPr id="12" name="Picture 11">
            <a:extLst>
              <a:ext uri="{FF2B5EF4-FFF2-40B4-BE49-F238E27FC236}">
                <a16:creationId xmlns:a16="http://schemas.microsoft.com/office/drawing/2014/main" id="{415B7FD0-7072-4414-A1E1-6E348373690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37426400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2000" r="-2000"/>
          </a:stretch>
        </a:blipFill>
        <a:effectLst/>
      </p:bgPr>
    </p:bg>
    <p:spTree>
      <p:nvGrpSpPr>
        <p:cNvPr id="1" name=""/>
        <p:cNvGrpSpPr/>
        <p:nvPr/>
      </p:nvGrpSpPr>
      <p:grpSpPr>
        <a:xfrm>
          <a:off x="0" y="0"/>
          <a:ext cx="0" cy="0"/>
          <a:chOff x="0" y="0"/>
          <a:chExt cx="0" cy="0"/>
        </a:xfrm>
      </p:grpSpPr>
      <p:pic>
        <p:nvPicPr>
          <p:cNvPr id="4" name="hoaa"/>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57043" y="3322878"/>
            <a:ext cx="817945" cy="882413"/>
          </a:xfrm>
          <a:prstGeom prst="rect">
            <a:avLst/>
          </a:prstGeom>
          <a:effectLst>
            <a:outerShdw blurRad="63500" sx="102000" sy="102000" algn="ctr" rotWithShape="0">
              <a:prstClr val="black">
                <a:alpha val="40000"/>
              </a:prstClr>
            </a:outerShdw>
          </a:effectLst>
        </p:spPr>
      </p:pic>
      <p:pic>
        <p:nvPicPr>
          <p:cNvPr id="8" name="ong"/>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1000" y="2517190"/>
            <a:ext cx="1143000" cy="1143000"/>
          </a:xfrm>
          <a:prstGeom prst="rect">
            <a:avLst/>
          </a:prstGeom>
        </p:spPr>
      </p:pic>
      <p:sp>
        <p:nvSpPr>
          <p:cNvPr id="19" name="dapand"/>
          <p:cNvSpPr txBox="1"/>
          <p:nvPr/>
        </p:nvSpPr>
        <p:spPr>
          <a:xfrm>
            <a:off x="2961181" y="3620516"/>
            <a:ext cx="3253564" cy="58477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rPr>
              <a:t>B. </a:t>
            </a:r>
            <a:r>
              <a:rPr kumimoji="0" lang="en-US" sz="3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sym typeface="Arial"/>
              </a:rPr>
              <a:t>Màu</a:t>
            </a:r>
            <a:r>
              <a:rPr kumimoji="0" lang="en-US" sz="32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cam </a:t>
            </a:r>
            <a:endPar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sp>
        <p:nvSpPr>
          <p:cNvPr id="22" name="cauhoi"/>
          <p:cNvSpPr/>
          <p:nvPr/>
        </p:nvSpPr>
        <p:spPr>
          <a:xfrm>
            <a:off x="1160066" y="107285"/>
            <a:ext cx="6019800" cy="1990540"/>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26" name="nhand"/>
          <p:cNvSpPr/>
          <p:nvPr/>
        </p:nvSpPr>
        <p:spPr>
          <a:xfrm>
            <a:off x="2008816" y="3390440"/>
            <a:ext cx="914400" cy="9144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FF0000"/>
              </a:solidFill>
              <a:effectLst/>
              <a:uLnTx/>
              <a:uFillTx/>
              <a:latin typeface="UTM Avo" panose="02040603050506020204" pitchFamily="18" charset="0"/>
              <a:ea typeface="+mn-ea"/>
              <a:cs typeface="+mn-cs"/>
              <a:sym typeface="Arial"/>
            </a:endParaRPr>
          </a:p>
        </p:txBody>
      </p:sp>
      <p:sp>
        <p:nvSpPr>
          <p:cNvPr id="25" name="cauhoi"/>
          <p:cNvSpPr txBox="1"/>
          <p:nvPr/>
        </p:nvSpPr>
        <p:spPr>
          <a:xfrm>
            <a:off x="1860115" y="371160"/>
            <a:ext cx="4724400" cy="1569660"/>
          </a:xfrm>
          <a:prstGeom prst="rect">
            <a:avLst/>
          </a:prstGeom>
          <a:noFill/>
        </p:spPr>
        <p:txBody>
          <a:bodyPr wrap="square" rtlCol="0">
            <a:spAutoFit/>
          </a:bodyPr>
          <a:lstStyle/>
          <a:p>
            <a:pPr lvl="0" algn="ctr">
              <a:buClrTx/>
              <a:defRPr/>
            </a:pPr>
            <a:r>
              <a:rPr lang="vi-VN" sz="3200" kern="1200" dirty="0">
                <a:solidFill>
                  <a:prstClr val="black"/>
                </a:solidFill>
                <a:latin typeface="UTM Avo" panose="02040603050506020204" pitchFamily="18" charset="0"/>
                <a:ea typeface="+mn-ea"/>
                <a:cs typeface="Times New Roman" pitchFamily="18" charset="0"/>
              </a:rPr>
              <a:t>Hình dưới đây có những màu cơ bản nào? </a:t>
            </a:r>
            <a:endPar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pic>
        <p:nvPicPr>
          <p:cNvPr id="33" name="mattroi"/>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1866" y="122025"/>
            <a:ext cx="1137802" cy="1137802"/>
          </a:xfrm>
          <a:prstGeom prst="rect">
            <a:avLst/>
          </a:prstGeom>
        </p:spPr>
      </p:pic>
      <p:pic>
        <p:nvPicPr>
          <p:cNvPr id="21" name="Picture 20">
            <a:extLst>
              <a:ext uri="{FF2B5EF4-FFF2-40B4-BE49-F238E27FC236}">
                <a16:creationId xmlns:a16="http://schemas.microsoft.com/office/drawing/2014/main" id="{392BB406-50E7-4B55-A57B-D4236762602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pic>
        <p:nvPicPr>
          <p:cNvPr id="23" name="Picture 22">
            <a:hlinkClick r:id="rId10" action="ppaction://hlinksldjump"/>
            <a:extLst>
              <a:ext uri="{FF2B5EF4-FFF2-40B4-BE49-F238E27FC236}">
                <a16:creationId xmlns:a16="http://schemas.microsoft.com/office/drawing/2014/main" id="{303ECCB2-A6EA-4718-86B8-83A5BE23CD33}"/>
              </a:ext>
            </a:extLst>
          </p:cNvPr>
          <p:cNvPicPr>
            <a:picLocks noChangeAspect="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00223" y="4740153"/>
            <a:ext cx="1567186" cy="1979454"/>
          </a:xfrm>
          <a:prstGeom prst="rect">
            <a:avLst/>
          </a:prstGeom>
        </p:spPr>
      </p:pic>
      <p:pic>
        <p:nvPicPr>
          <p:cNvPr id="15" name="hoad">
            <a:extLst>
              <a:ext uri="{FF2B5EF4-FFF2-40B4-BE49-F238E27FC236}">
                <a16:creationId xmlns:a16="http://schemas.microsoft.com/office/drawing/2014/main" id="{497D5038-E4D2-C192-83E1-CB5289602AA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46782" y="5718419"/>
            <a:ext cx="817945" cy="882413"/>
          </a:xfrm>
          <a:prstGeom prst="rect">
            <a:avLst/>
          </a:prstGeom>
          <a:effectLst>
            <a:outerShdw blurRad="50800" dist="38100" dir="16200000" rotWithShape="0">
              <a:prstClr val="black">
                <a:alpha val="40000"/>
              </a:prstClr>
            </a:outerShdw>
          </a:effectLst>
        </p:spPr>
      </p:pic>
      <p:sp>
        <p:nvSpPr>
          <p:cNvPr id="20" name="danana">
            <a:extLst>
              <a:ext uri="{FF2B5EF4-FFF2-40B4-BE49-F238E27FC236}">
                <a16:creationId xmlns:a16="http://schemas.microsoft.com/office/drawing/2014/main" id="{EAAB2FCB-7E37-D14F-58EB-85920961ABC1}"/>
              </a:ext>
            </a:extLst>
          </p:cNvPr>
          <p:cNvSpPr txBox="1"/>
          <p:nvPr/>
        </p:nvSpPr>
        <p:spPr>
          <a:xfrm>
            <a:off x="2995551" y="5898014"/>
            <a:ext cx="3219194" cy="584775"/>
          </a:xfrm>
          <a:prstGeom prst="rect">
            <a:avLst/>
          </a:prstGeom>
          <a:effectLst>
            <a:outerShdw blurRad="50800" dist="38100" dir="13500000" algn="b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rPr>
              <a:t>D. </a:t>
            </a:r>
            <a:r>
              <a:rPr kumimoji="0" lang="en-US" sz="3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sym typeface="Arial"/>
              </a:rPr>
              <a:t>Màu</a:t>
            </a:r>
            <a:r>
              <a:rPr kumimoji="0" lang="en-US" sz="32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lam</a:t>
            </a:r>
            <a:endPar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pic>
        <p:nvPicPr>
          <p:cNvPr id="28" name="hoad">
            <a:extLst>
              <a:ext uri="{FF2B5EF4-FFF2-40B4-BE49-F238E27FC236}">
                <a16:creationId xmlns:a16="http://schemas.microsoft.com/office/drawing/2014/main" id="{121A7A2B-F21B-41F3-A0A2-BCAB5F05C66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46782" y="4560558"/>
            <a:ext cx="817945" cy="882413"/>
          </a:xfrm>
          <a:prstGeom prst="rect">
            <a:avLst/>
          </a:prstGeom>
          <a:effectLst>
            <a:outerShdw blurRad="50800" dist="38100" dir="16200000" rotWithShape="0">
              <a:prstClr val="black">
                <a:alpha val="40000"/>
              </a:prstClr>
            </a:outerShdw>
          </a:effectLst>
        </p:spPr>
      </p:pic>
      <p:sp>
        <p:nvSpPr>
          <p:cNvPr id="29" name="danana">
            <a:extLst>
              <a:ext uri="{FF2B5EF4-FFF2-40B4-BE49-F238E27FC236}">
                <a16:creationId xmlns:a16="http://schemas.microsoft.com/office/drawing/2014/main" id="{42BEC6E4-B668-D292-9D83-F129CB1314BF}"/>
              </a:ext>
            </a:extLst>
          </p:cNvPr>
          <p:cNvSpPr txBox="1"/>
          <p:nvPr/>
        </p:nvSpPr>
        <p:spPr>
          <a:xfrm>
            <a:off x="2995551" y="4740153"/>
            <a:ext cx="3219194" cy="584775"/>
          </a:xfrm>
          <a:prstGeom prst="rect">
            <a:avLst/>
          </a:prstGeom>
          <a:effectLst>
            <a:outerShdw blurRad="50800" dist="38100" dir="13500000" algn="b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rPr>
              <a:t>C. </a:t>
            </a:r>
            <a:r>
              <a:rPr kumimoji="0" lang="en-US" sz="3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sym typeface="Arial"/>
              </a:rPr>
              <a:t>Màu</a:t>
            </a:r>
            <a:r>
              <a:rPr kumimoji="0" lang="en-US" sz="3200" b="0" i="0" u="none" strike="noStrike" kern="1200" cap="none" spc="0" normalizeH="0" noProof="0" dirty="0">
                <a:ln>
                  <a:noFill/>
                </a:ln>
                <a:solidFill>
                  <a:prstClr val="black"/>
                </a:solidFill>
                <a:effectLst/>
                <a:uLnTx/>
                <a:uFillTx/>
                <a:latin typeface="UTM Avo" panose="02040603050506020204" pitchFamily="18" charset="0"/>
                <a:ea typeface="+mn-ea"/>
                <a:cs typeface="Times New Roman" pitchFamily="18" charset="0"/>
                <a:sym typeface="Arial"/>
              </a:rPr>
              <a:t> </a:t>
            </a:r>
            <a:r>
              <a:rPr kumimoji="0" lang="en-US" sz="3200" b="0" i="0" u="none" strike="noStrike" kern="1200" cap="none" spc="0" normalizeH="0" noProof="0" dirty="0" err="1">
                <a:ln>
                  <a:noFill/>
                </a:ln>
                <a:solidFill>
                  <a:prstClr val="black"/>
                </a:solidFill>
                <a:effectLst/>
                <a:uLnTx/>
                <a:uFillTx/>
                <a:latin typeface="UTM Avo" panose="02040603050506020204" pitchFamily="18" charset="0"/>
                <a:ea typeface="+mn-ea"/>
                <a:cs typeface="Times New Roman" pitchFamily="18" charset="0"/>
                <a:sym typeface="Arial"/>
              </a:rPr>
              <a:t>đỏ</a:t>
            </a:r>
            <a:endPar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pic>
        <p:nvPicPr>
          <p:cNvPr id="35" name="hoad">
            <a:extLst>
              <a:ext uri="{FF2B5EF4-FFF2-40B4-BE49-F238E27FC236}">
                <a16:creationId xmlns:a16="http://schemas.microsoft.com/office/drawing/2014/main" id="{74FE2534-2F06-D853-8A6A-3F8C3C0C98A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46782" y="2252309"/>
            <a:ext cx="817945" cy="882413"/>
          </a:xfrm>
          <a:prstGeom prst="rect">
            <a:avLst/>
          </a:prstGeom>
          <a:effectLst>
            <a:outerShdw blurRad="50800" dist="38100" dir="16200000" rotWithShape="0">
              <a:prstClr val="black">
                <a:alpha val="40000"/>
              </a:prstClr>
            </a:outerShdw>
          </a:effectLst>
        </p:spPr>
      </p:pic>
      <p:sp>
        <p:nvSpPr>
          <p:cNvPr id="36" name="danana">
            <a:extLst>
              <a:ext uri="{FF2B5EF4-FFF2-40B4-BE49-F238E27FC236}">
                <a16:creationId xmlns:a16="http://schemas.microsoft.com/office/drawing/2014/main" id="{5F586DD3-38E9-D245-28F0-73AF634392D5}"/>
              </a:ext>
            </a:extLst>
          </p:cNvPr>
          <p:cNvSpPr txBox="1"/>
          <p:nvPr/>
        </p:nvSpPr>
        <p:spPr>
          <a:xfrm>
            <a:off x="2995551" y="2431904"/>
            <a:ext cx="3219194" cy="584775"/>
          </a:xfrm>
          <a:prstGeom prst="rect">
            <a:avLst/>
          </a:prstGeom>
          <a:effectLst>
            <a:outerShdw blurRad="50800" dist="38100" dir="13500000" algn="b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kern="1200" noProof="0" dirty="0">
                <a:solidFill>
                  <a:prstClr val="black"/>
                </a:solidFill>
                <a:latin typeface="UTM Avo" panose="02040603050506020204" pitchFamily="18" charset="0"/>
                <a:cs typeface="Times New Roman" pitchFamily="18" charset="0"/>
              </a:rPr>
              <a:t>A. </a:t>
            </a:r>
            <a:r>
              <a:rPr lang="en-US" sz="3200" kern="1200" dirty="0" err="1">
                <a:solidFill>
                  <a:prstClr val="black"/>
                </a:solidFill>
                <a:latin typeface="UTM Avo" panose="02040603050506020204" pitchFamily="18" charset="0"/>
                <a:cs typeface="Times New Roman" pitchFamily="18" charset="0"/>
              </a:rPr>
              <a:t>Màu</a:t>
            </a:r>
            <a:r>
              <a:rPr lang="en-US" sz="3200" kern="1200" dirty="0">
                <a:solidFill>
                  <a:prstClr val="black"/>
                </a:solidFill>
                <a:latin typeface="UTM Avo" panose="02040603050506020204" pitchFamily="18" charset="0"/>
                <a:cs typeface="Times New Roman" pitchFamily="18" charset="0"/>
              </a:rPr>
              <a:t> </a:t>
            </a:r>
            <a:r>
              <a:rPr lang="en-US" sz="3200" kern="1200" dirty="0" err="1">
                <a:solidFill>
                  <a:prstClr val="black"/>
                </a:solidFill>
                <a:latin typeface="UTM Avo" panose="02040603050506020204" pitchFamily="18" charset="0"/>
                <a:cs typeface="Times New Roman" pitchFamily="18" charset="0"/>
              </a:rPr>
              <a:t>vàng</a:t>
            </a:r>
            <a:endParaRPr kumimoji="0" lang="en-US" sz="32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pic>
        <p:nvPicPr>
          <p:cNvPr id="5" name="Picture 4">
            <a:extLst>
              <a:ext uri="{FF2B5EF4-FFF2-40B4-BE49-F238E27FC236}">
                <a16:creationId xmlns:a16="http://schemas.microsoft.com/office/drawing/2014/main" id="{CFE6EA9C-FCCB-1A7A-CA8D-D6D494CA685A}"/>
              </a:ext>
            </a:extLst>
          </p:cNvPr>
          <p:cNvPicPr>
            <a:picLocks noChangeAspect="1"/>
          </p:cNvPicPr>
          <p:nvPr/>
        </p:nvPicPr>
        <p:blipFill>
          <a:blip r:embed="rId12"/>
          <a:stretch>
            <a:fillRect/>
          </a:stretch>
        </p:blipFill>
        <p:spPr>
          <a:xfrm>
            <a:off x="7403503" y="0"/>
            <a:ext cx="4788497" cy="2813299"/>
          </a:xfrm>
          <a:prstGeom prst="rect">
            <a:avLst/>
          </a:prstGeom>
        </p:spPr>
      </p:pic>
    </p:spTree>
    <p:extLst>
      <p:ext uri="{BB962C8B-B14F-4D97-AF65-F5344CB8AC3E}">
        <p14:creationId xmlns:p14="http://schemas.microsoft.com/office/powerpoint/2010/main" val="33036632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750" fill="hold"/>
                                        <p:tgtEl>
                                          <p:spTgt spid="4"/>
                                        </p:tgtEl>
                                        <p:attrNameLst>
                                          <p:attrName>ppt_x</p:attrName>
                                        </p:attrNameLst>
                                      </p:cBhvr>
                                      <p:tavLst>
                                        <p:tav tm="0">
                                          <p:val>
                                            <p:strVal val="#ppt_x"/>
                                          </p:val>
                                        </p:tav>
                                        <p:tav tm="100000">
                                          <p:val>
                                            <p:strVal val="#ppt_x"/>
                                          </p:val>
                                        </p:tav>
                                      </p:tavLst>
                                    </p:anim>
                                    <p:anim calcmode="lin" valueType="num">
                                      <p:cBhvr additive="base">
                                        <p:cTn id="15" dur="750" fill="hold"/>
                                        <p:tgtEl>
                                          <p:spTgt spid="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750" fill="hold"/>
                                        <p:tgtEl>
                                          <p:spTgt spid="19"/>
                                        </p:tgtEl>
                                        <p:attrNameLst>
                                          <p:attrName>ppt_x</p:attrName>
                                        </p:attrNameLst>
                                      </p:cBhvr>
                                      <p:tavLst>
                                        <p:tav tm="0">
                                          <p:val>
                                            <p:strVal val="#ppt_x"/>
                                          </p:val>
                                        </p:tav>
                                        <p:tav tm="100000">
                                          <p:val>
                                            <p:strVal val="#ppt_x"/>
                                          </p:val>
                                        </p:tav>
                                      </p:tavLst>
                                    </p:anim>
                                    <p:anim calcmode="lin" valueType="num">
                                      <p:cBhvr additive="base">
                                        <p:cTn id="19" dur="750" fill="hold"/>
                                        <p:tgtEl>
                                          <p:spTgt spid="19"/>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750" fill="hold"/>
                                        <p:tgtEl>
                                          <p:spTgt spid="15"/>
                                        </p:tgtEl>
                                        <p:attrNameLst>
                                          <p:attrName>ppt_x</p:attrName>
                                        </p:attrNameLst>
                                      </p:cBhvr>
                                      <p:tavLst>
                                        <p:tav tm="0">
                                          <p:val>
                                            <p:strVal val="#ppt_x"/>
                                          </p:val>
                                        </p:tav>
                                        <p:tav tm="100000">
                                          <p:val>
                                            <p:strVal val="#ppt_x"/>
                                          </p:val>
                                        </p:tav>
                                      </p:tavLst>
                                    </p:anim>
                                    <p:anim calcmode="lin" valueType="num">
                                      <p:cBhvr additive="base">
                                        <p:cTn id="23" dur="750" fill="hold"/>
                                        <p:tgtEl>
                                          <p:spTgt spid="15"/>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750" fill="hold"/>
                                        <p:tgtEl>
                                          <p:spTgt spid="20"/>
                                        </p:tgtEl>
                                        <p:attrNameLst>
                                          <p:attrName>ppt_x</p:attrName>
                                        </p:attrNameLst>
                                      </p:cBhvr>
                                      <p:tavLst>
                                        <p:tav tm="0">
                                          <p:val>
                                            <p:strVal val="#ppt_x"/>
                                          </p:val>
                                        </p:tav>
                                        <p:tav tm="100000">
                                          <p:val>
                                            <p:strVal val="#ppt_x"/>
                                          </p:val>
                                        </p:tav>
                                      </p:tavLst>
                                    </p:anim>
                                    <p:anim calcmode="lin" valueType="num">
                                      <p:cBhvr additive="base">
                                        <p:cTn id="27" dur="750" fill="hold"/>
                                        <p:tgtEl>
                                          <p:spTgt spid="20"/>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750" fill="hold"/>
                                        <p:tgtEl>
                                          <p:spTgt spid="28"/>
                                        </p:tgtEl>
                                        <p:attrNameLst>
                                          <p:attrName>ppt_x</p:attrName>
                                        </p:attrNameLst>
                                      </p:cBhvr>
                                      <p:tavLst>
                                        <p:tav tm="0">
                                          <p:val>
                                            <p:strVal val="#ppt_x"/>
                                          </p:val>
                                        </p:tav>
                                        <p:tav tm="100000">
                                          <p:val>
                                            <p:strVal val="#ppt_x"/>
                                          </p:val>
                                        </p:tav>
                                      </p:tavLst>
                                    </p:anim>
                                    <p:anim calcmode="lin" valueType="num">
                                      <p:cBhvr additive="base">
                                        <p:cTn id="31" dur="750" fill="hold"/>
                                        <p:tgtEl>
                                          <p:spTgt spid="28"/>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750" fill="hold"/>
                                        <p:tgtEl>
                                          <p:spTgt spid="29"/>
                                        </p:tgtEl>
                                        <p:attrNameLst>
                                          <p:attrName>ppt_x</p:attrName>
                                        </p:attrNameLst>
                                      </p:cBhvr>
                                      <p:tavLst>
                                        <p:tav tm="0">
                                          <p:val>
                                            <p:strVal val="#ppt_x"/>
                                          </p:val>
                                        </p:tav>
                                        <p:tav tm="100000">
                                          <p:val>
                                            <p:strVal val="#ppt_x"/>
                                          </p:val>
                                        </p:tav>
                                      </p:tavLst>
                                    </p:anim>
                                    <p:anim calcmode="lin" valueType="num">
                                      <p:cBhvr additive="base">
                                        <p:cTn id="35" dur="750" fill="hold"/>
                                        <p:tgtEl>
                                          <p:spTgt spid="29"/>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35"/>
                                        </p:tgtEl>
                                        <p:attrNameLst>
                                          <p:attrName>style.visibility</p:attrName>
                                        </p:attrNameLst>
                                      </p:cBhvr>
                                      <p:to>
                                        <p:strVal val="visible"/>
                                      </p:to>
                                    </p:set>
                                    <p:anim calcmode="lin" valueType="num">
                                      <p:cBhvr additive="base">
                                        <p:cTn id="38" dur="750" fill="hold"/>
                                        <p:tgtEl>
                                          <p:spTgt spid="35"/>
                                        </p:tgtEl>
                                        <p:attrNameLst>
                                          <p:attrName>ppt_x</p:attrName>
                                        </p:attrNameLst>
                                      </p:cBhvr>
                                      <p:tavLst>
                                        <p:tav tm="0">
                                          <p:val>
                                            <p:strVal val="#ppt_x"/>
                                          </p:val>
                                        </p:tav>
                                        <p:tav tm="100000">
                                          <p:val>
                                            <p:strVal val="#ppt_x"/>
                                          </p:val>
                                        </p:tav>
                                      </p:tavLst>
                                    </p:anim>
                                    <p:anim calcmode="lin" valueType="num">
                                      <p:cBhvr additive="base">
                                        <p:cTn id="39" dur="750" fill="hold"/>
                                        <p:tgtEl>
                                          <p:spTgt spid="35"/>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additive="base">
                                        <p:cTn id="42" dur="750" fill="hold"/>
                                        <p:tgtEl>
                                          <p:spTgt spid="36"/>
                                        </p:tgtEl>
                                        <p:attrNameLst>
                                          <p:attrName>ppt_x</p:attrName>
                                        </p:attrNameLst>
                                      </p:cBhvr>
                                      <p:tavLst>
                                        <p:tav tm="0">
                                          <p:val>
                                            <p:strVal val="#ppt_x"/>
                                          </p:val>
                                        </p:tav>
                                        <p:tav tm="100000">
                                          <p:val>
                                            <p:strVal val="#ppt_x"/>
                                          </p:val>
                                        </p:tav>
                                      </p:tavLst>
                                    </p:anim>
                                    <p:anim calcmode="lin" valueType="num">
                                      <p:cBhvr additive="base">
                                        <p:cTn id="43" dur="75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0" presetClass="path" presetSubtype="0" accel="50000" decel="50000" fill="hold" nodeType="clickEffect">
                                  <p:stCondLst>
                                    <p:cond delay="0"/>
                                  </p:stCondLst>
                                  <p:childTnLst>
                                    <p:animMotion origin="layout" path="M 0.10174 0.42292 C 0.09583 0.40973 0.10833 0.39954 0.1191 0.39074 C 0.1217 0.38264 0.13403 0.36482 0.14149 0.35857 C 0.15035 0.33056 0.20399 0.3213 0.23438 0.31806 C 0.24948 0.31875 0.26528 0.31621 0.27969 0.31991 C 0.28542 0.3213 0.28628 0.32824 0.28976 0.33241 C 0.2941 0.33773 0.2974 0.34954 0.29983 0.35648 C 0.30156 0.36181 0.30503 0.37246 0.30503 0.37269 C 0.30417 0.38866 0.30382 0.40486 0.30243 0.42107 C 0.30174 0.42662 0.29774 0.42848 0.29497 0.4331 C 0.27882 0.45903 0.24965 0.46875 0.21458 0.47361 C 0.19392 0.47176 0.19479 0.47477 0.18177 0.46551 C 0.17569 0.46111 0.16424 0.45139 0.16424 0.45162 C 0.16042 0.44213 0.15677 0.42292 0.15677 0.42315 C 0.15955 0.3831 0.15156 0.39422 0.1691 0.37454 C 0.18056 0.36181 0.16719 0.37037 0.18177 0.36273 C 0.19306 0.34931 0.20712 0.33681 0.22431 0.32824 C 0.2276 0.32662 0.23108 0.325 0.23438 0.32408 C 0.24115 0.32223 0.25451 0.31991 0.25451 0.32014 C 0.26215 0.3206 0.26979 0.32037 0.27726 0.32199 C 0.27969 0.32246 0.28056 0.325 0.28229 0.32639 C 0.29375 0.33426 0.30069 0.34167 0.30729 0.35255 C 0.31215 0.37894 0.32691 0.4338 0.30503 0.45139 C 0.28628 0.46644 0.25747 0.47616 0.23212 0.47963 C 0.21458 0.47778 0.21059 0.47848 0.19931 0.46945 C 0.19184 0.45672 0.18924 0.44468 0.18698 0.43102 C 0.18837 0.39723 0.1809 0.37778 0.20451 0.35463 C 0.21146 0.34792 0.21337 0.34329 0.22431 0.34051 C 0.23212 0.33635 0.23854 0.33449 0.24705 0.33241 C 0.27309 0.33426 0.26389 0.33426 0.27465 0.33426 L 0.25208 0.34861 L 0.27222 0.32824 " pathEditMode="relative" rAng="0" ptsTypes="fffffffffffffffffffffffffffffAAA">
                                      <p:cBhvr>
                                        <p:cTn id="47" dur="2000" fill="hold"/>
                                        <p:tgtEl>
                                          <p:spTgt spid="8"/>
                                        </p:tgtEl>
                                        <p:attrNameLst>
                                          <p:attrName>ppt_x</p:attrName>
                                          <p:attrName>ppt_y</p:attrName>
                                        </p:attrNameLst>
                                      </p:cBhvr>
                                      <p:rCtr x="10955" y="-2500"/>
                                    </p:animMotion>
                                  </p:childTnLst>
                                  <p:subTnLst>
                                    <p:audio>
                                      <p:cMediaNode>
                                        <p:cTn display="0" masterRel="sameClick">
                                          <p:stCondLst>
                                            <p:cond evt="begin" delay="0">
                                              <p:tn val="46"/>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48" restart="whenNotActive" fill="hold" evtFilter="cancelBubble" nodeType="interactiveSeq">
                <p:stCondLst>
                  <p:cond evt="onClick" delay="0">
                    <p:tgtEl>
                      <p:spTgt spid="33"/>
                    </p:tgtEl>
                  </p:cond>
                </p:stCondLst>
                <p:endSync evt="end" delay="0">
                  <p:rtn val="all"/>
                </p:endSync>
                <p:childTnLst>
                  <p:par>
                    <p:cTn id="49" fill="hold">
                      <p:stCondLst>
                        <p:cond delay="0"/>
                      </p:stCondLst>
                      <p:childTnLst>
                        <p:par>
                          <p:cTn id="50" fill="hold">
                            <p:stCondLst>
                              <p:cond delay="0"/>
                            </p:stCondLst>
                            <p:childTnLst>
                              <p:par>
                                <p:cTn id="51" presetID="42" presetClass="path" presetSubtype="0" accel="50000" decel="50000" fill="hold" nodeType="clickEffect">
                                  <p:stCondLst>
                                    <p:cond delay="0"/>
                                  </p:stCondLst>
                                  <p:childTnLst>
                                    <p:animMotion origin="layout" path="M 9.62772E-17 2.22222E-6 L 0.00456 1.06667 " pathEditMode="relative" rAng="0" ptsTypes="AA">
                                      <p:cBhvr>
                                        <p:cTn id="52" dur="2000" fill="hold"/>
                                        <p:tgtEl>
                                          <p:spTgt spid="33"/>
                                        </p:tgtEl>
                                        <p:attrNameLst>
                                          <p:attrName>ppt_x</p:attrName>
                                          <p:attrName>ppt_y</p:attrName>
                                        </p:attrNameLst>
                                      </p:cBhvr>
                                      <p:rCtr x="313" y="53588"/>
                                    </p:animMotion>
                                  </p:childTnLst>
                                </p:cTn>
                              </p:par>
                            </p:childTnLst>
                          </p:cTn>
                        </p:par>
                      </p:childTnLst>
                    </p:cTn>
                  </p:par>
                </p:childTnLst>
              </p:cTn>
              <p:nextCondLst>
                <p:cond evt="onClick" delay="0">
                  <p:tgtEl>
                    <p:spTgt spid="33"/>
                  </p:tgtEl>
                </p:cond>
              </p:nextCondLst>
            </p:seq>
            <p:seq concurrent="1" nextAc="seek">
              <p:cTn id="53" restart="whenNotActive" fill="hold" evtFilter="cancelBubble" nodeType="interactiveSeq">
                <p:stCondLst>
                  <p:cond evt="onClick" delay="0">
                    <p:tgtEl>
                      <p:spTgt spid="19"/>
                    </p:tgtEl>
                  </p:cond>
                </p:stCondLst>
                <p:endSync evt="end" delay="0">
                  <p:rtn val="all"/>
                </p:endSync>
                <p:childTnLst>
                  <p:par>
                    <p:cTn id="54" fill="hold">
                      <p:stCondLst>
                        <p:cond delay="0"/>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26"/>
                                        </p:tgtEl>
                                        <p:attrNameLst>
                                          <p:attrName>style.visibility</p:attrName>
                                        </p:attrNameLst>
                                      </p:cBhvr>
                                      <p:to>
                                        <p:strVal val="visible"/>
                                      </p:to>
                                    </p:set>
                                    <p:anim calcmode="lin" valueType="num">
                                      <p:cBhvr>
                                        <p:cTn id="58" dur="500" fill="hold"/>
                                        <p:tgtEl>
                                          <p:spTgt spid="26"/>
                                        </p:tgtEl>
                                        <p:attrNameLst>
                                          <p:attrName>ppt_w</p:attrName>
                                        </p:attrNameLst>
                                      </p:cBhvr>
                                      <p:tavLst>
                                        <p:tav tm="0">
                                          <p:val>
                                            <p:fltVal val="0"/>
                                          </p:val>
                                        </p:tav>
                                        <p:tav tm="100000">
                                          <p:val>
                                            <p:strVal val="#ppt_w"/>
                                          </p:val>
                                        </p:tav>
                                      </p:tavLst>
                                    </p:anim>
                                    <p:anim calcmode="lin" valueType="num">
                                      <p:cBhvr>
                                        <p:cTn id="59" dur="500" fill="hold"/>
                                        <p:tgtEl>
                                          <p:spTgt spid="26"/>
                                        </p:tgtEl>
                                        <p:attrNameLst>
                                          <p:attrName>ppt_h</p:attrName>
                                        </p:attrNameLst>
                                      </p:cBhvr>
                                      <p:tavLst>
                                        <p:tav tm="0">
                                          <p:val>
                                            <p:fltVal val="0"/>
                                          </p:val>
                                        </p:tav>
                                        <p:tav tm="100000">
                                          <p:val>
                                            <p:strVal val="#ppt_h"/>
                                          </p:val>
                                        </p:tav>
                                      </p:tavLst>
                                    </p:anim>
                                    <p:animEffect transition="in" filter="fade">
                                      <p:cBhvr>
                                        <p:cTn id="60" dur="500"/>
                                        <p:tgtEl>
                                          <p:spTgt spid="26"/>
                                        </p:tgtEl>
                                      </p:cBhvr>
                                    </p:animEffect>
                                  </p:childTnLst>
                                  <p:subTnLst>
                                    <p:audio>
                                      <p:cMediaNode>
                                        <p:cTn display="0" masterRel="sameClick">
                                          <p:stCondLst>
                                            <p:cond evt="begin" delay="0">
                                              <p:tn val="56"/>
                                            </p:cond>
                                          </p:stCondLst>
                                          <p:endCondLst>
                                            <p:cond evt="onStopAudio" delay="0">
                                              <p:tgtEl>
                                                <p:sldTgt/>
                                              </p:tgtEl>
                                            </p:cond>
                                          </p:endCondLst>
                                        </p:cTn>
                                        <p:tgtEl>
                                          <p:sndTgt r:embed="rId4" name="Sai1.wav"/>
                                        </p:tgtEl>
                                      </p:cMediaNode>
                                    </p:audio>
                                  </p:subTnLst>
                                </p:cTn>
                              </p:par>
                              <p:par>
                                <p:cTn id="61" presetID="1" presetClass="emph" presetSubtype="2" fill="hold" nodeType="withEffect">
                                  <p:stCondLst>
                                    <p:cond delay="0"/>
                                  </p:stCondLst>
                                  <p:childTnLst>
                                    <p:animClr clrSpc="rgb" dir="cw">
                                      <p:cBhvr>
                                        <p:cTn id="62" dur="2000" fill="hold"/>
                                        <p:tgtEl>
                                          <p:spTgt spid="19"/>
                                        </p:tgtEl>
                                        <p:attrNameLst>
                                          <p:attrName>fillcolor</p:attrName>
                                        </p:attrNameLst>
                                      </p:cBhvr>
                                      <p:to>
                                        <a:srgbClr val="FF0000"/>
                                      </p:to>
                                    </p:animClr>
                                    <p:set>
                                      <p:cBhvr>
                                        <p:cTn id="63" dur="2000" fill="hold"/>
                                        <p:tgtEl>
                                          <p:spTgt spid="19"/>
                                        </p:tgtEl>
                                        <p:attrNameLst>
                                          <p:attrName>fill.type</p:attrName>
                                        </p:attrNameLst>
                                      </p:cBhvr>
                                      <p:to>
                                        <p:strVal val="solid"/>
                                      </p:to>
                                    </p:set>
                                    <p:set>
                                      <p:cBhvr>
                                        <p:cTn id="64" dur="20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seq concurrent="1" nextAc="seek">
              <p:cTn id="65" restart="whenNotActive" fill="hold" evtFilter="cancelBubble" nodeType="interactiveSeq">
                <p:stCondLst>
                  <p:cond evt="onClick" delay="0">
                    <p:tgtEl>
                      <p:spTgt spid="20"/>
                    </p:tgtEl>
                  </p:cond>
                </p:stCondLst>
                <p:endSync evt="end" delay="0">
                  <p:rtn val="all"/>
                </p:endSync>
                <p:childTnLst>
                  <p:par>
                    <p:cTn id="66" fill="hold">
                      <p:stCondLst>
                        <p:cond delay="0"/>
                      </p:stCondLst>
                      <p:childTnLst>
                        <p:par>
                          <p:cTn id="67" fill="hold">
                            <p:stCondLst>
                              <p:cond delay="0"/>
                            </p:stCondLst>
                            <p:childTnLst>
                              <p:par>
                                <p:cTn id="68" presetID="1" presetClass="emph" presetSubtype="2" fill="hold" nodeType="withEffect">
                                  <p:stCondLst>
                                    <p:cond delay="0"/>
                                  </p:stCondLst>
                                  <p:childTnLst>
                                    <p:animClr clrSpc="rgb" dir="cw">
                                      <p:cBhvr>
                                        <p:cTn id="69" dur="2000" fill="hold"/>
                                        <p:tgtEl>
                                          <p:spTgt spid="20"/>
                                        </p:tgtEl>
                                        <p:attrNameLst>
                                          <p:attrName>fillcolor</p:attrName>
                                        </p:attrNameLst>
                                      </p:cBhvr>
                                      <p:to>
                                        <a:srgbClr val="00B050"/>
                                      </p:to>
                                    </p:animClr>
                                    <p:set>
                                      <p:cBhvr>
                                        <p:cTn id="70" dur="2000" fill="hold"/>
                                        <p:tgtEl>
                                          <p:spTgt spid="20"/>
                                        </p:tgtEl>
                                        <p:attrNameLst>
                                          <p:attrName>fill.type</p:attrName>
                                        </p:attrNameLst>
                                      </p:cBhvr>
                                      <p:to>
                                        <p:strVal val="solid"/>
                                      </p:to>
                                    </p:set>
                                    <p:set>
                                      <p:cBhvr>
                                        <p:cTn id="71" dur="2000" fill="hold"/>
                                        <p:tgtEl>
                                          <p:spTgt spid="20"/>
                                        </p:tgtEl>
                                        <p:attrNameLst>
                                          <p:attrName>fill.on</p:attrName>
                                        </p:attrNameLst>
                                      </p:cBhvr>
                                      <p:to>
                                        <p:strVal val="true"/>
                                      </p:to>
                                    </p:set>
                                  </p:childTnLst>
                                  <p:subTnLst>
                                    <p:audio>
                                      <p:cMediaNode>
                                        <p:cTn display="0" masterRel="sameClick">
                                          <p:stCondLst>
                                            <p:cond evt="begin" delay="0">
                                              <p:tn val="68"/>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20"/>
                  </p:tgtEl>
                </p:cond>
              </p:nextCondLst>
            </p:seq>
            <p:seq concurrent="1" nextAc="seek">
              <p:cTn id="72" restart="whenNotActive" fill="hold" evtFilter="cancelBubble" nodeType="interactiveSeq">
                <p:stCondLst>
                  <p:cond evt="onClick" delay="0">
                    <p:tgtEl>
                      <p:spTgt spid="29"/>
                    </p:tgtEl>
                  </p:cond>
                </p:stCondLst>
                <p:endSync evt="end" delay="0">
                  <p:rtn val="all"/>
                </p:endSync>
                <p:childTnLst>
                  <p:par>
                    <p:cTn id="73" fill="hold">
                      <p:stCondLst>
                        <p:cond delay="0"/>
                      </p:stCondLst>
                      <p:childTnLst>
                        <p:par>
                          <p:cTn id="74" fill="hold">
                            <p:stCondLst>
                              <p:cond delay="0"/>
                            </p:stCondLst>
                            <p:childTnLst>
                              <p:par>
                                <p:cTn id="75" presetID="1" presetClass="emph" presetSubtype="2" fill="hold" nodeType="withEffect">
                                  <p:stCondLst>
                                    <p:cond delay="0"/>
                                  </p:stCondLst>
                                  <p:childTnLst>
                                    <p:animClr clrSpc="rgb" dir="cw">
                                      <p:cBhvr>
                                        <p:cTn id="76" dur="2000" fill="hold"/>
                                        <p:tgtEl>
                                          <p:spTgt spid="29"/>
                                        </p:tgtEl>
                                        <p:attrNameLst>
                                          <p:attrName>fillcolor</p:attrName>
                                        </p:attrNameLst>
                                      </p:cBhvr>
                                      <p:to>
                                        <a:srgbClr val="00B050"/>
                                      </p:to>
                                    </p:animClr>
                                    <p:set>
                                      <p:cBhvr>
                                        <p:cTn id="77" dur="2000" fill="hold"/>
                                        <p:tgtEl>
                                          <p:spTgt spid="29"/>
                                        </p:tgtEl>
                                        <p:attrNameLst>
                                          <p:attrName>fill.type</p:attrName>
                                        </p:attrNameLst>
                                      </p:cBhvr>
                                      <p:to>
                                        <p:strVal val="solid"/>
                                      </p:to>
                                    </p:set>
                                    <p:set>
                                      <p:cBhvr>
                                        <p:cTn id="78" dur="2000" fill="hold"/>
                                        <p:tgtEl>
                                          <p:spTgt spid="29"/>
                                        </p:tgtEl>
                                        <p:attrNameLst>
                                          <p:attrName>fill.on</p:attrName>
                                        </p:attrNameLst>
                                      </p:cBhvr>
                                      <p:to>
                                        <p:strVal val="true"/>
                                      </p:to>
                                    </p:set>
                                  </p:childTnLst>
                                  <p:subTnLst>
                                    <p:audio>
                                      <p:cMediaNode>
                                        <p:cTn display="0" masterRel="sameClick">
                                          <p:stCondLst>
                                            <p:cond evt="begin" delay="0">
                                              <p:tn val="75"/>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29"/>
                  </p:tgtEl>
                </p:cond>
              </p:nextCondLst>
            </p:seq>
            <p:seq concurrent="1" nextAc="seek">
              <p:cTn id="79" restart="whenNotActive" fill="hold" evtFilter="cancelBubble" nodeType="interactiveSeq">
                <p:stCondLst>
                  <p:cond evt="onClick" delay="0">
                    <p:tgtEl>
                      <p:spTgt spid="36"/>
                    </p:tgtEl>
                  </p:cond>
                </p:stCondLst>
                <p:endSync evt="end" delay="0">
                  <p:rtn val="all"/>
                </p:endSync>
                <p:childTnLst>
                  <p:par>
                    <p:cTn id="80" fill="hold">
                      <p:stCondLst>
                        <p:cond delay="0"/>
                      </p:stCondLst>
                      <p:childTnLst>
                        <p:par>
                          <p:cTn id="81" fill="hold">
                            <p:stCondLst>
                              <p:cond delay="0"/>
                            </p:stCondLst>
                            <p:childTnLst>
                              <p:par>
                                <p:cTn id="82" presetID="1" presetClass="emph" presetSubtype="2" fill="hold" nodeType="withEffect">
                                  <p:stCondLst>
                                    <p:cond delay="0"/>
                                  </p:stCondLst>
                                  <p:childTnLst>
                                    <p:animClr clrSpc="rgb" dir="cw">
                                      <p:cBhvr>
                                        <p:cTn id="83" dur="2000" fill="hold"/>
                                        <p:tgtEl>
                                          <p:spTgt spid="36"/>
                                        </p:tgtEl>
                                        <p:attrNameLst>
                                          <p:attrName>fillcolor</p:attrName>
                                        </p:attrNameLst>
                                      </p:cBhvr>
                                      <p:to>
                                        <a:srgbClr val="00B050"/>
                                      </p:to>
                                    </p:animClr>
                                    <p:set>
                                      <p:cBhvr>
                                        <p:cTn id="84" dur="2000" fill="hold"/>
                                        <p:tgtEl>
                                          <p:spTgt spid="36"/>
                                        </p:tgtEl>
                                        <p:attrNameLst>
                                          <p:attrName>fill.type</p:attrName>
                                        </p:attrNameLst>
                                      </p:cBhvr>
                                      <p:to>
                                        <p:strVal val="solid"/>
                                      </p:to>
                                    </p:set>
                                    <p:set>
                                      <p:cBhvr>
                                        <p:cTn id="85" dur="2000" fill="hold"/>
                                        <p:tgtEl>
                                          <p:spTgt spid="36"/>
                                        </p:tgtEl>
                                        <p:attrNameLst>
                                          <p:attrName>fill.on</p:attrName>
                                        </p:attrNameLst>
                                      </p:cBhvr>
                                      <p:to>
                                        <p:strVal val="true"/>
                                      </p:to>
                                    </p:set>
                                  </p:childTnLst>
                                  <p:subTnLst>
                                    <p:audio>
                                      <p:cMediaNode>
                                        <p:cTn display="0" masterRel="sameClick">
                                          <p:stCondLst>
                                            <p:cond evt="begin" delay="0">
                                              <p:tn val="82"/>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36"/>
                  </p:tgtEl>
                </p:cond>
              </p:nextCondLst>
            </p:seq>
          </p:childTnLst>
        </p:cTn>
      </p:par>
    </p:tnLst>
    <p:bldLst>
      <p:bldP spid="19" grpId="0" animBg="1"/>
      <p:bldP spid="22" grpId="0" animBg="1"/>
      <p:bldP spid="26" grpId="0" animBg="1"/>
      <p:bldP spid="25" grpId="0"/>
      <p:bldP spid="20" grpId="0" animBg="1"/>
      <p:bldP spid="29" grpId="0" animBg="1"/>
      <p:bldP spid="3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3" name="Rectangle 2">
            <a:extLst>
              <a:ext uri="{FF2B5EF4-FFF2-40B4-BE49-F238E27FC236}">
                <a16:creationId xmlns:a16="http://schemas.microsoft.com/office/drawing/2014/main" id="{3C26E13E-25F5-0FA1-1772-95AA4783BB6D}"/>
              </a:ext>
            </a:extLst>
          </p:cNvPr>
          <p:cNvSpPr/>
          <p:nvPr/>
        </p:nvSpPr>
        <p:spPr>
          <a:xfrm>
            <a:off x="2175873" y="3202222"/>
            <a:ext cx="8064896" cy="1566647"/>
          </a:xfrm>
          <a:prstGeom prst="rect">
            <a:avLst/>
          </a:prstGeom>
        </p:spPr>
        <p:txBody>
          <a:bodyPr wrap="square">
            <a:spAutoFit/>
          </a:bodyPr>
          <a:lstStyle/>
          <a:p>
            <a:pPr algn="just" defTabSz="1219170">
              <a:lnSpc>
                <a:spcPct val="200000"/>
              </a:lnSpc>
            </a:pPr>
            <a:r>
              <a:rPr lang="nl-NL" sz="2600" b="1" i="1" dirty="0">
                <a:latin typeface="UTM Avo" panose="02040603050506020204" pitchFamily="18" charset="0"/>
              </a:rPr>
              <a:t>Trong học mĩ thuật, các màu: </a:t>
            </a:r>
            <a:r>
              <a:rPr lang="nl-NL" sz="2600" b="1" i="1" dirty="0">
                <a:solidFill>
                  <a:srgbClr val="FF0000"/>
                </a:solidFill>
                <a:latin typeface="UTM Avo" panose="02040603050506020204" pitchFamily="18" charset="0"/>
              </a:rPr>
              <a:t>đỏ</a:t>
            </a:r>
            <a:r>
              <a:rPr lang="nl-NL" sz="2600" b="1" i="1" dirty="0">
                <a:latin typeface="UTM Avo" panose="02040603050506020204" pitchFamily="18" charset="0"/>
              </a:rPr>
              <a:t>, </a:t>
            </a:r>
            <a:r>
              <a:rPr lang="nl-NL" sz="2600" b="1" i="1" dirty="0">
                <a:solidFill>
                  <a:srgbClr val="FFFF00"/>
                </a:solidFill>
                <a:latin typeface="UTM Avo" panose="02040603050506020204" pitchFamily="18" charset="0"/>
              </a:rPr>
              <a:t>vàng</a:t>
            </a:r>
            <a:r>
              <a:rPr lang="nl-NL" sz="2600" b="1" i="1" dirty="0">
                <a:latin typeface="UTM Avo" panose="02040603050506020204" pitchFamily="18" charset="0"/>
              </a:rPr>
              <a:t>, </a:t>
            </a:r>
            <a:r>
              <a:rPr lang="nl-NL" sz="2600" b="1" i="1" dirty="0">
                <a:solidFill>
                  <a:srgbClr val="00B0F0"/>
                </a:solidFill>
                <a:latin typeface="UTM Avo" panose="02040603050506020204" pitchFamily="18" charset="0"/>
              </a:rPr>
              <a:t>lam</a:t>
            </a:r>
            <a:r>
              <a:rPr lang="nl-NL" sz="2600" b="1" i="1" dirty="0">
                <a:latin typeface="UTM Avo" panose="02040603050506020204" pitchFamily="18" charset="0"/>
              </a:rPr>
              <a:t> (xanh lam) là những màu cơ bản. </a:t>
            </a:r>
            <a:endParaRPr lang="vi-VN" sz="2600" b="1" dirty="0"/>
          </a:p>
        </p:txBody>
      </p:sp>
      <p:sp>
        <p:nvSpPr>
          <p:cNvPr id="4" name="Google Shape;956;p31">
            <a:extLst>
              <a:ext uri="{FF2B5EF4-FFF2-40B4-BE49-F238E27FC236}">
                <a16:creationId xmlns:a16="http://schemas.microsoft.com/office/drawing/2014/main" id="{E0E9A1A5-5CD0-4546-C59D-40FAF549442C}"/>
              </a:ext>
            </a:extLst>
          </p:cNvPr>
          <p:cNvSpPr/>
          <p:nvPr/>
        </p:nvSpPr>
        <p:spPr>
          <a:xfrm rot="5400000">
            <a:off x="5472594" y="904221"/>
            <a:ext cx="843259" cy="3118398"/>
          </a:xfrm>
          <a:prstGeom prst="roundRect">
            <a:avLst>
              <a:gd name="adj" fmla="val 50000"/>
            </a:avLst>
          </a:prstGeom>
          <a:solidFill>
            <a:schemeClr val="accent1"/>
          </a:solidFill>
          <a:ln>
            <a:noFill/>
          </a:ln>
        </p:spPr>
        <p:txBody>
          <a:bodyPr spcFirstLastPara="1" wrap="square" lIns="121900" tIns="121900" rIns="121900" bIns="121900" anchor="ctr" anchorCtr="0">
            <a:noAutofit/>
          </a:bodyPr>
          <a:lstStyle/>
          <a:p>
            <a:pPr defTabSz="1219170"/>
            <a:endParaRPr sz="2600">
              <a:solidFill>
                <a:srgbClr val="21355A"/>
              </a:solidFill>
              <a:latin typeface="UTM Avo" panose="02040603050506020204" pitchFamily="18" charset="0"/>
              <a:ea typeface="Nunito"/>
              <a:cs typeface="Nunito"/>
              <a:sym typeface="Nunito"/>
            </a:endParaRPr>
          </a:p>
        </p:txBody>
      </p:sp>
      <p:sp>
        <p:nvSpPr>
          <p:cNvPr id="5" name="TextBox 4">
            <a:extLst>
              <a:ext uri="{FF2B5EF4-FFF2-40B4-BE49-F238E27FC236}">
                <a16:creationId xmlns:a16="http://schemas.microsoft.com/office/drawing/2014/main" id="{8EF229DC-7417-143B-8DF2-14BF8C835B94}"/>
              </a:ext>
            </a:extLst>
          </p:cNvPr>
          <p:cNvSpPr txBox="1"/>
          <p:nvPr/>
        </p:nvSpPr>
        <p:spPr>
          <a:xfrm>
            <a:off x="5062905" y="2209279"/>
            <a:ext cx="1662635" cy="492443"/>
          </a:xfrm>
          <a:prstGeom prst="rect">
            <a:avLst/>
          </a:prstGeom>
          <a:noFill/>
        </p:spPr>
        <p:txBody>
          <a:bodyPr wrap="none" rtlCol="0">
            <a:spAutoFit/>
          </a:bodyPr>
          <a:lstStyle/>
          <a:p>
            <a:pPr defTabSz="1219170"/>
            <a:r>
              <a:rPr lang="en-US" sz="2600" b="1" dirty="0">
                <a:solidFill>
                  <a:srgbClr val="FFFFFF"/>
                </a:solidFill>
                <a:latin typeface="UTM Avo" panose="02040603050506020204" pitchFamily="18" charset="0"/>
              </a:rPr>
              <a:t>KẾT LUẬN</a:t>
            </a:r>
            <a:endParaRPr lang="vi-VN" sz="2600" b="1" dirty="0">
              <a:solidFill>
                <a:srgbClr val="FFFFFF"/>
              </a:solidFill>
            </a:endParaRPr>
          </a:p>
        </p:txBody>
      </p:sp>
    </p:spTree>
    <p:extLst>
      <p:ext uri="{BB962C8B-B14F-4D97-AF65-F5344CB8AC3E}">
        <p14:creationId xmlns:p14="http://schemas.microsoft.com/office/powerpoint/2010/main" val="28538093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Google Shape;784;p17">
            <a:extLst>
              <a:ext uri="{FF2B5EF4-FFF2-40B4-BE49-F238E27FC236}">
                <a16:creationId xmlns:a16="http://schemas.microsoft.com/office/drawing/2014/main" id="{559C38E2-FDA7-80FC-E395-39C3E04BD30C}"/>
              </a:ext>
            </a:extLst>
          </p:cNvPr>
          <p:cNvSpPr txBox="1">
            <a:spLocks/>
          </p:cNvSpPr>
          <p:nvPr/>
        </p:nvSpPr>
        <p:spPr>
          <a:xfrm>
            <a:off x="648239" y="1462257"/>
            <a:ext cx="10862925" cy="1536171"/>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gn="just">
              <a:lnSpc>
                <a:spcPct val="150000"/>
              </a:lnSpc>
              <a:buNone/>
            </a:pPr>
            <a:r>
              <a:rPr lang="vi-VN" sz="2600" b="1" dirty="0">
                <a:solidFill>
                  <a:srgbClr val="FF0000"/>
                </a:solidFill>
                <a:latin typeface="UTM Avo" panose="02040603050506020204" pitchFamily="18" charset="0"/>
              </a:rPr>
              <a:t>Em hãy đọc tên các màu cơ bản có trong cá  hình: bắp ngô, cánh diều, cái ô (dù)</a:t>
            </a:r>
          </a:p>
          <a:p>
            <a:pPr marL="0" indent="0" algn="just">
              <a:lnSpc>
                <a:spcPct val="150000"/>
              </a:lnSpc>
              <a:buFont typeface="Arial"/>
              <a:buNone/>
            </a:pPr>
            <a:endParaRPr lang="vi-VN" sz="2600" b="1" dirty="0">
              <a:solidFill>
                <a:srgbClr val="FF0000"/>
              </a:solidFill>
              <a:latin typeface="+mn-lt"/>
            </a:endParaRPr>
          </a:p>
        </p:txBody>
      </p:sp>
      <p:sp>
        <p:nvSpPr>
          <p:cNvPr id="6" name="Rectangle 5">
            <a:extLst>
              <a:ext uri="{FF2B5EF4-FFF2-40B4-BE49-F238E27FC236}">
                <a16:creationId xmlns:a16="http://schemas.microsoft.com/office/drawing/2014/main" id="{D19FF792-40EC-CF1B-E736-480623B06C83}"/>
              </a:ext>
            </a:extLst>
          </p:cNvPr>
          <p:cNvSpPr/>
          <p:nvPr/>
        </p:nvSpPr>
        <p:spPr>
          <a:xfrm>
            <a:off x="559046" y="2813397"/>
            <a:ext cx="4988100" cy="3899978"/>
          </a:xfrm>
          <a:prstGeom prst="rect">
            <a:avLst/>
          </a:prstGeom>
        </p:spPr>
        <p:txBody>
          <a:bodyPr wrap="square">
            <a:spAutoFit/>
          </a:bodyPr>
          <a:lstStyle/>
          <a:p>
            <a:pPr algn="just" defTabSz="1219170">
              <a:lnSpc>
                <a:spcPct val="150000"/>
              </a:lnSpc>
            </a:pPr>
            <a:r>
              <a:rPr lang="nl-NL" sz="2350" dirty="0">
                <a:solidFill>
                  <a:srgbClr val="00B0F0"/>
                </a:solidFill>
                <a:latin typeface="UTM Avo" panose="02040603050506020204" pitchFamily="18" charset="0"/>
              </a:rPr>
              <a:t>+ Bắp ngô màu vàng</a:t>
            </a:r>
            <a:endParaRPr lang="vi-VN" sz="2350" dirty="0">
              <a:solidFill>
                <a:srgbClr val="00B0F0"/>
              </a:solidFill>
            </a:endParaRPr>
          </a:p>
          <a:p>
            <a:pPr algn="just" defTabSz="1219170">
              <a:lnSpc>
                <a:spcPct val="150000"/>
              </a:lnSpc>
            </a:pPr>
            <a:r>
              <a:rPr lang="nl-NL" sz="2350" dirty="0">
                <a:solidFill>
                  <a:srgbClr val="00B0F0"/>
                </a:solidFill>
                <a:latin typeface="UTM Avo" panose="02040603050506020204" pitchFamily="18" charset="0"/>
              </a:rPr>
              <a:t>+ Cánh diều có cả 3 màu: đỏ, vàng, lam. Các màu xem kẽ nhau</a:t>
            </a:r>
            <a:endParaRPr lang="vi-VN" sz="2350" dirty="0">
              <a:solidFill>
                <a:srgbClr val="00B0F0"/>
              </a:solidFill>
            </a:endParaRPr>
          </a:p>
          <a:p>
            <a:pPr algn="just" defTabSz="1219170">
              <a:lnSpc>
                <a:spcPct val="150000"/>
              </a:lnSpc>
            </a:pPr>
            <a:r>
              <a:rPr lang="nl-NL" sz="2350" dirty="0">
                <a:solidFill>
                  <a:srgbClr val="00B0F0"/>
                </a:solidFill>
                <a:latin typeface="UTM Avo" panose="02040603050506020204" pitchFamily="18" charset="0"/>
              </a:rPr>
              <a:t>+ Ô: màu lam là chủ yếu, màu vàng và đỏ chỉ tô điểm thêm cho ô</a:t>
            </a:r>
            <a:endParaRPr lang="vi-VN" sz="2350" dirty="0">
              <a:solidFill>
                <a:srgbClr val="00B0F0"/>
              </a:solidFill>
            </a:endParaRPr>
          </a:p>
        </p:txBody>
      </p:sp>
      <p:grpSp>
        <p:nvGrpSpPr>
          <p:cNvPr id="12" name="Group 11">
            <a:extLst>
              <a:ext uri="{FF2B5EF4-FFF2-40B4-BE49-F238E27FC236}">
                <a16:creationId xmlns:a16="http://schemas.microsoft.com/office/drawing/2014/main" id="{E8FCCFC6-B07E-1D64-2D07-5B57FAEFD04E}"/>
              </a:ext>
            </a:extLst>
          </p:cNvPr>
          <p:cNvGrpSpPr/>
          <p:nvPr/>
        </p:nvGrpSpPr>
        <p:grpSpPr>
          <a:xfrm>
            <a:off x="6096000" y="2424668"/>
            <a:ext cx="5895975" cy="4238625"/>
            <a:chOff x="1310703" y="2034536"/>
            <a:chExt cx="5895975" cy="4238625"/>
          </a:xfrm>
        </p:grpSpPr>
        <p:pic>
          <p:nvPicPr>
            <p:cNvPr id="11" name="Picture 10">
              <a:extLst>
                <a:ext uri="{FF2B5EF4-FFF2-40B4-BE49-F238E27FC236}">
                  <a16:creationId xmlns:a16="http://schemas.microsoft.com/office/drawing/2014/main" id="{158EC932-ED6A-BA07-7B16-558E3652799C}"/>
                </a:ext>
              </a:extLst>
            </p:cNvPr>
            <p:cNvPicPr>
              <a:picLocks noChangeAspect="1"/>
            </p:cNvPicPr>
            <p:nvPr/>
          </p:nvPicPr>
          <p:blipFill>
            <a:blip r:embed="rId4"/>
            <a:stretch>
              <a:fillRect/>
            </a:stretch>
          </p:blipFill>
          <p:spPr>
            <a:xfrm>
              <a:off x="1310703" y="2034536"/>
              <a:ext cx="5895975" cy="4238625"/>
            </a:xfrm>
            <a:prstGeom prst="rect">
              <a:avLst/>
            </a:prstGeom>
          </p:spPr>
        </p:pic>
        <p:cxnSp>
          <p:nvCxnSpPr>
            <p:cNvPr id="7" name="Straight Arrow Connector 6">
              <a:extLst>
                <a:ext uri="{FF2B5EF4-FFF2-40B4-BE49-F238E27FC236}">
                  <a16:creationId xmlns:a16="http://schemas.microsoft.com/office/drawing/2014/main" id="{F977D6EA-A3BB-70B4-F5BE-27542EA0600F}"/>
                </a:ext>
              </a:extLst>
            </p:cNvPr>
            <p:cNvCxnSpPr/>
            <p:nvPr/>
          </p:nvCxnSpPr>
          <p:spPr>
            <a:xfrm flipH="1">
              <a:off x="6192011" y="2034536"/>
              <a:ext cx="813523" cy="856961"/>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1672F77E-BE56-C238-BE0A-7D6A0410AA87}"/>
                </a:ext>
              </a:extLst>
            </p:cNvPr>
            <p:cNvCxnSpPr/>
            <p:nvPr/>
          </p:nvCxnSpPr>
          <p:spPr>
            <a:xfrm flipV="1">
              <a:off x="3160236" y="5394717"/>
              <a:ext cx="1803723" cy="576064"/>
            </a:xfrm>
            <a:prstGeom prst="straightConnector1">
              <a:avLst/>
            </a:prstGeom>
            <a:ln w="7620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93C8106E-80FB-D7D0-48DA-50C024F519F1}"/>
                </a:ext>
              </a:extLst>
            </p:cNvPr>
            <p:cNvCxnSpPr/>
            <p:nvPr/>
          </p:nvCxnSpPr>
          <p:spPr>
            <a:xfrm flipH="1">
              <a:off x="3119670" y="2153287"/>
              <a:ext cx="571933" cy="1166691"/>
            </a:xfrm>
            <a:prstGeom prst="straightConnector1">
              <a:avLst/>
            </a:prstGeom>
            <a:ln w="76200">
              <a:solidFill>
                <a:srgbClr val="FFC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059933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Rectangle 1">
            <a:extLst>
              <a:ext uri="{FF2B5EF4-FFF2-40B4-BE49-F238E27FC236}">
                <a16:creationId xmlns:a16="http://schemas.microsoft.com/office/drawing/2014/main" id="{3C71B41D-4AF9-21A6-C26E-000368E7B2E2}"/>
              </a:ext>
            </a:extLst>
          </p:cNvPr>
          <p:cNvSpPr/>
          <p:nvPr/>
        </p:nvSpPr>
        <p:spPr>
          <a:xfrm>
            <a:off x="3842226" y="856898"/>
            <a:ext cx="8000585" cy="1129989"/>
          </a:xfrm>
          <a:prstGeom prst="rect">
            <a:avLst/>
          </a:prstGeom>
        </p:spPr>
        <p:txBody>
          <a:bodyPr wrap="square">
            <a:spAutoFit/>
          </a:bodyPr>
          <a:lstStyle/>
          <a:p>
            <a:pPr defTabSz="1219170">
              <a:lnSpc>
                <a:spcPct val="150000"/>
              </a:lnSpc>
            </a:pPr>
            <a:r>
              <a:rPr lang="nl-NL" sz="2400" b="1" dirty="0">
                <a:latin typeface="UTM Avo" panose="02040603050506020204" pitchFamily="18" charset="0"/>
              </a:rPr>
              <a:t>Em hãy kể lại những hình ảnh trong thiên nhiên, </a:t>
            </a:r>
          </a:p>
          <a:p>
            <a:pPr defTabSz="1219170">
              <a:lnSpc>
                <a:spcPct val="150000"/>
              </a:lnSpc>
            </a:pPr>
            <a:r>
              <a:rPr lang="nl-NL" sz="2400" b="1" dirty="0">
                <a:latin typeface="UTM Avo" panose="02040603050506020204" pitchFamily="18" charset="0"/>
              </a:rPr>
              <a:t>đời sống hiện màu cơ bản</a:t>
            </a:r>
            <a:endParaRPr lang="vi-VN" sz="2400" b="1" dirty="0"/>
          </a:p>
        </p:txBody>
      </p:sp>
      <p:sp>
        <p:nvSpPr>
          <p:cNvPr id="3" name="Rectangle 2">
            <a:extLst>
              <a:ext uri="{FF2B5EF4-FFF2-40B4-BE49-F238E27FC236}">
                <a16:creationId xmlns:a16="http://schemas.microsoft.com/office/drawing/2014/main" id="{4EA694FE-36D8-0980-C4F3-4EAE90A96FE7}"/>
              </a:ext>
            </a:extLst>
          </p:cNvPr>
          <p:cNvSpPr/>
          <p:nvPr/>
        </p:nvSpPr>
        <p:spPr>
          <a:xfrm>
            <a:off x="2231636" y="4771357"/>
            <a:ext cx="1944800" cy="515590"/>
          </a:xfrm>
          <a:prstGeom prst="rect">
            <a:avLst/>
          </a:prstGeom>
        </p:spPr>
        <p:txBody>
          <a:bodyPr wrap="square">
            <a:spAutoFit/>
          </a:bodyPr>
          <a:lstStyle/>
          <a:p>
            <a:pPr algn="just" defTabSz="1219170">
              <a:lnSpc>
                <a:spcPct val="150000"/>
              </a:lnSpc>
            </a:pPr>
            <a:r>
              <a:rPr lang="nl-NL" sz="2100" b="1">
                <a:solidFill>
                  <a:srgbClr val="FFC000"/>
                </a:solidFill>
                <a:latin typeface="UTM Avo" panose="02040603050506020204" pitchFamily="18" charset="0"/>
              </a:rPr>
              <a:t>Mặt trời </a:t>
            </a:r>
            <a:endParaRPr lang="vi-VN" sz="2100" b="1">
              <a:solidFill>
                <a:srgbClr val="FFC000"/>
              </a:solidFill>
            </a:endParaRPr>
          </a:p>
        </p:txBody>
      </p:sp>
      <p:sp>
        <p:nvSpPr>
          <p:cNvPr id="4" name="Rectangle 3">
            <a:extLst>
              <a:ext uri="{FF2B5EF4-FFF2-40B4-BE49-F238E27FC236}">
                <a16:creationId xmlns:a16="http://schemas.microsoft.com/office/drawing/2014/main" id="{1BD4CF49-4B4D-C542-B6E7-5476B2ADFE77}"/>
              </a:ext>
            </a:extLst>
          </p:cNvPr>
          <p:cNvSpPr/>
          <p:nvPr/>
        </p:nvSpPr>
        <p:spPr>
          <a:xfrm>
            <a:off x="2494287" y="3956308"/>
            <a:ext cx="971729" cy="415498"/>
          </a:xfrm>
          <a:prstGeom prst="rect">
            <a:avLst/>
          </a:prstGeom>
        </p:spPr>
        <p:txBody>
          <a:bodyPr wrap="square">
            <a:spAutoFit/>
          </a:bodyPr>
          <a:lstStyle/>
          <a:p>
            <a:pPr defTabSz="1219170"/>
            <a:r>
              <a:rPr lang="nl-NL" sz="2100" b="1" dirty="0">
                <a:solidFill>
                  <a:srgbClr val="0070C0"/>
                </a:solidFill>
                <a:latin typeface="UTM Avo" panose="02040603050506020204" pitchFamily="18" charset="0"/>
              </a:rPr>
              <a:t>Mây</a:t>
            </a:r>
            <a:endParaRPr lang="vi-VN" sz="2100" b="1" dirty="0">
              <a:solidFill>
                <a:srgbClr val="0070C0"/>
              </a:solidFill>
            </a:endParaRPr>
          </a:p>
        </p:txBody>
      </p:sp>
      <p:sp>
        <p:nvSpPr>
          <p:cNvPr id="5" name="Rectangle 4">
            <a:extLst>
              <a:ext uri="{FF2B5EF4-FFF2-40B4-BE49-F238E27FC236}">
                <a16:creationId xmlns:a16="http://schemas.microsoft.com/office/drawing/2014/main" id="{22F1E60C-F9B6-7B09-429B-E4891C41C888}"/>
              </a:ext>
            </a:extLst>
          </p:cNvPr>
          <p:cNvSpPr/>
          <p:nvPr/>
        </p:nvSpPr>
        <p:spPr>
          <a:xfrm>
            <a:off x="6067603" y="6274654"/>
            <a:ext cx="1407474" cy="415498"/>
          </a:xfrm>
          <a:prstGeom prst="rect">
            <a:avLst/>
          </a:prstGeom>
        </p:spPr>
        <p:txBody>
          <a:bodyPr wrap="square">
            <a:spAutoFit/>
          </a:bodyPr>
          <a:lstStyle/>
          <a:p>
            <a:pPr defTabSz="1219170"/>
            <a:r>
              <a:rPr lang="nl-NL" sz="2100" b="1" dirty="0">
                <a:solidFill>
                  <a:srgbClr val="00B0F0"/>
                </a:solidFill>
                <a:latin typeface="UTM Avo" panose="02040603050506020204" pitchFamily="18" charset="0"/>
              </a:rPr>
              <a:t>Biển</a:t>
            </a:r>
            <a:endParaRPr lang="vi-VN" sz="2100" b="1" dirty="0">
              <a:solidFill>
                <a:srgbClr val="00B0F0"/>
              </a:solidFill>
            </a:endParaRPr>
          </a:p>
        </p:txBody>
      </p:sp>
      <p:sp>
        <p:nvSpPr>
          <p:cNvPr id="6" name="Rectangle 5">
            <a:extLst>
              <a:ext uri="{FF2B5EF4-FFF2-40B4-BE49-F238E27FC236}">
                <a16:creationId xmlns:a16="http://schemas.microsoft.com/office/drawing/2014/main" id="{50CFEBB7-BBE5-11D7-3D57-9AA6C17071F9}"/>
              </a:ext>
            </a:extLst>
          </p:cNvPr>
          <p:cNvSpPr/>
          <p:nvPr/>
        </p:nvSpPr>
        <p:spPr>
          <a:xfrm>
            <a:off x="1451928" y="4584499"/>
            <a:ext cx="2919880" cy="415498"/>
          </a:xfrm>
          <a:prstGeom prst="rect">
            <a:avLst/>
          </a:prstGeom>
        </p:spPr>
        <p:txBody>
          <a:bodyPr wrap="square">
            <a:spAutoFit/>
          </a:bodyPr>
          <a:lstStyle/>
          <a:p>
            <a:pPr defTabSz="1219170"/>
            <a:r>
              <a:rPr lang="nl-NL" sz="2100" b="1" dirty="0">
                <a:solidFill>
                  <a:srgbClr val="FF0000"/>
                </a:solidFill>
                <a:latin typeface="UTM Avo" panose="02040603050506020204" pitchFamily="18" charset="0"/>
              </a:rPr>
              <a:t>Biển báo giao thông</a:t>
            </a:r>
            <a:endParaRPr lang="vi-VN" sz="2100" b="1" dirty="0">
              <a:solidFill>
                <a:srgbClr val="FF0000"/>
              </a:solidFill>
            </a:endParaRPr>
          </a:p>
        </p:txBody>
      </p:sp>
      <p:sp>
        <p:nvSpPr>
          <p:cNvPr id="7" name="Rectangle 6">
            <a:extLst>
              <a:ext uri="{FF2B5EF4-FFF2-40B4-BE49-F238E27FC236}">
                <a16:creationId xmlns:a16="http://schemas.microsoft.com/office/drawing/2014/main" id="{A4B722FE-823A-613E-7CF6-CC47BBC79A24}"/>
              </a:ext>
            </a:extLst>
          </p:cNvPr>
          <p:cNvSpPr/>
          <p:nvPr/>
        </p:nvSpPr>
        <p:spPr>
          <a:xfrm>
            <a:off x="3886773" y="5967763"/>
            <a:ext cx="3588304" cy="415498"/>
          </a:xfrm>
          <a:prstGeom prst="rect">
            <a:avLst/>
          </a:prstGeom>
        </p:spPr>
        <p:txBody>
          <a:bodyPr wrap="square">
            <a:spAutoFit/>
          </a:bodyPr>
          <a:lstStyle/>
          <a:p>
            <a:pPr defTabSz="1219170"/>
            <a:r>
              <a:rPr lang="nl-NL" sz="2100" b="1" dirty="0">
                <a:solidFill>
                  <a:srgbClr val="FF0000"/>
                </a:solidFill>
                <a:latin typeface="UTM Avo" panose="02040603050506020204" pitchFamily="18" charset="0"/>
              </a:rPr>
              <a:t>Phương tiện giao thông</a:t>
            </a:r>
            <a:endParaRPr lang="vi-VN" sz="2100" b="1" dirty="0">
              <a:solidFill>
                <a:srgbClr val="FF0000"/>
              </a:solidFill>
            </a:endParaRPr>
          </a:p>
        </p:txBody>
      </p:sp>
      <p:pic>
        <p:nvPicPr>
          <p:cNvPr id="8" name="Picture 2">
            <a:extLst>
              <a:ext uri="{FF2B5EF4-FFF2-40B4-BE49-F238E27FC236}">
                <a16:creationId xmlns:a16="http://schemas.microsoft.com/office/drawing/2014/main" id="{828C4F93-11A0-F07C-2684-099DF71D45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1661" y="3139674"/>
            <a:ext cx="4838103" cy="2900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a:extLst>
              <a:ext uri="{FF2B5EF4-FFF2-40B4-BE49-F238E27FC236}">
                <a16:creationId xmlns:a16="http://schemas.microsoft.com/office/drawing/2014/main" id="{4CCA557E-75FC-7CB5-0DA7-0664124369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63657" y="2269498"/>
            <a:ext cx="4219064" cy="4219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4">
            <a:extLst>
              <a:ext uri="{FF2B5EF4-FFF2-40B4-BE49-F238E27FC236}">
                <a16:creationId xmlns:a16="http://schemas.microsoft.com/office/drawing/2014/main" id="{6837ED5B-5FCA-D94E-6FB0-13E27F15A36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77140" y="2132184"/>
            <a:ext cx="4405581" cy="4405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5">
            <a:extLst>
              <a:ext uri="{FF2B5EF4-FFF2-40B4-BE49-F238E27FC236}">
                <a16:creationId xmlns:a16="http://schemas.microsoft.com/office/drawing/2014/main" id="{0B2D913E-3BA5-177A-CC0D-D2FFF5ED11C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43524" y="2681168"/>
            <a:ext cx="5636213" cy="341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6">
            <a:extLst>
              <a:ext uri="{FF2B5EF4-FFF2-40B4-BE49-F238E27FC236}">
                <a16:creationId xmlns:a16="http://schemas.microsoft.com/office/drawing/2014/main" id="{65F7BCEA-7D8D-BD87-C810-8A236B74D5F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31137" y="2291924"/>
            <a:ext cx="6321205" cy="35556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35392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heel(1)">
                                      <p:cBhvr>
                                        <p:cTn id="20" dur="20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3"/>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8"/>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heel(1)">
                                      <p:cBhvr>
                                        <p:cTn id="37" dur="20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xit" presetSubtype="0" fill="hold" grpId="1" nodeType="clickEffect">
                                  <p:stCondLst>
                                    <p:cond delay="0"/>
                                  </p:stCondLst>
                                  <p:childTnLst>
                                    <p:set>
                                      <p:cBhvr>
                                        <p:cTn id="41" dur="1" fill="hold">
                                          <p:stCondLst>
                                            <p:cond delay="0"/>
                                          </p:stCondLst>
                                        </p:cTn>
                                        <p:tgtEl>
                                          <p:spTgt spid="4"/>
                                        </p:tgtEl>
                                        <p:attrNameLst>
                                          <p:attrName>style.visibility</p:attrName>
                                        </p:attrNameLst>
                                      </p:cBhvr>
                                      <p:to>
                                        <p:strVal val="hidden"/>
                                      </p:to>
                                    </p:set>
                                  </p:childTnLst>
                                </p:cTn>
                              </p:par>
                              <p:par>
                                <p:cTn id="42" presetID="1" presetClass="exit" presetSubtype="0" fill="hold" nodeType="withEffect">
                                  <p:stCondLst>
                                    <p:cond delay="0"/>
                                  </p:stCondLst>
                                  <p:childTnLst>
                                    <p:set>
                                      <p:cBhvr>
                                        <p:cTn id="43" dur="1" fill="hold">
                                          <p:stCondLst>
                                            <p:cond delay="0"/>
                                          </p:stCondLst>
                                        </p:cTn>
                                        <p:tgtEl>
                                          <p:spTgt spid="9"/>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additive="base">
                                        <p:cTn id="48" dur="500" fill="hold"/>
                                        <p:tgtEl>
                                          <p:spTgt spid="6"/>
                                        </p:tgtEl>
                                        <p:attrNameLst>
                                          <p:attrName>ppt_x</p:attrName>
                                        </p:attrNameLst>
                                      </p:cBhvr>
                                      <p:tavLst>
                                        <p:tav tm="0">
                                          <p:val>
                                            <p:strVal val="#ppt_x"/>
                                          </p:val>
                                        </p:tav>
                                        <p:tav tm="100000">
                                          <p:val>
                                            <p:strVal val="#ppt_x"/>
                                          </p:val>
                                        </p:tav>
                                      </p:tavLst>
                                    </p:anim>
                                    <p:anim calcmode="lin" valueType="num">
                                      <p:cBhvr additive="base">
                                        <p:cTn id="4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1" presetClass="entr" presetSubtype="1" fill="hold" nodeType="click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heel(1)">
                                      <p:cBhvr>
                                        <p:cTn id="54" dur="2000"/>
                                        <p:tgtEl>
                                          <p:spTgt spid="10"/>
                                        </p:tgtEl>
                                      </p:cBhvr>
                                    </p:animEffec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1" nodeType="clickEffect">
                                  <p:stCondLst>
                                    <p:cond delay="0"/>
                                  </p:stCondLst>
                                  <p:childTnLst>
                                    <p:set>
                                      <p:cBhvr>
                                        <p:cTn id="58" dur="1" fill="hold">
                                          <p:stCondLst>
                                            <p:cond delay="0"/>
                                          </p:stCondLst>
                                        </p:cTn>
                                        <p:tgtEl>
                                          <p:spTgt spid="6"/>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10"/>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5"/>
                                        </p:tgtEl>
                                        <p:attrNameLst>
                                          <p:attrName>style.visibility</p:attrName>
                                        </p:attrNameLst>
                                      </p:cBhvr>
                                      <p:to>
                                        <p:strVal val="visible"/>
                                      </p:to>
                                    </p:set>
                                    <p:anim calcmode="lin" valueType="num">
                                      <p:cBhvr additive="base">
                                        <p:cTn id="65" dur="500" fill="hold"/>
                                        <p:tgtEl>
                                          <p:spTgt spid="5"/>
                                        </p:tgtEl>
                                        <p:attrNameLst>
                                          <p:attrName>ppt_x</p:attrName>
                                        </p:attrNameLst>
                                      </p:cBhvr>
                                      <p:tavLst>
                                        <p:tav tm="0">
                                          <p:val>
                                            <p:strVal val="#ppt_x"/>
                                          </p:val>
                                        </p:tav>
                                        <p:tav tm="100000">
                                          <p:val>
                                            <p:strVal val="#ppt_x"/>
                                          </p:val>
                                        </p:tav>
                                      </p:tavLst>
                                    </p:anim>
                                    <p:anim calcmode="lin" valueType="num">
                                      <p:cBhvr additive="base">
                                        <p:cTn id="6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1" presetClass="entr" presetSubtype="1" fill="hold" nodeType="click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wheel(1)">
                                      <p:cBhvr>
                                        <p:cTn id="71" dur="2000"/>
                                        <p:tgtEl>
                                          <p:spTgt spid="11"/>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xit" presetSubtype="0" fill="hold" grpId="1" nodeType="clickEffect">
                                  <p:stCondLst>
                                    <p:cond delay="0"/>
                                  </p:stCondLst>
                                  <p:childTnLst>
                                    <p:set>
                                      <p:cBhvr>
                                        <p:cTn id="75" dur="1" fill="hold">
                                          <p:stCondLst>
                                            <p:cond delay="0"/>
                                          </p:stCondLst>
                                        </p:cTn>
                                        <p:tgtEl>
                                          <p:spTgt spid="5"/>
                                        </p:tgtEl>
                                        <p:attrNameLst>
                                          <p:attrName>style.visibility</p:attrName>
                                        </p:attrNameLst>
                                      </p:cBhvr>
                                      <p:to>
                                        <p:strVal val="hidden"/>
                                      </p:to>
                                    </p:set>
                                  </p:childTnLst>
                                </p:cTn>
                              </p:par>
                              <p:par>
                                <p:cTn id="76" presetID="1" presetClass="exit" presetSubtype="0" fill="hold" nodeType="withEffect">
                                  <p:stCondLst>
                                    <p:cond delay="0"/>
                                  </p:stCondLst>
                                  <p:childTnLst>
                                    <p:set>
                                      <p:cBhvr>
                                        <p:cTn id="77" dur="1" fill="hold">
                                          <p:stCondLst>
                                            <p:cond delay="0"/>
                                          </p:stCondLst>
                                        </p:cTn>
                                        <p:tgtEl>
                                          <p:spTgt spid="1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grpId="0" nodeType="clickEffect">
                                  <p:stCondLst>
                                    <p:cond delay="0"/>
                                  </p:stCondLst>
                                  <p:childTnLst>
                                    <p:set>
                                      <p:cBhvr>
                                        <p:cTn id="81" dur="1" fill="hold">
                                          <p:stCondLst>
                                            <p:cond delay="0"/>
                                          </p:stCondLst>
                                        </p:cTn>
                                        <p:tgtEl>
                                          <p:spTgt spid="7"/>
                                        </p:tgtEl>
                                        <p:attrNameLst>
                                          <p:attrName>style.visibility</p:attrName>
                                        </p:attrNameLst>
                                      </p:cBhvr>
                                      <p:to>
                                        <p:strVal val="visible"/>
                                      </p:to>
                                    </p:set>
                                    <p:anim calcmode="lin" valueType="num">
                                      <p:cBhvr additive="base">
                                        <p:cTn id="82" dur="500" fill="hold"/>
                                        <p:tgtEl>
                                          <p:spTgt spid="7"/>
                                        </p:tgtEl>
                                        <p:attrNameLst>
                                          <p:attrName>ppt_x</p:attrName>
                                        </p:attrNameLst>
                                      </p:cBhvr>
                                      <p:tavLst>
                                        <p:tav tm="0">
                                          <p:val>
                                            <p:strVal val="#ppt_x"/>
                                          </p:val>
                                        </p:tav>
                                        <p:tav tm="100000">
                                          <p:val>
                                            <p:strVal val="#ppt_x"/>
                                          </p:val>
                                        </p:tav>
                                      </p:tavLst>
                                    </p:anim>
                                    <p:anim calcmode="lin" valueType="num">
                                      <p:cBhvr additive="base">
                                        <p:cTn id="8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1" presetClass="entr" presetSubtype="1" fill="hold" nodeType="clickEffect">
                                  <p:stCondLst>
                                    <p:cond delay="0"/>
                                  </p:stCondLst>
                                  <p:childTnLst>
                                    <p:set>
                                      <p:cBhvr>
                                        <p:cTn id="87" dur="1" fill="hold">
                                          <p:stCondLst>
                                            <p:cond delay="0"/>
                                          </p:stCondLst>
                                        </p:cTn>
                                        <p:tgtEl>
                                          <p:spTgt spid="12"/>
                                        </p:tgtEl>
                                        <p:attrNameLst>
                                          <p:attrName>style.visibility</p:attrName>
                                        </p:attrNameLst>
                                      </p:cBhvr>
                                      <p:to>
                                        <p:strVal val="visible"/>
                                      </p:to>
                                    </p:set>
                                    <p:animEffect transition="in" filter="wheel(1)">
                                      <p:cBhvr>
                                        <p:cTn id="88"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 grpId="1"/>
      <p:bldP spid="4" grpId="0"/>
      <p:bldP spid="4" grpId="1"/>
      <p:bldP spid="5" grpId="0"/>
      <p:bldP spid="5" grpId="1"/>
      <p:bldP spid="6" grpId="0"/>
      <p:bldP spid="6" grpId="1"/>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Google Shape;855;p26">
            <a:extLst>
              <a:ext uri="{FF2B5EF4-FFF2-40B4-BE49-F238E27FC236}">
                <a16:creationId xmlns:a16="http://schemas.microsoft.com/office/drawing/2014/main" id="{D7B125EA-C4AB-766C-616D-596C3DB3AB34}"/>
              </a:ext>
            </a:extLst>
          </p:cNvPr>
          <p:cNvSpPr txBox="1">
            <a:spLocks/>
          </p:cNvSpPr>
          <p:nvPr/>
        </p:nvSpPr>
        <p:spPr>
          <a:xfrm>
            <a:off x="1006164" y="1562986"/>
            <a:ext cx="10881036" cy="1866014"/>
          </a:xfrm>
          <a:prstGeom prst="rect">
            <a:avLst/>
          </a:prstGeom>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150000"/>
              </a:lnSpc>
            </a:pPr>
            <a:r>
              <a:rPr lang="vi-VN" sz="2600" b="1" dirty="0">
                <a:latin typeface="UTM Avo" panose="02040603050506020204" pitchFamily="18" charset="0"/>
              </a:rPr>
              <a:t>Quan sát, trao đổi và chỉ ra chi tiết hình ảnh thể hiện màu cơ bản và đọc tên các màu đó.</a:t>
            </a:r>
          </a:p>
          <a:p>
            <a:pPr algn="just">
              <a:lnSpc>
                <a:spcPct val="150000"/>
              </a:lnSpc>
            </a:pPr>
            <a:endParaRPr lang="vi-VN" sz="2600" b="1" dirty="0">
              <a:latin typeface="+mn-lt"/>
            </a:endParaRPr>
          </a:p>
        </p:txBody>
      </p:sp>
      <p:sp>
        <p:nvSpPr>
          <p:cNvPr id="4" name="TextBox 3">
            <a:extLst>
              <a:ext uri="{FF2B5EF4-FFF2-40B4-BE49-F238E27FC236}">
                <a16:creationId xmlns:a16="http://schemas.microsoft.com/office/drawing/2014/main" id="{D475624B-CF9E-848C-0951-4F378AA5CB9C}"/>
              </a:ext>
            </a:extLst>
          </p:cNvPr>
          <p:cNvSpPr txBox="1"/>
          <p:nvPr/>
        </p:nvSpPr>
        <p:spPr>
          <a:xfrm>
            <a:off x="5607564" y="2999831"/>
            <a:ext cx="3651962" cy="3708323"/>
          </a:xfrm>
          <a:prstGeom prst="rect">
            <a:avLst/>
          </a:prstGeom>
          <a:noFill/>
        </p:spPr>
        <p:txBody>
          <a:bodyPr wrap="none" rtlCol="0">
            <a:spAutoFit/>
          </a:bodyPr>
          <a:lstStyle/>
          <a:p>
            <a:pPr marL="380990" indent="-380990" defTabSz="1219170">
              <a:lnSpc>
                <a:spcPct val="150000"/>
              </a:lnSpc>
              <a:buFont typeface="Arial" pitchFamily="34" charset="0"/>
              <a:buChar char="•"/>
            </a:pPr>
            <a:r>
              <a:rPr lang="en-US" sz="2600" dirty="0" err="1">
                <a:solidFill>
                  <a:srgbClr val="FF0000"/>
                </a:solidFill>
                <a:latin typeface="UTM Avo" panose="02040603050506020204" pitchFamily="18" charset="0"/>
              </a:rPr>
              <a:t>Màu</a:t>
            </a:r>
            <a:r>
              <a:rPr lang="en-US" sz="2600" dirty="0">
                <a:solidFill>
                  <a:srgbClr val="FF0000"/>
                </a:solidFill>
                <a:latin typeface="UTM Avo" panose="02040603050506020204" pitchFamily="18" charset="0"/>
              </a:rPr>
              <a:t> </a:t>
            </a:r>
            <a:r>
              <a:rPr lang="en-US" sz="2600" dirty="0" err="1">
                <a:solidFill>
                  <a:srgbClr val="FF0000"/>
                </a:solidFill>
                <a:latin typeface="UTM Avo" panose="02040603050506020204" pitchFamily="18" charset="0"/>
              </a:rPr>
              <a:t>đỏ</a:t>
            </a:r>
            <a:r>
              <a:rPr lang="en-US" sz="2600" dirty="0">
                <a:solidFill>
                  <a:srgbClr val="FF0000"/>
                </a:solidFill>
                <a:latin typeface="UTM Avo" panose="02040603050506020204" pitchFamily="18" charset="0"/>
              </a:rPr>
              <a:t> (</a:t>
            </a:r>
            <a:r>
              <a:rPr lang="en-US" sz="2600" dirty="0" err="1">
                <a:solidFill>
                  <a:srgbClr val="FF0000"/>
                </a:solidFill>
                <a:latin typeface="UTM Avo" panose="02040603050506020204" pitchFamily="18" charset="0"/>
              </a:rPr>
              <a:t>chủ</a:t>
            </a:r>
            <a:r>
              <a:rPr lang="en-US" sz="2600" dirty="0">
                <a:solidFill>
                  <a:srgbClr val="FF0000"/>
                </a:solidFill>
                <a:latin typeface="UTM Avo" panose="02040603050506020204" pitchFamily="18" charset="0"/>
              </a:rPr>
              <a:t> </a:t>
            </a:r>
            <a:r>
              <a:rPr lang="en-US" sz="2600" dirty="0" err="1">
                <a:solidFill>
                  <a:srgbClr val="FF0000"/>
                </a:solidFill>
                <a:latin typeface="UTM Avo" panose="02040603050506020204" pitchFamily="18" charset="0"/>
              </a:rPr>
              <a:t>đạo</a:t>
            </a:r>
            <a:r>
              <a:rPr lang="en-US" sz="2600" dirty="0">
                <a:solidFill>
                  <a:srgbClr val="FF0000"/>
                </a:solidFill>
                <a:latin typeface="UTM Avo" panose="02040603050506020204" pitchFamily="18" charset="0"/>
              </a:rPr>
              <a:t>)</a:t>
            </a:r>
          </a:p>
          <a:p>
            <a:pPr marL="380990" indent="-380990" defTabSz="1219170">
              <a:lnSpc>
                <a:spcPct val="150000"/>
              </a:lnSpc>
              <a:buFont typeface="Arial" pitchFamily="34" charset="0"/>
              <a:buChar char="•"/>
            </a:pPr>
            <a:r>
              <a:rPr lang="en-US" sz="2600" dirty="0" err="1">
                <a:solidFill>
                  <a:srgbClr val="FF0000"/>
                </a:solidFill>
                <a:latin typeface="UTM Avo" panose="02040603050506020204" pitchFamily="18" charset="0"/>
              </a:rPr>
              <a:t>Màu</a:t>
            </a:r>
            <a:r>
              <a:rPr lang="en-US" sz="2600" dirty="0">
                <a:solidFill>
                  <a:srgbClr val="FF0000"/>
                </a:solidFill>
                <a:latin typeface="UTM Avo" panose="02040603050506020204" pitchFamily="18" charset="0"/>
              </a:rPr>
              <a:t> lam</a:t>
            </a:r>
          </a:p>
          <a:p>
            <a:pPr marL="380990" indent="-380990" defTabSz="1219170">
              <a:lnSpc>
                <a:spcPct val="150000"/>
              </a:lnSpc>
              <a:buFont typeface="Arial" pitchFamily="34" charset="0"/>
              <a:buChar char="•"/>
            </a:pPr>
            <a:r>
              <a:rPr lang="en-US" sz="2600" dirty="0" err="1">
                <a:solidFill>
                  <a:srgbClr val="FF0000"/>
                </a:solidFill>
                <a:latin typeface="UTM Avo" panose="02040603050506020204" pitchFamily="18" charset="0"/>
              </a:rPr>
              <a:t>Màu</a:t>
            </a:r>
            <a:r>
              <a:rPr lang="en-US" sz="2600" dirty="0">
                <a:solidFill>
                  <a:srgbClr val="FF0000"/>
                </a:solidFill>
                <a:latin typeface="UTM Avo" panose="02040603050506020204" pitchFamily="18" charset="0"/>
              </a:rPr>
              <a:t> </a:t>
            </a:r>
            <a:r>
              <a:rPr lang="en-US" sz="2600" dirty="0" err="1">
                <a:solidFill>
                  <a:srgbClr val="FF0000"/>
                </a:solidFill>
                <a:latin typeface="UTM Avo" panose="02040603050506020204" pitchFamily="18" charset="0"/>
              </a:rPr>
              <a:t>vàng</a:t>
            </a:r>
            <a:endParaRPr lang="en-US" sz="2600" dirty="0">
              <a:solidFill>
                <a:srgbClr val="FF0000"/>
              </a:solidFill>
              <a:latin typeface="UTM Avo" panose="02040603050506020204" pitchFamily="18" charset="0"/>
            </a:endParaRPr>
          </a:p>
          <a:p>
            <a:pPr marL="380990" indent="-380990" defTabSz="1219170">
              <a:lnSpc>
                <a:spcPct val="150000"/>
              </a:lnSpc>
              <a:buFont typeface="Arial" pitchFamily="34" charset="0"/>
              <a:buChar char="•"/>
            </a:pPr>
            <a:r>
              <a:rPr lang="en-US" sz="2600" dirty="0" err="1">
                <a:solidFill>
                  <a:srgbClr val="FF0000"/>
                </a:solidFill>
                <a:latin typeface="UTM Avo" panose="02040603050506020204" pitchFamily="18" charset="0"/>
              </a:rPr>
              <a:t>Màu</a:t>
            </a:r>
            <a:r>
              <a:rPr lang="en-US" sz="2600" dirty="0">
                <a:solidFill>
                  <a:srgbClr val="FF0000"/>
                </a:solidFill>
                <a:latin typeface="UTM Avo" panose="02040603050506020204" pitchFamily="18" charset="0"/>
              </a:rPr>
              <a:t> </a:t>
            </a:r>
            <a:r>
              <a:rPr lang="en-US" sz="2600" dirty="0" err="1">
                <a:solidFill>
                  <a:srgbClr val="FF0000"/>
                </a:solidFill>
                <a:latin typeface="UTM Avo" panose="02040603050506020204" pitchFamily="18" charset="0"/>
              </a:rPr>
              <a:t>trắng</a:t>
            </a:r>
            <a:endParaRPr lang="en-US" sz="2600" dirty="0">
              <a:solidFill>
                <a:srgbClr val="FF0000"/>
              </a:solidFill>
              <a:latin typeface="UTM Avo" panose="02040603050506020204" pitchFamily="18" charset="0"/>
            </a:endParaRPr>
          </a:p>
          <a:p>
            <a:pPr marL="380990" indent="-380990" defTabSz="1219170">
              <a:lnSpc>
                <a:spcPct val="150000"/>
              </a:lnSpc>
              <a:buFont typeface="Arial" pitchFamily="34" charset="0"/>
              <a:buChar char="•"/>
            </a:pPr>
            <a:r>
              <a:rPr lang="en-US" sz="2600" dirty="0" err="1">
                <a:solidFill>
                  <a:srgbClr val="FF0000"/>
                </a:solidFill>
                <a:latin typeface="UTM Avo" panose="02040603050506020204" pitchFamily="18" charset="0"/>
              </a:rPr>
              <a:t>Màu</a:t>
            </a:r>
            <a:r>
              <a:rPr lang="en-US" sz="2600" dirty="0">
                <a:solidFill>
                  <a:srgbClr val="FF0000"/>
                </a:solidFill>
                <a:latin typeface="UTM Avo" panose="02040603050506020204" pitchFamily="18" charset="0"/>
              </a:rPr>
              <a:t> </a:t>
            </a:r>
            <a:r>
              <a:rPr lang="en-US" sz="2600" dirty="0" err="1">
                <a:solidFill>
                  <a:srgbClr val="FF0000"/>
                </a:solidFill>
                <a:latin typeface="UTM Avo" panose="02040603050506020204" pitchFamily="18" charset="0"/>
              </a:rPr>
              <a:t>hồng</a:t>
            </a:r>
            <a:endParaRPr lang="en-US" sz="2600" dirty="0">
              <a:solidFill>
                <a:srgbClr val="FF0000"/>
              </a:solidFill>
              <a:latin typeface="UTM Avo" panose="02040603050506020204" pitchFamily="18" charset="0"/>
            </a:endParaRPr>
          </a:p>
          <a:p>
            <a:pPr marL="380990" indent="-380990" defTabSz="1219170">
              <a:lnSpc>
                <a:spcPct val="150000"/>
              </a:lnSpc>
              <a:buFont typeface="Arial" pitchFamily="34" charset="0"/>
              <a:buChar char="•"/>
            </a:pPr>
            <a:r>
              <a:rPr lang="en-US" sz="2600" dirty="0" err="1">
                <a:solidFill>
                  <a:srgbClr val="FF0000"/>
                </a:solidFill>
                <a:latin typeface="UTM Avo" panose="02040603050506020204" pitchFamily="18" charset="0"/>
              </a:rPr>
              <a:t>Màu</a:t>
            </a:r>
            <a:r>
              <a:rPr lang="en-US" sz="2600" dirty="0">
                <a:solidFill>
                  <a:srgbClr val="FF0000"/>
                </a:solidFill>
                <a:latin typeface="UTM Avo" panose="02040603050506020204" pitchFamily="18" charset="0"/>
              </a:rPr>
              <a:t> </a:t>
            </a:r>
            <a:r>
              <a:rPr lang="en-US" sz="2600" dirty="0" err="1">
                <a:solidFill>
                  <a:srgbClr val="FF0000"/>
                </a:solidFill>
                <a:latin typeface="UTM Avo" panose="02040603050506020204" pitchFamily="18" charset="0"/>
              </a:rPr>
              <a:t>đen</a:t>
            </a:r>
            <a:endParaRPr lang="vi-VN" sz="2600" dirty="0">
              <a:solidFill>
                <a:srgbClr val="FF0000"/>
              </a:solidFill>
            </a:endParaRPr>
          </a:p>
        </p:txBody>
      </p:sp>
      <p:pic>
        <p:nvPicPr>
          <p:cNvPr id="6" name="Picture 5">
            <a:extLst>
              <a:ext uri="{FF2B5EF4-FFF2-40B4-BE49-F238E27FC236}">
                <a16:creationId xmlns:a16="http://schemas.microsoft.com/office/drawing/2014/main" id="{A51C76CA-BBF9-8CDD-82D1-233128B887DE}"/>
              </a:ext>
            </a:extLst>
          </p:cNvPr>
          <p:cNvPicPr>
            <a:picLocks noChangeAspect="1"/>
          </p:cNvPicPr>
          <p:nvPr/>
        </p:nvPicPr>
        <p:blipFill>
          <a:blip r:embed="rId4"/>
          <a:stretch>
            <a:fillRect/>
          </a:stretch>
        </p:blipFill>
        <p:spPr>
          <a:xfrm>
            <a:off x="1006164" y="2817628"/>
            <a:ext cx="4460369" cy="4040372"/>
          </a:xfrm>
          <a:prstGeom prst="rect">
            <a:avLst/>
          </a:prstGeom>
        </p:spPr>
      </p:pic>
    </p:spTree>
    <p:extLst>
      <p:ext uri="{BB962C8B-B14F-4D97-AF65-F5344CB8AC3E}">
        <p14:creationId xmlns:p14="http://schemas.microsoft.com/office/powerpoint/2010/main" val="13163292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Rectangle 1">
            <a:extLst>
              <a:ext uri="{FF2B5EF4-FFF2-40B4-BE49-F238E27FC236}">
                <a16:creationId xmlns:a16="http://schemas.microsoft.com/office/drawing/2014/main" id="{668143AE-BBF4-1965-7309-BA453010A5EF}"/>
              </a:ext>
            </a:extLst>
          </p:cNvPr>
          <p:cNvSpPr/>
          <p:nvPr/>
        </p:nvSpPr>
        <p:spPr>
          <a:xfrm>
            <a:off x="922027" y="1923746"/>
            <a:ext cx="10591195" cy="2397066"/>
          </a:xfrm>
          <a:prstGeom prst="rect">
            <a:avLst/>
          </a:prstGeom>
        </p:spPr>
        <p:txBody>
          <a:bodyPr wrap="square">
            <a:spAutoFit/>
          </a:bodyPr>
          <a:lstStyle/>
          <a:p>
            <a:pPr algn="just" defTabSz="1219170">
              <a:lnSpc>
                <a:spcPct val="150000"/>
              </a:lnSpc>
            </a:pPr>
            <a:r>
              <a:rPr lang="nl-NL" sz="1700" dirty="0">
                <a:solidFill>
                  <a:srgbClr val="0070C0"/>
                </a:solidFill>
                <a:latin typeface="UTM Avo" panose="02040603050506020204" pitchFamily="18" charset="0"/>
              </a:rPr>
              <a:t>Hoa sĩ Ma-tit-xơ (1869 – 1954) là nghệ sĩ người Pháp. Bức tranh được ông vẽ năm 1908. Trong bức tranh, các màu cơ bản được ông sử dụng là chủ yếu, trong đó màu đó được sử dụng nhiều nhất (trên mặt bàn, bức tường, ghế,...), màu vàng thể hiện màu sắc của một số quả, đồ vật đặt trên bàn, bông hoa trong vườn cây ngoài cửa sổ; màu lam thể hiện ở những hoạ tiết hoa, trên bản, trên tường. Ngoài ra, các màu xanh lá cây, màu trắng, màu cam được ông sử dụng để mô tả vườn cây ngoài cửa sổ. Ông là một trong những danh hoạ nổi tiếng nhất thế giới của thế kỉ XX.</a:t>
            </a:r>
            <a:endParaRPr lang="vi-VN" sz="1700" dirty="0">
              <a:solidFill>
                <a:srgbClr val="0070C0"/>
              </a:solidFill>
            </a:endParaRPr>
          </a:p>
        </p:txBody>
      </p:sp>
      <p:sp>
        <p:nvSpPr>
          <p:cNvPr id="3" name="Rectangle 2">
            <a:extLst>
              <a:ext uri="{FF2B5EF4-FFF2-40B4-BE49-F238E27FC236}">
                <a16:creationId xmlns:a16="http://schemas.microsoft.com/office/drawing/2014/main" id="{7657F591-A499-B888-0530-CB5BB5F99320}"/>
              </a:ext>
            </a:extLst>
          </p:cNvPr>
          <p:cNvSpPr/>
          <p:nvPr/>
        </p:nvSpPr>
        <p:spPr>
          <a:xfrm>
            <a:off x="3760974" y="1340949"/>
            <a:ext cx="5088252" cy="502766"/>
          </a:xfrm>
          <a:prstGeom prst="rect">
            <a:avLst/>
          </a:prstGeom>
        </p:spPr>
        <p:txBody>
          <a:bodyPr wrap="none">
            <a:spAutoFit/>
          </a:bodyPr>
          <a:lstStyle/>
          <a:p>
            <a:pPr defTabSz="1219170"/>
            <a:r>
              <a:rPr lang="nl-NL" sz="2600" b="1" dirty="0">
                <a:solidFill>
                  <a:srgbClr val="FF0000"/>
                </a:solidFill>
                <a:latin typeface="UTM Avo" panose="02040603050506020204" pitchFamily="18" charset="0"/>
              </a:rPr>
              <a:t>Hoa sĩ Ma-tit-xơ (1869 – 1954) </a:t>
            </a:r>
            <a:endParaRPr lang="vi-VN" sz="2600" b="1" dirty="0">
              <a:solidFill>
                <a:srgbClr val="FF0000"/>
              </a:solidFill>
            </a:endParaRPr>
          </a:p>
        </p:txBody>
      </p:sp>
      <p:sp>
        <p:nvSpPr>
          <p:cNvPr id="4" name="AutoShape 2" descr="Tuyển tập] Tác phẩm tranh sơn dầu của Ma-tit-xơ CUỐN HÚT trìu tượng">
            <a:extLst>
              <a:ext uri="{FF2B5EF4-FFF2-40B4-BE49-F238E27FC236}">
                <a16:creationId xmlns:a16="http://schemas.microsoft.com/office/drawing/2014/main" id="{3257D382-1E00-9421-996D-32453A1BF6AF}"/>
              </a:ext>
            </a:extLst>
          </p:cNvPr>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vi-VN" sz="2600"/>
          </a:p>
        </p:txBody>
      </p:sp>
      <p:pic>
        <p:nvPicPr>
          <p:cNvPr id="5" name="Picture 3">
            <a:extLst>
              <a:ext uri="{FF2B5EF4-FFF2-40B4-BE49-F238E27FC236}">
                <a16:creationId xmlns:a16="http://schemas.microsoft.com/office/drawing/2014/main" id="{20C592FC-4C21-304C-6F2D-86FCA9CDF0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73213" y="4643827"/>
            <a:ext cx="38100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a:extLst>
              <a:ext uri="{FF2B5EF4-FFF2-40B4-BE49-F238E27FC236}">
                <a16:creationId xmlns:a16="http://schemas.microsoft.com/office/drawing/2014/main" id="{2F275732-69B1-99C7-5D2C-76522A3045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2027" y="4400843"/>
            <a:ext cx="4512501" cy="2376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64519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heel(1)">
                                      <p:cBhvr>
                                        <p:cTn id="14" dur="2000"/>
                                        <p:tgtEl>
                                          <p:spTgt spid="6"/>
                                        </p:tgtEl>
                                      </p:cBhvr>
                                    </p:animEffect>
                                  </p:childTnLst>
                                </p:cTn>
                              </p:par>
                              <p:par>
                                <p:cTn id="15" presetID="21" presetClass="entr" presetSubtype="1"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heel(1)">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down)">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1">
            <a:extLst>
              <a:ext uri="{FF2B5EF4-FFF2-40B4-BE49-F238E27FC236}">
                <a16:creationId xmlns:a16="http://schemas.microsoft.com/office/drawing/2014/main" id="{0BEE8DD7-3352-31A5-9D87-296065AAA73D}"/>
              </a:ext>
            </a:extLst>
          </p:cNvPr>
          <p:cNvPicPr/>
          <p:nvPr/>
        </p:nvPicPr>
        <p:blipFill>
          <a:blip r:embed="rId4">
            <a:extLst>
              <a:ext uri="{BEBA8EAE-BF5A-486C-A8C5-ECC9F3942E4B}">
                <a14:imgProps xmlns:a14="http://schemas.microsoft.com/office/drawing/2010/main">
                  <a14:imgLayer r:embed="rId5">
                    <a14:imgEffect>
                      <a14:sharpenSoften amount="61000"/>
                    </a14:imgEffect>
                  </a14:imgLayer>
                </a14:imgProps>
              </a:ext>
            </a:extLst>
          </a:blip>
          <a:stretch>
            <a:fillRect/>
          </a:stretch>
        </p:blipFill>
        <p:spPr>
          <a:xfrm>
            <a:off x="4769304" y="2574133"/>
            <a:ext cx="7296811" cy="4230840"/>
          </a:xfrm>
          <a:prstGeom prst="rect">
            <a:avLst/>
          </a:prstGeom>
        </p:spPr>
      </p:pic>
      <p:sp>
        <p:nvSpPr>
          <p:cNvPr id="3" name="Rectangle 2">
            <a:extLst>
              <a:ext uri="{FF2B5EF4-FFF2-40B4-BE49-F238E27FC236}">
                <a16:creationId xmlns:a16="http://schemas.microsoft.com/office/drawing/2014/main" id="{8454A127-65D6-48D5-6434-8BA88F6C1C51}"/>
              </a:ext>
            </a:extLst>
          </p:cNvPr>
          <p:cNvSpPr/>
          <p:nvPr/>
        </p:nvSpPr>
        <p:spPr>
          <a:xfrm>
            <a:off x="1360967" y="2574133"/>
            <a:ext cx="2822593" cy="3710375"/>
          </a:xfrm>
          <a:prstGeom prst="rect">
            <a:avLst/>
          </a:prstGeom>
        </p:spPr>
        <p:txBody>
          <a:bodyPr wrap="square">
            <a:spAutoFit/>
          </a:bodyPr>
          <a:lstStyle/>
          <a:p>
            <a:pPr algn="just" defTabSz="1219170">
              <a:lnSpc>
                <a:spcPct val="150000"/>
              </a:lnSpc>
            </a:pPr>
            <a:r>
              <a:rPr lang="nl-NL" sz="2600" dirty="0">
                <a:solidFill>
                  <a:srgbClr val="0070C0"/>
                </a:solidFill>
                <a:latin typeface="UTM Avo" panose="02040603050506020204" pitchFamily="18" charset="0"/>
              </a:rPr>
              <a:t>+ Trong tranh vẽ phong </a:t>
            </a:r>
            <a:r>
              <a:rPr lang="nl-NL" sz="2600">
                <a:solidFill>
                  <a:srgbClr val="0070C0"/>
                </a:solidFill>
                <a:latin typeface="UTM Avo" panose="02040603050506020204" pitchFamily="18" charset="0"/>
              </a:rPr>
              <a:t>cảnh gì?</a:t>
            </a:r>
            <a:endParaRPr lang="vi-VN" sz="2600" dirty="0">
              <a:solidFill>
                <a:srgbClr val="0070C0"/>
              </a:solidFill>
            </a:endParaRPr>
          </a:p>
          <a:p>
            <a:pPr algn="just" defTabSz="1219170">
              <a:lnSpc>
                <a:spcPct val="150000"/>
              </a:lnSpc>
            </a:pPr>
            <a:r>
              <a:rPr lang="nl-NL" sz="2600" dirty="0">
                <a:solidFill>
                  <a:srgbClr val="0070C0"/>
                </a:solidFill>
                <a:latin typeface="UTM Avo" panose="02040603050506020204" pitchFamily="18" charset="0"/>
              </a:rPr>
              <a:t>+ Màu sắc trong </a:t>
            </a:r>
            <a:r>
              <a:rPr lang="nl-NL" sz="2600">
                <a:solidFill>
                  <a:srgbClr val="0070C0"/>
                </a:solidFill>
                <a:latin typeface="UTM Avo" panose="02040603050506020204" pitchFamily="18" charset="0"/>
              </a:rPr>
              <a:t>bức tranh?</a:t>
            </a:r>
            <a:endParaRPr lang="vi-VN" sz="2600" dirty="0">
              <a:solidFill>
                <a:srgbClr val="0070C0"/>
              </a:solidFill>
            </a:endParaRPr>
          </a:p>
          <a:p>
            <a:pPr algn="just" defTabSz="1219170">
              <a:lnSpc>
                <a:spcPct val="150000"/>
              </a:lnSpc>
            </a:pPr>
            <a:r>
              <a:rPr lang="nl-NL" sz="2600" dirty="0">
                <a:solidFill>
                  <a:srgbClr val="0070C0"/>
                </a:solidFill>
                <a:latin typeface="UTM Avo" panose="02040603050506020204" pitchFamily="18" charset="0"/>
              </a:rPr>
              <a:t>+ Em thích nhất bức tranh nào?</a:t>
            </a:r>
            <a:endParaRPr lang="vi-VN" sz="2600" dirty="0">
              <a:solidFill>
                <a:srgbClr val="0070C0"/>
              </a:solidFill>
            </a:endParaRPr>
          </a:p>
        </p:txBody>
      </p:sp>
      <p:sp>
        <p:nvSpPr>
          <p:cNvPr id="4" name="TextBox 3">
            <a:extLst>
              <a:ext uri="{FF2B5EF4-FFF2-40B4-BE49-F238E27FC236}">
                <a16:creationId xmlns:a16="http://schemas.microsoft.com/office/drawing/2014/main" id="{8AEF12B4-B49A-287F-35D0-5D6EA47444F8}"/>
              </a:ext>
            </a:extLst>
          </p:cNvPr>
          <p:cNvSpPr txBox="1"/>
          <p:nvPr/>
        </p:nvSpPr>
        <p:spPr>
          <a:xfrm>
            <a:off x="1069642" y="1828059"/>
            <a:ext cx="7011856" cy="492443"/>
          </a:xfrm>
          <a:prstGeom prst="rect">
            <a:avLst/>
          </a:prstGeom>
          <a:noFill/>
        </p:spPr>
        <p:txBody>
          <a:bodyPr wrap="none" rtlCol="0">
            <a:spAutoFit/>
          </a:bodyPr>
          <a:lstStyle/>
          <a:p>
            <a:pPr defTabSz="1219170"/>
            <a:r>
              <a:rPr lang="en-US" sz="2600" b="1" dirty="0">
                <a:solidFill>
                  <a:srgbClr val="FF0000"/>
                </a:solidFill>
                <a:latin typeface="UTM Avo" panose="02040603050506020204" pitchFamily="18" charset="0"/>
              </a:rPr>
              <a:t>Quan </a:t>
            </a:r>
            <a:r>
              <a:rPr lang="en-US" sz="2600" b="1" dirty="0" err="1">
                <a:solidFill>
                  <a:srgbClr val="FF0000"/>
                </a:solidFill>
                <a:latin typeface="UTM Avo" panose="02040603050506020204" pitchFamily="18" charset="0"/>
              </a:rPr>
              <a:t>sát</a:t>
            </a:r>
            <a:r>
              <a:rPr lang="en-US" sz="2600" b="1" dirty="0">
                <a:solidFill>
                  <a:srgbClr val="FF0000"/>
                </a:solidFill>
                <a:latin typeface="UTM Avo" panose="02040603050506020204" pitchFamily="18" charset="0"/>
              </a:rPr>
              <a:t> </a:t>
            </a:r>
            <a:r>
              <a:rPr lang="en-US" sz="2600" b="1" dirty="0" err="1">
                <a:solidFill>
                  <a:srgbClr val="FF0000"/>
                </a:solidFill>
                <a:latin typeface="UTM Avo" panose="02040603050506020204" pitchFamily="18" charset="0"/>
              </a:rPr>
              <a:t>các</a:t>
            </a:r>
            <a:r>
              <a:rPr lang="en-US" sz="2600" b="1" dirty="0">
                <a:solidFill>
                  <a:srgbClr val="FF0000"/>
                </a:solidFill>
                <a:latin typeface="UTM Avo" panose="02040603050506020204" pitchFamily="18" charset="0"/>
              </a:rPr>
              <a:t> </a:t>
            </a:r>
            <a:r>
              <a:rPr lang="en-US" sz="2600" b="1" dirty="0" err="1">
                <a:solidFill>
                  <a:srgbClr val="FF0000"/>
                </a:solidFill>
                <a:latin typeface="UTM Avo" panose="02040603050506020204" pitchFamily="18" charset="0"/>
              </a:rPr>
              <a:t>bức</a:t>
            </a:r>
            <a:r>
              <a:rPr lang="en-US" sz="2600" b="1" dirty="0">
                <a:solidFill>
                  <a:srgbClr val="FF0000"/>
                </a:solidFill>
                <a:latin typeface="UTM Avo" panose="02040603050506020204" pitchFamily="18" charset="0"/>
              </a:rPr>
              <a:t> </a:t>
            </a:r>
            <a:r>
              <a:rPr lang="en-US" sz="2600" b="1" dirty="0" err="1">
                <a:solidFill>
                  <a:srgbClr val="FF0000"/>
                </a:solidFill>
                <a:latin typeface="UTM Avo" panose="02040603050506020204" pitchFamily="18" charset="0"/>
              </a:rPr>
              <a:t>tranh</a:t>
            </a:r>
            <a:r>
              <a:rPr lang="en-US" sz="2600" b="1" dirty="0">
                <a:solidFill>
                  <a:srgbClr val="FF0000"/>
                </a:solidFill>
                <a:latin typeface="UTM Avo" panose="02040603050506020204" pitchFamily="18" charset="0"/>
              </a:rPr>
              <a:t> </a:t>
            </a:r>
            <a:r>
              <a:rPr lang="en-US" sz="2600" b="1" dirty="0" err="1">
                <a:solidFill>
                  <a:srgbClr val="FF0000"/>
                </a:solidFill>
                <a:latin typeface="UTM Avo" panose="02040603050506020204" pitchFamily="18" charset="0"/>
              </a:rPr>
              <a:t>và</a:t>
            </a:r>
            <a:r>
              <a:rPr lang="en-US" sz="2600" b="1" dirty="0">
                <a:solidFill>
                  <a:srgbClr val="FF0000"/>
                </a:solidFill>
                <a:latin typeface="UTM Avo" panose="02040603050506020204" pitchFamily="18" charset="0"/>
              </a:rPr>
              <a:t> </a:t>
            </a:r>
            <a:r>
              <a:rPr lang="en-US" sz="2600" b="1" dirty="0" err="1">
                <a:solidFill>
                  <a:srgbClr val="FF0000"/>
                </a:solidFill>
                <a:latin typeface="UTM Avo" panose="02040603050506020204" pitchFamily="18" charset="0"/>
              </a:rPr>
              <a:t>trả</a:t>
            </a:r>
            <a:r>
              <a:rPr lang="en-US" sz="2600" b="1" dirty="0">
                <a:solidFill>
                  <a:srgbClr val="FF0000"/>
                </a:solidFill>
                <a:latin typeface="UTM Avo" panose="02040603050506020204" pitchFamily="18" charset="0"/>
              </a:rPr>
              <a:t> </a:t>
            </a:r>
            <a:r>
              <a:rPr lang="en-US" sz="2600" b="1" dirty="0" err="1">
                <a:solidFill>
                  <a:srgbClr val="FF0000"/>
                </a:solidFill>
                <a:latin typeface="UTM Avo" panose="02040603050506020204" pitchFamily="18" charset="0"/>
              </a:rPr>
              <a:t>lời</a:t>
            </a:r>
            <a:r>
              <a:rPr lang="en-US" sz="2600" b="1" dirty="0">
                <a:solidFill>
                  <a:srgbClr val="FF0000"/>
                </a:solidFill>
                <a:latin typeface="UTM Avo" panose="02040603050506020204" pitchFamily="18" charset="0"/>
              </a:rPr>
              <a:t> </a:t>
            </a:r>
            <a:r>
              <a:rPr lang="en-US" sz="2600" b="1" dirty="0" err="1">
                <a:solidFill>
                  <a:srgbClr val="FF0000"/>
                </a:solidFill>
                <a:latin typeface="UTM Avo" panose="02040603050506020204" pitchFamily="18" charset="0"/>
              </a:rPr>
              <a:t>câu</a:t>
            </a:r>
            <a:r>
              <a:rPr lang="en-US" sz="2600" b="1" dirty="0">
                <a:solidFill>
                  <a:srgbClr val="FF0000"/>
                </a:solidFill>
                <a:latin typeface="UTM Avo" panose="02040603050506020204" pitchFamily="18" charset="0"/>
              </a:rPr>
              <a:t> </a:t>
            </a:r>
            <a:r>
              <a:rPr lang="en-US" sz="2600" b="1" dirty="0" err="1">
                <a:solidFill>
                  <a:srgbClr val="FF0000"/>
                </a:solidFill>
                <a:latin typeface="UTM Avo" panose="02040603050506020204" pitchFamily="18" charset="0"/>
              </a:rPr>
              <a:t>hỏi</a:t>
            </a:r>
            <a:r>
              <a:rPr lang="en-US" sz="2600" b="1" dirty="0">
                <a:solidFill>
                  <a:srgbClr val="FF0000"/>
                </a:solidFill>
                <a:latin typeface="UTM Avo" panose="02040603050506020204" pitchFamily="18" charset="0"/>
              </a:rPr>
              <a:t>:</a:t>
            </a:r>
            <a:endParaRPr lang="vi-VN" sz="2600" b="1" dirty="0">
              <a:solidFill>
                <a:srgbClr val="FF0000"/>
              </a:solidFill>
            </a:endParaRPr>
          </a:p>
        </p:txBody>
      </p:sp>
    </p:spTree>
    <p:extLst>
      <p:ext uri="{BB962C8B-B14F-4D97-AF65-F5344CB8AC3E}">
        <p14:creationId xmlns:p14="http://schemas.microsoft.com/office/powerpoint/2010/main" val="9675272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heel(1)">
                                      <p:cBhvr>
                                        <p:cTn id="14" dur="20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Title 1">
            <a:extLst>
              <a:ext uri="{FF2B5EF4-FFF2-40B4-BE49-F238E27FC236}">
                <a16:creationId xmlns:a16="http://schemas.microsoft.com/office/drawing/2014/main" id="{5621B55E-B3AF-FF42-F163-03E684FF0887}"/>
              </a:ext>
            </a:extLst>
          </p:cNvPr>
          <p:cNvSpPr txBox="1">
            <a:spLocks/>
          </p:cNvSpPr>
          <p:nvPr/>
        </p:nvSpPr>
        <p:spPr>
          <a:xfrm>
            <a:off x="7902726" y="2016943"/>
            <a:ext cx="2856832" cy="6140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600" b="1" dirty="0">
                <a:solidFill>
                  <a:schemeClr val="tx1"/>
                </a:solidFill>
                <a:latin typeface="UTM Avo" panose="02040603050506020204" pitchFamily="18" charset="0"/>
              </a:rPr>
              <a:t>TỔNG KẾT</a:t>
            </a:r>
            <a:endParaRPr lang="vi-VN" sz="2600" b="1" dirty="0">
              <a:solidFill>
                <a:schemeClr val="tx1"/>
              </a:solidFill>
              <a:latin typeface="+mn-lt"/>
            </a:endParaRPr>
          </a:p>
        </p:txBody>
      </p:sp>
      <p:sp>
        <p:nvSpPr>
          <p:cNvPr id="3" name="Text Placeholder 2">
            <a:extLst>
              <a:ext uri="{FF2B5EF4-FFF2-40B4-BE49-F238E27FC236}">
                <a16:creationId xmlns:a16="http://schemas.microsoft.com/office/drawing/2014/main" id="{DF9AF3CD-5586-DF90-0156-55536302D23C}"/>
              </a:ext>
            </a:extLst>
          </p:cNvPr>
          <p:cNvSpPr txBox="1">
            <a:spLocks/>
          </p:cNvSpPr>
          <p:nvPr/>
        </p:nvSpPr>
        <p:spPr>
          <a:xfrm>
            <a:off x="634399" y="2815879"/>
            <a:ext cx="4992555" cy="2904578"/>
          </a:xfrm>
          <a:prstGeom prst="rect">
            <a:avLst/>
          </a:prstGeom>
          <a:solidFill>
            <a:schemeClr val="accent4">
              <a:lumMod val="20000"/>
              <a:lumOff val="80000"/>
            </a:schemeClr>
          </a:solidFill>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600" dirty="0" err="1">
                <a:solidFill>
                  <a:schemeClr val="tx1"/>
                </a:solidFill>
                <a:latin typeface="UTM Avo" panose="02040603050506020204" pitchFamily="18" charset="0"/>
              </a:rPr>
              <a:t>Loại</a:t>
            </a:r>
            <a:r>
              <a:rPr lang="en-US" sz="2600" dirty="0">
                <a:solidFill>
                  <a:schemeClr val="tx1"/>
                </a:solidFill>
                <a:latin typeface="UTM Avo" panose="02040603050506020204" pitchFamily="18" charset="0"/>
              </a:rPr>
              <a:t> </a:t>
            </a:r>
            <a:r>
              <a:rPr lang="en-US" sz="2600" dirty="0" err="1">
                <a:solidFill>
                  <a:schemeClr val="tx1"/>
                </a:solidFill>
                <a:latin typeface="UTM Avo" panose="02040603050506020204" pitchFamily="18" charset="0"/>
              </a:rPr>
              <a:t>quả</a:t>
            </a:r>
            <a:r>
              <a:rPr lang="en-US" sz="2600" dirty="0">
                <a:solidFill>
                  <a:schemeClr val="tx1"/>
                </a:solidFill>
                <a:latin typeface="UTM Avo" panose="02040603050506020204" pitchFamily="18" charset="0"/>
              </a:rPr>
              <a:t> </a:t>
            </a:r>
            <a:r>
              <a:rPr lang="en-US" sz="2600" dirty="0" err="1">
                <a:solidFill>
                  <a:schemeClr val="tx1"/>
                </a:solidFill>
                <a:latin typeface="UTM Avo" panose="02040603050506020204" pitchFamily="18" charset="0"/>
              </a:rPr>
              <a:t>nào</a:t>
            </a:r>
            <a:r>
              <a:rPr lang="en-US" sz="2600" dirty="0">
                <a:solidFill>
                  <a:schemeClr val="tx1"/>
                </a:solidFill>
                <a:latin typeface="UTM Avo" panose="02040603050506020204" pitchFamily="18" charset="0"/>
              </a:rPr>
              <a:t> </a:t>
            </a:r>
            <a:r>
              <a:rPr lang="en-US" sz="2600" dirty="0" err="1">
                <a:solidFill>
                  <a:schemeClr val="tx1"/>
                </a:solidFill>
                <a:latin typeface="UTM Avo" panose="02040603050506020204" pitchFamily="18" charset="0"/>
              </a:rPr>
              <a:t>khi</a:t>
            </a:r>
            <a:r>
              <a:rPr lang="en-US" sz="2600" dirty="0">
                <a:solidFill>
                  <a:schemeClr val="tx1"/>
                </a:solidFill>
                <a:latin typeface="UTM Avo" panose="02040603050506020204" pitchFamily="18" charset="0"/>
              </a:rPr>
              <a:t> </a:t>
            </a:r>
            <a:r>
              <a:rPr lang="en-US" sz="2600" dirty="0" err="1">
                <a:solidFill>
                  <a:schemeClr val="tx1"/>
                </a:solidFill>
                <a:latin typeface="UTM Avo" panose="02040603050506020204" pitchFamily="18" charset="0"/>
              </a:rPr>
              <a:t>chín</a:t>
            </a:r>
            <a:r>
              <a:rPr lang="en-US" sz="2600" dirty="0">
                <a:solidFill>
                  <a:schemeClr val="tx1"/>
                </a:solidFill>
                <a:latin typeface="UTM Avo" panose="02040603050506020204" pitchFamily="18" charset="0"/>
              </a:rPr>
              <a:t> có </a:t>
            </a:r>
            <a:r>
              <a:rPr lang="en-US" sz="2600" dirty="0" err="1">
                <a:solidFill>
                  <a:schemeClr val="tx1"/>
                </a:solidFill>
                <a:latin typeface="UTM Avo" panose="02040603050506020204" pitchFamily="18" charset="0"/>
              </a:rPr>
              <a:t>màu</a:t>
            </a:r>
            <a:r>
              <a:rPr lang="en-US" sz="2600" dirty="0">
                <a:solidFill>
                  <a:schemeClr val="tx1"/>
                </a:solidFill>
                <a:latin typeface="UTM Avo" panose="02040603050506020204" pitchFamily="18" charset="0"/>
              </a:rPr>
              <a:t> </a:t>
            </a:r>
            <a:r>
              <a:rPr lang="en-US" sz="2600" dirty="0" err="1">
                <a:solidFill>
                  <a:schemeClr val="tx1"/>
                </a:solidFill>
                <a:latin typeface="UTM Avo" panose="02040603050506020204" pitchFamily="18" charset="0"/>
              </a:rPr>
              <a:t>xanh</a:t>
            </a:r>
            <a:r>
              <a:rPr lang="en-US" sz="2600" dirty="0">
                <a:solidFill>
                  <a:schemeClr val="tx1"/>
                </a:solidFill>
                <a:latin typeface="UTM Avo" panose="02040603050506020204" pitchFamily="18" charset="0"/>
              </a:rPr>
              <a:t>/ </a:t>
            </a:r>
            <a:r>
              <a:rPr lang="en-US" sz="2600" dirty="0" err="1">
                <a:solidFill>
                  <a:schemeClr val="tx1"/>
                </a:solidFill>
                <a:latin typeface="UTM Avo" panose="02040603050506020204" pitchFamily="18" charset="0"/>
              </a:rPr>
              <a:t>vàng</a:t>
            </a:r>
            <a:r>
              <a:rPr lang="en-US" sz="2600" dirty="0">
                <a:solidFill>
                  <a:schemeClr val="tx1"/>
                </a:solidFill>
                <a:latin typeface="UTM Avo" panose="02040603050506020204" pitchFamily="18" charset="0"/>
              </a:rPr>
              <a:t>/ </a:t>
            </a:r>
            <a:r>
              <a:rPr lang="en-US" sz="2600" dirty="0" err="1">
                <a:solidFill>
                  <a:schemeClr val="tx1"/>
                </a:solidFill>
                <a:latin typeface="UTM Avo" panose="02040603050506020204" pitchFamily="18" charset="0"/>
              </a:rPr>
              <a:t>đỏ</a:t>
            </a:r>
            <a:r>
              <a:rPr lang="en-US" sz="2600" dirty="0">
                <a:solidFill>
                  <a:schemeClr val="tx1"/>
                </a:solidFill>
                <a:latin typeface="UTM Avo" panose="02040603050506020204" pitchFamily="18" charset="0"/>
              </a:rPr>
              <a:t>?</a:t>
            </a:r>
          </a:p>
          <a:p>
            <a:pPr marL="135463"/>
            <a:endParaRPr lang="en-US" sz="2600" dirty="0">
              <a:solidFill>
                <a:schemeClr val="tx1"/>
              </a:solidFill>
              <a:latin typeface="UTM Avo" panose="02040603050506020204" pitchFamily="18" charset="0"/>
            </a:endParaRPr>
          </a:p>
          <a:p>
            <a:r>
              <a:rPr lang="en-US" sz="2600" dirty="0">
                <a:solidFill>
                  <a:schemeClr val="tx1"/>
                </a:solidFill>
                <a:latin typeface="UTM Avo" panose="02040603050506020204" pitchFamily="18" charset="0"/>
              </a:rPr>
              <a:t>Theo </a:t>
            </a:r>
            <a:r>
              <a:rPr lang="en-US" sz="2600" dirty="0" err="1">
                <a:solidFill>
                  <a:schemeClr val="tx1"/>
                </a:solidFill>
                <a:latin typeface="UTM Avo" panose="02040603050506020204" pitchFamily="18" charset="0"/>
              </a:rPr>
              <a:t>em</a:t>
            </a:r>
            <a:r>
              <a:rPr lang="en-US" sz="2600" dirty="0">
                <a:solidFill>
                  <a:schemeClr val="tx1"/>
                </a:solidFill>
                <a:latin typeface="UTM Avo" panose="02040603050506020204" pitchFamily="18" charset="0"/>
              </a:rPr>
              <a:t>, </a:t>
            </a:r>
            <a:r>
              <a:rPr lang="en-US" sz="2600" dirty="0" err="1">
                <a:solidFill>
                  <a:schemeClr val="tx1"/>
                </a:solidFill>
                <a:latin typeface="UTM Avo" panose="02040603050506020204" pitchFamily="18" charset="0"/>
              </a:rPr>
              <a:t>khi</a:t>
            </a:r>
            <a:r>
              <a:rPr lang="en-US" sz="2600" dirty="0">
                <a:solidFill>
                  <a:schemeClr val="tx1"/>
                </a:solidFill>
                <a:latin typeface="UTM Avo" panose="02040603050506020204" pitchFamily="18" charset="0"/>
              </a:rPr>
              <a:t> </a:t>
            </a:r>
            <a:r>
              <a:rPr lang="en-US" sz="2600" dirty="0" err="1">
                <a:solidFill>
                  <a:schemeClr val="tx1"/>
                </a:solidFill>
                <a:latin typeface="UTM Avo" panose="02040603050506020204" pitchFamily="18" charset="0"/>
              </a:rPr>
              <a:t>nào</a:t>
            </a:r>
            <a:r>
              <a:rPr lang="en-US" sz="2600" dirty="0">
                <a:solidFill>
                  <a:schemeClr val="tx1"/>
                </a:solidFill>
                <a:latin typeface="UTM Avo" panose="02040603050506020204" pitchFamily="18" charset="0"/>
              </a:rPr>
              <a:t> </a:t>
            </a:r>
            <a:r>
              <a:rPr lang="en-US" sz="2600" dirty="0" err="1">
                <a:solidFill>
                  <a:schemeClr val="tx1"/>
                </a:solidFill>
                <a:latin typeface="UTM Avo" panose="02040603050506020204" pitchFamily="18" charset="0"/>
              </a:rPr>
              <a:t>chúng</a:t>
            </a:r>
            <a:r>
              <a:rPr lang="en-US" sz="2600" dirty="0">
                <a:solidFill>
                  <a:schemeClr val="tx1"/>
                </a:solidFill>
                <a:latin typeface="UTM Avo" panose="02040603050506020204" pitchFamily="18" charset="0"/>
              </a:rPr>
              <a:t> ta </a:t>
            </a:r>
            <a:r>
              <a:rPr lang="en-US" sz="2600" dirty="0" err="1">
                <a:solidFill>
                  <a:schemeClr val="tx1"/>
                </a:solidFill>
                <a:latin typeface="UTM Avo" panose="02040603050506020204" pitchFamily="18" charset="0"/>
              </a:rPr>
              <a:t>sử</a:t>
            </a:r>
            <a:r>
              <a:rPr lang="en-US" sz="2600" dirty="0">
                <a:solidFill>
                  <a:schemeClr val="tx1"/>
                </a:solidFill>
                <a:latin typeface="UTM Avo" panose="02040603050506020204" pitchFamily="18" charset="0"/>
              </a:rPr>
              <a:t> </a:t>
            </a:r>
            <a:r>
              <a:rPr lang="en-US" sz="2600" dirty="0" err="1">
                <a:solidFill>
                  <a:schemeClr val="tx1"/>
                </a:solidFill>
                <a:latin typeface="UTM Avo" panose="02040603050506020204" pitchFamily="18" charset="0"/>
              </a:rPr>
              <a:t>dụng</a:t>
            </a:r>
            <a:r>
              <a:rPr lang="en-US" sz="2600" dirty="0">
                <a:solidFill>
                  <a:schemeClr val="tx1"/>
                </a:solidFill>
                <a:latin typeface="UTM Avo" panose="02040603050506020204" pitchFamily="18" charset="0"/>
              </a:rPr>
              <a:t> </a:t>
            </a:r>
            <a:r>
              <a:rPr lang="en-US" sz="2600" dirty="0" err="1">
                <a:solidFill>
                  <a:schemeClr val="tx1"/>
                </a:solidFill>
                <a:latin typeface="UTM Avo" panose="02040603050506020204" pitchFamily="18" charset="0"/>
              </a:rPr>
              <a:t>các</a:t>
            </a:r>
            <a:r>
              <a:rPr lang="en-US" sz="2600" dirty="0">
                <a:solidFill>
                  <a:schemeClr val="tx1"/>
                </a:solidFill>
                <a:latin typeface="UTM Avo" panose="02040603050506020204" pitchFamily="18" charset="0"/>
              </a:rPr>
              <a:t> </a:t>
            </a:r>
            <a:r>
              <a:rPr lang="en-US" sz="2600" dirty="0" err="1">
                <a:solidFill>
                  <a:schemeClr val="tx1"/>
                </a:solidFill>
                <a:latin typeface="UTM Avo" panose="02040603050506020204" pitchFamily="18" charset="0"/>
              </a:rPr>
              <a:t>màu</a:t>
            </a:r>
            <a:r>
              <a:rPr lang="en-US" sz="2600" dirty="0">
                <a:solidFill>
                  <a:schemeClr val="tx1"/>
                </a:solidFill>
                <a:latin typeface="UTM Avo" panose="02040603050506020204" pitchFamily="18" charset="0"/>
              </a:rPr>
              <a:t> </a:t>
            </a:r>
            <a:r>
              <a:rPr lang="en-US" sz="2600" dirty="0" err="1">
                <a:solidFill>
                  <a:schemeClr val="tx1"/>
                </a:solidFill>
                <a:latin typeface="UTM Avo" panose="02040603050506020204" pitchFamily="18" charset="0"/>
              </a:rPr>
              <a:t>đỏ</a:t>
            </a:r>
            <a:r>
              <a:rPr lang="en-US" sz="2600" dirty="0">
                <a:solidFill>
                  <a:schemeClr val="tx1"/>
                </a:solidFill>
                <a:latin typeface="UTM Avo" panose="02040603050506020204" pitchFamily="18" charset="0"/>
              </a:rPr>
              <a:t>, </a:t>
            </a:r>
            <a:r>
              <a:rPr lang="en-US" sz="2600" dirty="0" err="1">
                <a:solidFill>
                  <a:schemeClr val="tx1"/>
                </a:solidFill>
                <a:latin typeface="UTM Avo" panose="02040603050506020204" pitchFamily="18" charset="0"/>
              </a:rPr>
              <a:t>màu</a:t>
            </a:r>
            <a:r>
              <a:rPr lang="en-US" sz="2600" dirty="0">
                <a:solidFill>
                  <a:schemeClr val="tx1"/>
                </a:solidFill>
                <a:latin typeface="UTM Avo" panose="02040603050506020204" pitchFamily="18" charset="0"/>
              </a:rPr>
              <a:t> </a:t>
            </a:r>
            <a:r>
              <a:rPr lang="en-US" sz="2600" dirty="0" err="1">
                <a:solidFill>
                  <a:schemeClr val="tx1"/>
                </a:solidFill>
                <a:latin typeface="UTM Avo" panose="02040603050506020204" pitchFamily="18" charset="0"/>
              </a:rPr>
              <a:t>vàng</a:t>
            </a:r>
            <a:r>
              <a:rPr lang="en-US" sz="2600" dirty="0">
                <a:solidFill>
                  <a:schemeClr val="tx1"/>
                </a:solidFill>
                <a:latin typeface="UTM Avo" panose="02040603050506020204" pitchFamily="18" charset="0"/>
              </a:rPr>
              <a:t>, </a:t>
            </a:r>
            <a:r>
              <a:rPr lang="en-US" sz="2600" dirty="0" err="1">
                <a:solidFill>
                  <a:schemeClr val="tx1"/>
                </a:solidFill>
                <a:latin typeface="UTM Avo" panose="02040603050506020204" pitchFamily="18" charset="0"/>
              </a:rPr>
              <a:t>màu</a:t>
            </a:r>
            <a:r>
              <a:rPr lang="en-US" sz="2600" dirty="0">
                <a:solidFill>
                  <a:schemeClr val="tx1"/>
                </a:solidFill>
                <a:latin typeface="UTM Avo" panose="02040603050506020204" pitchFamily="18" charset="0"/>
              </a:rPr>
              <a:t> lam?</a:t>
            </a:r>
            <a:endParaRPr lang="vi-VN" sz="2600" dirty="0">
              <a:solidFill>
                <a:schemeClr val="tx1"/>
              </a:solidFill>
              <a:latin typeface="+mn-lt"/>
            </a:endParaRPr>
          </a:p>
        </p:txBody>
      </p:sp>
      <p:pic>
        <p:nvPicPr>
          <p:cNvPr id="5" name="Picture 18">
            <a:extLst>
              <a:ext uri="{FF2B5EF4-FFF2-40B4-BE49-F238E27FC236}">
                <a16:creationId xmlns:a16="http://schemas.microsoft.com/office/drawing/2014/main" id="{F9312E25-373E-EDCE-1BE0-380D15D7B65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334292" y="1238952"/>
            <a:ext cx="1523417" cy="1325207"/>
          </a:xfrm>
          <a:prstGeom prst="rect">
            <a:avLst/>
          </a:prstGeom>
        </p:spPr>
      </p:pic>
      <p:sp>
        <p:nvSpPr>
          <p:cNvPr id="6" name="TextBox 5">
            <a:extLst>
              <a:ext uri="{FF2B5EF4-FFF2-40B4-BE49-F238E27FC236}">
                <a16:creationId xmlns:a16="http://schemas.microsoft.com/office/drawing/2014/main" id="{9C1CF181-2834-18D7-FC27-1127CFEC4B69}"/>
              </a:ext>
            </a:extLst>
          </p:cNvPr>
          <p:cNvSpPr txBox="1"/>
          <p:nvPr/>
        </p:nvSpPr>
        <p:spPr>
          <a:xfrm>
            <a:off x="634399" y="2016943"/>
            <a:ext cx="4038285" cy="502766"/>
          </a:xfrm>
          <a:prstGeom prst="rect">
            <a:avLst/>
          </a:prstGeom>
          <a:noFill/>
        </p:spPr>
        <p:txBody>
          <a:bodyPr wrap="none" rtlCol="0">
            <a:spAutoFit/>
          </a:bodyPr>
          <a:lstStyle/>
          <a:p>
            <a:pPr defTabSz="1219170"/>
            <a:r>
              <a:rPr lang="en-US" sz="2600" b="1" dirty="0">
                <a:solidFill>
                  <a:schemeClr val="tx1"/>
                </a:solidFill>
                <a:latin typeface="UTM Avo" panose="02040603050506020204" pitchFamily="18" charset="0"/>
              </a:rPr>
              <a:t>THẢO LUẬN NHÓM ĐÔI</a:t>
            </a:r>
            <a:endParaRPr lang="vi-VN" sz="2600" b="1" dirty="0">
              <a:solidFill>
                <a:schemeClr val="tx1"/>
              </a:solidFill>
            </a:endParaRPr>
          </a:p>
        </p:txBody>
      </p:sp>
      <p:sp>
        <p:nvSpPr>
          <p:cNvPr id="7" name="Rectangle 6">
            <a:extLst>
              <a:ext uri="{FF2B5EF4-FFF2-40B4-BE49-F238E27FC236}">
                <a16:creationId xmlns:a16="http://schemas.microsoft.com/office/drawing/2014/main" id="{A35C6BC2-D6DC-AC0D-261A-7A0D24308B2D}"/>
              </a:ext>
            </a:extLst>
          </p:cNvPr>
          <p:cNvSpPr/>
          <p:nvPr/>
        </p:nvSpPr>
        <p:spPr>
          <a:xfrm>
            <a:off x="6736550" y="2815879"/>
            <a:ext cx="4992555" cy="2904578"/>
          </a:xfrm>
          <a:prstGeom prst="rect">
            <a:avLst/>
          </a:prstGeom>
          <a:solidFill>
            <a:schemeClr val="accent6">
              <a:lumMod val="40000"/>
              <a:lumOff val="60000"/>
            </a:schemeClr>
          </a:solidFill>
        </p:spPr>
        <p:txBody>
          <a:bodyPr wrap="square">
            <a:spAutoFit/>
          </a:bodyPr>
          <a:lstStyle/>
          <a:p>
            <a:pPr defTabSz="1219170">
              <a:lnSpc>
                <a:spcPct val="150000"/>
              </a:lnSpc>
            </a:pPr>
            <a:r>
              <a:rPr lang="nl-NL" sz="2500" dirty="0">
                <a:solidFill>
                  <a:schemeClr val="tx1"/>
                </a:solidFill>
                <a:latin typeface="UTM Avo" panose="02040603050506020204" pitchFamily="18" charset="0"/>
              </a:rPr>
              <a:t>Trong cuộc sống nói chung và môn mĩ thuật nói riêng, các màu: đỏ, vàng, lam (xanh lam) là những màu cơ bản, được sử dụng nhiều</a:t>
            </a:r>
            <a:endParaRPr lang="vi-VN" sz="2500" dirty="0">
              <a:solidFill>
                <a:schemeClr val="tx1"/>
              </a:solidFill>
            </a:endParaRPr>
          </a:p>
        </p:txBody>
      </p:sp>
    </p:spTree>
    <p:extLst>
      <p:ext uri="{BB962C8B-B14F-4D97-AF65-F5344CB8AC3E}">
        <p14:creationId xmlns:p14="http://schemas.microsoft.com/office/powerpoint/2010/main" val="1990545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wipe(down)">
                                      <p:cBhvr>
                                        <p:cTn id="19" dur="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down)">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AC06644-F316-B2FF-2FF3-3016927FBDCB}"/>
              </a:ext>
            </a:extLst>
          </p:cNvPr>
          <p:cNvSpPr txBox="1"/>
          <p:nvPr/>
        </p:nvSpPr>
        <p:spPr>
          <a:xfrm>
            <a:off x="446568" y="4327281"/>
            <a:ext cx="9548036" cy="1880451"/>
          </a:xfrm>
          <a:prstGeom prst="rect">
            <a:avLst/>
          </a:prstGeom>
          <a:noFill/>
        </p:spPr>
        <p:txBody>
          <a:bodyPr wrap="square" rtlCol="0">
            <a:spAutoFit/>
          </a:bodyPr>
          <a:lstStyle/>
          <a:p>
            <a:pPr>
              <a:lnSpc>
                <a:spcPct val="150000"/>
              </a:lnSpc>
            </a:pPr>
            <a:r>
              <a:rPr lang="nl-NL" sz="2000" dirty="0">
                <a:latin typeface="UTM Avo" panose="02040603050506020204" pitchFamily="18" charset="0"/>
              </a:rPr>
              <a:t>+ Đọc tên màu sắc ở mỗi thẻ.</a:t>
            </a:r>
            <a:endParaRPr lang="vi-VN" sz="2000" dirty="0"/>
          </a:p>
          <a:p>
            <a:pPr>
              <a:lnSpc>
                <a:spcPct val="150000"/>
              </a:lnSpc>
            </a:pPr>
            <a:r>
              <a:rPr lang="nl-NL" sz="2000" dirty="0">
                <a:latin typeface="UTM Avo" panose="02040603050506020204" pitchFamily="18" charset="0"/>
              </a:rPr>
              <a:t>+ Nêu thứ tự sắp xếp ba màu cơ bản ở các thẻ nhóm 1</a:t>
            </a:r>
            <a:endParaRPr lang="vi-VN" sz="2000" dirty="0"/>
          </a:p>
          <a:p>
            <a:pPr>
              <a:lnSpc>
                <a:spcPct val="150000"/>
              </a:lnSpc>
            </a:pPr>
            <a:r>
              <a:rPr lang="nl-NL" sz="2000" dirty="0">
                <a:latin typeface="UTM Avo" panose="02040603050506020204" pitchFamily="18" charset="0"/>
              </a:rPr>
              <a:t>+ Vận dụng cách sắp xếp thứ tự ba thể thể hiện ba màu cơ bản ở nhóm 1 và gọi nên màu còn thiếu ở thẻ có dấu “?” trong nhóm 2, nhóm 3.</a:t>
            </a:r>
            <a:endParaRPr lang="vi-VN" sz="2000" dirty="0"/>
          </a:p>
        </p:txBody>
      </p:sp>
      <p:grpSp>
        <p:nvGrpSpPr>
          <p:cNvPr id="11" name="Group 10">
            <a:extLst>
              <a:ext uri="{FF2B5EF4-FFF2-40B4-BE49-F238E27FC236}">
                <a16:creationId xmlns:a16="http://schemas.microsoft.com/office/drawing/2014/main" id="{8FC80014-3F79-6E0B-69C2-0FBA9188CA37}"/>
              </a:ext>
            </a:extLst>
          </p:cNvPr>
          <p:cNvGrpSpPr/>
          <p:nvPr/>
        </p:nvGrpSpPr>
        <p:grpSpPr>
          <a:xfrm>
            <a:off x="2422034" y="1235764"/>
            <a:ext cx="9007966" cy="2879038"/>
            <a:chOff x="412479" y="1788655"/>
            <a:chExt cx="10694816" cy="2976331"/>
          </a:xfrm>
        </p:grpSpPr>
        <p:pic>
          <p:nvPicPr>
            <p:cNvPr id="6" name="Picture 5">
              <a:extLst>
                <a:ext uri="{FF2B5EF4-FFF2-40B4-BE49-F238E27FC236}">
                  <a16:creationId xmlns:a16="http://schemas.microsoft.com/office/drawing/2014/main" id="{41687FB5-8222-CFE3-D07E-BE7611239336}"/>
                </a:ext>
              </a:extLst>
            </p:cNvPr>
            <p:cNvPicPr>
              <a:picLocks noChangeAspect="1"/>
            </p:cNvPicPr>
            <p:nvPr/>
          </p:nvPicPr>
          <p:blipFill rotWithShape="1">
            <a:blip r:embed="rId3">
              <a:extLst>
                <a:ext uri="{28A0092B-C50C-407E-A947-70E740481C1C}">
                  <a14:useLocalDpi xmlns:a14="http://schemas.microsoft.com/office/drawing/2010/main" val="0"/>
                </a:ext>
              </a:extLst>
            </a:blip>
            <a:srcRect t="19630" b="59365"/>
            <a:stretch/>
          </p:blipFill>
          <p:spPr>
            <a:xfrm>
              <a:off x="1947221" y="1788655"/>
              <a:ext cx="7681984" cy="2976331"/>
            </a:xfrm>
            <a:prstGeom prst="rect">
              <a:avLst/>
            </a:prstGeom>
          </p:spPr>
        </p:pic>
        <p:sp>
          <p:nvSpPr>
            <p:cNvPr id="8" name="Line Callout 1 7">
              <a:extLst>
                <a:ext uri="{FF2B5EF4-FFF2-40B4-BE49-F238E27FC236}">
                  <a16:creationId xmlns:a16="http://schemas.microsoft.com/office/drawing/2014/main" id="{830F5FFE-7C39-3E3A-46A3-FAAD8B2ABBF4}"/>
                </a:ext>
              </a:extLst>
            </p:cNvPr>
            <p:cNvSpPr/>
            <p:nvPr/>
          </p:nvSpPr>
          <p:spPr>
            <a:xfrm>
              <a:off x="9912319" y="3291665"/>
              <a:ext cx="1194976" cy="551292"/>
            </a:xfrm>
            <a:prstGeom prst="borderCallout1">
              <a:avLst>
                <a:gd name="adj1" fmla="val 18750"/>
                <a:gd name="adj2" fmla="val -8333"/>
                <a:gd name="adj3" fmla="val 126542"/>
                <a:gd name="adj4" fmla="val -106132"/>
              </a:avLst>
            </a:prstGeom>
            <a:solidFill>
              <a:srgbClr val="FFFF00"/>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latin typeface="UTM Avo" panose="02040603050506020204" pitchFamily="18" charset="0"/>
                </a:rPr>
                <a:t>Vàng</a:t>
              </a:r>
              <a:endParaRPr lang="vi-VN" sz="2400" dirty="0">
                <a:solidFill>
                  <a:schemeClr val="tx1"/>
                </a:solidFill>
              </a:endParaRPr>
            </a:p>
          </p:txBody>
        </p:sp>
        <p:sp>
          <p:nvSpPr>
            <p:cNvPr id="9" name="Line Callout 1 8">
              <a:extLst>
                <a:ext uri="{FF2B5EF4-FFF2-40B4-BE49-F238E27FC236}">
                  <a16:creationId xmlns:a16="http://schemas.microsoft.com/office/drawing/2014/main" id="{E245CF3E-D98E-A064-E333-89223B819D10}"/>
                </a:ext>
              </a:extLst>
            </p:cNvPr>
            <p:cNvSpPr/>
            <p:nvPr/>
          </p:nvSpPr>
          <p:spPr>
            <a:xfrm>
              <a:off x="9905165" y="1992821"/>
              <a:ext cx="1056117" cy="551292"/>
            </a:xfrm>
            <a:prstGeom prst="borderCallout1">
              <a:avLst>
                <a:gd name="adj1" fmla="val 18750"/>
                <a:gd name="adj2" fmla="val -8333"/>
                <a:gd name="adj3" fmla="val 256425"/>
                <a:gd name="adj4" fmla="val -234401"/>
              </a:avLst>
            </a:prstGeom>
            <a:solidFill>
              <a:srgbClr val="FF0000"/>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latin typeface="UTM Avo" panose="02040603050506020204" pitchFamily="18" charset="0"/>
                </a:rPr>
                <a:t>Đỏ</a:t>
              </a:r>
              <a:endParaRPr lang="vi-VN" sz="2400" b="1"/>
            </a:p>
          </p:txBody>
        </p:sp>
        <p:sp>
          <p:nvSpPr>
            <p:cNvPr id="10" name="Line Callout 1 9">
              <a:extLst>
                <a:ext uri="{FF2B5EF4-FFF2-40B4-BE49-F238E27FC236}">
                  <a16:creationId xmlns:a16="http://schemas.microsoft.com/office/drawing/2014/main" id="{B29BEC20-1600-1111-4C6D-28A76C978ACD}"/>
                </a:ext>
              </a:extLst>
            </p:cNvPr>
            <p:cNvSpPr/>
            <p:nvPr/>
          </p:nvSpPr>
          <p:spPr>
            <a:xfrm flipH="1">
              <a:off x="412479" y="4071096"/>
              <a:ext cx="1259317" cy="551292"/>
            </a:xfrm>
            <a:prstGeom prst="borderCallout1">
              <a:avLst>
                <a:gd name="adj1" fmla="val 18750"/>
                <a:gd name="adj2" fmla="val -8333"/>
                <a:gd name="adj3" fmla="val -157799"/>
                <a:gd name="adj4" fmla="val -323532"/>
              </a:avLst>
            </a:prstGeom>
            <a:solidFill>
              <a:srgbClr val="00B0F0"/>
            </a:solidFill>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latin typeface="UTM Avo" panose="02040603050506020204" pitchFamily="18" charset="0"/>
                </a:rPr>
                <a:t>Xanh</a:t>
              </a:r>
              <a:endParaRPr lang="vi-VN" sz="2400" b="1" dirty="0"/>
            </a:p>
          </p:txBody>
        </p:sp>
      </p:grpSp>
    </p:spTree>
    <p:extLst>
      <p:ext uri="{BB962C8B-B14F-4D97-AF65-F5344CB8AC3E}">
        <p14:creationId xmlns:p14="http://schemas.microsoft.com/office/powerpoint/2010/main" val="27881544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EABC952-CEC1-60D6-4406-F64B855FC060}"/>
              </a:ext>
            </a:extLst>
          </p:cNvPr>
          <p:cNvSpPr/>
          <p:nvPr/>
        </p:nvSpPr>
        <p:spPr>
          <a:xfrm>
            <a:off x="1098760" y="1771962"/>
            <a:ext cx="9232014" cy="492443"/>
          </a:xfrm>
          <a:prstGeom prst="rect">
            <a:avLst/>
          </a:prstGeom>
        </p:spPr>
        <p:txBody>
          <a:bodyPr wrap="none">
            <a:spAutoFit/>
          </a:bodyPr>
          <a:lstStyle/>
          <a:p>
            <a:r>
              <a:rPr lang="nl-NL" sz="2600" b="1" dirty="0">
                <a:solidFill>
                  <a:srgbClr val="FF0000"/>
                </a:solidFill>
                <a:latin typeface="UTM Avo" panose="02040603050506020204" pitchFamily="18" charset="0"/>
              </a:rPr>
              <a:t>Một số sản phẩm có nhiều màu vàng màu đỏ màu/lam</a:t>
            </a:r>
            <a:endParaRPr lang="vi-VN" sz="2600" b="1" dirty="0">
              <a:solidFill>
                <a:srgbClr val="FF0000"/>
              </a:solidFill>
            </a:endParaRPr>
          </a:p>
        </p:txBody>
      </p:sp>
      <p:pic>
        <p:nvPicPr>
          <p:cNvPr id="18" name="Picture 17">
            <a:extLst>
              <a:ext uri="{FF2B5EF4-FFF2-40B4-BE49-F238E27FC236}">
                <a16:creationId xmlns:a16="http://schemas.microsoft.com/office/drawing/2014/main" id="{121D9974-618F-8600-47A1-991AFCC27718}"/>
              </a:ext>
            </a:extLst>
          </p:cNvPr>
          <p:cNvPicPr>
            <a:picLocks noChangeAspect="1"/>
          </p:cNvPicPr>
          <p:nvPr/>
        </p:nvPicPr>
        <p:blipFill>
          <a:blip r:embed="rId3"/>
          <a:stretch>
            <a:fillRect/>
          </a:stretch>
        </p:blipFill>
        <p:spPr>
          <a:xfrm>
            <a:off x="2650941" y="2274401"/>
            <a:ext cx="5174622" cy="4453396"/>
          </a:xfrm>
          <a:prstGeom prst="rect">
            <a:avLst/>
          </a:prstGeom>
        </p:spPr>
      </p:pic>
    </p:spTree>
    <p:extLst>
      <p:ext uri="{BB962C8B-B14F-4D97-AF65-F5344CB8AC3E}">
        <p14:creationId xmlns:p14="http://schemas.microsoft.com/office/powerpoint/2010/main" val="22041329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5de90e1154b99c9c5351bef2fda6586.png"/>
          <p:cNvPicPr>
            <a:picLocks noChangeAspect="1"/>
          </p:cNvPicPr>
          <p:nvPr/>
        </p:nvPicPr>
        <p:blipFill>
          <a:blip r:embed="rId3" cstate="print"/>
          <a:stretch>
            <a:fillRect/>
          </a:stretch>
        </p:blipFill>
        <p:spPr>
          <a:xfrm>
            <a:off x="3352800" y="838200"/>
            <a:ext cx="6110703" cy="6019800"/>
          </a:xfrm>
          <a:prstGeom prst="rect">
            <a:avLst/>
          </a:prstGeom>
        </p:spPr>
      </p:pic>
      <p:sp>
        <p:nvSpPr>
          <p:cNvPr id="5" name="Cloud 4"/>
          <p:cNvSpPr/>
          <p:nvPr/>
        </p:nvSpPr>
        <p:spPr>
          <a:xfrm>
            <a:off x="8686799" y="0"/>
            <a:ext cx="2971800" cy="1828800"/>
          </a:xfrm>
          <a:prstGeom prst="cloud">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err="1">
                <a:ln>
                  <a:noFill/>
                </a:ln>
                <a:solidFill>
                  <a:prstClr val="black"/>
                </a:solidFill>
                <a:effectLst/>
                <a:uLnTx/>
                <a:uFillTx/>
                <a:latin typeface="UTM Avo" panose="02040603050506020204" pitchFamily="18" charset="0"/>
                <a:cs typeface="Times New Roman" pitchFamily="18" charset="0"/>
                <a:sym typeface="Arial"/>
              </a:rPr>
              <a:t>Cùng</a:t>
            </a:r>
            <a:r>
              <a:rPr kumimoji="0" lang="en-US" sz="2400" b="0" i="0" u="none" strike="noStrike" kern="1200" cap="none" spc="0" normalizeH="0" baseline="0" noProof="0">
                <a:ln>
                  <a:noFill/>
                </a:ln>
                <a:solidFill>
                  <a:prstClr val="black"/>
                </a:solidFill>
                <a:effectLst/>
                <a:uLnTx/>
                <a:uFillTx/>
                <a:latin typeface="UTM Avo" panose="02040603050506020204" pitchFamily="18" charset="0"/>
                <a:cs typeface="Times New Roman" pitchFamily="18" charset="0"/>
                <a:sym typeface="Arial"/>
              </a:rPr>
              <a:t> giúp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cs typeface="Times New Roman" pitchFamily="18" charset="0"/>
                <a:sym typeface="Arial"/>
              </a:rPr>
              <a:t>ông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sym typeface="Arial"/>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cs typeface="Times New Roman" pitchFamily="18" charset="0"/>
                <a:sym typeface="Arial"/>
              </a:rPr>
              <a:t>chuẩn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sym typeface="Arial"/>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cs typeface="Times New Roman" pitchFamily="18" charset="0"/>
                <a:sym typeface="Arial"/>
              </a:rPr>
              <a:t>bị</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sym typeface="Arial"/>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cs typeface="Times New Roman" pitchFamily="18" charset="0"/>
                <a:sym typeface="Arial"/>
              </a:rPr>
              <a:t>bữa</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sym typeface="Arial"/>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cs typeface="Times New Roman" pitchFamily="18" charset="0"/>
                <a:sym typeface="Arial"/>
              </a:rPr>
              <a:t>tối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sym typeface="Arial"/>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cs typeface="Times New Roman" pitchFamily="18" charset="0"/>
                <a:sym typeface="Arial"/>
              </a:rPr>
              <a:t>nhé</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sym typeface="Arial"/>
              </a:rPr>
              <a:t> ^^</a:t>
            </a:r>
          </a:p>
        </p:txBody>
      </p:sp>
      <p:sp>
        <p:nvSpPr>
          <p:cNvPr id="6" name="Flowchart: Connector 5"/>
          <p:cNvSpPr/>
          <p:nvPr/>
        </p:nvSpPr>
        <p:spPr>
          <a:xfrm>
            <a:off x="7543800" y="1371600"/>
            <a:ext cx="152400" cy="152400"/>
          </a:xfrm>
          <a:prstGeom prst="flowChartConnector">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pic>
        <p:nvPicPr>
          <p:cNvPr id="8" name="Picture 7" descr="Text&#10;&#10;Description automatically generated">
            <a:extLst>
              <a:ext uri="{FF2B5EF4-FFF2-40B4-BE49-F238E27FC236}">
                <a16:creationId xmlns:a16="http://schemas.microsoft.com/office/drawing/2014/main" id="{385D85FB-1F8C-3AB5-F4E9-BA5D968338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4600" y="2133600"/>
            <a:ext cx="9618133" cy="5410200"/>
          </a:xfrm>
          <a:prstGeom prst="rect">
            <a:avLst/>
          </a:prstGeom>
        </p:spPr>
      </p:pic>
      <p:pic>
        <p:nvPicPr>
          <p:cNvPr id="10" name="Picture 9" descr="Logo, company name&#10;&#10;Description automatically generated">
            <a:extLst>
              <a:ext uri="{FF2B5EF4-FFF2-40B4-BE49-F238E27FC236}">
                <a16:creationId xmlns:a16="http://schemas.microsoft.com/office/drawing/2014/main" id="{4DA569CD-A427-1220-18A6-5777FB1F57A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2b2181ee0ddf3198d036ec9f3094f086.png"/>
          <p:cNvPicPr>
            <a:picLocks noChangeAspect="1"/>
          </p:cNvPicPr>
          <p:nvPr/>
        </p:nvPicPr>
        <p:blipFill>
          <a:blip r:embed="rId4" cstate="print"/>
          <a:stretch>
            <a:fillRect/>
          </a:stretch>
        </p:blipFill>
        <p:spPr>
          <a:xfrm flipH="1">
            <a:off x="8382000" y="3048000"/>
            <a:ext cx="2286000" cy="3810000"/>
          </a:xfrm>
          <a:prstGeom prst="rect">
            <a:avLst/>
          </a:prstGeom>
        </p:spPr>
      </p:pic>
      <p:pic>
        <p:nvPicPr>
          <p:cNvPr id="18" name="Picture 17" descr="2b2181ee0ddf3198d036ec9f3094f086.png"/>
          <p:cNvPicPr>
            <a:picLocks noChangeAspect="1"/>
          </p:cNvPicPr>
          <p:nvPr/>
        </p:nvPicPr>
        <p:blipFill>
          <a:blip r:embed="rId5" cstate="print"/>
          <a:stretch>
            <a:fillRect/>
          </a:stretch>
        </p:blipFill>
        <p:spPr>
          <a:xfrm>
            <a:off x="1524000" y="3048000"/>
            <a:ext cx="2239192" cy="3810000"/>
          </a:xfrm>
          <a:prstGeom prst="rect">
            <a:avLst/>
          </a:prstGeom>
        </p:spPr>
      </p:pic>
      <p:pic>
        <p:nvPicPr>
          <p:cNvPr id="6" name="Picture 5" descr="ae22ebc57a38542b1b8a66c597ea7458.png"/>
          <p:cNvPicPr>
            <a:picLocks noChangeAspect="1"/>
          </p:cNvPicPr>
          <p:nvPr/>
        </p:nvPicPr>
        <p:blipFill>
          <a:blip r:embed="rId6" cstate="print"/>
          <a:stretch>
            <a:fillRect/>
          </a:stretch>
        </p:blipFill>
        <p:spPr>
          <a:xfrm>
            <a:off x="2667000" y="1219200"/>
            <a:ext cx="6858000" cy="6858000"/>
          </a:xfrm>
          <a:prstGeom prst="rect">
            <a:avLst/>
          </a:prstGeom>
        </p:spPr>
      </p:pic>
      <p:pic>
        <p:nvPicPr>
          <p:cNvPr id="10" name="Picture 9" descr="fe1747c4d7e277ba1ee4105e3bc7af1c.png"/>
          <p:cNvPicPr>
            <a:picLocks noChangeAspect="1"/>
          </p:cNvPicPr>
          <p:nvPr/>
        </p:nvPicPr>
        <p:blipFill>
          <a:blip r:embed="rId7" cstate="print"/>
          <a:stretch>
            <a:fillRect/>
          </a:stretch>
        </p:blipFill>
        <p:spPr>
          <a:xfrm>
            <a:off x="4267200" y="1905000"/>
            <a:ext cx="1828800" cy="1981200"/>
          </a:xfrm>
          <a:prstGeom prst="rect">
            <a:avLst/>
          </a:prstGeom>
        </p:spPr>
      </p:pic>
      <p:pic>
        <p:nvPicPr>
          <p:cNvPr id="11" name="Picture 10" descr="f5c2a31645fd10a7bfb7180ae764b33e.png"/>
          <p:cNvPicPr>
            <a:picLocks noChangeAspect="1"/>
          </p:cNvPicPr>
          <p:nvPr/>
        </p:nvPicPr>
        <p:blipFill>
          <a:blip r:embed="rId8" cstate="print"/>
          <a:stretch>
            <a:fillRect/>
          </a:stretch>
        </p:blipFill>
        <p:spPr>
          <a:xfrm>
            <a:off x="6172200" y="2286001"/>
            <a:ext cx="1447800" cy="1120153"/>
          </a:xfrm>
          <a:prstGeom prst="rect">
            <a:avLst/>
          </a:prstGeom>
        </p:spPr>
      </p:pic>
      <p:pic>
        <p:nvPicPr>
          <p:cNvPr id="12" name="Picture 11" descr="a0f932e5084a2d27268758dfe1be070a.png"/>
          <p:cNvPicPr>
            <a:picLocks noChangeAspect="1"/>
          </p:cNvPicPr>
          <p:nvPr/>
        </p:nvPicPr>
        <p:blipFill>
          <a:blip r:embed="rId9" cstate="print"/>
          <a:stretch>
            <a:fillRect/>
          </a:stretch>
        </p:blipFill>
        <p:spPr>
          <a:xfrm>
            <a:off x="5372100" y="3619509"/>
            <a:ext cx="1447800" cy="1295781"/>
          </a:xfrm>
          <a:prstGeom prst="rect">
            <a:avLst/>
          </a:prstGeom>
        </p:spPr>
      </p:pic>
      <p:pic>
        <p:nvPicPr>
          <p:cNvPr id="25" name="Picture 24" descr="43b282e5574b9381f3f2c3655d492a4e.png">
            <a:hlinkClick r:id="rId10" action="ppaction://hlinksldjump"/>
          </p:cNvPr>
          <p:cNvPicPr>
            <a:picLocks noChangeAspect="1"/>
          </p:cNvPicPr>
          <p:nvPr/>
        </p:nvPicPr>
        <p:blipFill>
          <a:blip r:embed="rId11" cstate="print"/>
          <a:stretch>
            <a:fillRect/>
          </a:stretch>
        </p:blipFill>
        <p:spPr>
          <a:xfrm>
            <a:off x="3680638" y="-10632"/>
            <a:ext cx="990600" cy="990600"/>
          </a:xfrm>
          <a:prstGeom prst="rect">
            <a:avLst/>
          </a:prstGeom>
        </p:spPr>
      </p:pic>
      <p:pic>
        <p:nvPicPr>
          <p:cNvPr id="26" name="Picture 25" descr="43b282e5574b9381f3f2c3655d492a4e.png">
            <a:hlinkClick r:id="rId12" action="ppaction://hlinksldjump"/>
          </p:cNvPr>
          <p:cNvPicPr>
            <a:picLocks noChangeAspect="1"/>
          </p:cNvPicPr>
          <p:nvPr/>
        </p:nvPicPr>
        <p:blipFill>
          <a:blip r:embed="rId11" cstate="print"/>
          <a:stretch>
            <a:fillRect/>
          </a:stretch>
        </p:blipFill>
        <p:spPr>
          <a:xfrm>
            <a:off x="5726519" y="-10632"/>
            <a:ext cx="990600" cy="990600"/>
          </a:xfrm>
          <a:prstGeom prst="rect">
            <a:avLst/>
          </a:prstGeom>
        </p:spPr>
      </p:pic>
      <p:pic>
        <p:nvPicPr>
          <p:cNvPr id="27" name="Picture 26" descr="43b282e5574b9381f3f2c3655d492a4e.png">
            <a:hlinkClick r:id="rId13" action="ppaction://hlinksldjump"/>
          </p:cNvPr>
          <p:cNvPicPr>
            <a:picLocks noChangeAspect="1"/>
          </p:cNvPicPr>
          <p:nvPr/>
        </p:nvPicPr>
        <p:blipFill>
          <a:blip r:embed="rId11" cstate="print"/>
          <a:stretch>
            <a:fillRect/>
          </a:stretch>
        </p:blipFill>
        <p:spPr>
          <a:xfrm>
            <a:off x="7456081" y="-10632"/>
            <a:ext cx="990600" cy="990600"/>
          </a:xfrm>
          <a:prstGeom prst="rect">
            <a:avLst/>
          </a:prstGeom>
        </p:spPr>
      </p:pic>
      <p:pic>
        <p:nvPicPr>
          <p:cNvPr id="2" name="Picture 1" descr="Logo, company name&#10;&#10;Description automatically generated">
            <a:extLst>
              <a:ext uri="{FF2B5EF4-FFF2-40B4-BE49-F238E27FC236}">
                <a16:creationId xmlns:a16="http://schemas.microsoft.com/office/drawing/2014/main" id="{0E340A80-DF64-BA29-6929-633CC9CF110E}"/>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grpSp>
        <p:nvGrpSpPr>
          <p:cNvPr id="5" name="Group 4">
            <a:extLst>
              <a:ext uri="{FF2B5EF4-FFF2-40B4-BE49-F238E27FC236}">
                <a16:creationId xmlns:a16="http://schemas.microsoft.com/office/drawing/2014/main" id="{FB6591FC-1E29-B658-6DFA-B8398B90F270}"/>
              </a:ext>
            </a:extLst>
          </p:cNvPr>
          <p:cNvGrpSpPr/>
          <p:nvPr/>
        </p:nvGrpSpPr>
        <p:grpSpPr>
          <a:xfrm>
            <a:off x="7985051" y="1534434"/>
            <a:ext cx="2456121" cy="744279"/>
            <a:chOff x="7985051" y="1534434"/>
            <a:chExt cx="2456121" cy="744279"/>
          </a:xfrm>
        </p:grpSpPr>
        <p:sp>
          <p:nvSpPr>
            <p:cNvPr id="4" name="Rectangle: Rounded Corners 3">
              <a:extLst>
                <a:ext uri="{FF2B5EF4-FFF2-40B4-BE49-F238E27FC236}">
                  <a16:creationId xmlns:a16="http://schemas.microsoft.com/office/drawing/2014/main" id="{E5B76250-AF81-1ED7-3C4D-699B4F885EC5}"/>
                </a:ext>
              </a:extLst>
            </p:cNvPr>
            <p:cNvSpPr/>
            <p:nvPr/>
          </p:nvSpPr>
          <p:spPr>
            <a:xfrm>
              <a:off x="7985051" y="1534434"/>
              <a:ext cx="2456121" cy="744279"/>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a:ea typeface="+mn-ea"/>
                <a:cs typeface="+mn-cs"/>
                <a:sym typeface="Arial"/>
              </a:endParaRPr>
            </a:p>
          </p:txBody>
        </p:sp>
        <p:sp>
          <p:nvSpPr>
            <p:cNvPr id="3" name="TextBox 2">
              <a:hlinkClick r:id="rId15" action="ppaction://hlinksldjump"/>
              <a:extLst>
                <a:ext uri="{FF2B5EF4-FFF2-40B4-BE49-F238E27FC236}">
                  <a16:creationId xmlns:a16="http://schemas.microsoft.com/office/drawing/2014/main" id="{413D57CF-89DA-1FB1-9370-A4146DAF8D73}"/>
                </a:ext>
              </a:extLst>
            </p:cNvPr>
            <p:cNvSpPr txBox="1"/>
            <p:nvPr/>
          </p:nvSpPr>
          <p:spPr>
            <a:xfrm>
              <a:off x="8133907" y="1672657"/>
              <a:ext cx="2106667" cy="4924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6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cs typeface="Arial"/>
                  <a:sym typeface="Arial"/>
                </a:rPr>
                <a:t>Hoàn </a:t>
              </a:r>
              <a:r>
                <a:rPr kumimoji="0" lang="en-US" sz="2600" b="1" i="0" u="none" strike="noStrike" kern="0" cap="none" spc="0" normalizeH="0" baseline="0" noProof="0" dirty="0" err="1">
                  <a:ln>
                    <a:noFill/>
                  </a:ln>
                  <a:solidFill>
                    <a:prstClr val="white"/>
                  </a:solidFill>
                  <a:effectLst>
                    <a:outerShdw blurRad="38100" dist="38100" dir="2700000" algn="tl">
                      <a:srgbClr val="000000">
                        <a:alpha val="43137"/>
                      </a:srgbClr>
                    </a:outerShdw>
                  </a:effectLst>
                  <a:uLnTx/>
                  <a:uFillTx/>
                  <a:latin typeface="UTM Avo" panose="02040603050506020204" pitchFamily="18" charset="0"/>
                  <a:cs typeface="Arial"/>
                  <a:sym typeface="Arial"/>
                </a:rPr>
                <a:t>thành</a:t>
              </a:r>
              <a:endParaRPr kumimoji="0" lang="en-US" sz="26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cs typeface="Arial"/>
                <a:sym typeface="Arial"/>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subTnLst>
                                    <p:audio>
                                      <p:cMediaNode>
                                        <p:cTn display="0" masterRel="sameClick">
                                          <p:stCondLst>
                                            <p:cond evt="begin" delay="0">
                                              <p:tn val="5"/>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25"/>
                    </p:tgtEl>
                  </p:cond>
                </p:stCondLst>
                <p:endSync evt="end" delay="0">
                  <p:rtn val="all"/>
                </p:endSync>
                <p:childTnLst>
                  <p:par>
                    <p:cTn id="22" fill="hold">
                      <p:stCondLst>
                        <p:cond delay="0"/>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25"/>
                                        </p:tgtEl>
                                      </p:cBhvr>
                                    </p:animEffect>
                                    <p:set>
                                      <p:cBhvr>
                                        <p:cTn id="26" dur="1" fill="hold">
                                          <p:stCondLst>
                                            <p:cond delay="499"/>
                                          </p:stCondLst>
                                        </p:cTn>
                                        <p:tgtEl>
                                          <p:spTgt spid="25"/>
                                        </p:tgtEl>
                                        <p:attrNameLst>
                                          <p:attrName>style.visibility</p:attrName>
                                        </p:attrNameLst>
                                      </p:cBhvr>
                                      <p:to>
                                        <p:strVal val="hidden"/>
                                      </p:to>
                                    </p:set>
                                  </p:childTnLst>
                                </p:cTn>
                              </p:par>
                            </p:childTnLst>
                          </p:cTn>
                        </p:par>
                        <p:par>
                          <p:cTn id="27" fill="hold">
                            <p:stCondLst>
                              <p:cond delay="500"/>
                            </p:stCondLst>
                            <p:childTnLst>
                              <p:par>
                                <p:cTn id="28" presetID="1"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30" restart="whenNotActive" fill="hold" evtFilter="cancelBubble" nodeType="interactiveSeq">
                <p:stCondLst>
                  <p:cond evt="onClick" delay="0">
                    <p:tgtEl>
                      <p:spTgt spid="26"/>
                    </p:tgtEl>
                  </p:cond>
                </p:stCondLst>
                <p:endSync evt="end" delay="0">
                  <p:rtn val="all"/>
                </p:endSync>
                <p:childTnLst>
                  <p:par>
                    <p:cTn id="31" fill="hold">
                      <p:stCondLst>
                        <p:cond delay="0"/>
                      </p:stCondLst>
                      <p:childTnLst>
                        <p:par>
                          <p:cTn id="32" fill="hold">
                            <p:stCondLst>
                              <p:cond delay="0"/>
                            </p:stCondLst>
                            <p:childTnLst>
                              <p:par>
                                <p:cTn id="33" presetID="10" presetClass="exit" presetSubtype="0" fill="hold" nodeType="clickEffect">
                                  <p:stCondLst>
                                    <p:cond delay="0"/>
                                  </p:stCondLst>
                                  <p:childTnLst>
                                    <p:animEffect transition="out" filter="fade">
                                      <p:cBhvr>
                                        <p:cTn id="34" dur="500"/>
                                        <p:tgtEl>
                                          <p:spTgt spid="26"/>
                                        </p:tgtEl>
                                      </p:cBhvr>
                                    </p:animEffect>
                                    <p:set>
                                      <p:cBhvr>
                                        <p:cTn id="35" dur="1" fill="hold">
                                          <p:stCondLst>
                                            <p:cond delay="499"/>
                                          </p:stCondLst>
                                        </p:cTn>
                                        <p:tgtEl>
                                          <p:spTgt spid="26"/>
                                        </p:tgtEl>
                                        <p:attrNameLst>
                                          <p:attrName>style.visibility</p:attrName>
                                        </p:attrNameLst>
                                      </p:cBhvr>
                                      <p:to>
                                        <p:strVal val="hidden"/>
                                      </p:to>
                                    </p:set>
                                  </p:childTnLst>
                                </p:cTn>
                              </p:par>
                            </p:childTnLst>
                          </p:cTn>
                        </p:par>
                        <p:par>
                          <p:cTn id="36" fill="hold">
                            <p:stCondLst>
                              <p:cond delay="500"/>
                            </p:stCondLst>
                            <p:childTnLst>
                              <p:par>
                                <p:cTn id="37" presetID="16" presetClass="entr" presetSubtype="21"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barn(inVertical)">
                                      <p:cBhvr>
                                        <p:cTn id="39" dur="500"/>
                                        <p:tgtEl>
                                          <p:spTgt spid="11"/>
                                        </p:tgtEl>
                                      </p:cBhvr>
                                    </p:animEffect>
                                  </p:childTnLst>
                                </p:cTn>
                              </p:par>
                            </p:childTnLst>
                          </p:cTn>
                        </p:par>
                      </p:childTnLst>
                    </p:cTn>
                  </p:par>
                </p:childTnLst>
              </p:cTn>
              <p:nextCondLst>
                <p:cond evt="onClick" delay="0">
                  <p:tgtEl>
                    <p:spTgt spid="26"/>
                  </p:tgtEl>
                </p:cond>
              </p:nextCondLst>
            </p:seq>
            <p:seq concurrent="1" nextAc="seek">
              <p:cTn id="40" restart="whenNotActive" fill="hold" evtFilter="cancelBubble" nodeType="interactiveSeq">
                <p:stCondLst>
                  <p:cond evt="onClick" delay="0">
                    <p:tgtEl>
                      <p:spTgt spid="27"/>
                    </p:tgtEl>
                  </p:cond>
                </p:stCondLst>
                <p:endSync evt="end" delay="0">
                  <p:rtn val="all"/>
                </p:endSync>
                <p:childTnLst>
                  <p:par>
                    <p:cTn id="41" fill="hold">
                      <p:stCondLst>
                        <p:cond delay="0"/>
                      </p:stCondLst>
                      <p:childTnLst>
                        <p:par>
                          <p:cTn id="42" fill="hold">
                            <p:stCondLst>
                              <p:cond delay="0"/>
                            </p:stCondLst>
                            <p:childTnLst>
                              <p:par>
                                <p:cTn id="43" presetID="10" presetClass="exit" presetSubtype="0" fill="hold" nodeType="clickEffect">
                                  <p:stCondLst>
                                    <p:cond delay="0"/>
                                  </p:stCondLst>
                                  <p:childTnLst>
                                    <p:animEffect transition="out" filter="fade">
                                      <p:cBhvr>
                                        <p:cTn id="44" dur="500"/>
                                        <p:tgtEl>
                                          <p:spTgt spid="27"/>
                                        </p:tgtEl>
                                      </p:cBhvr>
                                    </p:animEffect>
                                    <p:set>
                                      <p:cBhvr>
                                        <p:cTn id="45" dur="1" fill="hold">
                                          <p:stCondLst>
                                            <p:cond delay="499"/>
                                          </p:stCondLst>
                                        </p:cTn>
                                        <p:tgtEl>
                                          <p:spTgt spid="27"/>
                                        </p:tgtEl>
                                        <p:attrNameLst>
                                          <p:attrName>style.visibility</p:attrName>
                                        </p:attrNameLst>
                                      </p:cBhvr>
                                      <p:to>
                                        <p:strVal val="hidden"/>
                                      </p:to>
                                    </p:set>
                                  </p:childTnLst>
                                </p:cTn>
                              </p:par>
                            </p:childTnLst>
                          </p:cTn>
                        </p:par>
                        <p:par>
                          <p:cTn id="46" fill="hold">
                            <p:stCondLst>
                              <p:cond delay="500"/>
                            </p:stCondLst>
                            <p:childTnLst>
                              <p:par>
                                <p:cTn id="47" presetID="16" presetClass="entr" presetSubtype="21" fill="hold"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barn(inVertical)">
                                      <p:cBhvr>
                                        <p:cTn id="49" dur="500"/>
                                        <p:tgtEl>
                                          <p:spTgt spid="12"/>
                                        </p:tgtEl>
                                      </p:cBhvr>
                                    </p:animEffect>
                                  </p:childTnLst>
                                </p:cTn>
                              </p:par>
                            </p:childTnLst>
                          </p:cTn>
                        </p:par>
                      </p:childTnLst>
                    </p:cTn>
                  </p:par>
                </p:childTnLst>
              </p:cTn>
              <p:nextCondLst>
                <p:cond evt="onClick" delay="0">
                  <p:tgtEl>
                    <p:spTgt spid="27"/>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456.png"/>
          <p:cNvPicPr>
            <a:picLocks noChangeAspect="1"/>
          </p:cNvPicPr>
          <p:nvPr/>
        </p:nvPicPr>
        <p:blipFill>
          <a:blip r:embed="rId6" cstate="print"/>
          <a:stretch>
            <a:fillRect/>
          </a:stretch>
        </p:blipFill>
        <p:spPr>
          <a:xfrm>
            <a:off x="3047999" y="3276600"/>
            <a:ext cx="3262851" cy="575440"/>
          </a:xfrm>
          <a:prstGeom prst="rect">
            <a:avLst/>
          </a:prstGeom>
        </p:spPr>
      </p:pic>
      <p:sp>
        <p:nvSpPr>
          <p:cNvPr id="7" name="Oval 6"/>
          <p:cNvSpPr/>
          <p:nvPr/>
        </p:nvSpPr>
        <p:spPr>
          <a:xfrm>
            <a:off x="2133600" y="3200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pic>
        <p:nvPicPr>
          <p:cNvPr id="8" name="Picture 7" descr="1456.png"/>
          <p:cNvPicPr>
            <a:picLocks noChangeAspect="1"/>
          </p:cNvPicPr>
          <p:nvPr/>
        </p:nvPicPr>
        <p:blipFill>
          <a:blip r:embed="rId6" cstate="print"/>
          <a:stretch>
            <a:fillRect/>
          </a:stretch>
        </p:blipFill>
        <p:spPr>
          <a:xfrm>
            <a:off x="3048000" y="4114800"/>
            <a:ext cx="3262851" cy="575440"/>
          </a:xfrm>
          <a:prstGeom prst="rect">
            <a:avLst/>
          </a:prstGeom>
        </p:spPr>
      </p:pic>
      <p:pic>
        <p:nvPicPr>
          <p:cNvPr id="9" name="Picture 8" descr="1456.png"/>
          <p:cNvPicPr>
            <a:picLocks noChangeAspect="1"/>
          </p:cNvPicPr>
          <p:nvPr/>
        </p:nvPicPr>
        <p:blipFill>
          <a:blip r:embed="rId6" cstate="print"/>
          <a:stretch>
            <a:fillRect/>
          </a:stretch>
        </p:blipFill>
        <p:spPr>
          <a:xfrm>
            <a:off x="3048000" y="5105400"/>
            <a:ext cx="3290350" cy="575440"/>
          </a:xfrm>
          <a:prstGeom prst="rect">
            <a:avLst/>
          </a:prstGeom>
        </p:spPr>
      </p:pic>
      <p:sp>
        <p:nvSpPr>
          <p:cNvPr id="11" name="Oval 10"/>
          <p:cNvSpPr/>
          <p:nvPr/>
        </p:nvSpPr>
        <p:spPr>
          <a:xfrm>
            <a:off x="2133600" y="50292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sp>
        <p:nvSpPr>
          <p:cNvPr id="12" name="Oval 11"/>
          <p:cNvSpPr/>
          <p:nvPr/>
        </p:nvSpPr>
        <p:spPr>
          <a:xfrm>
            <a:off x="2133600" y="4038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sp>
        <p:nvSpPr>
          <p:cNvPr id="14" name="TextBox 13"/>
          <p:cNvSpPr txBox="1"/>
          <p:nvPr/>
        </p:nvSpPr>
        <p:spPr>
          <a:xfrm>
            <a:off x="2209800" y="32766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rPr>
              <a:t>A</a:t>
            </a:r>
          </a:p>
        </p:txBody>
      </p:sp>
      <p:sp>
        <p:nvSpPr>
          <p:cNvPr id="16" name="TextBox 15"/>
          <p:cNvSpPr txBox="1"/>
          <p:nvPr/>
        </p:nvSpPr>
        <p:spPr>
          <a:xfrm>
            <a:off x="2209800" y="51054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rPr>
              <a:t>C</a:t>
            </a:r>
          </a:p>
        </p:txBody>
      </p:sp>
      <p:sp>
        <p:nvSpPr>
          <p:cNvPr id="17" name="TextBox 16"/>
          <p:cNvSpPr txBox="1"/>
          <p:nvPr/>
        </p:nvSpPr>
        <p:spPr>
          <a:xfrm>
            <a:off x="2209800" y="41148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rPr>
              <a:t>B</a:t>
            </a:r>
          </a:p>
        </p:txBody>
      </p:sp>
      <p:sp>
        <p:nvSpPr>
          <p:cNvPr id="18" name="TextBox 17"/>
          <p:cNvSpPr txBox="1"/>
          <p:nvPr/>
        </p:nvSpPr>
        <p:spPr>
          <a:xfrm>
            <a:off x="3090530" y="3255674"/>
            <a:ext cx="2895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rPr>
              <a:t>Con </a:t>
            </a: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sym typeface="Arial"/>
              </a:rPr>
              <a:t>cá</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endParaRPr>
          </a:p>
        </p:txBody>
      </p:sp>
      <p:sp>
        <p:nvSpPr>
          <p:cNvPr id="19" name="TextBox 18"/>
          <p:cNvSpPr txBox="1"/>
          <p:nvPr/>
        </p:nvSpPr>
        <p:spPr>
          <a:xfrm>
            <a:off x="3110451" y="4129403"/>
            <a:ext cx="306174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rPr>
              <a:t>C</a:t>
            </a:r>
            <a:r>
              <a:rPr lang="en-US" sz="2800" kern="1200" noProof="0" dirty="0" err="1">
                <a:solidFill>
                  <a:srgbClr val="002060"/>
                </a:solidFill>
                <a:latin typeface="UTM Avo" panose="02040603050506020204" pitchFamily="18" charset="0"/>
                <a:ea typeface="+mn-ea"/>
                <a:cs typeface="Times New Roman" pitchFamily="18" charset="0"/>
              </a:rPr>
              <a:t>ọng</a:t>
            </a:r>
            <a:r>
              <a:rPr lang="en-US" sz="2800" kern="1200" noProof="0" dirty="0">
                <a:solidFill>
                  <a:srgbClr val="002060"/>
                </a:solidFill>
                <a:latin typeface="UTM Avo" panose="02040603050506020204" pitchFamily="18" charset="0"/>
                <a:ea typeface="+mn-ea"/>
                <a:cs typeface="Times New Roman" pitchFamily="18" charset="0"/>
              </a:rPr>
              <a:t> </a:t>
            </a:r>
            <a:r>
              <a:rPr lang="en-US" sz="2800" kern="1200" noProof="0" dirty="0" err="1">
                <a:solidFill>
                  <a:srgbClr val="002060"/>
                </a:solidFill>
                <a:latin typeface="UTM Avo" panose="02040603050506020204" pitchFamily="18" charset="0"/>
                <a:ea typeface="+mn-ea"/>
                <a:cs typeface="Times New Roman" pitchFamily="18" charset="0"/>
              </a:rPr>
              <a:t>rêu</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endParaRPr>
          </a:p>
        </p:txBody>
      </p:sp>
      <p:sp>
        <p:nvSpPr>
          <p:cNvPr id="20" name="TextBox 19"/>
          <p:cNvSpPr txBox="1"/>
          <p:nvPr/>
        </p:nvSpPr>
        <p:spPr>
          <a:xfrm>
            <a:off x="3110451" y="5105400"/>
            <a:ext cx="326285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rPr>
              <a:t>Bong </a:t>
            </a: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sym typeface="Arial"/>
              </a:rPr>
              <a:t>bóng</a:t>
            </a:r>
            <a:r>
              <a:rPr kumimoji="0" lang="en-US" sz="2800" b="0" i="0" u="none" strike="noStrike" kern="1200" cap="none" spc="0" normalizeH="0" noProof="0" dirty="0">
                <a:ln>
                  <a:noFill/>
                </a:ln>
                <a:solidFill>
                  <a:srgbClr val="002060"/>
                </a:solidFill>
                <a:effectLst/>
                <a:uLnTx/>
                <a:uFillTx/>
                <a:latin typeface="UTM Avo" panose="02040603050506020204" pitchFamily="18" charset="0"/>
                <a:ea typeface="+mn-ea"/>
                <a:cs typeface="Times New Roman" pitchFamily="18" charset="0"/>
                <a:sym typeface="Arial"/>
              </a:rPr>
              <a:t> </a:t>
            </a:r>
            <a:r>
              <a:rPr kumimoji="0" lang="en-US" sz="2800" b="0" i="0" u="none" strike="noStrike" kern="1200" cap="none" spc="0" normalizeH="0" noProof="0" dirty="0" err="1">
                <a:ln>
                  <a:noFill/>
                </a:ln>
                <a:solidFill>
                  <a:srgbClr val="002060"/>
                </a:solidFill>
                <a:effectLst/>
                <a:uLnTx/>
                <a:uFillTx/>
                <a:latin typeface="UTM Avo" panose="02040603050506020204" pitchFamily="18" charset="0"/>
                <a:ea typeface="+mn-ea"/>
                <a:cs typeface="Times New Roman" pitchFamily="18" charset="0"/>
                <a:sym typeface="Arial"/>
              </a:rPr>
              <a:t>nước</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endParaRPr>
          </a:p>
        </p:txBody>
      </p:sp>
      <p:pic>
        <p:nvPicPr>
          <p:cNvPr id="25" name="Picture 14" descr="kim phut"/>
          <p:cNvPicPr>
            <a:picLocks noChangeAspect="1" noChangeArrowheads="1"/>
          </p:cNvPicPr>
          <p:nvPr/>
        </p:nvPicPr>
        <p:blipFill>
          <a:blip r:embed="rId7" cstate="print"/>
          <a:srcRect/>
          <a:stretch>
            <a:fillRect/>
          </a:stretch>
        </p:blipFill>
        <p:spPr bwMode="auto">
          <a:xfrm>
            <a:off x="10197051" y="4291245"/>
            <a:ext cx="1143000" cy="1075765"/>
          </a:xfrm>
          <a:prstGeom prst="rect">
            <a:avLst/>
          </a:prstGeom>
          <a:noFill/>
          <a:ln w="9525">
            <a:noFill/>
            <a:miter lim="800000"/>
            <a:headEnd/>
            <a:tailEnd/>
          </a:ln>
        </p:spPr>
      </p:pic>
      <p:pic>
        <p:nvPicPr>
          <p:cNvPr id="22" name="Picture 21" descr="dongho1"/>
          <p:cNvPicPr>
            <a:picLocks noChangeAspect="1" noChangeArrowheads="1"/>
          </p:cNvPicPr>
          <p:nvPr/>
        </p:nvPicPr>
        <p:blipFill>
          <a:blip r:embed="rId8" cstate="print"/>
          <a:srcRect/>
          <a:stretch>
            <a:fillRect/>
          </a:stretch>
        </p:blipFill>
        <p:spPr bwMode="auto">
          <a:xfrm>
            <a:off x="9892251" y="3799820"/>
            <a:ext cx="1752600" cy="1768573"/>
          </a:xfrm>
          <a:prstGeom prst="rect">
            <a:avLst/>
          </a:prstGeom>
          <a:noFill/>
        </p:spPr>
      </p:pic>
      <p:sp>
        <p:nvSpPr>
          <p:cNvPr id="26" name="Cloud 25"/>
          <p:cNvSpPr/>
          <p:nvPr/>
        </p:nvSpPr>
        <p:spPr>
          <a:xfrm>
            <a:off x="8844500" y="293764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sym typeface="Arial"/>
              </a:rPr>
              <a:t>HẾT GIỜ</a:t>
            </a:r>
          </a:p>
        </p:txBody>
      </p:sp>
      <p:pic>
        <p:nvPicPr>
          <p:cNvPr id="28" name="Picture 27" descr="112.png"/>
          <p:cNvPicPr>
            <a:picLocks noChangeAspect="1"/>
          </p:cNvPicPr>
          <p:nvPr/>
        </p:nvPicPr>
        <p:blipFill>
          <a:blip r:embed="rId9" cstate="print"/>
          <a:stretch>
            <a:fillRect/>
          </a:stretch>
        </p:blipFill>
        <p:spPr>
          <a:xfrm>
            <a:off x="-511921" y="-473954"/>
            <a:ext cx="9144000" cy="3581400"/>
          </a:xfrm>
          <a:prstGeom prst="rect">
            <a:avLst/>
          </a:prstGeom>
        </p:spPr>
      </p:pic>
      <p:sp>
        <p:nvSpPr>
          <p:cNvPr id="29" name="TextBox 28"/>
          <p:cNvSpPr txBox="1"/>
          <p:nvPr/>
        </p:nvSpPr>
        <p:spPr>
          <a:xfrm>
            <a:off x="1864899" y="808653"/>
            <a:ext cx="5638800" cy="954107"/>
          </a:xfrm>
          <a:prstGeom prst="rect">
            <a:avLst/>
          </a:prstGeom>
          <a:noFill/>
        </p:spPr>
        <p:txBody>
          <a:bodyPr wrap="square" rtlCol="0">
            <a:spAutoFit/>
          </a:bodyPr>
          <a:lstStyle/>
          <a:p>
            <a:pPr lvl="0">
              <a:buClrTx/>
              <a:defRPr/>
            </a:pPr>
            <a:r>
              <a:rPr lang="vi-VN" sz="2800" kern="1200" dirty="0">
                <a:solidFill>
                  <a:prstClr val="black"/>
                </a:solidFill>
                <a:latin typeface="UTM Avo" panose="02040603050506020204" pitchFamily="18" charset="0"/>
                <a:ea typeface="+mn-ea"/>
                <a:cs typeface="Times New Roman" pitchFamily="18" charset="0"/>
              </a:rPr>
              <a:t>Hình vẽ nào là hình vẽ chính trong bức tranh sau? </a:t>
            </a: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pic>
        <p:nvPicPr>
          <p:cNvPr id="35" name="Picture 34" descr="tich.png"/>
          <p:cNvPicPr>
            <a:picLocks noChangeAspect="1"/>
          </p:cNvPicPr>
          <p:nvPr/>
        </p:nvPicPr>
        <p:blipFill>
          <a:blip r:embed="rId10" cstate="print"/>
          <a:stretch>
            <a:fillRect/>
          </a:stretch>
        </p:blipFill>
        <p:spPr>
          <a:xfrm>
            <a:off x="7695757" y="3086100"/>
            <a:ext cx="723900" cy="723900"/>
          </a:xfrm>
          <a:prstGeom prst="rect">
            <a:avLst/>
          </a:prstGeom>
        </p:spPr>
      </p:pic>
      <p:pic>
        <p:nvPicPr>
          <p:cNvPr id="36" name="Picture 35" descr="sai.png"/>
          <p:cNvPicPr>
            <a:picLocks noChangeAspect="1"/>
          </p:cNvPicPr>
          <p:nvPr/>
        </p:nvPicPr>
        <p:blipFill>
          <a:blip r:embed="rId11" cstate="print"/>
          <a:stretch>
            <a:fillRect/>
          </a:stretch>
        </p:blipFill>
        <p:spPr>
          <a:xfrm>
            <a:off x="7749807" y="4150706"/>
            <a:ext cx="533400" cy="533400"/>
          </a:xfrm>
          <a:prstGeom prst="rect">
            <a:avLst/>
          </a:prstGeom>
        </p:spPr>
      </p:pic>
      <p:pic>
        <p:nvPicPr>
          <p:cNvPr id="37" name="Picture 36" descr="sai.png"/>
          <p:cNvPicPr>
            <a:picLocks noChangeAspect="1"/>
          </p:cNvPicPr>
          <p:nvPr/>
        </p:nvPicPr>
        <p:blipFill>
          <a:blip r:embed="rId11" cstate="print"/>
          <a:stretch>
            <a:fillRect/>
          </a:stretch>
        </p:blipFill>
        <p:spPr>
          <a:xfrm>
            <a:off x="7749807" y="5105400"/>
            <a:ext cx="533400" cy="533400"/>
          </a:xfrm>
          <a:prstGeom prst="rect">
            <a:avLst/>
          </a:prstGeom>
        </p:spPr>
      </p:pic>
      <p:sp>
        <p:nvSpPr>
          <p:cNvPr id="39" name="5-Point Star 38">
            <a:hlinkClick r:id="rId12" action="ppaction://hlinksldjump"/>
          </p:cNvPr>
          <p:cNvSpPr/>
          <p:nvPr/>
        </p:nvSpPr>
        <p:spPr>
          <a:xfrm>
            <a:off x="10006551" y="5858435"/>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sym typeface="Arial"/>
            </a:endParaRPr>
          </a:p>
        </p:txBody>
      </p:sp>
      <p:pic>
        <p:nvPicPr>
          <p:cNvPr id="40" name="Picture 39" descr="43b282e5574b9381f3f2c3655d492a4e.png"/>
          <p:cNvPicPr>
            <a:picLocks noChangeAspect="1"/>
          </p:cNvPicPr>
          <p:nvPr/>
        </p:nvPicPr>
        <p:blipFill>
          <a:blip r:embed="rId13" cstate="print"/>
          <a:stretch>
            <a:fillRect/>
          </a:stretch>
        </p:blipFill>
        <p:spPr>
          <a:xfrm>
            <a:off x="1524000" y="3124200"/>
            <a:ext cx="685800" cy="685800"/>
          </a:xfrm>
          <a:prstGeom prst="rect">
            <a:avLst/>
          </a:prstGeom>
        </p:spPr>
      </p:pic>
      <p:pic>
        <p:nvPicPr>
          <p:cNvPr id="42" name="Picture 41" descr="43b282e5574b9381f3f2c3655d492a4e.png"/>
          <p:cNvPicPr>
            <a:picLocks noChangeAspect="1"/>
          </p:cNvPicPr>
          <p:nvPr/>
        </p:nvPicPr>
        <p:blipFill>
          <a:blip r:embed="rId13" cstate="print"/>
          <a:stretch>
            <a:fillRect/>
          </a:stretch>
        </p:blipFill>
        <p:spPr>
          <a:xfrm>
            <a:off x="1524000" y="5029200"/>
            <a:ext cx="685800" cy="685800"/>
          </a:xfrm>
          <a:prstGeom prst="rect">
            <a:avLst/>
          </a:prstGeom>
        </p:spPr>
      </p:pic>
      <p:pic>
        <p:nvPicPr>
          <p:cNvPr id="31" name="Picture 30" descr="43b282e5574b9381f3f2c3655d492a4e.png"/>
          <p:cNvPicPr>
            <a:picLocks noChangeAspect="1"/>
          </p:cNvPicPr>
          <p:nvPr/>
        </p:nvPicPr>
        <p:blipFill>
          <a:blip r:embed="rId13" cstate="print"/>
          <a:stretch>
            <a:fillRect/>
          </a:stretch>
        </p:blipFill>
        <p:spPr>
          <a:xfrm>
            <a:off x="1524000" y="4038600"/>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F6E39ED4-B99F-65DF-4284-7ED996417D12}"/>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pic>
        <p:nvPicPr>
          <p:cNvPr id="5" name="Picture 4">
            <a:extLst>
              <a:ext uri="{FF2B5EF4-FFF2-40B4-BE49-F238E27FC236}">
                <a16:creationId xmlns:a16="http://schemas.microsoft.com/office/drawing/2014/main" id="{489E32CB-9ADD-A244-B4B9-21CDD095F08F}"/>
              </a:ext>
            </a:extLst>
          </p:cNvPr>
          <p:cNvPicPr>
            <a:picLocks noChangeAspect="1"/>
          </p:cNvPicPr>
          <p:nvPr/>
        </p:nvPicPr>
        <p:blipFill rotWithShape="1">
          <a:blip r:embed="rId15"/>
          <a:srcRect l="4242" t="13282" b="6115"/>
          <a:stretch/>
        </p:blipFill>
        <p:spPr>
          <a:xfrm>
            <a:off x="8246549" y="108382"/>
            <a:ext cx="3901003" cy="2517155"/>
          </a:xfrm>
          <a:prstGeom prst="rect">
            <a:avLst/>
          </a:prstGeom>
        </p:spPr>
      </p:pic>
    </p:spTree>
    <p:extLst>
      <p:ext uri="{BB962C8B-B14F-4D97-AF65-F5344CB8AC3E}">
        <p14:creationId xmlns:p14="http://schemas.microsoft.com/office/powerpoint/2010/main" val="8166180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par>
                          <p:cTn id="7" fill="hold">
                            <p:stCondLst>
                              <p:cond delay="0"/>
                            </p:stCondLst>
                            <p:childTnLst>
                              <p:par>
                                <p:cTn id="8" presetID="16" presetClass="entr" presetSubtype="21" fill="hold" grpId="0" nodeType="after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arn(inVertical)">
                                      <p:cBhvr>
                                        <p:cTn id="10" dur="500"/>
                                        <p:tgtEl>
                                          <p:spTgt spid="1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barn(inVertical)">
                                      <p:cBhvr>
                                        <p:cTn id="13" dur="500"/>
                                        <p:tgtEl>
                                          <p:spTgt spid="19"/>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barn(inVertical)">
                                      <p:cBhvr>
                                        <p:cTn id="16" dur="500"/>
                                        <p:tgtEl>
                                          <p:spTgt spid="20"/>
                                        </p:tgtEl>
                                      </p:cBhvr>
                                    </p:animEffect>
                                  </p:childTnLst>
                                </p:cTn>
                              </p:par>
                              <p:par>
                                <p:cTn id="17" presetID="8" presetClass="emph" presetSubtype="0" fill="hold" nodeType="withEffect">
                                  <p:stCondLst>
                                    <p:cond delay="0"/>
                                  </p:stCondLst>
                                  <p:childTnLst>
                                    <p:animRot by="-21600000">
                                      <p:cBhvr>
                                        <p:cTn id="18" dur="15000" fill="hold"/>
                                        <p:tgtEl>
                                          <p:spTgt spid="25"/>
                                        </p:tgtEl>
                                        <p:attrNameLst>
                                          <p:attrName>r</p:attrName>
                                        </p:attrNameLst>
                                      </p:cBhvr>
                                    </p:animRot>
                                  </p:childTnLst>
                                </p:cTn>
                              </p:par>
                            </p:childTnLst>
                          </p:cTn>
                        </p:par>
                        <p:par>
                          <p:cTn id="19" fill="hold">
                            <p:stCondLst>
                              <p:cond delay="15000"/>
                            </p:stCondLst>
                            <p:childTnLst>
                              <p:par>
                                <p:cTn id="20" presetID="1" presetClass="entr" presetSubtype="0"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20"/>
                                            </p:cond>
                                          </p:stCondLst>
                                          <p:endCondLst>
                                            <p:cond evt="onStopAudio" delay="0">
                                              <p:tgtEl>
                                                <p:sldTgt/>
                                              </p:tgtEl>
                                            </p:cond>
                                          </p:endCondLst>
                                        </p:cTn>
                                        <p:tgtEl>
                                          <p:sndTgt r:embed="rId3" name="bomb.wav"/>
                                        </p:tgtEl>
                                      </p:cMediaNode>
                                    </p:audio>
                                  </p:subTnLst>
                                </p:cTn>
                              </p:par>
                            </p:childTnLst>
                          </p:cTn>
                        </p:par>
                        <p:par>
                          <p:cTn id="22" fill="hold">
                            <p:stCondLst>
                              <p:cond delay="15000"/>
                            </p:stCondLst>
                            <p:childTnLst>
                              <p:par>
                                <p:cTn id="23" presetID="1" presetClass="entr" presetSubtype="0"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14"/>
                    </p:tgtEl>
                  </p:cond>
                </p:stCondLst>
                <p:endSync evt="end" delay="0">
                  <p:rtn val="all"/>
                </p:endSync>
                <p:childTnLst>
                  <p:par>
                    <p:cTn id="26" fill="hold">
                      <p:stCondLst>
                        <p:cond delay="0"/>
                      </p:stCondLst>
                      <p:childTnLst>
                        <p:par>
                          <p:cTn id="27" fill="hold">
                            <p:stCondLst>
                              <p:cond delay="0"/>
                            </p:stCondLst>
                            <p:childTnLst>
                              <p:par>
                                <p:cTn id="28" presetID="1" presetClass="emph" presetSubtype="2" fill="hold" nodeType="clickEffect">
                                  <p:stCondLst>
                                    <p:cond delay="0"/>
                                  </p:stCondLst>
                                  <p:childTnLst>
                                    <p:animClr clrSpc="rgb" dir="cw">
                                      <p:cBhvr>
                                        <p:cTn id="29" dur="2000" fill="hold"/>
                                        <p:tgtEl>
                                          <p:spTgt spid="7"/>
                                        </p:tgtEl>
                                        <p:attrNameLst>
                                          <p:attrName>fillcolor</p:attrName>
                                        </p:attrNameLst>
                                      </p:cBhvr>
                                      <p:to>
                                        <a:srgbClr val="00B050"/>
                                      </p:to>
                                    </p:animClr>
                                    <p:set>
                                      <p:cBhvr>
                                        <p:cTn id="30" dur="2000" fill="hold"/>
                                        <p:tgtEl>
                                          <p:spTgt spid="7"/>
                                        </p:tgtEl>
                                        <p:attrNameLst>
                                          <p:attrName>fill.type</p:attrName>
                                        </p:attrNameLst>
                                      </p:cBhvr>
                                      <p:to>
                                        <p:strVal val="solid"/>
                                      </p:to>
                                    </p:set>
                                    <p:set>
                                      <p:cBhvr>
                                        <p:cTn id="31" dur="2000" fill="hold"/>
                                        <p:tgtEl>
                                          <p:spTgt spid="7"/>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4" name="applause.wav"/>
                                        </p:tgtEl>
                                      </p:cMediaNode>
                                    </p:audio>
                                  </p:subTnLst>
                                </p:cTn>
                              </p:par>
                              <p:par>
                                <p:cTn id="32" presetID="1" presetClass="entr" presetSubtype="0" fill="hold" nodeType="withEffect">
                                  <p:stCondLst>
                                    <p:cond delay="0"/>
                                  </p:stCondLst>
                                  <p:childTnLst>
                                    <p:set>
                                      <p:cBhvr>
                                        <p:cTn id="33"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34" restart="whenNotActive" fill="hold" evtFilter="cancelBubble" nodeType="interactiveSeq">
                <p:stCondLst>
                  <p:cond evt="onClick" delay="0">
                    <p:tgtEl>
                      <p:spTgt spid="17"/>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2000" fill="hold"/>
                                        <p:tgtEl>
                                          <p:spTgt spid="12"/>
                                        </p:tgtEl>
                                        <p:attrNameLst>
                                          <p:attrName>fillcolor</p:attrName>
                                        </p:attrNameLst>
                                      </p:cBhvr>
                                      <p:to>
                                        <a:schemeClr val="accent2"/>
                                      </p:to>
                                    </p:animClr>
                                    <p:set>
                                      <p:cBhvr>
                                        <p:cTn id="39" dur="2000" fill="hold"/>
                                        <p:tgtEl>
                                          <p:spTgt spid="12"/>
                                        </p:tgtEl>
                                        <p:attrNameLst>
                                          <p:attrName>fill.type</p:attrName>
                                        </p:attrNameLst>
                                      </p:cBhvr>
                                      <p:to>
                                        <p:strVal val="solid"/>
                                      </p:to>
                                    </p:set>
                                    <p:set>
                                      <p:cBhvr>
                                        <p:cTn id="40" dur="2000" fill="hold"/>
                                        <p:tgtEl>
                                          <p:spTgt spid="12"/>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5" name="sai-1.wav"/>
                                        </p:tgtEl>
                                      </p:cMediaNode>
                                    </p:audio>
                                  </p:subTnLst>
                                </p:cTn>
                              </p:par>
                              <p:par>
                                <p:cTn id="41" presetID="1" presetClass="entr" presetSubtype="0" fill="hold" nodeType="with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43" restart="whenNotActive" fill="hold" evtFilter="cancelBubble" nodeType="interactiveSeq">
                <p:stCondLst>
                  <p:cond evt="onClick" delay="0">
                    <p:tgtEl>
                      <p:spTgt spid="16"/>
                    </p:tgtEl>
                  </p:cond>
                </p:stCondLst>
                <p:endSync evt="end" delay="0">
                  <p:rtn val="all"/>
                </p:endSync>
                <p:childTnLst>
                  <p:par>
                    <p:cTn id="44" fill="hold">
                      <p:stCondLst>
                        <p:cond delay="0"/>
                      </p:stCondLst>
                      <p:childTnLst>
                        <p:par>
                          <p:cTn id="45" fill="hold">
                            <p:stCondLst>
                              <p:cond delay="0"/>
                            </p:stCondLst>
                            <p:childTnLst>
                              <p:par>
                                <p:cTn id="46" presetID="1" presetClass="emph" presetSubtype="2" fill="hold" nodeType="clickEffect">
                                  <p:stCondLst>
                                    <p:cond delay="0"/>
                                  </p:stCondLst>
                                  <p:childTnLst>
                                    <p:animClr clrSpc="rgb" dir="cw">
                                      <p:cBhvr>
                                        <p:cTn id="47" dur="2000" fill="hold"/>
                                        <p:tgtEl>
                                          <p:spTgt spid="11"/>
                                        </p:tgtEl>
                                        <p:attrNameLst>
                                          <p:attrName>fillcolor</p:attrName>
                                        </p:attrNameLst>
                                      </p:cBhvr>
                                      <p:to>
                                        <a:schemeClr val="accent2"/>
                                      </p:to>
                                    </p:animClr>
                                    <p:set>
                                      <p:cBhvr>
                                        <p:cTn id="48" dur="2000" fill="hold"/>
                                        <p:tgtEl>
                                          <p:spTgt spid="11"/>
                                        </p:tgtEl>
                                        <p:attrNameLst>
                                          <p:attrName>fill.type</p:attrName>
                                        </p:attrNameLst>
                                      </p:cBhvr>
                                      <p:to>
                                        <p:strVal val="solid"/>
                                      </p:to>
                                    </p:set>
                                    <p:set>
                                      <p:cBhvr>
                                        <p:cTn id="49" dur="2000" fill="hold"/>
                                        <p:tgtEl>
                                          <p:spTgt spid="11"/>
                                        </p:tgtEl>
                                        <p:attrNameLst>
                                          <p:attrName>fill.on</p:attrName>
                                        </p:attrNameLst>
                                      </p:cBhvr>
                                      <p:to>
                                        <p:strVal val="true"/>
                                      </p:to>
                                    </p:set>
                                  </p:childTnLst>
                                  <p:subTnLst>
                                    <p:audio>
                                      <p:cMediaNode>
                                        <p:cTn display="0" masterRel="sameClick">
                                          <p:stCondLst>
                                            <p:cond evt="begin" delay="0">
                                              <p:tn val="46"/>
                                            </p:cond>
                                          </p:stCondLst>
                                          <p:endCondLst>
                                            <p:cond evt="onStopAudio" delay="0">
                                              <p:tgtEl>
                                                <p:sldTgt/>
                                              </p:tgtEl>
                                            </p:cond>
                                          </p:endCondLst>
                                        </p:cTn>
                                        <p:tgtEl>
                                          <p:sndTgt r:embed="rId5" name="sai-1.wav"/>
                                        </p:tgtEl>
                                      </p:cMediaNode>
                                    </p:audio>
                                  </p:subTnLst>
                                </p:cTn>
                              </p:par>
                              <p:par>
                                <p:cTn id="50" presetID="1" presetClass="entr" presetSubtype="0" fill="hold" nodeType="withEffect">
                                  <p:stCondLst>
                                    <p:cond delay="0"/>
                                  </p:stCondLst>
                                  <p:childTnLst>
                                    <p:set>
                                      <p:cBhvr>
                                        <p:cTn id="51"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childTnLst>
        </p:cTn>
      </p:par>
    </p:tnLst>
    <p:bldLst>
      <p:bldP spid="18" grpId="0"/>
      <p:bldP spid="19" grpId="0"/>
      <p:bldP spid="20" grpId="0"/>
      <p:bldP spid="2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14" descr="kim phut"/>
          <p:cNvPicPr>
            <a:picLocks noChangeAspect="1" noChangeArrowheads="1"/>
          </p:cNvPicPr>
          <p:nvPr/>
        </p:nvPicPr>
        <p:blipFill>
          <a:blip r:embed="rId6" cstate="print"/>
          <a:srcRect/>
          <a:stretch>
            <a:fillRect/>
          </a:stretch>
        </p:blipFill>
        <p:spPr bwMode="auto">
          <a:xfrm>
            <a:off x="10025743" y="4271706"/>
            <a:ext cx="1143000" cy="1075765"/>
          </a:xfrm>
          <a:prstGeom prst="rect">
            <a:avLst/>
          </a:prstGeom>
          <a:noFill/>
          <a:ln w="9525">
            <a:noFill/>
            <a:miter lim="800000"/>
            <a:headEnd/>
            <a:tailEnd/>
          </a:ln>
        </p:spPr>
      </p:pic>
      <p:pic>
        <p:nvPicPr>
          <p:cNvPr id="6" name="Picture 5" descr="1456.png"/>
          <p:cNvPicPr>
            <a:picLocks noChangeAspect="1"/>
          </p:cNvPicPr>
          <p:nvPr/>
        </p:nvPicPr>
        <p:blipFill>
          <a:blip r:embed="rId7" cstate="print"/>
          <a:stretch>
            <a:fillRect/>
          </a:stretch>
        </p:blipFill>
        <p:spPr>
          <a:xfrm>
            <a:off x="3048000" y="3276600"/>
            <a:ext cx="2895600" cy="575440"/>
          </a:xfrm>
          <a:prstGeom prst="rect">
            <a:avLst/>
          </a:prstGeom>
        </p:spPr>
      </p:pic>
      <p:sp>
        <p:nvSpPr>
          <p:cNvPr id="7" name="Oval 6"/>
          <p:cNvSpPr/>
          <p:nvPr/>
        </p:nvSpPr>
        <p:spPr>
          <a:xfrm>
            <a:off x="2133600" y="5105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pic>
        <p:nvPicPr>
          <p:cNvPr id="8" name="Picture 7" descr="1456.png"/>
          <p:cNvPicPr>
            <a:picLocks noChangeAspect="1"/>
          </p:cNvPicPr>
          <p:nvPr/>
        </p:nvPicPr>
        <p:blipFill>
          <a:blip r:embed="rId7" cstate="print"/>
          <a:stretch>
            <a:fillRect/>
          </a:stretch>
        </p:blipFill>
        <p:spPr>
          <a:xfrm>
            <a:off x="3048000" y="4114800"/>
            <a:ext cx="2895600" cy="575440"/>
          </a:xfrm>
          <a:prstGeom prst="rect">
            <a:avLst/>
          </a:prstGeom>
        </p:spPr>
      </p:pic>
      <p:pic>
        <p:nvPicPr>
          <p:cNvPr id="9" name="Picture 8" descr="1456.png"/>
          <p:cNvPicPr>
            <a:picLocks noChangeAspect="1"/>
          </p:cNvPicPr>
          <p:nvPr/>
        </p:nvPicPr>
        <p:blipFill>
          <a:blip r:embed="rId7" cstate="print"/>
          <a:stretch>
            <a:fillRect/>
          </a:stretch>
        </p:blipFill>
        <p:spPr>
          <a:xfrm>
            <a:off x="3048000" y="5105400"/>
            <a:ext cx="2895600" cy="575440"/>
          </a:xfrm>
          <a:prstGeom prst="rect">
            <a:avLst/>
          </a:prstGeom>
        </p:spPr>
      </p:pic>
      <p:sp>
        <p:nvSpPr>
          <p:cNvPr id="11" name="Oval 10"/>
          <p:cNvSpPr/>
          <p:nvPr/>
        </p:nvSpPr>
        <p:spPr>
          <a:xfrm>
            <a:off x="2133600" y="41148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sp>
        <p:nvSpPr>
          <p:cNvPr id="12" name="Oval 11"/>
          <p:cNvSpPr/>
          <p:nvPr/>
        </p:nvSpPr>
        <p:spPr>
          <a:xfrm>
            <a:off x="2133600" y="3200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sp>
        <p:nvSpPr>
          <p:cNvPr id="14" name="TextBox 13"/>
          <p:cNvSpPr txBox="1"/>
          <p:nvPr/>
        </p:nvSpPr>
        <p:spPr>
          <a:xfrm>
            <a:off x="2209800" y="51816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rPr>
              <a:t>C</a:t>
            </a:r>
          </a:p>
        </p:txBody>
      </p:sp>
      <p:sp>
        <p:nvSpPr>
          <p:cNvPr id="16" name="TextBox 15"/>
          <p:cNvSpPr txBox="1"/>
          <p:nvPr/>
        </p:nvSpPr>
        <p:spPr>
          <a:xfrm>
            <a:off x="2209800" y="41910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rPr>
              <a:t>B</a:t>
            </a:r>
          </a:p>
        </p:txBody>
      </p:sp>
      <p:sp>
        <p:nvSpPr>
          <p:cNvPr id="17" name="TextBox 16"/>
          <p:cNvSpPr txBox="1"/>
          <p:nvPr/>
        </p:nvSpPr>
        <p:spPr>
          <a:xfrm>
            <a:off x="2209800" y="32766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rPr>
              <a:t>A</a:t>
            </a:r>
          </a:p>
        </p:txBody>
      </p:sp>
      <p:pic>
        <p:nvPicPr>
          <p:cNvPr id="23" name="Picture 22" descr="dongho1"/>
          <p:cNvPicPr>
            <a:picLocks noChangeAspect="1" noChangeArrowheads="1"/>
          </p:cNvPicPr>
          <p:nvPr/>
        </p:nvPicPr>
        <p:blipFill>
          <a:blip r:embed="rId8" cstate="print"/>
          <a:srcRect/>
          <a:stretch>
            <a:fillRect/>
          </a:stretch>
        </p:blipFill>
        <p:spPr bwMode="auto">
          <a:xfrm>
            <a:off x="9753600" y="3829933"/>
            <a:ext cx="1752600" cy="1768573"/>
          </a:xfrm>
          <a:prstGeom prst="rect">
            <a:avLst/>
          </a:prstGeom>
          <a:noFill/>
        </p:spPr>
      </p:pic>
      <p:sp>
        <p:nvSpPr>
          <p:cNvPr id="24" name="Cloud 23"/>
          <p:cNvSpPr/>
          <p:nvPr/>
        </p:nvSpPr>
        <p:spPr>
          <a:xfrm>
            <a:off x="8915400" y="289560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sym typeface="Arial"/>
              </a:rPr>
              <a:t>HẾT GIỜ</a:t>
            </a:r>
          </a:p>
        </p:txBody>
      </p:sp>
      <p:pic>
        <p:nvPicPr>
          <p:cNvPr id="26" name="Picture 25" descr="112.png"/>
          <p:cNvPicPr>
            <a:picLocks noChangeAspect="1"/>
          </p:cNvPicPr>
          <p:nvPr/>
        </p:nvPicPr>
        <p:blipFill>
          <a:blip r:embed="rId9" cstate="print"/>
          <a:stretch>
            <a:fillRect/>
          </a:stretch>
        </p:blipFill>
        <p:spPr>
          <a:xfrm>
            <a:off x="-372140" y="-92061"/>
            <a:ext cx="9296400" cy="3200400"/>
          </a:xfrm>
          <a:prstGeom prst="rect">
            <a:avLst/>
          </a:prstGeom>
        </p:spPr>
      </p:pic>
      <p:pic>
        <p:nvPicPr>
          <p:cNvPr id="32" name="Picture 31" descr="tich.png"/>
          <p:cNvPicPr>
            <a:picLocks noChangeAspect="1"/>
          </p:cNvPicPr>
          <p:nvPr/>
        </p:nvPicPr>
        <p:blipFill>
          <a:blip r:embed="rId10" cstate="print"/>
          <a:stretch>
            <a:fillRect/>
          </a:stretch>
        </p:blipFill>
        <p:spPr>
          <a:xfrm>
            <a:off x="7932822" y="4991100"/>
            <a:ext cx="723900" cy="723900"/>
          </a:xfrm>
          <a:prstGeom prst="rect">
            <a:avLst/>
          </a:prstGeom>
        </p:spPr>
      </p:pic>
      <p:pic>
        <p:nvPicPr>
          <p:cNvPr id="33" name="Picture 32" descr="sai.png"/>
          <p:cNvPicPr>
            <a:picLocks noChangeAspect="1"/>
          </p:cNvPicPr>
          <p:nvPr/>
        </p:nvPicPr>
        <p:blipFill>
          <a:blip r:embed="rId11" cstate="print"/>
          <a:stretch>
            <a:fillRect/>
          </a:stretch>
        </p:blipFill>
        <p:spPr>
          <a:xfrm>
            <a:off x="7932822" y="3291426"/>
            <a:ext cx="533400" cy="533400"/>
          </a:xfrm>
          <a:prstGeom prst="rect">
            <a:avLst/>
          </a:prstGeom>
        </p:spPr>
      </p:pic>
      <p:pic>
        <p:nvPicPr>
          <p:cNvPr id="34" name="Picture 33" descr="sai.png"/>
          <p:cNvPicPr>
            <a:picLocks noChangeAspect="1"/>
          </p:cNvPicPr>
          <p:nvPr/>
        </p:nvPicPr>
        <p:blipFill>
          <a:blip r:embed="rId11" cstate="print"/>
          <a:stretch>
            <a:fillRect/>
          </a:stretch>
        </p:blipFill>
        <p:spPr>
          <a:xfrm>
            <a:off x="7973501" y="4191000"/>
            <a:ext cx="533400" cy="533400"/>
          </a:xfrm>
          <a:prstGeom prst="rect">
            <a:avLst/>
          </a:prstGeom>
        </p:spPr>
      </p:pic>
      <p:sp>
        <p:nvSpPr>
          <p:cNvPr id="37" name="5-Point Star 36">
            <a:hlinkClick r:id="rId12" action="ppaction://hlinksldjump"/>
          </p:cNvPr>
          <p:cNvSpPr/>
          <p:nvPr/>
        </p:nvSpPr>
        <p:spPr>
          <a:xfrm>
            <a:off x="11125200" y="5789244"/>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sym typeface="Arial"/>
            </a:endParaRPr>
          </a:p>
        </p:txBody>
      </p:sp>
      <p:pic>
        <p:nvPicPr>
          <p:cNvPr id="38" name="Picture 37" descr="43b282e5574b9381f3f2c3655d492a4e.png"/>
          <p:cNvPicPr>
            <a:picLocks noChangeAspect="1"/>
          </p:cNvPicPr>
          <p:nvPr/>
        </p:nvPicPr>
        <p:blipFill>
          <a:blip r:embed="rId13" cstate="print"/>
          <a:stretch>
            <a:fillRect/>
          </a:stretch>
        </p:blipFill>
        <p:spPr>
          <a:xfrm>
            <a:off x="1524000" y="4114800"/>
            <a:ext cx="685800" cy="685800"/>
          </a:xfrm>
          <a:prstGeom prst="rect">
            <a:avLst/>
          </a:prstGeom>
        </p:spPr>
      </p:pic>
      <p:pic>
        <p:nvPicPr>
          <p:cNvPr id="39" name="Picture 38" descr="43b282e5574b9381f3f2c3655d492a4e.png"/>
          <p:cNvPicPr>
            <a:picLocks noChangeAspect="1"/>
          </p:cNvPicPr>
          <p:nvPr/>
        </p:nvPicPr>
        <p:blipFill>
          <a:blip r:embed="rId13" cstate="print"/>
          <a:stretch>
            <a:fillRect/>
          </a:stretch>
        </p:blipFill>
        <p:spPr>
          <a:xfrm>
            <a:off x="1524000" y="3124200"/>
            <a:ext cx="685800" cy="685800"/>
          </a:xfrm>
          <a:prstGeom prst="rect">
            <a:avLst/>
          </a:prstGeom>
        </p:spPr>
      </p:pic>
      <p:pic>
        <p:nvPicPr>
          <p:cNvPr id="40" name="Picture 39" descr="43b282e5574b9381f3f2c3655d492a4e.png"/>
          <p:cNvPicPr>
            <a:picLocks noChangeAspect="1"/>
          </p:cNvPicPr>
          <p:nvPr/>
        </p:nvPicPr>
        <p:blipFill>
          <a:blip r:embed="rId13" cstate="print"/>
          <a:stretch>
            <a:fillRect/>
          </a:stretch>
        </p:blipFill>
        <p:spPr>
          <a:xfrm>
            <a:off x="1524000" y="5105400"/>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1B7755AC-8434-0FDF-0A8A-D52CAACF436C}"/>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
        <p:nvSpPr>
          <p:cNvPr id="29" name="TextBox 28">
            <a:extLst>
              <a:ext uri="{FF2B5EF4-FFF2-40B4-BE49-F238E27FC236}">
                <a16:creationId xmlns:a16="http://schemas.microsoft.com/office/drawing/2014/main" id="{0224590B-2CA5-39D7-41ED-AA7362436CFF}"/>
              </a:ext>
            </a:extLst>
          </p:cNvPr>
          <p:cNvSpPr txBox="1"/>
          <p:nvPr/>
        </p:nvSpPr>
        <p:spPr>
          <a:xfrm>
            <a:off x="3091543" y="5105400"/>
            <a:ext cx="270109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rPr>
              <a:t>Con </a:t>
            </a: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sym typeface="Arial"/>
              </a:rPr>
              <a:t>mèo</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endParaRPr>
          </a:p>
        </p:txBody>
      </p:sp>
      <p:sp>
        <p:nvSpPr>
          <p:cNvPr id="30" name="TextBox 29">
            <a:extLst>
              <a:ext uri="{FF2B5EF4-FFF2-40B4-BE49-F238E27FC236}">
                <a16:creationId xmlns:a16="http://schemas.microsoft.com/office/drawing/2014/main" id="{6C5A6DD7-E627-7065-FDE0-4A1583D95583}"/>
              </a:ext>
            </a:extLst>
          </p:cNvPr>
          <p:cNvSpPr txBox="1"/>
          <p:nvPr/>
        </p:nvSpPr>
        <p:spPr>
          <a:xfrm>
            <a:off x="3124199" y="4191000"/>
            <a:ext cx="258548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dirty="0" err="1">
                <a:solidFill>
                  <a:srgbClr val="002060"/>
                </a:solidFill>
                <a:latin typeface="UTM Avo" panose="02040603050506020204" pitchFamily="18" charset="0"/>
                <a:ea typeface="+mn-ea"/>
                <a:cs typeface="Times New Roman" pitchFamily="18" charset="0"/>
              </a:rPr>
              <a:t>Mây</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endParaRPr>
          </a:p>
        </p:txBody>
      </p:sp>
      <p:sp>
        <p:nvSpPr>
          <p:cNvPr id="42" name="TextBox 41">
            <a:extLst>
              <a:ext uri="{FF2B5EF4-FFF2-40B4-BE49-F238E27FC236}">
                <a16:creationId xmlns:a16="http://schemas.microsoft.com/office/drawing/2014/main" id="{BDED95D4-3958-F60F-9DDA-9ECABE839499}"/>
              </a:ext>
            </a:extLst>
          </p:cNvPr>
          <p:cNvSpPr txBox="1"/>
          <p:nvPr/>
        </p:nvSpPr>
        <p:spPr>
          <a:xfrm>
            <a:off x="2156637" y="1049280"/>
            <a:ext cx="5638800" cy="954107"/>
          </a:xfrm>
          <a:prstGeom prst="rect">
            <a:avLst/>
          </a:prstGeom>
          <a:noFill/>
        </p:spPr>
        <p:txBody>
          <a:bodyPr wrap="square" rtlCol="0">
            <a:spAutoFit/>
          </a:bodyPr>
          <a:lstStyle/>
          <a:p>
            <a:pPr lvl="0">
              <a:buClrTx/>
              <a:defRPr/>
            </a:pPr>
            <a:r>
              <a:rPr lang="vi-VN" sz="2800" kern="1200" dirty="0">
                <a:solidFill>
                  <a:prstClr val="black"/>
                </a:solidFill>
                <a:latin typeface="UTM Avo" panose="02040603050506020204" pitchFamily="18" charset="0"/>
                <a:cs typeface="Times New Roman" pitchFamily="18" charset="0"/>
              </a:rPr>
              <a:t>Hình vẽ nào là hình vẽ chính trong bức tranh sau? </a:t>
            </a:r>
            <a:endParaRPr lang="en-US" sz="2800" kern="1200" dirty="0">
              <a:solidFill>
                <a:prstClr val="black"/>
              </a:solidFill>
              <a:latin typeface="UTM Avo" panose="02040603050506020204" pitchFamily="18" charset="0"/>
              <a:cs typeface="Times New Roman" pitchFamily="18" charset="0"/>
            </a:endParaRPr>
          </a:p>
        </p:txBody>
      </p:sp>
      <p:sp>
        <p:nvSpPr>
          <p:cNvPr id="43" name="TextBox 42">
            <a:extLst>
              <a:ext uri="{FF2B5EF4-FFF2-40B4-BE49-F238E27FC236}">
                <a16:creationId xmlns:a16="http://schemas.microsoft.com/office/drawing/2014/main" id="{D64C8E7F-50F7-8999-45CD-9230D4F1937A}"/>
              </a:ext>
            </a:extLst>
          </p:cNvPr>
          <p:cNvSpPr txBox="1"/>
          <p:nvPr/>
        </p:nvSpPr>
        <p:spPr>
          <a:xfrm>
            <a:off x="3086100" y="3292004"/>
            <a:ext cx="2895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sym typeface="Arial"/>
              </a:rPr>
              <a:t>Bông</a:t>
            </a:r>
            <a:r>
              <a:rPr kumimoji="0" lang="en-US" sz="2800" b="0" i="0" u="none" strike="noStrike" kern="1200" cap="none" spc="0" normalizeH="0" noProof="0" dirty="0">
                <a:ln>
                  <a:noFill/>
                </a:ln>
                <a:solidFill>
                  <a:srgbClr val="002060"/>
                </a:solidFill>
                <a:effectLst/>
                <a:uLnTx/>
                <a:uFillTx/>
                <a:latin typeface="UTM Avo" panose="02040603050506020204" pitchFamily="18" charset="0"/>
                <a:ea typeface="+mn-ea"/>
                <a:cs typeface="Times New Roman" pitchFamily="18" charset="0"/>
                <a:sym typeface="Arial"/>
              </a:rPr>
              <a:t> </a:t>
            </a:r>
            <a:r>
              <a:rPr kumimoji="0" lang="en-US" sz="2800" b="0" i="0" u="none" strike="noStrike" kern="1200" cap="none" spc="0" normalizeH="0" noProof="0" dirty="0" err="1">
                <a:ln>
                  <a:noFill/>
                </a:ln>
                <a:solidFill>
                  <a:srgbClr val="002060"/>
                </a:solidFill>
                <a:effectLst/>
                <a:uLnTx/>
                <a:uFillTx/>
                <a:latin typeface="UTM Avo" panose="02040603050506020204" pitchFamily="18" charset="0"/>
                <a:ea typeface="+mn-ea"/>
                <a:cs typeface="Times New Roman" pitchFamily="18" charset="0"/>
                <a:sym typeface="Arial"/>
              </a:rPr>
              <a:t>hoa</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endParaRPr>
          </a:p>
        </p:txBody>
      </p:sp>
      <p:pic>
        <p:nvPicPr>
          <p:cNvPr id="5" name="Picture 4">
            <a:extLst>
              <a:ext uri="{FF2B5EF4-FFF2-40B4-BE49-F238E27FC236}">
                <a16:creationId xmlns:a16="http://schemas.microsoft.com/office/drawing/2014/main" id="{F8A15787-7A79-1FAB-4AE9-81A5C13A5876}"/>
              </a:ext>
            </a:extLst>
          </p:cNvPr>
          <p:cNvPicPr>
            <a:picLocks noChangeAspect="1"/>
          </p:cNvPicPr>
          <p:nvPr/>
        </p:nvPicPr>
        <p:blipFill>
          <a:blip r:embed="rId15"/>
          <a:stretch>
            <a:fillRect/>
          </a:stretch>
        </p:blipFill>
        <p:spPr>
          <a:xfrm>
            <a:off x="8732036" y="129444"/>
            <a:ext cx="3261490" cy="2651211"/>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6" presetClass="entr" presetSubtype="21"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animEffect transition="in" filter="barn(inVertical)">
                                      <p:cBhvr>
                                        <p:cTn id="9" dur="500"/>
                                        <p:tgtEl>
                                          <p:spTgt spid="29"/>
                                        </p:tgtEl>
                                      </p:cBhvr>
                                    </p:animEffect>
                                  </p:childTnLst>
                                </p:cTn>
                              </p:par>
                              <p:par>
                                <p:cTn id="10" presetID="16" presetClass="entr" presetSubtype="21"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barn(inVertical)">
                                      <p:cBhvr>
                                        <p:cTn id="12" dur="500"/>
                                        <p:tgtEl>
                                          <p:spTgt spid="30"/>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barn(inVertical)">
                                      <p:cBhvr>
                                        <p:cTn id="15" dur="500"/>
                                        <p:tgtEl>
                                          <p:spTgt spid="43"/>
                                        </p:tgtEl>
                                      </p:cBhvr>
                                    </p:animEffect>
                                  </p:childTnLst>
                                </p:cTn>
                              </p:par>
                              <p:par>
                                <p:cTn id="16" presetID="8" presetClass="emph" presetSubtype="0" fill="hold" nodeType="withEffect">
                                  <p:stCondLst>
                                    <p:cond delay="0"/>
                                  </p:stCondLst>
                                  <p:childTnLst>
                                    <p:animRot by="-21600000">
                                      <p:cBhvr>
                                        <p:cTn id="17" dur="15000" fill="hold"/>
                                        <p:tgtEl>
                                          <p:spTgt spid="25"/>
                                        </p:tgtEl>
                                        <p:attrNameLst>
                                          <p:attrName>r</p:attrName>
                                        </p:attrNameLst>
                                      </p:cBhvr>
                                    </p:animRot>
                                  </p:childTnLst>
                                </p:cTn>
                              </p:par>
                            </p:childTnLst>
                          </p:cTn>
                        </p:par>
                        <p:par>
                          <p:cTn id="18" fill="hold">
                            <p:stCondLst>
                              <p:cond delay="15000"/>
                            </p:stCondLst>
                            <p:childTnLst>
                              <p:par>
                                <p:cTn id="19" presetID="1" presetClass="entr" presetSubtype="0"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19"/>
                                            </p:cond>
                                          </p:stCondLst>
                                          <p:endCondLst>
                                            <p:cond evt="onStopAudio" delay="0">
                                              <p:tgtEl>
                                                <p:sldTgt/>
                                              </p:tgtEl>
                                            </p:cond>
                                          </p:endCondLst>
                                        </p:cTn>
                                        <p:tgtEl>
                                          <p:sndTgt r:embed="rId3" name="bomb.wav"/>
                                        </p:tgtEl>
                                      </p:cMediaNode>
                                    </p:audio>
                                  </p:subTnLst>
                                </p:cTn>
                              </p:par>
                              <p:par>
                                <p:cTn id="21" presetID="1"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14"/>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2000" fill="hold"/>
                                        <p:tgtEl>
                                          <p:spTgt spid="7"/>
                                        </p:tgtEl>
                                        <p:attrNameLst>
                                          <p:attrName>fillcolor</p:attrName>
                                        </p:attrNameLst>
                                      </p:cBhvr>
                                      <p:to>
                                        <a:srgbClr val="00B050"/>
                                      </p:to>
                                    </p:animClr>
                                    <p:set>
                                      <p:cBhvr>
                                        <p:cTn id="32" dur="2000" fill="hold"/>
                                        <p:tgtEl>
                                          <p:spTgt spid="7"/>
                                        </p:tgtEl>
                                        <p:attrNameLst>
                                          <p:attrName>fill.type</p:attrName>
                                        </p:attrNameLst>
                                      </p:cBhvr>
                                      <p:to>
                                        <p:strVal val="solid"/>
                                      </p:to>
                                    </p:set>
                                    <p:set>
                                      <p:cBhvr>
                                        <p:cTn id="33" dur="2000" fill="hold"/>
                                        <p:tgtEl>
                                          <p:spTgt spid="7"/>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4" name="applause.wav"/>
                                        </p:tgtEl>
                                      </p:cMediaNode>
                                    </p:audio>
                                  </p:subTnLst>
                                </p:cTn>
                              </p:par>
                              <p:par>
                                <p:cTn id="34" presetID="1" presetClass="entr" presetSubtype="0"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38" restart="whenNotActive" fill="hold" evtFilter="cancelBubble" nodeType="interactiveSeq">
                <p:stCondLst>
                  <p:cond evt="onClick" delay="0">
                    <p:tgtEl>
                      <p:spTgt spid="17"/>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2000" fill="hold"/>
                                        <p:tgtEl>
                                          <p:spTgt spid="12"/>
                                        </p:tgtEl>
                                        <p:attrNameLst>
                                          <p:attrName>fillcolor</p:attrName>
                                        </p:attrNameLst>
                                      </p:cBhvr>
                                      <p:to>
                                        <a:schemeClr val="accent2"/>
                                      </p:to>
                                    </p:animClr>
                                    <p:set>
                                      <p:cBhvr>
                                        <p:cTn id="43" dur="2000" fill="hold"/>
                                        <p:tgtEl>
                                          <p:spTgt spid="12"/>
                                        </p:tgtEl>
                                        <p:attrNameLst>
                                          <p:attrName>fill.type</p:attrName>
                                        </p:attrNameLst>
                                      </p:cBhvr>
                                      <p:to>
                                        <p:strVal val="solid"/>
                                      </p:to>
                                    </p:set>
                                    <p:set>
                                      <p:cBhvr>
                                        <p:cTn id="44" dur="2000" fill="hold"/>
                                        <p:tgtEl>
                                          <p:spTgt spid="12"/>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5" name="sai-1.wav"/>
                                        </p:tgtEl>
                                      </p:cMediaNode>
                                    </p:audio>
                                  </p:subTnLst>
                                </p:cTn>
                              </p:par>
                              <p:par>
                                <p:cTn id="45" presetID="1" presetClass="entr" presetSubtype="0" fill="hold" nodeType="with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47" restart="whenNotActive" fill="hold" evtFilter="cancelBubble" nodeType="interactiveSeq">
                <p:stCondLst>
                  <p:cond evt="onClick" delay="0">
                    <p:tgtEl>
                      <p:spTgt spid="16"/>
                    </p:tgtEl>
                  </p:cond>
                </p:stCondLst>
                <p:endSync evt="end" delay="0">
                  <p:rtn val="all"/>
                </p:endSync>
                <p:childTnLst>
                  <p:par>
                    <p:cTn id="48" fill="hold">
                      <p:stCondLst>
                        <p:cond delay="0"/>
                      </p:stCondLst>
                      <p:childTnLst>
                        <p:par>
                          <p:cTn id="49" fill="hold">
                            <p:stCondLst>
                              <p:cond delay="0"/>
                            </p:stCondLst>
                            <p:childTnLst>
                              <p:par>
                                <p:cTn id="50" presetID="1" presetClass="emph" presetSubtype="2" fill="hold" nodeType="clickEffect">
                                  <p:stCondLst>
                                    <p:cond delay="0"/>
                                  </p:stCondLst>
                                  <p:childTnLst>
                                    <p:animClr clrSpc="rgb" dir="cw">
                                      <p:cBhvr>
                                        <p:cTn id="51" dur="2000" fill="hold"/>
                                        <p:tgtEl>
                                          <p:spTgt spid="11"/>
                                        </p:tgtEl>
                                        <p:attrNameLst>
                                          <p:attrName>fillcolor</p:attrName>
                                        </p:attrNameLst>
                                      </p:cBhvr>
                                      <p:to>
                                        <a:schemeClr val="accent2"/>
                                      </p:to>
                                    </p:animClr>
                                    <p:set>
                                      <p:cBhvr>
                                        <p:cTn id="52" dur="2000" fill="hold"/>
                                        <p:tgtEl>
                                          <p:spTgt spid="11"/>
                                        </p:tgtEl>
                                        <p:attrNameLst>
                                          <p:attrName>fill.type</p:attrName>
                                        </p:attrNameLst>
                                      </p:cBhvr>
                                      <p:to>
                                        <p:strVal val="solid"/>
                                      </p:to>
                                    </p:set>
                                    <p:set>
                                      <p:cBhvr>
                                        <p:cTn id="53" dur="2000" fill="hold"/>
                                        <p:tgtEl>
                                          <p:spTgt spid="11"/>
                                        </p:tgtEl>
                                        <p:attrNameLst>
                                          <p:attrName>fill.on</p:attrName>
                                        </p:attrNameLst>
                                      </p:cBhvr>
                                      <p:to>
                                        <p:strVal val="true"/>
                                      </p:to>
                                    </p:set>
                                  </p:childTnLst>
                                  <p:subTnLst>
                                    <p:audio>
                                      <p:cMediaNode>
                                        <p:cTn display="0" masterRel="sameClick">
                                          <p:stCondLst>
                                            <p:cond evt="begin" delay="0">
                                              <p:tn val="50"/>
                                            </p:cond>
                                          </p:stCondLst>
                                          <p:endCondLst>
                                            <p:cond evt="onStopAudio" delay="0">
                                              <p:tgtEl>
                                                <p:sldTgt/>
                                              </p:tgtEl>
                                            </p:cond>
                                          </p:endCondLst>
                                        </p:cTn>
                                        <p:tgtEl>
                                          <p:sndTgt r:embed="rId5" name="sai-1.wav"/>
                                        </p:tgtEl>
                                      </p:cMediaNode>
                                    </p:audio>
                                  </p:subTnLst>
                                </p:cTn>
                              </p:par>
                              <p:par>
                                <p:cTn id="54" presetID="1" presetClass="entr" presetSubtype="0" fill="hold" nodeType="withEffect">
                                  <p:stCondLst>
                                    <p:cond delay="0"/>
                                  </p:stCondLst>
                                  <p:childTnLst>
                                    <p:set>
                                      <p:cBhvr>
                                        <p:cTn id="55"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childTnLst>
        </p:cTn>
      </p:par>
    </p:tnLst>
    <p:bldLst>
      <p:bldP spid="24" grpId="0" animBg="1"/>
      <p:bldP spid="29" grpId="0"/>
      <p:bldP spid="30" grpId="0"/>
      <p:bldP spid="4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456.png"/>
          <p:cNvPicPr>
            <a:picLocks noChangeAspect="1"/>
          </p:cNvPicPr>
          <p:nvPr/>
        </p:nvPicPr>
        <p:blipFill>
          <a:blip r:embed="rId6" cstate="print"/>
          <a:stretch>
            <a:fillRect/>
          </a:stretch>
        </p:blipFill>
        <p:spPr>
          <a:xfrm>
            <a:off x="3047999" y="3276600"/>
            <a:ext cx="3262851" cy="575440"/>
          </a:xfrm>
          <a:prstGeom prst="rect">
            <a:avLst/>
          </a:prstGeom>
        </p:spPr>
      </p:pic>
      <p:sp>
        <p:nvSpPr>
          <p:cNvPr id="7" name="Oval 6"/>
          <p:cNvSpPr/>
          <p:nvPr/>
        </p:nvSpPr>
        <p:spPr>
          <a:xfrm>
            <a:off x="2133600" y="3200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pic>
        <p:nvPicPr>
          <p:cNvPr id="8" name="Picture 7" descr="1456.png"/>
          <p:cNvPicPr>
            <a:picLocks noChangeAspect="1"/>
          </p:cNvPicPr>
          <p:nvPr/>
        </p:nvPicPr>
        <p:blipFill>
          <a:blip r:embed="rId6" cstate="print"/>
          <a:stretch>
            <a:fillRect/>
          </a:stretch>
        </p:blipFill>
        <p:spPr>
          <a:xfrm>
            <a:off x="3048000" y="4114800"/>
            <a:ext cx="3262851" cy="575440"/>
          </a:xfrm>
          <a:prstGeom prst="rect">
            <a:avLst/>
          </a:prstGeom>
        </p:spPr>
      </p:pic>
      <p:pic>
        <p:nvPicPr>
          <p:cNvPr id="9" name="Picture 8" descr="1456.png"/>
          <p:cNvPicPr>
            <a:picLocks noChangeAspect="1"/>
          </p:cNvPicPr>
          <p:nvPr/>
        </p:nvPicPr>
        <p:blipFill>
          <a:blip r:embed="rId6" cstate="print"/>
          <a:stretch>
            <a:fillRect/>
          </a:stretch>
        </p:blipFill>
        <p:spPr>
          <a:xfrm>
            <a:off x="3048000" y="5105400"/>
            <a:ext cx="3290350" cy="575440"/>
          </a:xfrm>
          <a:prstGeom prst="rect">
            <a:avLst/>
          </a:prstGeom>
        </p:spPr>
      </p:pic>
      <p:sp>
        <p:nvSpPr>
          <p:cNvPr id="11" name="Oval 10"/>
          <p:cNvSpPr/>
          <p:nvPr/>
        </p:nvSpPr>
        <p:spPr>
          <a:xfrm>
            <a:off x="2133600" y="50292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sp>
        <p:nvSpPr>
          <p:cNvPr id="12" name="Oval 11"/>
          <p:cNvSpPr/>
          <p:nvPr/>
        </p:nvSpPr>
        <p:spPr>
          <a:xfrm>
            <a:off x="2133600" y="4038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sp>
        <p:nvSpPr>
          <p:cNvPr id="14" name="TextBox 13"/>
          <p:cNvSpPr txBox="1"/>
          <p:nvPr/>
        </p:nvSpPr>
        <p:spPr>
          <a:xfrm>
            <a:off x="2209800" y="32766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rPr>
              <a:t>A</a:t>
            </a:r>
          </a:p>
        </p:txBody>
      </p:sp>
      <p:sp>
        <p:nvSpPr>
          <p:cNvPr id="16" name="TextBox 15"/>
          <p:cNvSpPr txBox="1"/>
          <p:nvPr/>
        </p:nvSpPr>
        <p:spPr>
          <a:xfrm>
            <a:off x="2209800" y="51054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rPr>
              <a:t>C</a:t>
            </a:r>
          </a:p>
        </p:txBody>
      </p:sp>
      <p:sp>
        <p:nvSpPr>
          <p:cNvPr id="17" name="TextBox 16"/>
          <p:cNvSpPr txBox="1"/>
          <p:nvPr/>
        </p:nvSpPr>
        <p:spPr>
          <a:xfrm>
            <a:off x="2209800" y="41148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rPr>
              <a:t>B</a:t>
            </a:r>
          </a:p>
        </p:txBody>
      </p:sp>
      <p:sp>
        <p:nvSpPr>
          <p:cNvPr id="18" name="TextBox 17"/>
          <p:cNvSpPr txBox="1"/>
          <p:nvPr/>
        </p:nvSpPr>
        <p:spPr>
          <a:xfrm>
            <a:off x="3090530" y="3255674"/>
            <a:ext cx="2895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sym typeface="Arial"/>
              </a:rPr>
              <a:t>Bông</a:t>
            </a:r>
            <a:r>
              <a:rPr kumimoji="0" lang="en-US" sz="2800" b="0" i="0" u="none" strike="noStrike" kern="1200" cap="none" spc="0" normalizeH="0" noProof="0" dirty="0">
                <a:ln>
                  <a:noFill/>
                </a:ln>
                <a:solidFill>
                  <a:srgbClr val="002060"/>
                </a:solidFill>
                <a:effectLst/>
                <a:uLnTx/>
                <a:uFillTx/>
                <a:latin typeface="UTM Avo" panose="02040603050506020204" pitchFamily="18" charset="0"/>
                <a:ea typeface="+mn-ea"/>
                <a:cs typeface="Times New Roman" pitchFamily="18" charset="0"/>
                <a:sym typeface="Arial"/>
              </a:rPr>
              <a:t> </a:t>
            </a:r>
            <a:r>
              <a:rPr kumimoji="0" lang="en-US" sz="2800" b="0" i="0" u="none" strike="noStrike" kern="1200" cap="none" spc="0" normalizeH="0" noProof="0" dirty="0" err="1">
                <a:ln>
                  <a:noFill/>
                </a:ln>
                <a:solidFill>
                  <a:srgbClr val="002060"/>
                </a:solidFill>
                <a:effectLst/>
                <a:uLnTx/>
                <a:uFillTx/>
                <a:latin typeface="UTM Avo" panose="02040603050506020204" pitchFamily="18" charset="0"/>
                <a:ea typeface="+mn-ea"/>
                <a:cs typeface="Times New Roman" pitchFamily="18" charset="0"/>
                <a:sym typeface="Arial"/>
              </a:rPr>
              <a:t>hoa</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endParaRPr>
          </a:p>
        </p:txBody>
      </p:sp>
      <p:sp>
        <p:nvSpPr>
          <p:cNvPr id="19" name="TextBox 18"/>
          <p:cNvSpPr txBox="1"/>
          <p:nvPr/>
        </p:nvSpPr>
        <p:spPr>
          <a:xfrm>
            <a:off x="3110451" y="4129403"/>
            <a:ext cx="306174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sym typeface="Arial"/>
              </a:rPr>
              <a:t>Nhụy</a:t>
            </a:r>
            <a:r>
              <a:rPr kumimoji="0" lang="en-US" sz="2800" b="0" i="0" u="none" strike="noStrike" kern="1200" cap="none" spc="0" normalizeH="0" noProof="0" dirty="0">
                <a:ln>
                  <a:noFill/>
                </a:ln>
                <a:solidFill>
                  <a:srgbClr val="002060"/>
                </a:solidFill>
                <a:effectLst/>
                <a:uLnTx/>
                <a:uFillTx/>
                <a:latin typeface="UTM Avo" panose="02040603050506020204" pitchFamily="18" charset="0"/>
                <a:ea typeface="+mn-ea"/>
                <a:cs typeface="Times New Roman" pitchFamily="18" charset="0"/>
                <a:sym typeface="Arial"/>
              </a:rPr>
              <a:t> </a:t>
            </a:r>
            <a:r>
              <a:rPr kumimoji="0" lang="en-US" sz="2800" b="0" i="0" u="none" strike="noStrike" kern="1200" cap="none" spc="0" normalizeH="0" noProof="0" dirty="0" err="1">
                <a:ln>
                  <a:noFill/>
                </a:ln>
                <a:solidFill>
                  <a:srgbClr val="002060"/>
                </a:solidFill>
                <a:effectLst/>
                <a:uLnTx/>
                <a:uFillTx/>
                <a:latin typeface="UTM Avo" panose="02040603050506020204" pitchFamily="18" charset="0"/>
                <a:ea typeface="+mn-ea"/>
                <a:cs typeface="Times New Roman" pitchFamily="18" charset="0"/>
                <a:sym typeface="Arial"/>
              </a:rPr>
              <a:t>hoa</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endParaRPr>
          </a:p>
        </p:txBody>
      </p:sp>
      <p:sp>
        <p:nvSpPr>
          <p:cNvPr id="20" name="TextBox 19"/>
          <p:cNvSpPr txBox="1"/>
          <p:nvPr/>
        </p:nvSpPr>
        <p:spPr>
          <a:xfrm>
            <a:off x="3110451" y="5105400"/>
            <a:ext cx="326285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sym typeface="Arial"/>
              </a:rPr>
              <a:t>Cánh</a:t>
            </a:r>
            <a:r>
              <a:rPr kumimoji="0" lang="en-US" sz="2800" b="0" i="0" u="none" strike="noStrike" kern="1200" cap="none" spc="0" normalizeH="0" noProof="0" dirty="0">
                <a:ln>
                  <a:noFill/>
                </a:ln>
                <a:solidFill>
                  <a:srgbClr val="002060"/>
                </a:solidFill>
                <a:effectLst/>
                <a:uLnTx/>
                <a:uFillTx/>
                <a:latin typeface="UTM Avo" panose="02040603050506020204" pitchFamily="18" charset="0"/>
                <a:ea typeface="+mn-ea"/>
                <a:cs typeface="Times New Roman" pitchFamily="18" charset="0"/>
                <a:sym typeface="Arial"/>
              </a:rPr>
              <a:t> </a:t>
            </a:r>
            <a:r>
              <a:rPr kumimoji="0" lang="en-US" sz="2800" b="0" i="0" u="none" strike="noStrike" kern="1200" cap="none" spc="0" normalizeH="0" noProof="0" dirty="0" err="1">
                <a:ln>
                  <a:noFill/>
                </a:ln>
                <a:solidFill>
                  <a:srgbClr val="002060"/>
                </a:solidFill>
                <a:effectLst/>
                <a:uLnTx/>
                <a:uFillTx/>
                <a:latin typeface="UTM Avo" panose="02040603050506020204" pitchFamily="18" charset="0"/>
                <a:ea typeface="+mn-ea"/>
                <a:cs typeface="Times New Roman" pitchFamily="18" charset="0"/>
                <a:sym typeface="Arial"/>
              </a:rPr>
              <a:t>hoa</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endParaRPr>
          </a:p>
        </p:txBody>
      </p:sp>
      <p:pic>
        <p:nvPicPr>
          <p:cNvPr id="25" name="Picture 14" descr="kim phut"/>
          <p:cNvPicPr>
            <a:picLocks noChangeAspect="1" noChangeArrowheads="1"/>
          </p:cNvPicPr>
          <p:nvPr/>
        </p:nvPicPr>
        <p:blipFill>
          <a:blip r:embed="rId7" cstate="print"/>
          <a:srcRect/>
          <a:stretch>
            <a:fillRect/>
          </a:stretch>
        </p:blipFill>
        <p:spPr bwMode="auto">
          <a:xfrm>
            <a:off x="10197051" y="4291245"/>
            <a:ext cx="1143000" cy="1075765"/>
          </a:xfrm>
          <a:prstGeom prst="rect">
            <a:avLst/>
          </a:prstGeom>
          <a:noFill/>
          <a:ln w="9525">
            <a:noFill/>
            <a:miter lim="800000"/>
            <a:headEnd/>
            <a:tailEnd/>
          </a:ln>
        </p:spPr>
      </p:pic>
      <p:pic>
        <p:nvPicPr>
          <p:cNvPr id="22" name="Picture 21" descr="dongho1"/>
          <p:cNvPicPr>
            <a:picLocks noChangeAspect="1" noChangeArrowheads="1"/>
          </p:cNvPicPr>
          <p:nvPr/>
        </p:nvPicPr>
        <p:blipFill>
          <a:blip r:embed="rId8" cstate="print"/>
          <a:srcRect/>
          <a:stretch>
            <a:fillRect/>
          </a:stretch>
        </p:blipFill>
        <p:spPr bwMode="auto">
          <a:xfrm>
            <a:off x="9892251" y="3799820"/>
            <a:ext cx="1752600" cy="1768573"/>
          </a:xfrm>
          <a:prstGeom prst="rect">
            <a:avLst/>
          </a:prstGeom>
          <a:noFill/>
        </p:spPr>
      </p:pic>
      <p:sp>
        <p:nvSpPr>
          <p:cNvPr id="26" name="Cloud 25"/>
          <p:cNvSpPr/>
          <p:nvPr/>
        </p:nvSpPr>
        <p:spPr>
          <a:xfrm>
            <a:off x="8844500" y="293764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sym typeface="Arial"/>
              </a:rPr>
              <a:t>HẾT GIỜ</a:t>
            </a:r>
          </a:p>
        </p:txBody>
      </p:sp>
      <p:pic>
        <p:nvPicPr>
          <p:cNvPr id="28" name="Picture 27" descr="112.png"/>
          <p:cNvPicPr>
            <a:picLocks noChangeAspect="1"/>
          </p:cNvPicPr>
          <p:nvPr/>
        </p:nvPicPr>
        <p:blipFill>
          <a:blip r:embed="rId9" cstate="print"/>
          <a:stretch>
            <a:fillRect/>
          </a:stretch>
        </p:blipFill>
        <p:spPr>
          <a:xfrm>
            <a:off x="-511921" y="-473954"/>
            <a:ext cx="9144000" cy="3581400"/>
          </a:xfrm>
          <a:prstGeom prst="rect">
            <a:avLst/>
          </a:prstGeom>
        </p:spPr>
      </p:pic>
      <p:sp>
        <p:nvSpPr>
          <p:cNvPr id="29" name="TextBox 28"/>
          <p:cNvSpPr txBox="1"/>
          <p:nvPr/>
        </p:nvSpPr>
        <p:spPr>
          <a:xfrm>
            <a:off x="1864899" y="808653"/>
            <a:ext cx="5638800" cy="954107"/>
          </a:xfrm>
          <a:prstGeom prst="rect">
            <a:avLst/>
          </a:prstGeom>
          <a:noFill/>
        </p:spPr>
        <p:txBody>
          <a:bodyPr wrap="square" rtlCol="0">
            <a:spAutoFit/>
          </a:bodyPr>
          <a:lstStyle/>
          <a:p>
            <a:pPr lvl="0">
              <a:buClrTx/>
              <a:defRPr/>
            </a:pPr>
            <a:r>
              <a:rPr lang="vi-VN" sz="2800" kern="1200" dirty="0">
                <a:solidFill>
                  <a:prstClr val="black"/>
                </a:solidFill>
                <a:latin typeface="UTM Avo" panose="02040603050506020204" pitchFamily="18" charset="0"/>
                <a:ea typeface="+mn-ea"/>
                <a:cs typeface="Times New Roman" pitchFamily="18" charset="0"/>
              </a:rPr>
              <a:t>Hình vẽ nào là hình vẽ chính trong bức tranh sau? </a:t>
            </a: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pic>
        <p:nvPicPr>
          <p:cNvPr id="35" name="Picture 34" descr="tich.png"/>
          <p:cNvPicPr>
            <a:picLocks noChangeAspect="1"/>
          </p:cNvPicPr>
          <p:nvPr/>
        </p:nvPicPr>
        <p:blipFill>
          <a:blip r:embed="rId10" cstate="print"/>
          <a:stretch>
            <a:fillRect/>
          </a:stretch>
        </p:blipFill>
        <p:spPr>
          <a:xfrm>
            <a:off x="7695757" y="3086100"/>
            <a:ext cx="723900" cy="723900"/>
          </a:xfrm>
          <a:prstGeom prst="rect">
            <a:avLst/>
          </a:prstGeom>
        </p:spPr>
      </p:pic>
      <p:pic>
        <p:nvPicPr>
          <p:cNvPr id="36" name="Picture 35" descr="sai.png"/>
          <p:cNvPicPr>
            <a:picLocks noChangeAspect="1"/>
          </p:cNvPicPr>
          <p:nvPr/>
        </p:nvPicPr>
        <p:blipFill>
          <a:blip r:embed="rId11" cstate="print"/>
          <a:stretch>
            <a:fillRect/>
          </a:stretch>
        </p:blipFill>
        <p:spPr>
          <a:xfrm>
            <a:off x="7749807" y="4150706"/>
            <a:ext cx="533400" cy="533400"/>
          </a:xfrm>
          <a:prstGeom prst="rect">
            <a:avLst/>
          </a:prstGeom>
        </p:spPr>
      </p:pic>
      <p:pic>
        <p:nvPicPr>
          <p:cNvPr id="37" name="Picture 36" descr="sai.png"/>
          <p:cNvPicPr>
            <a:picLocks noChangeAspect="1"/>
          </p:cNvPicPr>
          <p:nvPr/>
        </p:nvPicPr>
        <p:blipFill>
          <a:blip r:embed="rId11" cstate="print"/>
          <a:stretch>
            <a:fillRect/>
          </a:stretch>
        </p:blipFill>
        <p:spPr>
          <a:xfrm>
            <a:off x="7749807" y="5105400"/>
            <a:ext cx="533400" cy="533400"/>
          </a:xfrm>
          <a:prstGeom prst="rect">
            <a:avLst/>
          </a:prstGeom>
        </p:spPr>
      </p:pic>
      <p:sp>
        <p:nvSpPr>
          <p:cNvPr id="39" name="5-Point Star 38">
            <a:hlinkClick r:id="rId12" action="ppaction://hlinksldjump"/>
          </p:cNvPr>
          <p:cNvSpPr/>
          <p:nvPr/>
        </p:nvSpPr>
        <p:spPr>
          <a:xfrm>
            <a:off x="10006551" y="5858435"/>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sym typeface="Arial"/>
            </a:endParaRPr>
          </a:p>
        </p:txBody>
      </p:sp>
      <p:pic>
        <p:nvPicPr>
          <p:cNvPr id="40" name="Picture 39" descr="43b282e5574b9381f3f2c3655d492a4e.png"/>
          <p:cNvPicPr>
            <a:picLocks noChangeAspect="1"/>
          </p:cNvPicPr>
          <p:nvPr/>
        </p:nvPicPr>
        <p:blipFill>
          <a:blip r:embed="rId13" cstate="print"/>
          <a:stretch>
            <a:fillRect/>
          </a:stretch>
        </p:blipFill>
        <p:spPr>
          <a:xfrm>
            <a:off x="1524000" y="3124200"/>
            <a:ext cx="685800" cy="685800"/>
          </a:xfrm>
          <a:prstGeom prst="rect">
            <a:avLst/>
          </a:prstGeom>
        </p:spPr>
      </p:pic>
      <p:pic>
        <p:nvPicPr>
          <p:cNvPr id="42" name="Picture 41" descr="43b282e5574b9381f3f2c3655d492a4e.png"/>
          <p:cNvPicPr>
            <a:picLocks noChangeAspect="1"/>
          </p:cNvPicPr>
          <p:nvPr/>
        </p:nvPicPr>
        <p:blipFill>
          <a:blip r:embed="rId13" cstate="print"/>
          <a:stretch>
            <a:fillRect/>
          </a:stretch>
        </p:blipFill>
        <p:spPr>
          <a:xfrm>
            <a:off x="1524000" y="5029200"/>
            <a:ext cx="685800" cy="685800"/>
          </a:xfrm>
          <a:prstGeom prst="rect">
            <a:avLst/>
          </a:prstGeom>
        </p:spPr>
      </p:pic>
      <p:pic>
        <p:nvPicPr>
          <p:cNvPr id="31" name="Picture 30" descr="43b282e5574b9381f3f2c3655d492a4e.png"/>
          <p:cNvPicPr>
            <a:picLocks noChangeAspect="1"/>
          </p:cNvPicPr>
          <p:nvPr/>
        </p:nvPicPr>
        <p:blipFill>
          <a:blip r:embed="rId13" cstate="print"/>
          <a:stretch>
            <a:fillRect/>
          </a:stretch>
        </p:blipFill>
        <p:spPr>
          <a:xfrm>
            <a:off x="1524000" y="4038600"/>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F6E39ED4-B99F-65DF-4284-7ED996417D12}"/>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pic>
        <p:nvPicPr>
          <p:cNvPr id="24" name="Picture 23">
            <a:extLst>
              <a:ext uri="{FF2B5EF4-FFF2-40B4-BE49-F238E27FC236}">
                <a16:creationId xmlns:a16="http://schemas.microsoft.com/office/drawing/2014/main" id="{404442AA-0C6C-E97B-F65D-C55F97E6B0BA}"/>
              </a:ext>
            </a:extLst>
          </p:cNvPr>
          <p:cNvPicPr>
            <a:picLocks noChangeAspect="1"/>
          </p:cNvPicPr>
          <p:nvPr/>
        </p:nvPicPr>
        <p:blipFill>
          <a:blip r:embed="rId15"/>
          <a:stretch>
            <a:fillRect/>
          </a:stretch>
        </p:blipFill>
        <p:spPr>
          <a:xfrm>
            <a:off x="9144000" y="20336"/>
            <a:ext cx="3004330" cy="2859083"/>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par>
                          <p:cTn id="7" fill="hold">
                            <p:stCondLst>
                              <p:cond delay="0"/>
                            </p:stCondLst>
                            <p:childTnLst>
                              <p:par>
                                <p:cTn id="8" presetID="16" presetClass="entr" presetSubtype="21" fill="hold" grpId="0" nodeType="after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arn(inVertical)">
                                      <p:cBhvr>
                                        <p:cTn id="10" dur="500"/>
                                        <p:tgtEl>
                                          <p:spTgt spid="1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barn(inVertical)">
                                      <p:cBhvr>
                                        <p:cTn id="13" dur="500"/>
                                        <p:tgtEl>
                                          <p:spTgt spid="19"/>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barn(inVertical)">
                                      <p:cBhvr>
                                        <p:cTn id="16" dur="500"/>
                                        <p:tgtEl>
                                          <p:spTgt spid="20"/>
                                        </p:tgtEl>
                                      </p:cBhvr>
                                    </p:animEffect>
                                  </p:childTnLst>
                                </p:cTn>
                              </p:par>
                              <p:par>
                                <p:cTn id="17" presetID="8" presetClass="emph" presetSubtype="0" fill="hold" nodeType="withEffect">
                                  <p:stCondLst>
                                    <p:cond delay="0"/>
                                  </p:stCondLst>
                                  <p:childTnLst>
                                    <p:animRot by="-21600000">
                                      <p:cBhvr>
                                        <p:cTn id="18" dur="15000" fill="hold"/>
                                        <p:tgtEl>
                                          <p:spTgt spid="25"/>
                                        </p:tgtEl>
                                        <p:attrNameLst>
                                          <p:attrName>r</p:attrName>
                                        </p:attrNameLst>
                                      </p:cBhvr>
                                    </p:animRot>
                                  </p:childTnLst>
                                </p:cTn>
                              </p:par>
                            </p:childTnLst>
                          </p:cTn>
                        </p:par>
                        <p:par>
                          <p:cTn id="19" fill="hold">
                            <p:stCondLst>
                              <p:cond delay="15000"/>
                            </p:stCondLst>
                            <p:childTnLst>
                              <p:par>
                                <p:cTn id="20" presetID="1" presetClass="entr" presetSubtype="0"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20"/>
                                            </p:cond>
                                          </p:stCondLst>
                                          <p:endCondLst>
                                            <p:cond evt="onStopAudio" delay="0">
                                              <p:tgtEl>
                                                <p:sldTgt/>
                                              </p:tgtEl>
                                            </p:cond>
                                          </p:endCondLst>
                                        </p:cTn>
                                        <p:tgtEl>
                                          <p:sndTgt r:embed="rId3" name="bomb.wav"/>
                                        </p:tgtEl>
                                      </p:cMediaNode>
                                    </p:audio>
                                  </p:subTnLst>
                                </p:cTn>
                              </p:par>
                            </p:childTnLst>
                          </p:cTn>
                        </p:par>
                        <p:par>
                          <p:cTn id="22" fill="hold">
                            <p:stCondLst>
                              <p:cond delay="15000"/>
                            </p:stCondLst>
                            <p:childTnLst>
                              <p:par>
                                <p:cTn id="23" presetID="1" presetClass="entr" presetSubtype="0"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14"/>
                    </p:tgtEl>
                  </p:cond>
                </p:stCondLst>
                <p:endSync evt="end" delay="0">
                  <p:rtn val="all"/>
                </p:endSync>
                <p:childTnLst>
                  <p:par>
                    <p:cTn id="26" fill="hold">
                      <p:stCondLst>
                        <p:cond delay="0"/>
                      </p:stCondLst>
                      <p:childTnLst>
                        <p:par>
                          <p:cTn id="27" fill="hold">
                            <p:stCondLst>
                              <p:cond delay="0"/>
                            </p:stCondLst>
                            <p:childTnLst>
                              <p:par>
                                <p:cTn id="28" presetID="1" presetClass="emph" presetSubtype="2" fill="hold" nodeType="clickEffect">
                                  <p:stCondLst>
                                    <p:cond delay="0"/>
                                  </p:stCondLst>
                                  <p:childTnLst>
                                    <p:animClr clrSpc="rgb" dir="cw">
                                      <p:cBhvr>
                                        <p:cTn id="29" dur="2000" fill="hold"/>
                                        <p:tgtEl>
                                          <p:spTgt spid="7"/>
                                        </p:tgtEl>
                                        <p:attrNameLst>
                                          <p:attrName>fillcolor</p:attrName>
                                        </p:attrNameLst>
                                      </p:cBhvr>
                                      <p:to>
                                        <a:srgbClr val="00B050"/>
                                      </p:to>
                                    </p:animClr>
                                    <p:set>
                                      <p:cBhvr>
                                        <p:cTn id="30" dur="2000" fill="hold"/>
                                        <p:tgtEl>
                                          <p:spTgt spid="7"/>
                                        </p:tgtEl>
                                        <p:attrNameLst>
                                          <p:attrName>fill.type</p:attrName>
                                        </p:attrNameLst>
                                      </p:cBhvr>
                                      <p:to>
                                        <p:strVal val="solid"/>
                                      </p:to>
                                    </p:set>
                                    <p:set>
                                      <p:cBhvr>
                                        <p:cTn id="31" dur="2000" fill="hold"/>
                                        <p:tgtEl>
                                          <p:spTgt spid="7"/>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4" name="applause.wav"/>
                                        </p:tgtEl>
                                      </p:cMediaNode>
                                    </p:audio>
                                  </p:subTnLst>
                                </p:cTn>
                              </p:par>
                              <p:par>
                                <p:cTn id="32" presetID="1" presetClass="entr" presetSubtype="0" fill="hold" nodeType="withEffect">
                                  <p:stCondLst>
                                    <p:cond delay="0"/>
                                  </p:stCondLst>
                                  <p:childTnLst>
                                    <p:set>
                                      <p:cBhvr>
                                        <p:cTn id="33"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34" restart="whenNotActive" fill="hold" evtFilter="cancelBubble" nodeType="interactiveSeq">
                <p:stCondLst>
                  <p:cond evt="onClick" delay="0">
                    <p:tgtEl>
                      <p:spTgt spid="17"/>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2000" fill="hold"/>
                                        <p:tgtEl>
                                          <p:spTgt spid="12"/>
                                        </p:tgtEl>
                                        <p:attrNameLst>
                                          <p:attrName>fillcolor</p:attrName>
                                        </p:attrNameLst>
                                      </p:cBhvr>
                                      <p:to>
                                        <a:schemeClr val="accent2"/>
                                      </p:to>
                                    </p:animClr>
                                    <p:set>
                                      <p:cBhvr>
                                        <p:cTn id="39" dur="2000" fill="hold"/>
                                        <p:tgtEl>
                                          <p:spTgt spid="12"/>
                                        </p:tgtEl>
                                        <p:attrNameLst>
                                          <p:attrName>fill.type</p:attrName>
                                        </p:attrNameLst>
                                      </p:cBhvr>
                                      <p:to>
                                        <p:strVal val="solid"/>
                                      </p:to>
                                    </p:set>
                                    <p:set>
                                      <p:cBhvr>
                                        <p:cTn id="40" dur="2000" fill="hold"/>
                                        <p:tgtEl>
                                          <p:spTgt spid="12"/>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5" name="sai-1.wav"/>
                                        </p:tgtEl>
                                      </p:cMediaNode>
                                    </p:audio>
                                  </p:subTnLst>
                                </p:cTn>
                              </p:par>
                              <p:par>
                                <p:cTn id="41" presetID="1" presetClass="entr" presetSubtype="0" fill="hold" nodeType="with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43" restart="whenNotActive" fill="hold" evtFilter="cancelBubble" nodeType="interactiveSeq">
                <p:stCondLst>
                  <p:cond evt="onClick" delay="0">
                    <p:tgtEl>
                      <p:spTgt spid="16"/>
                    </p:tgtEl>
                  </p:cond>
                </p:stCondLst>
                <p:endSync evt="end" delay="0">
                  <p:rtn val="all"/>
                </p:endSync>
                <p:childTnLst>
                  <p:par>
                    <p:cTn id="44" fill="hold">
                      <p:stCondLst>
                        <p:cond delay="0"/>
                      </p:stCondLst>
                      <p:childTnLst>
                        <p:par>
                          <p:cTn id="45" fill="hold">
                            <p:stCondLst>
                              <p:cond delay="0"/>
                            </p:stCondLst>
                            <p:childTnLst>
                              <p:par>
                                <p:cTn id="46" presetID="1" presetClass="emph" presetSubtype="2" fill="hold" nodeType="clickEffect">
                                  <p:stCondLst>
                                    <p:cond delay="0"/>
                                  </p:stCondLst>
                                  <p:childTnLst>
                                    <p:animClr clrSpc="rgb" dir="cw">
                                      <p:cBhvr>
                                        <p:cTn id="47" dur="2000" fill="hold"/>
                                        <p:tgtEl>
                                          <p:spTgt spid="11"/>
                                        </p:tgtEl>
                                        <p:attrNameLst>
                                          <p:attrName>fillcolor</p:attrName>
                                        </p:attrNameLst>
                                      </p:cBhvr>
                                      <p:to>
                                        <a:schemeClr val="accent2"/>
                                      </p:to>
                                    </p:animClr>
                                    <p:set>
                                      <p:cBhvr>
                                        <p:cTn id="48" dur="2000" fill="hold"/>
                                        <p:tgtEl>
                                          <p:spTgt spid="11"/>
                                        </p:tgtEl>
                                        <p:attrNameLst>
                                          <p:attrName>fill.type</p:attrName>
                                        </p:attrNameLst>
                                      </p:cBhvr>
                                      <p:to>
                                        <p:strVal val="solid"/>
                                      </p:to>
                                    </p:set>
                                    <p:set>
                                      <p:cBhvr>
                                        <p:cTn id="49" dur="2000" fill="hold"/>
                                        <p:tgtEl>
                                          <p:spTgt spid="11"/>
                                        </p:tgtEl>
                                        <p:attrNameLst>
                                          <p:attrName>fill.on</p:attrName>
                                        </p:attrNameLst>
                                      </p:cBhvr>
                                      <p:to>
                                        <p:strVal val="true"/>
                                      </p:to>
                                    </p:set>
                                  </p:childTnLst>
                                  <p:subTnLst>
                                    <p:audio>
                                      <p:cMediaNode>
                                        <p:cTn display="0" masterRel="sameClick">
                                          <p:stCondLst>
                                            <p:cond evt="begin" delay="0">
                                              <p:tn val="46"/>
                                            </p:cond>
                                          </p:stCondLst>
                                          <p:endCondLst>
                                            <p:cond evt="onStopAudio" delay="0">
                                              <p:tgtEl>
                                                <p:sldTgt/>
                                              </p:tgtEl>
                                            </p:cond>
                                          </p:endCondLst>
                                        </p:cTn>
                                        <p:tgtEl>
                                          <p:sndTgt r:embed="rId5" name="sai-1.wav"/>
                                        </p:tgtEl>
                                      </p:cMediaNode>
                                    </p:audio>
                                  </p:subTnLst>
                                </p:cTn>
                              </p:par>
                              <p:par>
                                <p:cTn id="50" presetID="1" presetClass="entr" presetSubtype="0" fill="hold" nodeType="withEffect">
                                  <p:stCondLst>
                                    <p:cond delay="0"/>
                                  </p:stCondLst>
                                  <p:childTnLst>
                                    <p:set>
                                      <p:cBhvr>
                                        <p:cTn id="51"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childTnLst>
        </p:cTn>
      </p:par>
    </p:tnLst>
    <p:bldLst>
      <p:bldP spid="18" grpId="0"/>
      <p:bldP spid="19" grpId="0"/>
      <p:bldP spid="20" grpId="0"/>
      <p:bldP spid="2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4686D6-4F2B-027E-3CA2-1777D6286301}"/>
              </a:ext>
            </a:extLst>
          </p:cNvPr>
          <p:cNvSpPr/>
          <p:nvPr/>
        </p:nvSpPr>
        <p:spPr>
          <a:xfrm>
            <a:off x="671757" y="2408952"/>
            <a:ext cx="5615947" cy="3899978"/>
          </a:xfrm>
          <a:prstGeom prst="rect">
            <a:avLst/>
          </a:prstGeom>
        </p:spPr>
        <p:txBody>
          <a:bodyPr wrap="square">
            <a:spAutoFit/>
          </a:bodyPr>
          <a:lstStyle/>
          <a:p>
            <a:pPr algn="just">
              <a:lnSpc>
                <a:spcPct val="150000"/>
              </a:lnSpc>
            </a:pPr>
            <a:r>
              <a:rPr lang="nl-NL" sz="2400" dirty="0">
                <a:latin typeface="UTM Avo" panose="02040603050506020204" pitchFamily="18" charset="0"/>
              </a:rPr>
              <a:t>+ Giới thiệu hình ảnh chi tiết thể hiện màu cơ bản và màu sắc khác trên một số sản phẩm.</a:t>
            </a:r>
            <a:endParaRPr lang="vi-VN" sz="2400" dirty="0"/>
          </a:p>
          <a:p>
            <a:pPr algn="just">
              <a:lnSpc>
                <a:spcPct val="150000"/>
              </a:lnSpc>
            </a:pPr>
            <a:r>
              <a:rPr lang="nl-NL" sz="2400" dirty="0">
                <a:latin typeface="UTM Avo" panose="02040603050506020204" pitchFamily="18" charset="0"/>
              </a:rPr>
              <a:t>+ Giới thiệu hình ảnh chi tiết thấy rõ nhất, thích nhất ở mỗi sản phẩm </a:t>
            </a:r>
            <a:endParaRPr lang="vi-VN" sz="2400" dirty="0"/>
          </a:p>
          <a:p>
            <a:pPr algn="just">
              <a:lnSpc>
                <a:spcPct val="150000"/>
              </a:lnSpc>
            </a:pPr>
            <a:r>
              <a:rPr lang="nl-NL" sz="2400" dirty="0">
                <a:latin typeface="UTM Avo" panose="02040603050506020204" pitchFamily="18" charset="0"/>
              </a:rPr>
              <a:t>+ Giới thiệu sản phẩm thể hiện nhiều màu vàng/màu đỏ/ màu lam.</a:t>
            </a:r>
            <a:endParaRPr lang="vi-VN" sz="2400" dirty="0"/>
          </a:p>
        </p:txBody>
      </p:sp>
      <p:sp>
        <p:nvSpPr>
          <p:cNvPr id="5" name="Rectangle 4">
            <a:extLst>
              <a:ext uri="{FF2B5EF4-FFF2-40B4-BE49-F238E27FC236}">
                <a16:creationId xmlns:a16="http://schemas.microsoft.com/office/drawing/2014/main" id="{12348BB6-9214-0DA7-5634-6A50FE322C7E}"/>
              </a:ext>
            </a:extLst>
          </p:cNvPr>
          <p:cNvSpPr/>
          <p:nvPr/>
        </p:nvSpPr>
        <p:spPr>
          <a:xfrm>
            <a:off x="6861906" y="951252"/>
            <a:ext cx="5452571" cy="1889941"/>
          </a:xfrm>
          <a:prstGeom prst="rect">
            <a:avLst/>
          </a:prstGeom>
        </p:spPr>
        <p:txBody>
          <a:bodyPr wrap="square">
            <a:spAutoFit/>
          </a:bodyPr>
          <a:lstStyle/>
          <a:p>
            <a:pPr algn="ctr"/>
            <a:r>
              <a:rPr lang="nl-NL" sz="2200" b="1" dirty="0">
                <a:latin typeface="UTM Avo" panose="02040603050506020204" pitchFamily="18" charset="0"/>
              </a:rPr>
              <a:t>Hoạt động cá nhân</a:t>
            </a:r>
          </a:p>
          <a:p>
            <a:pPr marL="380990" indent="-380990">
              <a:lnSpc>
                <a:spcPct val="150000"/>
              </a:lnSpc>
              <a:buFontTx/>
              <a:buChar char="-"/>
            </a:pPr>
            <a:r>
              <a:rPr lang="nl-NL" sz="2200" dirty="0">
                <a:latin typeface="UTM Avo" panose="02040603050506020204" pitchFamily="18" charset="0"/>
              </a:rPr>
              <a:t>Thời gian: 5 phút</a:t>
            </a:r>
          </a:p>
          <a:p>
            <a:pPr marL="380990" indent="-380990">
              <a:lnSpc>
                <a:spcPct val="150000"/>
              </a:lnSpc>
              <a:buFontTx/>
              <a:buChar char="-"/>
            </a:pPr>
            <a:r>
              <a:rPr lang="nl-NL" sz="2200" dirty="0">
                <a:latin typeface="UTM Avo" panose="02040603050506020204" pitchFamily="18" charset="0"/>
              </a:rPr>
              <a:t>Nhiệm vụ: Chọn 1 trong 3 bài tập và thực hiện và báo cáo trước lớp</a:t>
            </a:r>
            <a:endParaRPr lang="vi-VN" sz="2200" dirty="0"/>
          </a:p>
        </p:txBody>
      </p:sp>
      <p:sp>
        <p:nvSpPr>
          <p:cNvPr id="7" name="Rectangle 6">
            <a:extLst>
              <a:ext uri="{FF2B5EF4-FFF2-40B4-BE49-F238E27FC236}">
                <a16:creationId xmlns:a16="http://schemas.microsoft.com/office/drawing/2014/main" id="{A60DF564-B673-9F33-49E9-7FE47112019D}"/>
              </a:ext>
            </a:extLst>
          </p:cNvPr>
          <p:cNvSpPr/>
          <p:nvPr/>
        </p:nvSpPr>
        <p:spPr>
          <a:xfrm>
            <a:off x="2554829" y="1896222"/>
            <a:ext cx="1241045" cy="461665"/>
          </a:xfrm>
          <a:prstGeom prst="rect">
            <a:avLst/>
          </a:prstGeom>
        </p:spPr>
        <p:txBody>
          <a:bodyPr wrap="none">
            <a:spAutoFit/>
          </a:bodyPr>
          <a:lstStyle/>
          <a:p>
            <a:r>
              <a:rPr lang="en-US" sz="2400" b="1" dirty="0" err="1">
                <a:solidFill>
                  <a:srgbClr val="FF0000"/>
                </a:solidFill>
                <a:latin typeface="UTM Avo" panose="02040603050506020204" pitchFamily="18" charset="0"/>
              </a:rPr>
              <a:t>Bài</a:t>
            </a:r>
            <a:r>
              <a:rPr lang="en-US" sz="2400" b="1" dirty="0">
                <a:solidFill>
                  <a:srgbClr val="FF0000"/>
                </a:solidFill>
                <a:latin typeface="UTM Avo" panose="02040603050506020204" pitchFamily="18" charset="0"/>
              </a:rPr>
              <a:t> </a:t>
            </a:r>
            <a:r>
              <a:rPr lang="en-US" sz="2400" b="1" dirty="0" err="1">
                <a:solidFill>
                  <a:srgbClr val="FF0000"/>
                </a:solidFill>
                <a:latin typeface="UTM Avo" panose="02040603050506020204" pitchFamily="18" charset="0"/>
              </a:rPr>
              <a:t>tập</a:t>
            </a:r>
            <a:endParaRPr lang="vi-VN" sz="2400" b="1" dirty="0">
              <a:solidFill>
                <a:srgbClr val="FF0000"/>
              </a:solidFill>
            </a:endParaRPr>
          </a:p>
        </p:txBody>
      </p:sp>
      <p:pic>
        <p:nvPicPr>
          <p:cNvPr id="8" name="Picture 7">
            <a:extLst>
              <a:ext uri="{FF2B5EF4-FFF2-40B4-BE49-F238E27FC236}">
                <a16:creationId xmlns:a16="http://schemas.microsoft.com/office/drawing/2014/main" id="{40648A46-AFBE-5CCD-0599-FD8438C7806B}"/>
              </a:ext>
            </a:extLst>
          </p:cNvPr>
          <p:cNvPicPr>
            <a:picLocks noChangeAspect="1"/>
          </p:cNvPicPr>
          <p:nvPr/>
        </p:nvPicPr>
        <p:blipFill>
          <a:blip r:embed="rId3"/>
          <a:stretch>
            <a:fillRect/>
          </a:stretch>
        </p:blipFill>
        <p:spPr>
          <a:xfrm>
            <a:off x="7660422" y="2958023"/>
            <a:ext cx="4531578" cy="3899978"/>
          </a:xfrm>
          <a:prstGeom prst="rect">
            <a:avLst/>
          </a:prstGeom>
        </p:spPr>
      </p:pic>
    </p:spTree>
    <p:extLst>
      <p:ext uri="{BB962C8B-B14F-4D97-AF65-F5344CB8AC3E}">
        <p14:creationId xmlns:p14="http://schemas.microsoft.com/office/powerpoint/2010/main" val="4257003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8462C8-B66A-8571-D0D4-BF99D9384405}"/>
              </a:ext>
            </a:extLst>
          </p:cNvPr>
          <p:cNvSpPr/>
          <p:nvPr/>
        </p:nvSpPr>
        <p:spPr>
          <a:xfrm>
            <a:off x="1290585" y="1686398"/>
            <a:ext cx="10011824" cy="1129989"/>
          </a:xfrm>
          <a:prstGeom prst="rect">
            <a:avLst/>
          </a:prstGeom>
          <a:solidFill>
            <a:schemeClr val="accent6">
              <a:lumMod val="40000"/>
              <a:lumOff val="60000"/>
            </a:schemeClr>
          </a:solidFill>
        </p:spPr>
        <p:txBody>
          <a:bodyPr wrap="square">
            <a:spAutoFit/>
          </a:bodyPr>
          <a:lstStyle/>
          <a:p>
            <a:pPr algn="ctr">
              <a:lnSpc>
                <a:spcPct val="150000"/>
              </a:lnSpc>
            </a:pPr>
            <a:r>
              <a:rPr lang="en-US" sz="2400" dirty="0" err="1">
                <a:solidFill>
                  <a:schemeClr val="tx1"/>
                </a:solidFill>
                <a:latin typeface="UTM Avo" panose="02040603050506020204" pitchFamily="18" charset="0"/>
              </a:rPr>
              <a:t>Khảo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sát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hình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ảnh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dưới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đây</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vẽ</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bức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tranh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thể</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hiện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hình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ảnh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yêu</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thích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bằng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các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màu</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cơ</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bản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vẽ</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thêm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một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số</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màu</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khác</a:t>
            </a:r>
            <a:r>
              <a:rPr lang="en-US" sz="2400" dirty="0">
                <a:solidFill>
                  <a:schemeClr val="tx1"/>
                </a:solidFill>
                <a:latin typeface="UTM Avo" panose="02040603050506020204" pitchFamily="18" charset="0"/>
              </a:rPr>
              <a:t>.</a:t>
            </a:r>
            <a:endParaRPr lang="vi-VN" sz="2400" dirty="0">
              <a:solidFill>
                <a:schemeClr val="tx1"/>
              </a:solidFill>
            </a:endParaRPr>
          </a:p>
        </p:txBody>
      </p:sp>
      <p:sp>
        <p:nvSpPr>
          <p:cNvPr id="6" name="Rectangle 5">
            <a:extLst>
              <a:ext uri="{FF2B5EF4-FFF2-40B4-BE49-F238E27FC236}">
                <a16:creationId xmlns:a16="http://schemas.microsoft.com/office/drawing/2014/main" id="{B783BA2E-747E-368B-3138-B7239EE0D301}"/>
              </a:ext>
            </a:extLst>
          </p:cNvPr>
          <p:cNvSpPr/>
          <p:nvPr/>
        </p:nvSpPr>
        <p:spPr>
          <a:xfrm>
            <a:off x="457752" y="2919953"/>
            <a:ext cx="6048672" cy="3741345"/>
          </a:xfrm>
          <a:prstGeom prst="rect">
            <a:avLst/>
          </a:prstGeom>
        </p:spPr>
        <p:txBody>
          <a:bodyPr wrap="square">
            <a:spAutoFit/>
          </a:bodyPr>
          <a:lstStyle/>
          <a:p>
            <a:pPr>
              <a:lnSpc>
                <a:spcPct val="150000"/>
              </a:lnSpc>
            </a:pPr>
            <a:r>
              <a:rPr lang="nl-NL" sz="2300" b="1" dirty="0">
                <a:latin typeface="UTM Avo" panose="02040603050506020204" pitchFamily="18" charset="0"/>
              </a:rPr>
              <a:t>Trao đổi, thảo luận với bạn bên cạnh: </a:t>
            </a:r>
            <a:endParaRPr lang="vi-VN" sz="2300" b="1" dirty="0"/>
          </a:p>
          <a:p>
            <a:pPr>
              <a:lnSpc>
                <a:spcPct val="150000"/>
              </a:lnSpc>
            </a:pPr>
            <a:r>
              <a:rPr lang="vi-VN" sz="2300" i="1" dirty="0"/>
              <a:t>?</a:t>
            </a:r>
            <a:r>
              <a:rPr lang="nl-NL" sz="2300" i="1" dirty="0">
                <a:latin typeface="UTM Avo" panose="02040603050506020204" pitchFamily="18" charset="0"/>
              </a:rPr>
              <a:t> Bạn sẽ vẽ hình ảnh gì ở bức tranh? </a:t>
            </a:r>
            <a:endParaRPr lang="vi-VN" sz="2300" i="1" dirty="0"/>
          </a:p>
          <a:p>
            <a:pPr>
              <a:lnSpc>
                <a:spcPct val="150000"/>
              </a:lnSpc>
            </a:pPr>
            <a:r>
              <a:rPr lang="vi-VN" sz="2300" i="1" dirty="0"/>
              <a:t>? </a:t>
            </a:r>
            <a:r>
              <a:rPr lang="nl-NL" sz="2300" i="1" dirty="0">
                <a:latin typeface="UTM Avo" panose="02040603050506020204" pitchFamily="18" charset="0"/>
              </a:rPr>
              <a:t>Bức tranh của bạn sẽ vẽ màu cơ bản nào nhiều, màu cơ bản nào ít. </a:t>
            </a:r>
            <a:endParaRPr lang="vi-VN" sz="2300" i="1" dirty="0"/>
          </a:p>
          <a:p>
            <a:pPr>
              <a:lnSpc>
                <a:spcPct val="150000"/>
              </a:lnSpc>
            </a:pPr>
            <a:r>
              <a:rPr lang="vi-VN" sz="2300" i="1" dirty="0"/>
              <a:t>? </a:t>
            </a:r>
            <a:r>
              <a:rPr lang="nl-NL" sz="2300" i="1" dirty="0">
                <a:latin typeface="UTM Avo" panose="02040603050506020204" pitchFamily="18" charset="0"/>
              </a:rPr>
              <a:t>Bạn có thích bức tranh của mình/tôi tớ không? </a:t>
            </a:r>
            <a:endParaRPr lang="vi-VN" sz="2300" i="1" dirty="0"/>
          </a:p>
          <a:p>
            <a:pPr>
              <a:lnSpc>
                <a:spcPct val="150000"/>
              </a:lnSpc>
            </a:pPr>
            <a:r>
              <a:rPr lang="vi-VN" sz="2300" i="1" dirty="0"/>
              <a:t>? </a:t>
            </a:r>
            <a:r>
              <a:rPr lang="nl-NL" sz="2300" i="1" dirty="0">
                <a:latin typeface="UTM Avo" panose="02040603050506020204" pitchFamily="18" charset="0"/>
              </a:rPr>
              <a:t>Tên bức tranh của bạn là gì?</a:t>
            </a:r>
            <a:endParaRPr lang="vi-VN" sz="2300" i="1" dirty="0"/>
          </a:p>
        </p:txBody>
      </p:sp>
      <p:pic>
        <p:nvPicPr>
          <p:cNvPr id="8" name="Picture 7">
            <a:extLst>
              <a:ext uri="{FF2B5EF4-FFF2-40B4-BE49-F238E27FC236}">
                <a16:creationId xmlns:a16="http://schemas.microsoft.com/office/drawing/2014/main" id="{C41481AE-D6F7-F5A7-49C8-832082C97B1A}"/>
              </a:ext>
            </a:extLst>
          </p:cNvPr>
          <p:cNvPicPr>
            <a:picLocks noChangeAspect="1"/>
          </p:cNvPicPr>
          <p:nvPr/>
        </p:nvPicPr>
        <p:blipFill>
          <a:blip r:embed="rId3"/>
          <a:stretch>
            <a:fillRect/>
          </a:stretch>
        </p:blipFill>
        <p:spPr>
          <a:xfrm>
            <a:off x="6917590" y="2816387"/>
            <a:ext cx="5274410" cy="4041613"/>
          </a:xfrm>
          <a:prstGeom prst="rect">
            <a:avLst/>
          </a:prstGeom>
        </p:spPr>
      </p:pic>
      <p:sp>
        <p:nvSpPr>
          <p:cNvPr id="9" name="Rectangle 8">
            <a:extLst>
              <a:ext uri="{FF2B5EF4-FFF2-40B4-BE49-F238E27FC236}">
                <a16:creationId xmlns:a16="http://schemas.microsoft.com/office/drawing/2014/main" id="{6F883D39-829F-229F-1B22-05E9270B3522}"/>
              </a:ext>
            </a:extLst>
          </p:cNvPr>
          <p:cNvSpPr/>
          <p:nvPr/>
        </p:nvSpPr>
        <p:spPr>
          <a:xfrm>
            <a:off x="6911163" y="6262577"/>
            <a:ext cx="2498651" cy="79744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98869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5F6433D9-06F2-EE44-C95D-66B76D02BADD}"/>
              </a:ext>
            </a:extLst>
          </p:cNvPr>
          <p:cNvSpPr>
            <a:spLocks noGrp="1"/>
          </p:cNvSpPr>
          <p:nvPr>
            <p:ph type="sldNum" idx="12"/>
          </p:nvPr>
        </p:nvSpPr>
        <p:spPr>
          <a:xfrm>
            <a:off x="8610600" y="6356350"/>
            <a:ext cx="2743200" cy="365125"/>
          </a:xfrm>
        </p:spPr>
        <p:txBody>
          <a:bodyPr/>
          <a:lstStyle/>
          <a:p>
            <a:fld id="{00000000-1234-1234-1234-123412341234}" type="slidenum">
              <a:rPr lang="en" smtClean="0">
                <a:latin typeface="UTM Avo" panose="02040603050506020204" pitchFamily="18" charset="0"/>
              </a:rPr>
              <a:pPr/>
              <a:t>24</a:t>
            </a:fld>
            <a:endParaRPr lang="en">
              <a:latin typeface="UTM Avo" panose="02040603050506020204" pitchFamily="18" charset="0"/>
            </a:endParaRPr>
          </a:p>
        </p:txBody>
      </p:sp>
      <p:sp>
        <p:nvSpPr>
          <p:cNvPr id="5" name="Rectangle 4">
            <a:extLst>
              <a:ext uri="{FF2B5EF4-FFF2-40B4-BE49-F238E27FC236}">
                <a16:creationId xmlns:a16="http://schemas.microsoft.com/office/drawing/2014/main" id="{2CE37158-FC1D-BC6E-1D76-B9A1D36059EB}"/>
              </a:ext>
            </a:extLst>
          </p:cNvPr>
          <p:cNvSpPr/>
          <p:nvPr/>
        </p:nvSpPr>
        <p:spPr>
          <a:xfrm>
            <a:off x="693074" y="1817133"/>
            <a:ext cx="5088564" cy="4453976"/>
          </a:xfrm>
          <a:prstGeom prst="rect">
            <a:avLst/>
          </a:prstGeom>
        </p:spPr>
        <p:txBody>
          <a:bodyPr wrap="square">
            <a:spAutoFit/>
          </a:bodyPr>
          <a:lstStyle/>
          <a:p>
            <a:pPr algn="just">
              <a:lnSpc>
                <a:spcPct val="150000"/>
              </a:lnSpc>
            </a:pPr>
            <a:r>
              <a:rPr lang="en-US" sz="2400" b="1" dirty="0">
                <a:solidFill>
                  <a:srgbClr val="0070C0"/>
                </a:solidFill>
                <a:latin typeface="UTM Avo" panose="02040603050506020204" pitchFamily="18" charset="0"/>
              </a:rPr>
              <a:t>Chia </a:t>
            </a:r>
            <a:r>
              <a:rPr lang="en-US" sz="2400" b="1" dirty="0" err="1">
                <a:solidFill>
                  <a:srgbClr val="0070C0"/>
                </a:solidFill>
                <a:latin typeface="UTM Avo" panose="02040603050506020204" pitchFamily="18" charset="0"/>
              </a:rPr>
              <a:t>sẻ</a:t>
            </a:r>
            <a:r>
              <a:rPr lang="en-US" sz="2400" b="1" dirty="0">
                <a:solidFill>
                  <a:srgbClr val="0070C0"/>
                </a:solidFill>
                <a:latin typeface="UTM Avo" panose="02040603050506020204" pitchFamily="18" charset="0"/>
              </a:rPr>
              <a:t> </a:t>
            </a:r>
            <a:r>
              <a:rPr lang="en-US" sz="2400" b="1" dirty="0" err="1">
                <a:solidFill>
                  <a:srgbClr val="0070C0"/>
                </a:solidFill>
                <a:latin typeface="UTM Avo" panose="02040603050506020204" pitchFamily="18" charset="0"/>
              </a:rPr>
              <a:t>sản</a:t>
            </a:r>
            <a:r>
              <a:rPr lang="en-US" sz="2400" b="1" dirty="0">
                <a:solidFill>
                  <a:srgbClr val="0070C0"/>
                </a:solidFill>
                <a:latin typeface="UTM Avo" panose="02040603050506020204" pitchFamily="18" charset="0"/>
              </a:rPr>
              <a:t> </a:t>
            </a:r>
            <a:r>
              <a:rPr lang="en-US" sz="2400" b="1" dirty="0" err="1">
                <a:solidFill>
                  <a:srgbClr val="0070C0"/>
                </a:solidFill>
                <a:latin typeface="UTM Avo" panose="02040603050506020204" pitchFamily="18" charset="0"/>
              </a:rPr>
              <a:t>phẩm</a:t>
            </a:r>
            <a:r>
              <a:rPr lang="en-US" sz="2400" b="1" dirty="0">
                <a:solidFill>
                  <a:srgbClr val="0070C0"/>
                </a:solidFill>
                <a:latin typeface="UTM Avo" panose="02040603050506020204" pitchFamily="18" charset="0"/>
              </a:rPr>
              <a:t> </a:t>
            </a:r>
            <a:r>
              <a:rPr lang="en-US" sz="2400" b="1" dirty="0" err="1">
                <a:solidFill>
                  <a:srgbClr val="0070C0"/>
                </a:solidFill>
                <a:latin typeface="UTM Avo" panose="02040603050506020204" pitchFamily="18" charset="0"/>
              </a:rPr>
              <a:t>của</a:t>
            </a:r>
            <a:r>
              <a:rPr lang="en-US" sz="2400" b="1" dirty="0">
                <a:solidFill>
                  <a:srgbClr val="0070C0"/>
                </a:solidFill>
                <a:latin typeface="UTM Avo" panose="02040603050506020204" pitchFamily="18" charset="0"/>
              </a:rPr>
              <a:t> </a:t>
            </a:r>
            <a:r>
              <a:rPr lang="en-US" sz="2400" b="1" dirty="0" err="1">
                <a:solidFill>
                  <a:srgbClr val="0070C0"/>
                </a:solidFill>
                <a:latin typeface="UTM Avo" panose="02040603050506020204" pitchFamily="18" charset="0"/>
              </a:rPr>
              <a:t>em</a:t>
            </a:r>
            <a:r>
              <a:rPr lang="en-US" sz="2400" b="1" dirty="0">
                <a:solidFill>
                  <a:srgbClr val="0070C0"/>
                </a:solidFill>
                <a:latin typeface="UTM Avo" panose="02040603050506020204" pitchFamily="18" charset="0"/>
              </a:rPr>
              <a:t>:</a:t>
            </a:r>
          </a:p>
          <a:p>
            <a:pPr marL="380990" indent="-380990" algn="just">
              <a:lnSpc>
                <a:spcPct val="150000"/>
              </a:lnSpc>
              <a:buFontTx/>
              <a:buChar char="-"/>
            </a:pPr>
            <a:r>
              <a:rPr lang="en-US" sz="2400" dirty="0" err="1">
                <a:latin typeface="UTM Avo" panose="02040603050506020204" pitchFamily="18" charset="0"/>
              </a:rPr>
              <a:t>Màu</a:t>
            </a:r>
            <a:r>
              <a:rPr lang="en-US" sz="2400" dirty="0">
                <a:latin typeface="UTM Avo" panose="02040603050506020204" pitchFamily="18" charset="0"/>
              </a:rPr>
              <a:t> </a:t>
            </a:r>
            <a:r>
              <a:rPr lang="en-US" sz="2400" dirty="0" err="1">
                <a:latin typeface="UTM Avo" panose="02040603050506020204" pitchFamily="18" charset="0"/>
              </a:rPr>
              <a:t>cơ</a:t>
            </a:r>
            <a:r>
              <a:rPr lang="en-US" sz="2400" dirty="0">
                <a:latin typeface="UTM Avo" panose="02040603050506020204" pitchFamily="18" charset="0"/>
              </a:rPr>
              <a:t> </a:t>
            </a:r>
            <a:r>
              <a:rPr lang="en-US" sz="2400" dirty="0" err="1">
                <a:latin typeface="UTM Avo" panose="02040603050506020204" pitchFamily="18" charset="0"/>
              </a:rPr>
              <a:t>bản</a:t>
            </a:r>
            <a:r>
              <a:rPr lang="en-US" sz="2400" dirty="0">
                <a:latin typeface="UTM Avo" panose="02040603050506020204" pitchFamily="18" charset="0"/>
              </a:rPr>
              <a:t> </a:t>
            </a:r>
            <a:r>
              <a:rPr lang="en-US" sz="2400" dirty="0" err="1">
                <a:latin typeface="UTM Avo" panose="02040603050506020204" pitchFamily="18" charset="0"/>
              </a:rPr>
              <a:t>nào</a:t>
            </a:r>
            <a:r>
              <a:rPr lang="en-US" sz="2400" dirty="0">
                <a:latin typeface="UTM Avo" panose="02040603050506020204" pitchFamily="18" charset="0"/>
              </a:rPr>
              <a:t> </a:t>
            </a:r>
            <a:r>
              <a:rPr lang="en-US" sz="2400" dirty="0" err="1">
                <a:latin typeface="UTM Avo" panose="02040603050506020204" pitchFamily="18" charset="0"/>
              </a:rPr>
              <a:t>được</a:t>
            </a:r>
            <a:r>
              <a:rPr lang="en-US" sz="2400" dirty="0">
                <a:latin typeface="UTM Avo" panose="02040603050506020204" pitchFamily="18" charset="0"/>
              </a:rPr>
              <a:t> </a:t>
            </a:r>
            <a:r>
              <a:rPr lang="en-US" sz="2400" dirty="0" err="1">
                <a:latin typeface="UTM Avo" panose="02040603050506020204" pitchFamily="18" charset="0"/>
              </a:rPr>
              <a:t>em</a:t>
            </a:r>
            <a:r>
              <a:rPr lang="en-US" sz="2400" dirty="0">
                <a:latin typeface="UTM Avo" panose="02040603050506020204" pitchFamily="18" charset="0"/>
              </a:rPr>
              <a:t> </a:t>
            </a:r>
            <a:r>
              <a:rPr lang="en-US" sz="2400" dirty="0" err="1">
                <a:latin typeface="UTM Avo" panose="02040603050506020204" pitchFamily="18" charset="0"/>
              </a:rPr>
              <a:t>sử</a:t>
            </a:r>
            <a:r>
              <a:rPr lang="en-US" sz="2400" dirty="0">
                <a:latin typeface="UTM Avo" panose="02040603050506020204" pitchFamily="18" charset="0"/>
              </a:rPr>
              <a:t> </a:t>
            </a:r>
            <a:r>
              <a:rPr lang="en-US" sz="2400" dirty="0" err="1">
                <a:latin typeface="UTM Avo" panose="02040603050506020204" pitchFamily="18" charset="0"/>
              </a:rPr>
              <a:t>dụng</a:t>
            </a:r>
            <a:r>
              <a:rPr lang="en-US" sz="2400" dirty="0">
                <a:latin typeface="UTM Avo" panose="02040603050506020204" pitchFamily="18" charset="0"/>
              </a:rPr>
              <a:t> </a:t>
            </a:r>
            <a:r>
              <a:rPr lang="en-US" sz="2400" dirty="0" err="1">
                <a:latin typeface="UTM Avo" panose="02040603050506020204" pitchFamily="18" charset="0"/>
              </a:rPr>
              <a:t>nhiều</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bức</a:t>
            </a:r>
            <a:r>
              <a:rPr lang="en-US" sz="2400" dirty="0">
                <a:latin typeface="UTM Avo" panose="02040603050506020204" pitchFamily="18" charset="0"/>
              </a:rPr>
              <a:t> </a:t>
            </a:r>
            <a:r>
              <a:rPr lang="en-US" sz="2400" dirty="0" err="1">
                <a:latin typeface="UTM Avo" panose="02040603050506020204" pitchFamily="18" charset="0"/>
              </a:rPr>
              <a:t>ảnh</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mình</a:t>
            </a:r>
            <a:r>
              <a:rPr lang="en-US" sz="2400" dirty="0">
                <a:latin typeface="UTM Avo" panose="02040603050506020204" pitchFamily="18" charset="0"/>
              </a:rPr>
              <a:t>?</a:t>
            </a:r>
          </a:p>
          <a:p>
            <a:pPr algn="just">
              <a:lnSpc>
                <a:spcPct val="150000"/>
              </a:lnSpc>
            </a:pPr>
            <a:r>
              <a:rPr lang="en-US" sz="2400" b="1" dirty="0" err="1">
                <a:solidFill>
                  <a:srgbClr val="0070C0"/>
                </a:solidFill>
                <a:latin typeface="UTM Avo" panose="02040603050506020204" pitchFamily="18" charset="0"/>
              </a:rPr>
              <a:t>Cảm</a:t>
            </a:r>
            <a:r>
              <a:rPr lang="en-US" sz="2400" b="1" dirty="0">
                <a:solidFill>
                  <a:srgbClr val="0070C0"/>
                </a:solidFill>
                <a:latin typeface="UTM Avo" panose="02040603050506020204" pitchFamily="18" charset="0"/>
              </a:rPr>
              <a:t> </a:t>
            </a:r>
            <a:r>
              <a:rPr lang="en-US" sz="2400" b="1" dirty="0" err="1">
                <a:solidFill>
                  <a:srgbClr val="0070C0"/>
                </a:solidFill>
                <a:latin typeface="UTM Avo" panose="02040603050506020204" pitchFamily="18" charset="0"/>
              </a:rPr>
              <a:t>nhận</a:t>
            </a:r>
            <a:r>
              <a:rPr lang="en-US" sz="2400" b="1" dirty="0">
                <a:solidFill>
                  <a:srgbClr val="0070C0"/>
                </a:solidFill>
                <a:latin typeface="UTM Avo" panose="02040603050506020204" pitchFamily="18" charset="0"/>
              </a:rPr>
              <a:t> </a:t>
            </a:r>
            <a:r>
              <a:rPr lang="en-US" sz="2400" b="1" dirty="0" err="1">
                <a:solidFill>
                  <a:srgbClr val="0070C0"/>
                </a:solidFill>
                <a:latin typeface="UTM Avo" panose="02040603050506020204" pitchFamily="18" charset="0"/>
              </a:rPr>
              <a:t>sản</a:t>
            </a:r>
            <a:r>
              <a:rPr lang="en-US" sz="2400" b="1" dirty="0">
                <a:solidFill>
                  <a:srgbClr val="0070C0"/>
                </a:solidFill>
                <a:latin typeface="UTM Avo" panose="02040603050506020204" pitchFamily="18" charset="0"/>
              </a:rPr>
              <a:t> </a:t>
            </a:r>
            <a:r>
              <a:rPr lang="en-US" sz="2400" b="1" dirty="0" err="1">
                <a:solidFill>
                  <a:srgbClr val="0070C0"/>
                </a:solidFill>
                <a:latin typeface="UTM Avo" panose="02040603050506020204" pitchFamily="18" charset="0"/>
              </a:rPr>
              <a:t>phẩm</a:t>
            </a:r>
            <a:r>
              <a:rPr lang="en-US" sz="2400" b="1" dirty="0">
                <a:solidFill>
                  <a:srgbClr val="0070C0"/>
                </a:solidFill>
                <a:latin typeface="UTM Avo" panose="02040603050506020204" pitchFamily="18" charset="0"/>
              </a:rPr>
              <a:t> </a:t>
            </a:r>
            <a:r>
              <a:rPr lang="en-US" sz="2400" b="1" dirty="0" err="1">
                <a:solidFill>
                  <a:srgbClr val="0070C0"/>
                </a:solidFill>
                <a:latin typeface="UTM Avo" panose="02040603050506020204" pitchFamily="18" charset="0"/>
              </a:rPr>
              <a:t>của</a:t>
            </a:r>
            <a:r>
              <a:rPr lang="en-US" sz="2400" b="1" dirty="0">
                <a:solidFill>
                  <a:srgbClr val="0070C0"/>
                </a:solidFill>
                <a:latin typeface="UTM Avo" panose="02040603050506020204" pitchFamily="18" charset="0"/>
              </a:rPr>
              <a:t> </a:t>
            </a:r>
            <a:r>
              <a:rPr lang="en-US" sz="2400" b="1" dirty="0" err="1">
                <a:solidFill>
                  <a:srgbClr val="0070C0"/>
                </a:solidFill>
                <a:latin typeface="UTM Avo" panose="02040603050506020204" pitchFamily="18" charset="0"/>
              </a:rPr>
              <a:t>bạn</a:t>
            </a:r>
            <a:r>
              <a:rPr lang="en-US" sz="2400" b="1" dirty="0">
                <a:solidFill>
                  <a:srgbClr val="0070C0"/>
                </a:solidFill>
                <a:latin typeface="UTM Avo" panose="02040603050506020204" pitchFamily="18" charset="0"/>
              </a:rPr>
              <a:t>:</a:t>
            </a:r>
          </a:p>
          <a:p>
            <a:pPr marL="380990" indent="-380990" algn="just">
              <a:lnSpc>
                <a:spcPct val="150000"/>
              </a:lnSpc>
              <a:buFontTx/>
              <a:buChar char="-"/>
            </a:pPr>
            <a:r>
              <a:rPr lang="en-US" sz="2400" dirty="0" err="1">
                <a:latin typeface="UTM Avo" panose="02040603050506020204" pitchFamily="18" charset="0"/>
              </a:rPr>
              <a:t>Em</a:t>
            </a:r>
            <a:r>
              <a:rPr lang="en-US" sz="2400" dirty="0">
                <a:latin typeface="UTM Avo" panose="02040603050506020204" pitchFamily="18" charset="0"/>
              </a:rPr>
              <a:t> </a:t>
            </a:r>
            <a:r>
              <a:rPr lang="en-US" sz="2400" dirty="0" err="1">
                <a:latin typeface="UTM Avo" panose="02040603050506020204" pitchFamily="18" charset="0"/>
              </a:rPr>
              <a:t>thích</a:t>
            </a:r>
            <a:r>
              <a:rPr lang="en-US" sz="2400" dirty="0">
                <a:latin typeface="UTM Avo" panose="02040603050506020204" pitchFamily="18" charset="0"/>
              </a:rPr>
              <a:t> </a:t>
            </a:r>
            <a:r>
              <a:rPr lang="en-US" sz="2400" dirty="0" err="1">
                <a:latin typeface="UTM Avo" panose="02040603050506020204" pitchFamily="18" charset="0"/>
              </a:rPr>
              <a:t>hình</a:t>
            </a:r>
            <a:r>
              <a:rPr lang="en-US" sz="2400" dirty="0">
                <a:latin typeface="UTM Avo" panose="02040603050506020204" pitchFamily="18" charset="0"/>
              </a:rPr>
              <a:t> </a:t>
            </a:r>
            <a:r>
              <a:rPr lang="en-US" sz="2400" dirty="0" err="1">
                <a:latin typeface="UTM Avo" panose="02040603050506020204" pitchFamily="18" charset="0"/>
              </a:rPr>
              <a:t>ảnh</a:t>
            </a:r>
            <a:r>
              <a:rPr lang="en-US" sz="2400" dirty="0">
                <a:latin typeface="UTM Avo" panose="02040603050506020204" pitchFamily="18" charset="0"/>
              </a:rPr>
              <a:t> </a:t>
            </a:r>
            <a:r>
              <a:rPr lang="en-US" sz="2400" dirty="0" err="1">
                <a:latin typeface="UTM Avo" panose="02040603050506020204" pitchFamily="18" charset="0"/>
              </a:rPr>
              <a:t>nào</a:t>
            </a:r>
            <a:r>
              <a:rPr lang="en-US" sz="2400" dirty="0">
                <a:latin typeface="UTM Avo" panose="02040603050506020204" pitchFamily="18" charset="0"/>
              </a:rPr>
              <a:t>, </a:t>
            </a:r>
            <a:r>
              <a:rPr lang="en-US" sz="2400" dirty="0" err="1">
                <a:latin typeface="UTM Avo" panose="02040603050506020204" pitchFamily="18" charset="0"/>
              </a:rPr>
              <a:t>màu</a:t>
            </a:r>
            <a:r>
              <a:rPr lang="en-US" sz="2400" dirty="0">
                <a:latin typeface="UTM Avo" panose="02040603050506020204" pitchFamily="18" charset="0"/>
              </a:rPr>
              <a:t> </a:t>
            </a:r>
            <a:r>
              <a:rPr lang="en-US" sz="2400" dirty="0" err="1">
                <a:latin typeface="UTM Avo" panose="02040603050506020204" pitchFamily="18" charset="0"/>
              </a:rPr>
              <a:t>sắc</a:t>
            </a:r>
            <a:r>
              <a:rPr lang="en-US" sz="2400" dirty="0">
                <a:latin typeface="UTM Avo" panose="02040603050506020204" pitchFamily="18" charset="0"/>
              </a:rPr>
              <a:t> </a:t>
            </a:r>
            <a:r>
              <a:rPr lang="en-US" sz="2400" dirty="0" err="1">
                <a:latin typeface="UTM Avo" panose="02040603050506020204" pitchFamily="18" charset="0"/>
              </a:rPr>
              <a:t>nào</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bức</a:t>
            </a:r>
            <a:r>
              <a:rPr lang="en-US" sz="2400" dirty="0">
                <a:latin typeface="UTM Avo" panose="02040603050506020204" pitchFamily="18" charset="0"/>
              </a:rPr>
              <a:t> </a:t>
            </a:r>
            <a:r>
              <a:rPr lang="en-US" sz="2400" dirty="0" err="1">
                <a:latin typeface="UTM Avo" panose="02040603050506020204" pitchFamily="18" charset="0"/>
              </a:rPr>
              <a:t>tranh</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bạn</a:t>
            </a:r>
            <a:endParaRPr lang="vi-VN" sz="2400" dirty="0"/>
          </a:p>
        </p:txBody>
      </p:sp>
      <p:pic>
        <p:nvPicPr>
          <p:cNvPr id="7" name="Picture 6">
            <a:extLst>
              <a:ext uri="{FF2B5EF4-FFF2-40B4-BE49-F238E27FC236}">
                <a16:creationId xmlns:a16="http://schemas.microsoft.com/office/drawing/2014/main" id="{7586187D-8526-1E3E-4010-8AADBF1CCB79}"/>
              </a:ext>
            </a:extLst>
          </p:cNvPr>
          <p:cNvPicPr>
            <a:picLocks noChangeAspect="1"/>
          </p:cNvPicPr>
          <p:nvPr/>
        </p:nvPicPr>
        <p:blipFill>
          <a:blip r:embed="rId3"/>
          <a:stretch>
            <a:fillRect/>
          </a:stretch>
        </p:blipFill>
        <p:spPr>
          <a:xfrm>
            <a:off x="6553957" y="1523687"/>
            <a:ext cx="5638043" cy="5040867"/>
          </a:xfrm>
          <a:prstGeom prst="rect">
            <a:avLst/>
          </a:prstGeom>
        </p:spPr>
      </p:pic>
    </p:spTree>
    <p:extLst>
      <p:ext uri="{BB962C8B-B14F-4D97-AF65-F5344CB8AC3E}">
        <p14:creationId xmlns:p14="http://schemas.microsoft.com/office/powerpoint/2010/main" val="31399354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1000"/>
                                        <p:tgtEl>
                                          <p:spTgt spid="5">
                                            <p:txEl>
                                              <p:pRg st="1" end="1"/>
                                            </p:txEl>
                                          </p:spTgt>
                                        </p:tgtEl>
                                      </p:cBhvr>
                                    </p:animEffect>
                                    <p:anim calcmode="lin" valueType="num">
                                      <p:cBhvr>
                                        <p:cTn id="13"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fade">
                                      <p:cBhvr>
                                        <p:cTn id="19" dur="1000"/>
                                        <p:tgtEl>
                                          <p:spTgt spid="5">
                                            <p:txEl>
                                              <p:pRg st="2" end="2"/>
                                            </p:txEl>
                                          </p:spTgt>
                                        </p:tgtEl>
                                      </p:cBhvr>
                                    </p:animEffect>
                                    <p:anim calcmode="lin" valueType="num">
                                      <p:cBhvr>
                                        <p:cTn id="20"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
                                            <p:txEl>
                                              <p:pRg st="3" end="3"/>
                                            </p:txEl>
                                          </p:spTgt>
                                        </p:tgtEl>
                                        <p:attrNameLst>
                                          <p:attrName>style.visibility</p:attrName>
                                        </p:attrNameLst>
                                      </p:cBhvr>
                                      <p:to>
                                        <p:strVal val="visible"/>
                                      </p:to>
                                    </p:set>
                                    <p:animEffect transition="in" filter="fade">
                                      <p:cBhvr>
                                        <p:cTn id="24" dur="1000"/>
                                        <p:tgtEl>
                                          <p:spTgt spid="5">
                                            <p:txEl>
                                              <p:pRg st="3" end="3"/>
                                            </p:txEl>
                                          </p:spTgt>
                                        </p:tgtEl>
                                      </p:cBhvr>
                                    </p:animEffect>
                                    <p:anim calcmode="lin" valueType="num">
                                      <p:cBhvr>
                                        <p:cTn id="2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657225" y="1431109"/>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F052152B-5DCA-BD92-8B6B-45B4DFFFA20F}"/>
              </a:ext>
            </a:extLst>
          </p:cNvPr>
          <p:cNvSpPr>
            <a:spLocks noGrp="1"/>
          </p:cNvSpPr>
          <p:nvPr>
            <p:ph type="sldNum" idx="12"/>
          </p:nvPr>
        </p:nvSpPr>
        <p:spPr>
          <a:xfrm>
            <a:off x="8791354" y="7908704"/>
            <a:ext cx="2743200" cy="365125"/>
          </a:xfrm>
        </p:spPr>
        <p:txBody>
          <a:bodyPr/>
          <a:lstStyle/>
          <a:p>
            <a:fld id="{00000000-1234-1234-1234-123412341234}" type="slidenum">
              <a:rPr lang="en" sz="2600" smtClean="0">
                <a:latin typeface="UTM Avo" panose="02040603050506020204" pitchFamily="18" charset="0"/>
              </a:rPr>
              <a:pPr/>
              <a:t>26</a:t>
            </a:fld>
            <a:endParaRPr lang="en" sz="2600">
              <a:latin typeface="UTM Avo" panose="02040603050506020204" pitchFamily="18" charset="0"/>
            </a:endParaRPr>
          </a:p>
        </p:txBody>
      </p:sp>
      <p:pic>
        <p:nvPicPr>
          <p:cNvPr id="3" name="Picture 2">
            <a:extLst>
              <a:ext uri="{FF2B5EF4-FFF2-40B4-BE49-F238E27FC236}">
                <a16:creationId xmlns:a16="http://schemas.microsoft.com/office/drawing/2014/main" id="{BB042DCA-FE5E-C946-365E-15DEB9F8C1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5850" y="3108705"/>
            <a:ext cx="5394138" cy="359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a:extLst>
              <a:ext uri="{FF2B5EF4-FFF2-40B4-BE49-F238E27FC236}">
                <a16:creationId xmlns:a16="http://schemas.microsoft.com/office/drawing/2014/main" id="{2B3E38DB-809D-AEE0-0D73-B8A135909E94}"/>
              </a:ext>
            </a:extLst>
          </p:cNvPr>
          <p:cNvSpPr/>
          <p:nvPr/>
        </p:nvSpPr>
        <p:spPr>
          <a:xfrm>
            <a:off x="995850" y="1671863"/>
            <a:ext cx="10402252" cy="1216551"/>
          </a:xfrm>
          <a:prstGeom prst="rect">
            <a:avLst/>
          </a:prstGeom>
        </p:spPr>
        <p:txBody>
          <a:bodyPr wrap="square">
            <a:spAutoFit/>
          </a:bodyPr>
          <a:lstStyle/>
          <a:p>
            <a:pPr>
              <a:lnSpc>
                <a:spcPct val="150000"/>
              </a:lnSpc>
            </a:pPr>
            <a:r>
              <a:rPr lang="nl-NL" sz="2600" dirty="0">
                <a:solidFill>
                  <a:srgbClr val="FF0000"/>
                </a:solidFill>
                <a:latin typeface="UTM Avo" panose="02040603050506020204" pitchFamily="18" charset="0"/>
              </a:rPr>
              <a:t>Quan sát hình ảnh về </a:t>
            </a:r>
            <a:r>
              <a:rPr lang="nl-NL" sz="2600" i="1" dirty="0">
                <a:solidFill>
                  <a:srgbClr val="FF0000"/>
                </a:solidFill>
                <a:latin typeface="UTM Avo" panose="02040603050506020204" pitchFamily="18" charset="0"/>
              </a:rPr>
              <a:t>“Làng bích hoạ” </a:t>
            </a:r>
            <a:r>
              <a:rPr lang="nl-NL" sz="2600" dirty="0">
                <a:solidFill>
                  <a:srgbClr val="FF0000"/>
                </a:solidFill>
                <a:latin typeface="UTM Avo" panose="02040603050506020204" pitchFamily="18" charset="0"/>
              </a:rPr>
              <a:t>ở miền Trung nhận biết màu đậm màu nhạt trong bức ảnh đó</a:t>
            </a:r>
            <a:endParaRPr lang="vi-VN" sz="2600" dirty="0">
              <a:solidFill>
                <a:srgbClr val="FF0000"/>
              </a:solidFill>
            </a:endParaRPr>
          </a:p>
        </p:txBody>
      </p:sp>
      <p:pic>
        <p:nvPicPr>
          <p:cNvPr id="5" name="Picture 4" descr="Sau 2 năm hoàn thiện, Làng bích họa Lý Sơn hút hồn du khách thập phương đến  tham quan - Kênh truyền hình Đài Tiếng nói Việt Nam - VOVTV">
            <a:extLst>
              <a:ext uri="{FF2B5EF4-FFF2-40B4-BE49-F238E27FC236}">
                <a16:creationId xmlns:a16="http://schemas.microsoft.com/office/drawing/2014/main" id="{3877C46C-1694-5C4A-1A3A-DAA861A4F84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56490" y="3134203"/>
            <a:ext cx="5299504" cy="3569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01457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1)">
                                      <p:cBhvr>
                                        <p:cTn id="13" dur="2000"/>
                                        <p:tgtEl>
                                          <p:spTgt spid="3"/>
                                        </p:tgtEl>
                                      </p:cBhvr>
                                    </p:animEffect>
                                  </p:childTnLst>
                                </p:cTn>
                              </p:par>
                              <p:par>
                                <p:cTn id="14" presetID="21" presetClass="entr" presetSubtype="1"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heel(1)">
                                      <p:cBhvr>
                                        <p:cTn id="1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grpSp>
        <p:nvGrpSpPr>
          <p:cNvPr id="9" name="Group 8">
            <a:extLst>
              <a:ext uri="{FF2B5EF4-FFF2-40B4-BE49-F238E27FC236}">
                <a16:creationId xmlns:a16="http://schemas.microsoft.com/office/drawing/2014/main" id="{BA79EEE5-2F4D-204C-F06C-65BBFE1239DD}"/>
              </a:ext>
            </a:extLst>
          </p:cNvPr>
          <p:cNvGrpSpPr/>
          <p:nvPr/>
        </p:nvGrpSpPr>
        <p:grpSpPr>
          <a:xfrm>
            <a:off x="1594493" y="2529963"/>
            <a:ext cx="10080441" cy="3208182"/>
            <a:chOff x="1137293" y="2903525"/>
            <a:chExt cx="10080441" cy="3047272"/>
          </a:xfrm>
        </p:grpSpPr>
        <p:pic>
          <p:nvPicPr>
            <p:cNvPr id="7" name="Picture 6">
              <a:extLst>
                <a:ext uri="{FF2B5EF4-FFF2-40B4-BE49-F238E27FC236}">
                  <a16:creationId xmlns:a16="http://schemas.microsoft.com/office/drawing/2014/main" id="{6B3A5758-19E5-8D6E-2047-4D6E2611C05A}"/>
                </a:ext>
              </a:extLst>
            </p:cNvPr>
            <p:cNvPicPr>
              <a:picLocks noChangeAspect="1"/>
            </p:cNvPicPr>
            <p:nvPr/>
          </p:nvPicPr>
          <p:blipFill rotWithShape="1">
            <a:blip r:embed="rId4"/>
            <a:srcRect r="705"/>
            <a:stretch/>
          </p:blipFill>
          <p:spPr>
            <a:xfrm>
              <a:off x="1137293" y="2903525"/>
              <a:ext cx="10080441" cy="3047272"/>
            </a:xfrm>
            <a:prstGeom prst="rect">
              <a:avLst/>
            </a:prstGeom>
          </p:spPr>
        </p:pic>
        <p:sp>
          <p:nvSpPr>
            <p:cNvPr id="8" name="Rectangle 7">
              <a:extLst>
                <a:ext uri="{FF2B5EF4-FFF2-40B4-BE49-F238E27FC236}">
                  <a16:creationId xmlns:a16="http://schemas.microsoft.com/office/drawing/2014/main" id="{A5C37BA0-6F24-FF4C-0711-0587424A596D}"/>
                </a:ext>
              </a:extLst>
            </p:cNvPr>
            <p:cNvSpPr/>
            <p:nvPr/>
          </p:nvSpPr>
          <p:spPr>
            <a:xfrm>
              <a:off x="1158170" y="2903525"/>
              <a:ext cx="5019343" cy="8178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Google Shape;956;p31">
            <a:extLst>
              <a:ext uri="{FF2B5EF4-FFF2-40B4-BE49-F238E27FC236}">
                <a16:creationId xmlns:a16="http://schemas.microsoft.com/office/drawing/2014/main" id="{F891C563-82C8-4DDE-B4C4-A3427048B0E0}"/>
              </a:ext>
            </a:extLst>
          </p:cNvPr>
          <p:cNvSpPr/>
          <p:nvPr/>
        </p:nvSpPr>
        <p:spPr>
          <a:xfrm rot="5400000">
            <a:off x="5753975" y="162241"/>
            <a:ext cx="825812" cy="4469611"/>
          </a:xfrm>
          <a:prstGeom prst="roundRect">
            <a:avLst>
              <a:gd name="adj" fmla="val 50000"/>
            </a:avLst>
          </a:prstGeom>
          <a:solidFill>
            <a:schemeClr val="accent1"/>
          </a:solidFill>
          <a:ln>
            <a:noFill/>
          </a:ln>
        </p:spPr>
        <p:txBody>
          <a:bodyPr spcFirstLastPara="1" wrap="square" lIns="121900" tIns="121900" rIns="121900" bIns="121900" anchor="ctr" anchorCtr="0">
            <a:noAutofit/>
          </a:bodyPr>
          <a:lstStyle/>
          <a:p>
            <a:endParaRPr sz="1867">
              <a:solidFill>
                <a:schemeClr val="dk1"/>
              </a:solidFill>
              <a:latin typeface="Nunito"/>
              <a:ea typeface="Nunito"/>
              <a:cs typeface="Nunito"/>
              <a:sym typeface="Nunito"/>
            </a:endParaRPr>
          </a:p>
        </p:txBody>
      </p:sp>
      <p:sp>
        <p:nvSpPr>
          <p:cNvPr id="5" name="TextBox 4">
            <a:extLst>
              <a:ext uri="{FF2B5EF4-FFF2-40B4-BE49-F238E27FC236}">
                <a16:creationId xmlns:a16="http://schemas.microsoft.com/office/drawing/2014/main" id="{AD172707-1D9B-1054-FD80-EAC90BEFBF5C}"/>
              </a:ext>
            </a:extLst>
          </p:cNvPr>
          <p:cNvSpPr txBox="1"/>
          <p:nvPr/>
        </p:nvSpPr>
        <p:spPr>
          <a:xfrm>
            <a:off x="4838634" y="2033759"/>
            <a:ext cx="2585964" cy="666786"/>
          </a:xfrm>
          <a:prstGeom prst="rect">
            <a:avLst/>
          </a:prstGeom>
          <a:noFill/>
        </p:spPr>
        <p:txBody>
          <a:bodyPr wrap="none" rtlCol="0">
            <a:spAutoFit/>
          </a:bodyPr>
          <a:lstStyle/>
          <a:p>
            <a:r>
              <a:rPr lang="en-US" sz="3733" b="1" dirty="0">
                <a:solidFill>
                  <a:schemeClr val="bg1"/>
                </a:solidFill>
                <a:latin typeface="UTM Avo" panose="02040603050506020204" pitchFamily="18" charset="0"/>
              </a:rPr>
              <a:t>TỔNG KẾT </a:t>
            </a:r>
            <a:endParaRPr lang="vi-VN" sz="3733" b="1" dirty="0">
              <a:solidFill>
                <a:schemeClr val="bg1"/>
              </a:solidFill>
            </a:endParaRPr>
          </a:p>
        </p:txBody>
      </p:sp>
    </p:spTree>
    <p:extLst>
      <p:ext uri="{BB962C8B-B14F-4D97-AF65-F5344CB8AC3E}">
        <p14:creationId xmlns:p14="http://schemas.microsoft.com/office/powerpoint/2010/main" val="642948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11" name="Picture 10">
            <a:extLst>
              <a:ext uri="{FF2B5EF4-FFF2-40B4-BE49-F238E27FC236}">
                <a16:creationId xmlns:a16="http://schemas.microsoft.com/office/drawing/2014/main" id="{A5A105B7-0308-0C04-7F97-6A4863984E93}"/>
              </a:ext>
            </a:extLst>
          </p:cNvPr>
          <p:cNvPicPr>
            <a:picLocks noChangeAspect="1"/>
          </p:cNvPicPr>
          <p:nvPr/>
        </p:nvPicPr>
        <p:blipFill>
          <a:blip r:embed="rId4"/>
          <a:stretch>
            <a:fillRect/>
          </a:stretch>
        </p:blipFill>
        <p:spPr>
          <a:xfrm>
            <a:off x="6219825" y="838200"/>
            <a:ext cx="5972175" cy="6019800"/>
          </a:xfrm>
          <a:prstGeom prst="rect">
            <a:avLst/>
          </a:prstGeom>
        </p:spPr>
      </p:pic>
      <p:sp>
        <p:nvSpPr>
          <p:cNvPr id="2" name="Rectangle 1">
            <a:extLst>
              <a:ext uri="{FF2B5EF4-FFF2-40B4-BE49-F238E27FC236}">
                <a16:creationId xmlns:a16="http://schemas.microsoft.com/office/drawing/2014/main" id="{EECC132B-2C25-0676-6E60-D3007C17AD94}"/>
              </a:ext>
            </a:extLst>
          </p:cNvPr>
          <p:cNvSpPr/>
          <p:nvPr/>
        </p:nvSpPr>
        <p:spPr>
          <a:xfrm>
            <a:off x="431420" y="2722715"/>
            <a:ext cx="4896544" cy="575992"/>
          </a:xfrm>
          <a:prstGeom prst="rect">
            <a:avLst/>
          </a:prstGeom>
        </p:spPr>
        <p:txBody>
          <a:bodyPr wrap="square">
            <a:spAutoFit/>
          </a:bodyPr>
          <a:lstStyle/>
          <a:p>
            <a:pPr algn="just">
              <a:lnSpc>
                <a:spcPct val="150000"/>
              </a:lnSpc>
            </a:pPr>
            <a:r>
              <a:rPr lang="vi-VN" sz="2300" dirty="0"/>
              <a:t>1/</a:t>
            </a:r>
            <a:r>
              <a:rPr lang="nl-NL" sz="2300" dirty="0">
                <a:latin typeface="UTM Avo" panose="02040603050506020204" pitchFamily="18" charset="0"/>
              </a:rPr>
              <a:t> Nêu tên mỗi bức tranh.</a:t>
            </a:r>
            <a:endParaRPr lang="vi-VN" sz="2300" dirty="0"/>
          </a:p>
        </p:txBody>
      </p:sp>
      <p:sp>
        <p:nvSpPr>
          <p:cNvPr id="4" name="TextBox 3">
            <a:extLst>
              <a:ext uri="{FF2B5EF4-FFF2-40B4-BE49-F238E27FC236}">
                <a16:creationId xmlns:a16="http://schemas.microsoft.com/office/drawing/2014/main" id="{BCFBC855-DD8E-3087-0C77-D051495D6150}"/>
              </a:ext>
            </a:extLst>
          </p:cNvPr>
          <p:cNvSpPr txBox="1"/>
          <p:nvPr/>
        </p:nvSpPr>
        <p:spPr>
          <a:xfrm>
            <a:off x="432793" y="1633929"/>
            <a:ext cx="8372387" cy="1079013"/>
          </a:xfrm>
          <a:prstGeom prst="rect">
            <a:avLst/>
          </a:prstGeom>
          <a:noFill/>
        </p:spPr>
        <p:txBody>
          <a:bodyPr wrap="square" rtlCol="0">
            <a:spAutoFit/>
          </a:bodyPr>
          <a:lstStyle/>
          <a:p>
            <a:pPr>
              <a:lnSpc>
                <a:spcPct val="150000"/>
              </a:lnSpc>
            </a:pPr>
            <a:r>
              <a:rPr lang="en-US" sz="2300" b="1" dirty="0" err="1">
                <a:solidFill>
                  <a:srgbClr val="FF0000"/>
                </a:solidFill>
                <a:latin typeface="UTM Avo" panose="02040603050506020204" pitchFamily="18" charset="0"/>
              </a:rPr>
              <a:t>Em</a:t>
            </a:r>
            <a:r>
              <a:rPr lang="en-US" sz="2300" b="1" dirty="0">
                <a:solidFill>
                  <a:srgbClr val="FF0000"/>
                </a:solidFill>
                <a:latin typeface="UTM Avo" panose="02040603050506020204" pitchFamily="18" charset="0"/>
              </a:rPr>
              <a:t> có </a:t>
            </a:r>
            <a:r>
              <a:rPr lang="en-US" sz="2300" b="1" dirty="0" err="1">
                <a:solidFill>
                  <a:srgbClr val="FF0000"/>
                </a:solidFill>
                <a:latin typeface="UTM Avo" panose="02040603050506020204" pitchFamily="18" charset="0"/>
              </a:rPr>
              <a:t>thể</a:t>
            </a:r>
            <a:r>
              <a:rPr lang="en-US" sz="2300" b="1" dirty="0">
                <a:solidFill>
                  <a:srgbClr val="FF0000"/>
                </a:solidFill>
                <a:latin typeface="UTM Avo" panose="02040603050506020204" pitchFamily="18" charset="0"/>
              </a:rPr>
              <a:t> </a:t>
            </a:r>
            <a:r>
              <a:rPr lang="en-US" sz="2300" b="1" dirty="0" err="1">
                <a:solidFill>
                  <a:srgbClr val="FF0000"/>
                </a:solidFill>
                <a:latin typeface="UTM Avo" panose="02040603050506020204" pitchFamily="18" charset="0"/>
              </a:rPr>
              <a:t>sử</a:t>
            </a:r>
            <a:r>
              <a:rPr lang="en-US" sz="2300" b="1" dirty="0">
                <a:solidFill>
                  <a:srgbClr val="FF0000"/>
                </a:solidFill>
                <a:latin typeface="UTM Avo" panose="02040603050506020204" pitchFamily="18" charset="0"/>
              </a:rPr>
              <a:t> </a:t>
            </a:r>
            <a:r>
              <a:rPr lang="en-US" sz="2300" b="1" dirty="0" err="1">
                <a:solidFill>
                  <a:srgbClr val="FF0000"/>
                </a:solidFill>
                <a:latin typeface="UTM Avo" panose="02040603050506020204" pitchFamily="18" charset="0"/>
              </a:rPr>
              <a:t>dụng</a:t>
            </a:r>
            <a:r>
              <a:rPr lang="en-US" sz="2300" b="1" dirty="0">
                <a:solidFill>
                  <a:srgbClr val="FF0000"/>
                </a:solidFill>
                <a:latin typeface="UTM Avo" panose="02040603050506020204" pitchFamily="18" charset="0"/>
              </a:rPr>
              <a:t> </a:t>
            </a:r>
            <a:r>
              <a:rPr lang="en-US" sz="2300" b="1" dirty="0" err="1">
                <a:solidFill>
                  <a:srgbClr val="FF0000"/>
                </a:solidFill>
                <a:latin typeface="UTM Avo" panose="02040603050506020204" pitchFamily="18" charset="0"/>
              </a:rPr>
              <a:t>màu</a:t>
            </a:r>
            <a:r>
              <a:rPr lang="en-US" sz="2300" b="1" dirty="0">
                <a:solidFill>
                  <a:srgbClr val="FF0000"/>
                </a:solidFill>
                <a:latin typeface="UTM Avo" panose="02040603050506020204" pitchFamily="18" charset="0"/>
              </a:rPr>
              <a:t> </a:t>
            </a:r>
            <a:r>
              <a:rPr lang="en-US" sz="2300" b="1" dirty="0" err="1">
                <a:solidFill>
                  <a:srgbClr val="FF0000"/>
                </a:solidFill>
                <a:latin typeface="UTM Avo" panose="02040603050506020204" pitchFamily="18" charset="0"/>
              </a:rPr>
              <a:t>sắc</a:t>
            </a:r>
            <a:r>
              <a:rPr lang="en-US" sz="2300" b="1" dirty="0">
                <a:solidFill>
                  <a:srgbClr val="FF0000"/>
                </a:solidFill>
                <a:latin typeface="UTM Avo" panose="02040603050506020204" pitchFamily="18" charset="0"/>
              </a:rPr>
              <a:t> </a:t>
            </a:r>
            <a:r>
              <a:rPr lang="en-US" sz="2300" b="1" dirty="0" err="1">
                <a:solidFill>
                  <a:srgbClr val="FF0000"/>
                </a:solidFill>
                <a:latin typeface="UTM Avo" panose="02040603050506020204" pitchFamily="18" charset="0"/>
              </a:rPr>
              <a:t>để</a:t>
            </a:r>
            <a:r>
              <a:rPr lang="en-US" sz="2300" b="1" dirty="0">
                <a:solidFill>
                  <a:srgbClr val="FF0000"/>
                </a:solidFill>
                <a:latin typeface="UTM Avo" panose="02040603050506020204" pitchFamily="18" charset="0"/>
              </a:rPr>
              <a:t> </a:t>
            </a:r>
            <a:r>
              <a:rPr lang="en-US" sz="2300" b="1" dirty="0" err="1">
                <a:solidFill>
                  <a:srgbClr val="FF0000"/>
                </a:solidFill>
                <a:latin typeface="UTM Avo" panose="02040603050506020204" pitchFamily="18" charset="0"/>
              </a:rPr>
              <a:t>sáng</a:t>
            </a:r>
            <a:r>
              <a:rPr lang="en-US" sz="2300" b="1" dirty="0">
                <a:solidFill>
                  <a:srgbClr val="FF0000"/>
                </a:solidFill>
                <a:latin typeface="UTM Avo" panose="02040603050506020204" pitchFamily="18" charset="0"/>
              </a:rPr>
              <a:t> </a:t>
            </a:r>
            <a:r>
              <a:rPr lang="en-US" sz="2300" b="1" dirty="0" err="1">
                <a:solidFill>
                  <a:srgbClr val="FF0000"/>
                </a:solidFill>
                <a:latin typeface="UTM Avo" panose="02040603050506020204" pitchFamily="18" charset="0"/>
              </a:rPr>
              <a:t>tạo</a:t>
            </a:r>
            <a:r>
              <a:rPr lang="en-US" sz="2300" b="1" dirty="0">
                <a:solidFill>
                  <a:srgbClr val="FF0000"/>
                </a:solidFill>
                <a:latin typeface="UTM Avo" panose="02040603050506020204" pitchFamily="18" charset="0"/>
              </a:rPr>
              <a:t> </a:t>
            </a:r>
            <a:r>
              <a:rPr lang="en-US" sz="2300" b="1" dirty="0" err="1">
                <a:solidFill>
                  <a:srgbClr val="FF0000"/>
                </a:solidFill>
                <a:latin typeface="UTM Avo" panose="02040603050506020204" pitchFamily="18" charset="0"/>
              </a:rPr>
              <a:t>nên</a:t>
            </a:r>
            <a:r>
              <a:rPr lang="en-US" sz="2300" b="1" dirty="0">
                <a:solidFill>
                  <a:srgbClr val="FF0000"/>
                </a:solidFill>
                <a:latin typeface="UTM Avo" panose="02040603050506020204" pitchFamily="18" charset="0"/>
              </a:rPr>
              <a:t> </a:t>
            </a:r>
            <a:r>
              <a:rPr lang="en-US" sz="2300" b="1" dirty="0" err="1">
                <a:solidFill>
                  <a:srgbClr val="FF0000"/>
                </a:solidFill>
                <a:latin typeface="UTM Avo" panose="02040603050506020204" pitchFamily="18" charset="0"/>
              </a:rPr>
              <a:t>sản</a:t>
            </a:r>
            <a:r>
              <a:rPr lang="en-US" sz="2300" b="1" dirty="0">
                <a:solidFill>
                  <a:srgbClr val="FF0000"/>
                </a:solidFill>
                <a:latin typeface="UTM Avo" panose="02040603050506020204" pitchFamily="18" charset="0"/>
              </a:rPr>
              <a:t> </a:t>
            </a:r>
            <a:r>
              <a:rPr lang="en-US" sz="2300" b="1" dirty="0" err="1">
                <a:solidFill>
                  <a:srgbClr val="FF0000"/>
                </a:solidFill>
                <a:latin typeface="UTM Avo" panose="02040603050506020204" pitchFamily="18" charset="0"/>
              </a:rPr>
              <a:t>phẩm</a:t>
            </a:r>
            <a:r>
              <a:rPr lang="en-US" sz="2300" b="1" dirty="0">
                <a:solidFill>
                  <a:srgbClr val="FF0000"/>
                </a:solidFill>
                <a:latin typeface="UTM Avo" panose="02040603050506020204" pitchFamily="18" charset="0"/>
              </a:rPr>
              <a:t> </a:t>
            </a:r>
            <a:r>
              <a:rPr lang="en-US" sz="2300" b="1" dirty="0" err="1">
                <a:solidFill>
                  <a:srgbClr val="FF0000"/>
                </a:solidFill>
                <a:latin typeface="UTM Avo" panose="02040603050506020204" pitchFamily="18" charset="0"/>
              </a:rPr>
              <a:t>yêu</a:t>
            </a:r>
            <a:r>
              <a:rPr lang="en-US" sz="2300" b="1" dirty="0">
                <a:solidFill>
                  <a:srgbClr val="FF0000"/>
                </a:solidFill>
                <a:latin typeface="UTM Avo" panose="02040603050506020204" pitchFamily="18" charset="0"/>
              </a:rPr>
              <a:t> </a:t>
            </a:r>
            <a:r>
              <a:rPr lang="en-US" sz="2300" b="1" dirty="0" err="1">
                <a:solidFill>
                  <a:srgbClr val="FF0000"/>
                </a:solidFill>
                <a:latin typeface="UTM Avo" panose="02040603050506020204" pitchFamily="18" charset="0"/>
              </a:rPr>
              <a:t>thích</a:t>
            </a:r>
            <a:endParaRPr lang="en-US" sz="2300" b="1" dirty="0">
              <a:solidFill>
                <a:srgbClr val="FF0000"/>
              </a:solidFill>
              <a:latin typeface="UTM Avo" panose="02040603050506020204" pitchFamily="18" charset="0"/>
            </a:endParaRPr>
          </a:p>
        </p:txBody>
      </p:sp>
      <p:sp>
        <p:nvSpPr>
          <p:cNvPr id="5" name="Rectangle 4">
            <a:extLst>
              <a:ext uri="{FF2B5EF4-FFF2-40B4-BE49-F238E27FC236}">
                <a16:creationId xmlns:a16="http://schemas.microsoft.com/office/drawing/2014/main" id="{F5600110-F745-C4BF-71C9-877AEDF9EE6A}"/>
              </a:ext>
            </a:extLst>
          </p:cNvPr>
          <p:cNvSpPr/>
          <p:nvPr/>
        </p:nvSpPr>
        <p:spPr>
          <a:xfrm>
            <a:off x="2879692" y="3167783"/>
            <a:ext cx="7248061" cy="1617687"/>
          </a:xfrm>
          <a:prstGeom prst="rect">
            <a:avLst/>
          </a:prstGeom>
          <a:solidFill>
            <a:schemeClr val="accent6">
              <a:lumMod val="20000"/>
              <a:lumOff val="80000"/>
            </a:schemeClr>
          </a:solidFill>
        </p:spPr>
        <p:txBody>
          <a:bodyPr wrap="square">
            <a:spAutoFit/>
          </a:bodyPr>
          <a:lstStyle/>
          <a:p>
            <a:pPr lvl="0" algn="just">
              <a:lnSpc>
                <a:spcPct val="150000"/>
              </a:lnSpc>
            </a:pPr>
            <a:r>
              <a:rPr lang="vi-VN" sz="2300" i="1" dirty="0"/>
              <a:t>=&gt; </a:t>
            </a:r>
            <a:r>
              <a:rPr lang="nl-NL" sz="2300" i="1" dirty="0">
                <a:latin typeface="UTM Avo" panose="02040603050506020204" pitchFamily="18" charset="0"/>
              </a:rPr>
              <a:t>Sử dụng màu cơ bản và màu sắc khác để vẽ bức tranh thể hiện các hình ảnh theo ý thích về cuộc sống xung quanh.</a:t>
            </a:r>
            <a:endParaRPr lang="vi-VN" sz="2300" dirty="0"/>
          </a:p>
        </p:txBody>
      </p:sp>
      <p:sp>
        <p:nvSpPr>
          <p:cNvPr id="6" name="Rectangle 5">
            <a:extLst>
              <a:ext uri="{FF2B5EF4-FFF2-40B4-BE49-F238E27FC236}">
                <a16:creationId xmlns:a16="http://schemas.microsoft.com/office/drawing/2014/main" id="{6D9F8E3D-FBEC-8B2F-2F43-24574A47F0A9}"/>
              </a:ext>
            </a:extLst>
          </p:cNvPr>
          <p:cNvSpPr/>
          <p:nvPr/>
        </p:nvSpPr>
        <p:spPr>
          <a:xfrm>
            <a:off x="431420" y="3497252"/>
            <a:ext cx="4824016" cy="1086772"/>
          </a:xfrm>
          <a:prstGeom prst="rect">
            <a:avLst/>
          </a:prstGeom>
        </p:spPr>
        <p:txBody>
          <a:bodyPr wrap="square">
            <a:spAutoFit/>
          </a:bodyPr>
          <a:lstStyle/>
          <a:p>
            <a:pPr lvl="0" algn="just">
              <a:lnSpc>
                <a:spcPct val="150000"/>
              </a:lnSpc>
            </a:pPr>
            <a:r>
              <a:rPr lang="vi-VN" sz="2300" dirty="0"/>
              <a:t>2/</a:t>
            </a:r>
            <a:r>
              <a:rPr lang="nl-NL" sz="2300" dirty="0">
                <a:latin typeface="UTM Avo" panose="02040603050506020204" pitchFamily="18" charset="0"/>
              </a:rPr>
              <a:t> Kể tên các màu cơ bản, các màu khác trong mỗi bức tranh. </a:t>
            </a:r>
            <a:endParaRPr lang="vi-VN" sz="2300" dirty="0"/>
          </a:p>
        </p:txBody>
      </p:sp>
      <p:sp>
        <p:nvSpPr>
          <p:cNvPr id="7" name="Rectangle 6">
            <a:extLst>
              <a:ext uri="{FF2B5EF4-FFF2-40B4-BE49-F238E27FC236}">
                <a16:creationId xmlns:a16="http://schemas.microsoft.com/office/drawing/2014/main" id="{EC602C2D-5699-5468-835D-689C1516E08F}"/>
              </a:ext>
            </a:extLst>
          </p:cNvPr>
          <p:cNvSpPr/>
          <p:nvPr/>
        </p:nvSpPr>
        <p:spPr>
          <a:xfrm>
            <a:off x="431420" y="4901104"/>
            <a:ext cx="4824016" cy="1617687"/>
          </a:xfrm>
          <a:prstGeom prst="rect">
            <a:avLst/>
          </a:prstGeom>
        </p:spPr>
        <p:txBody>
          <a:bodyPr wrap="square">
            <a:spAutoFit/>
          </a:bodyPr>
          <a:lstStyle/>
          <a:p>
            <a:pPr lvl="0" algn="just">
              <a:lnSpc>
                <a:spcPct val="150000"/>
              </a:lnSpc>
            </a:pPr>
            <a:r>
              <a:rPr lang="vi-VN" sz="2300" dirty="0"/>
              <a:t>3/</a:t>
            </a:r>
            <a:r>
              <a:rPr lang="nl-NL" sz="2300" dirty="0">
                <a:latin typeface="UTM Avo" panose="02040603050506020204" pitchFamily="18" charset="0"/>
              </a:rPr>
              <a:t> Giới thiệu các hình ảnh chi tiết được thể hiện bằng các màu cơ bản</a:t>
            </a:r>
            <a:endParaRPr lang="vi-VN" sz="2300" dirty="0"/>
          </a:p>
        </p:txBody>
      </p:sp>
      <p:sp>
        <p:nvSpPr>
          <p:cNvPr id="8" name="Rectangle 7">
            <a:extLst>
              <a:ext uri="{FF2B5EF4-FFF2-40B4-BE49-F238E27FC236}">
                <a16:creationId xmlns:a16="http://schemas.microsoft.com/office/drawing/2014/main" id="{96D99F38-48F2-B40D-F6B4-D107C4E7F82D}"/>
              </a:ext>
            </a:extLst>
          </p:cNvPr>
          <p:cNvSpPr/>
          <p:nvPr/>
        </p:nvSpPr>
        <p:spPr>
          <a:xfrm>
            <a:off x="500216" y="3429000"/>
            <a:ext cx="4732288" cy="32773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189" indent="-457189">
              <a:lnSpc>
                <a:spcPct val="150000"/>
              </a:lnSpc>
              <a:buFont typeface="Arial" pitchFamily="34" charset="0"/>
              <a:buChar char="•"/>
            </a:pPr>
            <a:r>
              <a:rPr lang="vi-VN" sz="2300" dirty="0">
                <a:latin typeface="UTM Avo" panose="02040603050506020204" pitchFamily="18" charset="0"/>
              </a:rPr>
              <a:t>Bức tranh 1: «Em và gia đình đi bơi»</a:t>
            </a:r>
          </a:p>
          <a:p>
            <a:pPr marL="457189" indent="-457189">
              <a:lnSpc>
                <a:spcPct val="150000"/>
              </a:lnSpc>
              <a:buFont typeface="Arial" pitchFamily="34" charset="0"/>
              <a:buChar char="•"/>
            </a:pPr>
            <a:r>
              <a:rPr lang="vi-VN" sz="2300" dirty="0">
                <a:latin typeface="UTM Avo" panose="02040603050506020204" pitchFamily="18" charset="0"/>
              </a:rPr>
              <a:t>Bức tranh 2: «Khu tập thể»</a:t>
            </a:r>
          </a:p>
          <a:p>
            <a:pPr marL="457189" indent="-457189">
              <a:lnSpc>
                <a:spcPct val="150000"/>
              </a:lnSpc>
              <a:buFont typeface="Arial" pitchFamily="34" charset="0"/>
              <a:buChar char="•"/>
            </a:pPr>
            <a:endParaRPr lang="vi-VN" sz="2300" dirty="0"/>
          </a:p>
        </p:txBody>
      </p:sp>
      <p:sp>
        <p:nvSpPr>
          <p:cNvPr id="9" name="Rectangle 8">
            <a:extLst>
              <a:ext uri="{FF2B5EF4-FFF2-40B4-BE49-F238E27FC236}">
                <a16:creationId xmlns:a16="http://schemas.microsoft.com/office/drawing/2014/main" id="{EFE16319-9E90-91AE-78DE-781B0378A176}"/>
              </a:ext>
            </a:extLst>
          </p:cNvPr>
          <p:cNvSpPr/>
          <p:nvPr/>
        </p:nvSpPr>
        <p:spPr>
          <a:xfrm>
            <a:off x="490616" y="4525534"/>
            <a:ext cx="4778152" cy="218086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300" dirty="0">
                <a:solidFill>
                  <a:srgbClr val="FF0000"/>
                </a:solidFill>
                <a:latin typeface="UTM Avo" panose="02040603050506020204" pitchFamily="18" charset="0"/>
              </a:rPr>
              <a:t>+ </a:t>
            </a:r>
            <a:r>
              <a:rPr lang="en-US" sz="2300" dirty="0" err="1">
                <a:solidFill>
                  <a:srgbClr val="FF0000"/>
                </a:solidFill>
                <a:latin typeface="UTM Avo" panose="02040603050506020204" pitchFamily="18" charset="0"/>
              </a:rPr>
              <a:t>Màu</a:t>
            </a:r>
            <a:r>
              <a:rPr lang="en-US" sz="2300" dirty="0">
                <a:solidFill>
                  <a:srgbClr val="FF0000"/>
                </a:solidFill>
                <a:latin typeface="UTM Avo" panose="02040603050506020204" pitchFamily="18" charset="0"/>
              </a:rPr>
              <a:t> </a:t>
            </a:r>
            <a:r>
              <a:rPr lang="en-US" sz="2300" dirty="0" err="1">
                <a:solidFill>
                  <a:srgbClr val="FF0000"/>
                </a:solidFill>
                <a:latin typeface="UTM Avo" panose="02040603050506020204" pitchFamily="18" charset="0"/>
              </a:rPr>
              <a:t>xanh</a:t>
            </a:r>
            <a:r>
              <a:rPr lang="en-US" sz="2300" dirty="0">
                <a:solidFill>
                  <a:srgbClr val="FF0000"/>
                </a:solidFill>
                <a:latin typeface="UTM Avo" panose="02040603050506020204" pitchFamily="18" charset="0"/>
              </a:rPr>
              <a:t>  + </a:t>
            </a:r>
            <a:r>
              <a:rPr lang="en-US" sz="2300" dirty="0" err="1">
                <a:solidFill>
                  <a:srgbClr val="FF0000"/>
                </a:solidFill>
                <a:latin typeface="UTM Avo" panose="02040603050506020204" pitchFamily="18" charset="0"/>
              </a:rPr>
              <a:t>Màu</a:t>
            </a:r>
            <a:r>
              <a:rPr lang="en-US" sz="2300" dirty="0">
                <a:solidFill>
                  <a:srgbClr val="FF0000"/>
                </a:solidFill>
                <a:latin typeface="UTM Avo" panose="02040603050506020204" pitchFamily="18" charset="0"/>
              </a:rPr>
              <a:t> </a:t>
            </a:r>
            <a:r>
              <a:rPr lang="en-US" sz="2300" dirty="0" err="1">
                <a:solidFill>
                  <a:srgbClr val="FF0000"/>
                </a:solidFill>
                <a:latin typeface="UTM Avo" panose="02040603050506020204" pitchFamily="18" charset="0"/>
              </a:rPr>
              <a:t>vàng</a:t>
            </a:r>
            <a:endParaRPr lang="en-US" sz="2300" dirty="0">
              <a:solidFill>
                <a:srgbClr val="FF0000"/>
              </a:solidFill>
              <a:latin typeface="UTM Avo" panose="02040603050506020204" pitchFamily="18" charset="0"/>
            </a:endParaRPr>
          </a:p>
          <a:p>
            <a:r>
              <a:rPr lang="en-US" sz="2300" dirty="0">
                <a:solidFill>
                  <a:srgbClr val="FF0000"/>
                </a:solidFill>
                <a:latin typeface="UTM Avo" panose="02040603050506020204" pitchFamily="18" charset="0"/>
              </a:rPr>
              <a:t>+ </a:t>
            </a:r>
            <a:r>
              <a:rPr lang="en-US" sz="2300" dirty="0" err="1">
                <a:solidFill>
                  <a:srgbClr val="FF0000"/>
                </a:solidFill>
                <a:latin typeface="UTM Avo" panose="02040603050506020204" pitchFamily="18" charset="0"/>
              </a:rPr>
              <a:t>Màu</a:t>
            </a:r>
            <a:r>
              <a:rPr lang="en-US" sz="2300" dirty="0">
                <a:solidFill>
                  <a:srgbClr val="FF0000"/>
                </a:solidFill>
                <a:latin typeface="UTM Avo" panose="02040603050506020204" pitchFamily="18" charset="0"/>
              </a:rPr>
              <a:t> </a:t>
            </a:r>
            <a:r>
              <a:rPr lang="en-US" sz="2300" dirty="0" err="1">
                <a:solidFill>
                  <a:srgbClr val="FF0000"/>
                </a:solidFill>
                <a:latin typeface="UTM Avo" panose="02040603050506020204" pitchFamily="18" charset="0"/>
              </a:rPr>
              <a:t>đỏ</a:t>
            </a:r>
            <a:r>
              <a:rPr lang="en-US" sz="2300" dirty="0">
                <a:solidFill>
                  <a:srgbClr val="FF0000"/>
                </a:solidFill>
                <a:latin typeface="UTM Avo" panose="02040603050506020204" pitchFamily="18" charset="0"/>
              </a:rPr>
              <a:t>      + </a:t>
            </a:r>
            <a:r>
              <a:rPr lang="en-US" sz="2300" dirty="0" err="1">
                <a:solidFill>
                  <a:srgbClr val="FF0000"/>
                </a:solidFill>
                <a:latin typeface="UTM Avo" panose="02040603050506020204" pitchFamily="18" charset="0"/>
              </a:rPr>
              <a:t>Màu</a:t>
            </a:r>
            <a:r>
              <a:rPr lang="en-US" sz="2300" dirty="0">
                <a:solidFill>
                  <a:srgbClr val="FF0000"/>
                </a:solidFill>
                <a:latin typeface="UTM Avo" panose="02040603050506020204" pitchFamily="18" charset="0"/>
              </a:rPr>
              <a:t> cam</a:t>
            </a:r>
          </a:p>
          <a:p>
            <a:r>
              <a:rPr lang="en-US" sz="2300" dirty="0">
                <a:solidFill>
                  <a:srgbClr val="FF0000"/>
                </a:solidFill>
                <a:latin typeface="UTM Avo" panose="02040603050506020204" pitchFamily="18" charset="0"/>
              </a:rPr>
              <a:t>+ </a:t>
            </a:r>
            <a:r>
              <a:rPr lang="en-US" sz="2300" dirty="0" err="1">
                <a:solidFill>
                  <a:srgbClr val="FF0000"/>
                </a:solidFill>
                <a:latin typeface="UTM Avo" panose="02040603050506020204" pitchFamily="18" charset="0"/>
              </a:rPr>
              <a:t>Màu</a:t>
            </a:r>
            <a:r>
              <a:rPr lang="en-US" sz="2300" dirty="0">
                <a:solidFill>
                  <a:srgbClr val="FF0000"/>
                </a:solidFill>
                <a:latin typeface="UTM Avo" panose="02040603050506020204" pitchFamily="18" charset="0"/>
              </a:rPr>
              <a:t> </a:t>
            </a:r>
            <a:r>
              <a:rPr lang="en-US" sz="2300" dirty="0" err="1">
                <a:solidFill>
                  <a:srgbClr val="FF0000"/>
                </a:solidFill>
                <a:latin typeface="UTM Avo" panose="02040603050506020204" pitchFamily="18" charset="0"/>
              </a:rPr>
              <a:t>đen</a:t>
            </a:r>
            <a:r>
              <a:rPr lang="en-US" sz="2300" dirty="0">
                <a:solidFill>
                  <a:srgbClr val="FF0000"/>
                </a:solidFill>
                <a:latin typeface="UTM Avo" panose="02040603050506020204" pitchFamily="18" charset="0"/>
              </a:rPr>
              <a:t>    + </a:t>
            </a:r>
            <a:r>
              <a:rPr lang="en-US" sz="2300" dirty="0" err="1">
                <a:solidFill>
                  <a:srgbClr val="FF0000"/>
                </a:solidFill>
                <a:latin typeface="UTM Avo" panose="02040603050506020204" pitchFamily="18" charset="0"/>
              </a:rPr>
              <a:t>Màu</a:t>
            </a:r>
            <a:r>
              <a:rPr lang="en-US" sz="2300" dirty="0">
                <a:solidFill>
                  <a:srgbClr val="FF0000"/>
                </a:solidFill>
                <a:latin typeface="UTM Avo" panose="02040603050506020204" pitchFamily="18" charset="0"/>
              </a:rPr>
              <a:t> </a:t>
            </a:r>
            <a:r>
              <a:rPr lang="en-US" sz="2300" dirty="0" err="1">
                <a:solidFill>
                  <a:srgbClr val="FF0000"/>
                </a:solidFill>
                <a:latin typeface="UTM Avo" panose="02040603050506020204" pitchFamily="18" charset="0"/>
              </a:rPr>
              <a:t>tím</a:t>
            </a:r>
            <a:endParaRPr lang="en-US" sz="2300" dirty="0">
              <a:solidFill>
                <a:srgbClr val="FF0000"/>
              </a:solidFill>
              <a:latin typeface="UTM Avo" panose="02040603050506020204" pitchFamily="18" charset="0"/>
            </a:endParaRPr>
          </a:p>
          <a:p>
            <a:endParaRPr lang="vi-VN" sz="2300" dirty="0">
              <a:solidFill>
                <a:srgbClr val="FF0000"/>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heel(1)">
                                      <p:cBhvr>
                                        <p:cTn id="31" dur="20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grpId="1" nodeType="clickEffect">
                                  <p:stCondLst>
                                    <p:cond delay="0"/>
                                  </p:stCondLst>
                                  <p:childTnLst>
                                    <p:set>
                                      <p:cBhvr>
                                        <p:cTn id="35" dur="1" fill="hold">
                                          <p:stCondLst>
                                            <p:cond delay="0"/>
                                          </p:stCondLst>
                                        </p:cTn>
                                        <p:tgtEl>
                                          <p:spTgt spid="8"/>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21" presetClass="entr" presetSubtype="1"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heel(1)">
                                      <p:cBhvr>
                                        <p:cTn id="40" dur="20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2"/>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6"/>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9"/>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64" presetClass="path" presetSubtype="0" accel="50000" decel="50000" fill="hold" grpId="1" nodeType="clickEffect">
                                  <p:stCondLst>
                                    <p:cond delay="0"/>
                                  </p:stCondLst>
                                  <p:childTnLst>
                                    <p:animMotion origin="layout" path="M -3.125E-6 2.59259E-6 L -3.125E-6 -0.25 " pathEditMode="relative" rAng="0" ptsTypes="AA">
                                      <p:cBhvr>
                                        <p:cTn id="52" dur="2000" fill="hold"/>
                                        <p:tgtEl>
                                          <p:spTgt spid="7"/>
                                        </p:tgtEl>
                                        <p:attrNameLst>
                                          <p:attrName>ppt_x</p:attrName>
                                          <p:attrName>ppt_y</p:attrName>
                                        </p:attrNameLst>
                                      </p:cBhvr>
                                      <p:rCtr x="0" y="-12500"/>
                                    </p:animMotion>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nodeType="clickEffect">
                                  <p:stCondLst>
                                    <p:cond delay="0"/>
                                  </p:stCondLst>
                                  <p:childTnLst>
                                    <p:set>
                                      <p:cBhvr>
                                        <p:cTn id="56" dur="1" fill="hold">
                                          <p:stCondLst>
                                            <p:cond delay="0"/>
                                          </p:stCondLst>
                                        </p:cTn>
                                        <p:tgtEl>
                                          <p:spTgt spid="11"/>
                                        </p:tgtEl>
                                        <p:attrNameLst>
                                          <p:attrName>style.visibility</p:attrName>
                                        </p:attrNameLst>
                                      </p:cBhvr>
                                      <p:to>
                                        <p:strVal val="hidden"/>
                                      </p:to>
                                    </p:set>
                                  </p:childTnLst>
                                </p:cTn>
                              </p:par>
                              <p:par>
                                <p:cTn id="57" presetID="1" presetClass="exit" presetSubtype="0" fill="hold" grpId="2" nodeType="withEffect">
                                  <p:stCondLst>
                                    <p:cond delay="0"/>
                                  </p:stCondLst>
                                  <p:childTnLst>
                                    <p:set>
                                      <p:cBhvr>
                                        <p:cTn id="58" dur="1" fill="hold">
                                          <p:stCondLst>
                                            <p:cond delay="0"/>
                                          </p:stCondLst>
                                        </p:cTn>
                                        <p:tgtEl>
                                          <p:spTgt spid="7"/>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additive="base">
                                        <p:cTn id="63" dur="500" fill="hold"/>
                                        <p:tgtEl>
                                          <p:spTgt spid="5"/>
                                        </p:tgtEl>
                                        <p:attrNameLst>
                                          <p:attrName>ppt_x</p:attrName>
                                        </p:attrNameLst>
                                      </p:cBhvr>
                                      <p:tavLst>
                                        <p:tav tm="0">
                                          <p:val>
                                            <p:strVal val="#ppt_x"/>
                                          </p:val>
                                        </p:tav>
                                        <p:tav tm="100000">
                                          <p:val>
                                            <p:strVal val="#ppt_x"/>
                                          </p:val>
                                        </p:tav>
                                      </p:tavLst>
                                    </p:anim>
                                    <p:anim calcmode="lin" valueType="num">
                                      <p:cBhvr additive="base">
                                        <p:cTn id="6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p:bldP spid="5" grpId="0" animBg="1"/>
      <p:bldP spid="6" grpId="0"/>
      <p:bldP spid="6" grpId="1"/>
      <p:bldP spid="7" grpId="0"/>
      <p:bldP spid="7" grpId="1"/>
      <p:bldP spid="7" grpId="2"/>
      <p:bldP spid="8" grpId="0" animBg="1"/>
      <p:bldP spid="8" grpId="1" animBg="1"/>
      <p:bldP spid="9" grpId="0" animBg="1"/>
      <p:bldP spid="9"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717B6-BAF2-69D6-B257-15661A1E507E}"/>
              </a:ext>
            </a:extLst>
          </p:cNvPr>
          <p:cNvSpPr txBox="1">
            <a:spLocks/>
          </p:cNvSpPr>
          <p:nvPr/>
        </p:nvSpPr>
        <p:spPr>
          <a:xfrm>
            <a:off x="4174888" y="1751563"/>
            <a:ext cx="3842224" cy="76808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vi-VN" sz="2600" b="1" dirty="0">
                <a:solidFill>
                  <a:srgbClr val="FF0000"/>
                </a:solidFill>
                <a:latin typeface="UTM Avo" panose="02040603050506020204" pitchFamily="18" charset="0"/>
              </a:rPr>
              <a:t>HƯỚNG DẪN VỀ NHÀ</a:t>
            </a:r>
          </a:p>
          <a:p>
            <a:endParaRPr lang="vi-VN" sz="2600" b="1" dirty="0">
              <a:solidFill>
                <a:srgbClr val="FF0000"/>
              </a:solidFill>
              <a:latin typeface="+mn-lt"/>
            </a:endParaRPr>
          </a:p>
        </p:txBody>
      </p:sp>
      <p:sp>
        <p:nvSpPr>
          <p:cNvPr id="3" name="Rectangle 2">
            <a:extLst>
              <a:ext uri="{FF2B5EF4-FFF2-40B4-BE49-F238E27FC236}">
                <a16:creationId xmlns:a16="http://schemas.microsoft.com/office/drawing/2014/main" id="{4D7EC6BB-0320-963C-5B40-86AE5F1E3B36}"/>
              </a:ext>
            </a:extLst>
          </p:cNvPr>
          <p:cNvSpPr/>
          <p:nvPr/>
        </p:nvSpPr>
        <p:spPr>
          <a:xfrm>
            <a:off x="1922578" y="2519648"/>
            <a:ext cx="8346843" cy="1818703"/>
          </a:xfrm>
          <a:prstGeom prst="rect">
            <a:avLst/>
          </a:prstGeom>
        </p:spPr>
        <p:txBody>
          <a:bodyPr wrap="square">
            <a:spAutoFit/>
          </a:bodyPr>
          <a:lstStyle/>
          <a:p>
            <a:pPr lvl="0" algn="ctr">
              <a:lnSpc>
                <a:spcPct val="150000"/>
              </a:lnSpc>
              <a:buClr>
                <a:srgbClr val="21355A"/>
              </a:buClr>
              <a:buSzPts val="5200"/>
            </a:pPr>
            <a:r>
              <a:rPr lang="en-US" sz="2600" b="1" dirty="0" err="1">
                <a:solidFill>
                  <a:srgbClr val="21355A"/>
                </a:solidFill>
                <a:latin typeface="UTM Avo" panose="02040603050506020204" pitchFamily="18" charset="0"/>
                <a:cs typeface="Mali SemiBold"/>
                <a:sym typeface="Mali SemiBold"/>
              </a:rPr>
              <a:t>Thực</a:t>
            </a:r>
            <a:r>
              <a:rPr lang="en-US" sz="2600" b="1" dirty="0">
                <a:solidFill>
                  <a:srgbClr val="21355A"/>
                </a:solidFill>
                <a:latin typeface="UTM Avo" panose="02040603050506020204" pitchFamily="18" charset="0"/>
                <a:cs typeface="Mali SemiBold"/>
                <a:sym typeface="Mali SemiBold"/>
              </a:rPr>
              <a:t> </a:t>
            </a:r>
            <a:r>
              <a:rPr lang="en-US" sz="2600" b="1" dirty="0" err="1">
                <a:solidFill>
                  <a:srgbClr val="21355A"/>
                </a:solidFill>
                <a:latin typeface="UTM Avo" panose="02040603050506020204" pitchFamily="18" charset="0"/>
                <a:cs typeface="Mali SemiBold"/>
                <a:sym typeface="Mali SemiBold"/>
              </a:rPr>
              <a:t>hành</a:t>
            </a:r>
            <a:r>
              <a:rPr lang="en-US" sz="2600" b="1" dirty="0">
                <a:solidFill>
                  <a:srgbClr val="21355A"/>
                </a:solidFill>
                <a:latin typeface="UTM Avo" panose="02040603050506020204" pitchFamily="18" charset="0"/>
                <a:cs typeface="Mali SemiBold"/>
                <a:sym typeface="Mali SemiBold"/>
              </a:rPr>
              <a:t> </a:t>
            </a:r>
            <a:r>
              <a:rPr lang="en-US" sz="2600" b="1" dirty="0" err="1">
                <a:solidFill>
                  <a:srgbClr val="21355A"/>
                </a:solidFill>
                <a:latin typeface="UTM Avo" panose="02040603050506020204" pitchFamily="18" charset="0"/>
                <a:cs typeface="Mali SemiBold"/>
                <a:sym typeface="Mali SemiBold"/>
              </a:rPr>
              <a:t>nhận</a:t>
            </a:r>
            <a:r>
              <a:rPr lang="en-US" sz="2600" b="1" dirty="0">
                <a:solidFill>
                  <a:srgbClr val="21355A"/>
                </a:solidFill>
                <a:latin typeface="UTM Avo" panose="02040603050506020204" pitchFamily="18" charset="0"/>
                <a:cs typeface="Mali SemiBold"/>
                <a:sym typeface="Mali SemiBold"/>
              </a:rPr>
              <a:t> </a:t>
            </a:r>
            <a:r>
              <a:rPr lang="en-US" sz="2600" b="1" dirty="0" err="1">
                <a:solidFill>
                  <a:srgbClr val="21355A"/>
                </a:solidFill>
                <a:latin typeface="UTM Avo" panose="02040603050506020204" pitchFamily="18" charset="0"/>
                <a:cs typeface="Mali SemiBold"/>
                <a:sym typeface="Mali SemiBold"/>
              </a:rPr>
              <a:t>biết</a:t>
            </a:r>
            <a:r>
              <a:rPr lang="en-US" sz="2600" b="1" dirty="0">
                <a:solidFill>
                  <a:srgbClr val="21355A"/>
                </a:solidFill>
                <a:latin typeface="UTM Avo" panose="02040603050506020204" pitchFamily="18" charset="0"/>
                <a:cs typeface="Mali SemiBold"/>
                <a:sym typeface="Mali SemiBold"/>
              </a:rPr>
              <a:t> </a:t>
            </a:r>
            <a:r>
              <a:rPr lang="en-US" sz="2600" b="1" dirty="0" err="1">
                <a:solidFill>
                  <a:srgbClr val="21355A"/>
                </a:solidFill>
                <a:latin typeface="UTM Avo" panose="02040603050506020204" pitchFamily="18" charset="0"/>
                <a:cs typeface="Mali SemiBold"/>
                <a:sym typeface="Mali SemiBold"/>
              </a:rPr>
              <a:t>màu</a:t>
            </a:r>
            <a:r>
              <a:rPr lang="en-US" sz="2600" b="1" dirty="0">
                <a:solidFill>
                  <a:srgbClr val="21355A"/>
                </a:solidFill>
                <a:latin typeface="UTM Avo" panose="02040603050506020204" pitchFamily="18" charset="0"/>
                <a:cs typeface="Mali SemiBold"/>
                <a:sym typeface="Mali SemiBold"/>
              </a:rPr>
              <a:t> </a:t>
            </a:r>
            <a:r>
              <a:rPr lang="en-US" sz="2600" b="1" dirty="0" err="1">
                <a:solidFill>
                  <a:srgbClr val="21355A"/>
                </a:solidFill>
                <a:latin typeface="UTM Avo" panose="02040603050506020204" pitchFamily="18" charset="0"/>
                <a:cs typeface="Mali SemiBold"/>
                <a:sym typeface="Mali SemiBold"/>
              </a:rPr>
              <a:t>sắc</a:t>
            </a:r>
            <a:r>
              <a:rPr lang="en-US" sz="2600" b="1" dirty="0">
                <a:solidFill>
                  <a:srgbClr val="21355A"/>
                </a:solidFill>
                <a:latin typeface="UTM Avo" panose="02040603050506020204" pitchFamily="18" charset="0"/>
                <a:cs typeface="Mali SemiBold"/>
                <a:sym typeface="Mali SemiBold"/>
              </a:rPr>
              <a:t> </a:t>
            </a:r>
            <a:r>
              <a:rPr lang="en-US" sz="2600" b="1" dirty="0" err="1">
                <a:solidFill>
                  <a:srgbClr val="21355A"/>
                </a:solidFill>
                <a:latin typeface="UTM Avo" panose="02040603050506020204" pitchFamily="18" charset="0"/>
                <a:cs typeface="Mali SemiBold"/>
                <a:sym typeface="Mali SemiBold"/>
              </a:rPr>
              <a:t>của</a:t>
            </a:r>
            <a:r>
              <a:rPr lang="en-US" sz="2600" b="1" dirty="0">
                <a:solidFill>
                  <a:srgbClr val="21355A"/>
                </a:solidFill>
                <a:latin typeface="UTM Avo" panose="02040603050506020204" pitchFamily="18" charset="0"/>
                <a:cs typeface="Mali SemiBold"/>
                <a:sym typeface="Mali SemiBold"/>
              </a:rPr>
              <a:t> </a:t>
            </a:r>
            <a:r>
              <a:rPr lang="en-US" sz="2600" b="1" dirty="0" err="1">
                <a:solidFill>
                  <a:srgbClr val="21355A"/>
                </a:solidFill>
                <a:latin typeface="UTM Avo" panose="02040603050506020204" pitchFamily="18" charset="0"/>
                <a:cs typeface="Mali SemiBold"/>
                <a:sym typeface="Mali SemiBold"/>
              </a:rPr>
              <a:t>các</a:t>
            </a:r>
            <a:r>
              <a:rPr lang="en-US" sz="2600" b="1" dirty="0">
                <a:solidFill>
                  <a:srgbClr val="21355A"/>
                </a:solidFill>
                <a:latin typeface="UTM Avo" panose="02040603050506020204" pitchFamily="18" charset="0"/>
                <a:cs typeface="Mali SemiBold"/>
                <a:sym typeface="Mali SemiBold"/>
              </a:rPr>
              <a:t> </a:t>
            </a:r>
            <a:r>
              <a:rPr lang="en-US" sz="2600" b="1" dirty="0" err="1">
                <a:solidFill>
                  <a:srgbClr val="21355A"/>
                </a:solidFill>
                <a:latin typeface="UTM Avo" panose="02040603050506020204" pitchFamily="18" charset="0"/>
                <a:cs typeface="Mali SemiBold"/>
                <a:sym typeface="Mali SemiBold"/>
              </a:rPr>
              <a:t>đồ</a:t>
            </a:r>
            <a:r>
              <a:rPr lang="en-US" sz="2600" b="1" dirty="0">
                <a:solidFill>
                  <a:srgbClr val="21355A"/>
                </a:solidFill>
                <a:latin typeface="UTM Avo" panose="02040603050506020204" pitchFamily="18" charset="0"/>
                <a:cs typeface="Mali SemiBold"/>
                <a:sym typeface="Mali SemiBold"/>
              </a:rPr>
              <a:t> </a:t>
            </a:r>
            <a:r>
              <a:rPr lang="en-US" sz="2600" b="1" dirty="0" err="1">
                <a:solidFill>
                  <a:srgbClr val="21355A"/>
                </a:solidFill>
                <a:latin typeface="UTM Avo" panose="02040603050506020204" pitchFamily="18" charset="0"/>
                <a:cs typeface="Mali SemiBold"/>
                <a:sym typeface="Mali SemiBold"/>
              </a:rPr>
              <a:t>vật</a:t>
            </a:r>
            <a:r>
              <a:rPr lang="en-US" sz="2600" b="1" dirty="0">
                <a:solidFill>
                  <a:srgbClr val="21355A"/>
                </a:solidFill>
                <a:latin typeface="UTM Avo" panose="02040603050506020204" pitchFamily="18" charset="0"/>
                <a:cs typeface="Mali SemiBold"/>
                <a:sym typeface="Mali SemiBold"/>
              </a:rPr>
              <a:t> </a:t>
            </a:r>
            <a:r>
              <a:rPr lang="en-US" sz="2600" b="1" dirty="0" err="1">
                <a:solidFill>
                  <a:srgbClr val="21355A"/>
                </a:solidFill>
                <a:latin typeface="UTM Avo" panose="02040603050506020204" pitchFamily="18" charset="0"/>
                <a:cs typeface="Mali SemiBold"/>
                <a:sym typeface="Mali SemiBold"/>
              </a:rPr>
              <a:t>trong</a:t>
            </a:r>
            <a:r>
              <a:rPr lang="en-US" sz="2600" b="1" dirty="0">
                <a:solidFill>
                  <a:srgbClr val="21355A"/>
                </a:solidFill>
                <a:latin typeface="UTM Avo" panose="02040603050506020204" pitchFamily="18" charset="0"/>
                <a:cs typeface="Mali SemiBold"/>
                <a:sym typeface="Mali SemiBold"/>
              </a:rPr>
              <a:t> </a:t>
            </a:r>
            <a:r>
              <a:rPr lang="en-US" sz="2600" b="1" dirty="0" err="1">
                <a:solidFill>
                  <a:srgbClr val="21355A"/>
                </a:solidFill>
                <a:latin typeface="UTM Avo" panose="02040603050506020204" pitchFamily="18" charset="0"/>
                <a:cs typeface="Mali SemiBold"/>
                <a:sym typeface="Mali SemiBold"/>
              </a:rPr>
              <a:t>gia</a:t>
            </a:r>
            <a:r>
              <a:rPr lang="en-US" sz="2600" b="1" dirty="0">
                <a:solidFill>
                  <a:srgbClr val="21355A"/>
                </a:solidFill>
                <a:latin typeface="UTM Avo" panose="02040603050506020204" pitchFamily="18" charset="0"/>
                <a:cs typeface="Mali SemiBold"/>
                <a:sym typeface="Mali SemiBold"/>
              </a:rPr>
              <a:t> </a:t>
            </a:r>
            <a:r>
              <a:rPr lang="en-US" sz="2600" b="1" dirty="0" err="1">
                <a:solidFill>
                  <a:srgbClr val="21355A"/>
                </a:solidFill>
                <a:latin typeface="UTM Avo" panose="02040603050506020204" pitchFamily="18" charset="0"/>
                <a:cs typeface="Mali SemiBold"/>
                <a:sym typeface="Mali SemiBold"/>
              </a:rPr>
              <a:t>đình</a:t>
            </a:r>
            <a:r>
              <a:rPr lang="en-US" sz="2600" b="1" dirty="0">
                <a:solidFill>
                  <a:srgbClr val="21355A"/>
                </a:solidFill>
                <a:latin typeface="UTM Avo" panose="02040603050506020204" pitchFamily="18" charset="0"/>
                <a:cs typeface="Mali SemiBold"/>
                <a:sym typeface="Mali SemiBold"/>
              </a:rPr>
              <a:t> </a:t>
            </a:r>
            <a:r>
              <a:rPr lang="en-US" sz="2600" b="1" dirty="0" err="1">
                <a:solidFill>
                  <a:srgbClr val="21355A"/>
                </a:solidFill>
                <a:latin typeface="UTM Avo" panose="02040603050506020204" pitchFamily="18" charset="0"/>
                <a:cs typeface="Mali SemiBold"/>
                <a:sym typeface="Mali SemiBold"/>
              </a:rPr>
              <a:t>em</a:t>
            </a:r>
            <a:endParaRPr lang="en-US" sz="2600" b="1" dirty="0">
              <a:solidFill>
                <a:srgbClr val="21355A"/>
              </a:solidFill>
              <a:latin typeface="UTM Avo" panose="02040603050506020204" pitchFamily="18" charset="0"/>
              <a:cs typeface="Mali SemiBold"/>
              <a:sym typeface="Mali SemiBold"/>
            </a:endParaRPr>
          </a:p>
          <a:p>
            <a:pPr lvl="0" algn="ctr">
              <a:lnSpc>
                <a:spcPct val="150000"/>
              </a:lnSpc>
              <a:buClr>
                <a:srgbClr val="21355A"/>
              </a:buClr>
              <a:buSzPts val="5200"/>
            </a:pPr>
            <a:endParaRPr lang="vi-VN" sz="2600" b="1" dirty="0">
              <a:solidFill>
                <a:srgbClr val="21355A"/>
              </a:solidFill>
              <a:latin typeface="+mn-lt"/>
              <a:cs typeface="Mali SemiBold"/>
              <a:sym typeface="Mali SemiBold"/>
            </a:endParaRPr>
          </a:p>
        </p:txBody>
      </p:sp>
    </p:spTree>
    <p:extLst>
      <p:ext uri="{BB962C8B-B14F-4D97-AF65-F5344CB8AC3E}">
        <p14:creationId xmlns:p14="http://schemas.microsoft.com/office/powerpoint/2010/main" val="14756612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131</TotalTime>
  <Words>1270</Words>
  <Application>Microsoft Office PowerPoint</Application>
  <PresentationFormat>Widescreen</PresentationFormat>
  <Paragraphs>130</Paragraphs>
  <Slides>31</Slides>
  <Notes>24</Notes>
  <HiddenSlides>0</HiddenSlides>
  <MMClips>1</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31</vt:i4>
      </vt:variant>
    </vt:vector>
  </HeadingPairs>
  <TitlesOfParts>
    <vt:vector size="43" baseType="lpstr">
      <vt:lpstr>Arial</vt:lpstr>
      <vt:lpstr>Calibri</vt:lpstr>
      <vt:lpstr>Calibri Light</vt:lpstr>
      <vt:lpstr>Mali SemiBold</vt:lpstr>
      <vt:lpstr>Nunito</vt:lpstr>
      <vt:lpstr>Nunito Light</vt:lpstr>
      <vt:lpstr>Times New Roman</vt:lpstr>
      <vt:lpstr>UTM Avo</vt:lpstr>
      <vt:lpstr>Office Theme</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subject>9Slide.vn</dc:subject>
  <dc:creator>Monkey</dc:creator>
  <dc:description>9Slide.vn</dc:description>
  <cp:lastModifiedBy>9Slide</cp:lastModifiedBy>
  <cp:revision>20</cp:revision>
  <dcterms:modified xsi:type="dcterms:W3CDTF">2023-08-16T03:28:57Z</dcterms:modified>
  <cp:category>9Slide.vn</cp:category>
</cp:coreProperties>
</file>