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0" r:id="rId7"/>
    <p:sldId id="291" r:id="rId8"/>
    <p:sldId id="290" r:id="rId9"/>
    <p:sldId id="289" r:id="rId10"/>
    <p:sldId id="288" r:id="rId11"/>
    <p:sldId id="287" r:id="rId12"/>
    <p:sldId id="286" r:id="rId13"/>
    <p:sldId id="285" r:id="rId14"/>
    <p:sldId id="272" r:id="rId15"/>
    <p:sldId id="273" r:id="rId16"/>
    <p:sldId id="296" r:id="rId17"/>
    <p:sldId id="295" r:id="rId18"/>
    <p:sldId id="294" r:id="rId19"/>
    <p:sldId id="274" r:id="rId20"/>
    <p:sldId id="275" r:id="rId21"/>
    <p:sldId id="261" r:id="rId22"/>
    <p:sldId id="262" r:id="rId23"/>
    <p:sldId id="300" r:id="rId24"/>
    <p:sldId id="271" r:id="rId25"/>
    <p:sldId id="267" r:id="rId26"/>
    <p:sldId id="301" r:id="rId2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7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0056628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99799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4046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2688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2291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3759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2260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2574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4688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3727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36336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93168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29829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55209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65946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65231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10452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1174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04464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3119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96449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1751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18940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543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78612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4128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54672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551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26663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5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sv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5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17.svg"/><Relationship Id="rId12" Type="http://schemas.openxmlformats.org/officeDocument/2006/relationships/image" Target="../media/image2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5.png"/><Relationship Id="rId5" Type="http://schemas.openxmlformats.org/officeDocument/2006/relationships/image" Target="../media/image21.svg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23.jpg"/><Relationship Id="rId14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2.png"/><Relationship Id="rId7" Type="http://schemas.openxmlformats.org/officeDocument/2006/relationships/image" Target="../media/image17.svg"/><Relationship Id="rId12" Type="http://schemas.openxmlformats.org/officeDocument/2006/relationships/image" Target="../media/image1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8.png"/><Relationship Id="rId5" Type="http://schemas.openxmlformats.org/officeDocument/2006/relationships/image" Target="../media/image21.svg"/><Relationship Id="rId10" Type="http://schemas.openxmlformats.org/officeDocument/2006/relationships/image" Target="../media/image27.jp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2.pn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2.pn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3/1/126/6/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5.png"/><Relationship Id="rId7" Type="http://schemas.openxmlformats.org/officeDocument/2006/relationships/hyperlink" Target="https://hoc10.vn/doc-sach/mi-thuat-3/1/126/6/" TargetMode="External"/><Relationship Id="rId12" Type="http://schemas.openxmlformats.org/officeDocument/2006/relationships/hyperlink" Target="https://youtu.be/GBHvr9ZNBvw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43.png"/><Relationship Id="rId5" Type="http://schemas.openxmlformats.org/officeDocument/2006/relationships/image" Target="../media/image7.png"/><Relationship Id="rId10" Type="http://schemas.openxmlformats.org/officeDocument/2006/relationships/hyperlink" Target="https://youtu.be/tp5ERMUy-dA" TargetMode="External"/><Relationship Id="rId4" Type="http://schemas.openxmlformats.org/officeDocument/2006/relationships/image" Target="../media/image6.svg"/><Relationship Id="rId9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3/1/126/8/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8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9.pn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13" Type="http://schemas.openxmlformats.org/officeDocument/2006/relationships/image" Target="../media/image61.png"/><Relationship Id="rId18" Type="http://schemas.openxmlformats.org/officeDocument/2006/relationships/image" Target="../media/image66.svg"/><Relationship Id="rId3" Type="http://schemas.openxmlformats.org/officeDocument/2006/relationships/image" Target="../media/image53.png"/><Relationship Id="rId7" Type="http://schemas.openxmlformats.org/officeDocument/2006/relationships/image" Target="../media/image55.png"/><Relationship Id="rId12" Type="http://schemas.openxmlformats.org/officeDocument/2006/relationships/image" Target="../media/image60.svg"/><Relationship Id="rId17" Type="http://schemas.openxmlformats.org/officeDocument/2006/relationships/image" Target="../media/image65.png"/><Relationship Id="rId2" Type="http://schemas.openxmlformats.org/officeDocument/2006/relationships/image" Target="../media/image52.jpg"/><Relationship Id="rId16" Type="http://schemas.openxmlformats.org/officeDocument/2006/relationships/image" Target="../media/image6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svg"/><Relationship Id="rId11" Type="http://schemas.openxmlformats.org/officeDocument/2006/relationships/image" Target="../media/image59.png"/><Relationship Id="rId5" Type="http://schemas.openxmlformats.org/officeDocument/2006/relationships/image" Target="../media/image28.png"/><Relationship Id="rId15" Type="http://schemas.openxmlformats.org/officeDocument/2006/relationships/image" Target="../media/image63.png"/><Relationship Id="rId10" Type="http://schemas.openxmlformats.org/officeDocument/2006/relationships/image" Target="../media/image58.svg"/><Relationship Id="rId4" Type="http://schemas.openxmlformats.org/officeDocument/2006/relationships/image" Target="../media/image54.svg"/><Relationship Id="rId9" Type="http://schemas.openxmlformats.org/officeDocument/2006/relationships/image" Target="../media/image57.png"/><Relationship Id="rId14" Type="http://schemas.openxmlformats.org/officeDocument/2006/relationships/image" Target="../media/image62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029810" y="1484791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1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Sáng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tạo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cùng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màu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sắc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58046" y="32758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màu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sắc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khác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98548" y="130252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7">
            <a:extLst>
              <a:ext uri="{FF2B5EF4-FFF2-40B4-BE49-F238E27FC236}">
                <a16:creationId xmlns:a16="http://schemas.microsoft.com/office/drawing/2014/main" id="{3F37CE50-7DAC-739E-7B51-BB143287E4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9033912">
            <a:off x="11419195" y="4317044"/>
            <a:ext cx="590783" cy="2178002"/>
          </a:xfrm>
          <a:prstGeom prst="rect">
            <a:avLst/>
          </a:prstGeom>
        </p:spPr>
      </p:pic>
      <p:pic>
        <p:nvPicPr>
          <p:cNvPr id="7" name="Picture 18">
            <a:extLst>
              <a:ext uri="{FF2B5EF4-FFF2-40B4-BE49-F238E27FC236}">
                <a16:creationId xmlns:a16="http://schemas.microsoft.com/office/drawing/2014/main" id="{FB424B90-74F0-E8EB-FF53-2FA62F58B2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0513369">
            <a:off x="7361284" y="6110869"/>
            <a:ext cx="3958309" cy="7471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214E23E-AB43-F759-D449-8BE0118C2F65}"/>
              </a:ext>
            </a:extLst>
          </p:cNvPr>
          <p:cNvSpPr txBox="1"/>
          <p:nvPr/>
        </p:nvSpPr>
        <p:spPr>
          <a:xfrm>
            <a:off x="626176" y="1836033"/>
            <a:ext cx="1120210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</a:rPr>
              <a:t>Cả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</a:rPr>
              <a:t>lớp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</a:rPr>
              <a:t>lắng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</a:rPr>
              <a:t>nghe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</a:rPr>
              <a:t>và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</a:rPr>
              <a:t>vận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</a:rPr>
              <a:t>động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</a:rPr>
              <a:t>theo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</a:rPr>
              <a:t>bài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</a:rPr>
              <a:t>hát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</a:rPr>
              <a:t>: </a:t>
            </a:r>
            <a:r>
              <a:rPr lang="en-US" sz="2600" b="1" i="1" dirty="0" err="1">
                <a:latin typeface="UTM Avo" panose="02040603050506020204" pitchFamily="18" charset="0"/>
                <a:ea typeface="UD Digi Kyokasho N-B" panose="02020700000000000000" pitchFamily="18" charset="-128"/>
              </a:rPr>
              <a:t>Bút</a:t>
            </a:r>
            <a:r>
              <a:rPr lang="en-US" sz="2600" b="1" i="1" dirty="0">
                <a:latin typeface="UTM Avo" panose="02040603050506020204" pitchFamily="18" charset="0"/>
                <a:ea typeface="UD Digi Kyokasho N-B" panose="02020700000000000000" pitchFamily="18" charset="-128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  <a:ea typeface="UD Digi Kyokasho N-B" panose="02020700000000000000" pitchFamily="18" charset="-128"/>
              </a:rPr>
              <a:t>sáp</a:t>
            </a:r>
            <a:r>
              <a:rPr lang="en-US" sz="2600" b="1" i="1" dirty="0">
                <a:latin typeface="UTM Avo" panose="02040603050506020204" pitchFamily="18" charset="0"/>
                <a:ea typeface="UD Digi Kyokasho N-B" panose="02020700000000000000" pitchFamily="18" charset="-128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  <a:ea typeface="UD Digi Kyokasho N-B" panose="02020700000000000000" pitchFamily="18" charset="-128"/>
              </a:rPr>
              <a:t>màu</a:t>
            </a:r>
            <a:r>
              <a:rPr lang="en-US" sz="2600" b="1" i="1" dirty="0">
                <a:latin typeface="UTM Avo" panose="02040603050506020204" pitchFamily="18" charset="0"/>
                <a:ea typeface="UD Digi Kyokasho N-B" panose="02020700000000000000" pitchFamily="18" charset="-128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  <a:ea typeface="UD Digi Kyokasho N-B" panose="02020700000000000000" pitchFamily="18" charset="-128"/>
              </a:rPr>
              <a:t>đáng</a:t>
            </a:r>
            <a:r>
              <a:rPr lang="en-US" sz="2600" b="1" i="1" dirty="0">
                <a:latin typeface="UTM Avo" panose="02040603050506020204" pitchFamily="18" charset="0"/>
                <a:ea typeface="UD Digi Kyokasho N-B" panose="02020700000000000000" pitchFamily="18" charset="-128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  <a:ea typeface="UD Digi Kyokasho N-B" panose="02020700000000000000" pitchFamily="18" charset="-128"/>
              </a:rPr>
              <a:t>yêu</a:t>
            </a:r>
            <a:endParaRPr lang="en-US" sz="2600" b="1" i="1" dirty="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pic>
        <p:nvPicPr>
          <p:cNvPr id="9" name="y2mate.com - Bút sáp màu đáng yêu Bài hát sắc màu Mimi bút sáp màu Nhạc thiếu nhi vui nhộn BabyBus_1080p (video-converter.com)">
            <a:hlinkClick r:id="" action="ppaction://media"/>
            <a:extLst>
              <a:ext uri="{FF2B5EF4-FFF2-40B4-BE49-F238E27FC236}">
                <a16:creationId xmlns:a16="http://schemas.microsoft.com/office/drawing/2014/main" id="{6E66BAF5-CE98-3F2E-279F-63C52AEC739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623161" y="2457631"/>
            <a:ext cx="6915686" cy="37096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5C635B-9E11-F059-F6B9-5A5C316D3C1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0" r="18947" b="12676"/>
          <a:stretch/>
        </p:blipFill>
        <p:spPr>
          <a:xfrm>
            <a:off x="205399" y="3129411"/>
            <a:ext cx="2374835" cy="3296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2739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182FF4-F1AD-8E7F-0016-1B4E7F315B43}"/>
              </a:ext>
            </a:extLst>
          </p:cNvPr>
          <p:cNvSpPr/>
          <p:nvPr/>
        </p:nvSpPr>
        <p:spPr>
          <a:xfrm>
            <a:off x="1625600" y="1808126"/>
            <a:ext cx="7008650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HS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SGK/tr5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6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endParaRPr lang="en-US" sz="2600" i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32B1BBD-066B-5D4E-3996-BB489716F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335" y="2990510"/>
            <a:ext cx="2514600" cy="2333625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01C7846D-9B39-0F1E-82D9-72C3D1FD8B04}"/>
              </a:ext>
            </a:extLst>
          </p:cNvPr>
          <p:cNvGrpSpPr/>
          <p:nvPr/>
        </p:nvGrpSpPr>
        <p:grpSpPr>
          <a:xfrm>
            <a:off x="4451608" y="2961935"/>
            <a:ext cx="2714625" cy="2362200"/>
            <a:chOff x="4451608" y="2961935"/>
            <a:chExt cx="2714625" cy="236220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C1C4A22-A8FE-0713-C520-BA27BB04A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51608" y="2961935"/>
              <a:ext cx="2714625" cy="2362200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4FC5EDA-32F5-CCEC-6C0C-75E69DBA6DE1}"/>
                </a:ext>
              </a:extLst>
            </p:cNvPr>
            <p:cNvSpPr/>
            <p:nvPr/>
          </p:nvSpPr>
          <p:spPr>
            <a:xfrm>
              <a:off x="4451608" y="4922874"/>
              <a:ext cx="832773" cy="40126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B1E3E6C-2EF7-738D-B671-11260F6F8199}"/>
              </a:ext>
            </a:extLst>
          </p:cNvPr>
          <p:cNvGrpSpPr/>
          <p:nvPr/>
        </p:nvGrpSpPr>
        <p:grpSpPr>
          <a:xfrm>
            <a:off x="8004906" y="2990510"/>
            <a:ext cx="3209925" cy="2352675"/>
            <a:chOff x="8004906" y="2990510"/>
            <a:chExt cx="3209925" cy="2352675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6640E8C-E4D7-A420-74BB-59F2DC4CE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04906" y="2990510"/>
              <a:ext cx="3209925" cy="235267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441B343-E5B4-530F-9680-0B0D022E7E3F}"/>
                </a:ext>
              </a:extLst>
            </p:cNvPr>
            <p:cNvSpPr/>
            <p:nvPr/>
          </p:nvSpPr>
          <p:spPr>
            <a:xfrm>
              <a:off x="8004906" y="3253563"/>
              <a:ext cx="224694" cy="12333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25DF423-42FD-B997-B2CC-68F687A8B559}"/>
              </a:ext>
            </a:extLst>
          </p:cNvPr>
          <p:cNvSpPr/>
          <p:nvPr/>
        </p:nvSpPr>
        <p:spPr>
          <a:xfrm>
            <a:off x="1625600" y="1808126"/>
            <a:ext cx="6771405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5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HS </a:t>
            </a:r>
            <a:r>
              <a:rPr lang="fr-FR" sz="25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fr-FR" sz="25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fr-FR" sz="25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fr-FR" sz="25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SGK/Tr5</a:t>
            </a:r>
            <a:r>
              <a:rPr lang="en-US" sz="25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5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fr-FR" sz="25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fr-FR" sz="25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fr-FR" sz="25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fr-FR" sz="25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2500" i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22">
            <a:extLst>
              <a:ext uri="{FF2B5EF4-FFF2-40B4-BE49-F238E27FC236}">
                <a16:creationId xmlns:a16="http://schemas.microsoft.com/office/drawing/2014/main" id="{75785D15-7FE2-A422-2782-C12748C28E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11772" y="5758817"/>
            <a:ext cx="2309949" cy="10172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791038E-C294-78A9-AFE0-DBABEB3AC525}"/>
              </a:ext>
            </a:extLst>
          </p:cNvPr>
          <p:cNvSpPr/>
          <p:nvPr/>
        </p:nvSpPr>
        <p:spPr>
          <a:xfrm>
            <a:off x="2831309" y="2437323"/>
            <a:ext cx="8373095" cy="2998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tím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cơ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5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xanh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lục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xanh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lá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cơ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5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cam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cơ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fr-FR" sz="25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5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5">
            <a:extLst>
              <a:ext uri="{FF2B5EF4-FFF2-40B4-BE49-F238E27FC236}">
                <a16:creationId xmlns:a16="http://schemas.microsoft.com/office/drawing/2014/main" id="{392EE0C5-5873-F228-BE47-D48B085AC4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47091" y="3800596"/>
            <a:ext cx="2039311" cy="252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>
            <a:extLst>
              <a:ext uri="{FF2B5EF4-FFF2-40B4-BE49-F238E27FC236}">
                <a16:creationId xmlns:a16="http://schemas.microsoft.com/office/drawing/2014/main" id="{2D1F5A58-6CA1-E627-F52C-618EF38417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742873" y="5308600"/>
            <a:ext cx="1449127" cy="2696051"/>
          </a:xfrm>
          <a:prstGeom prst="rect">
            <a:avLst/>
          </a:prstGeom>
        </p:spPr>
      </p:pic>
      <p:pic>
        <p:nvPicPr>
          <p:cNvPr id="10" name="Picture 22">
            <a:extLst>
              <a:ext uri="{FF2B5EF4-FFF2-40B4-BE49-F238E27FC236}">
                <a16:creationId xmlns:a16="http://schemas.microsoft.com/office/drawing/2014/main" id="{3D8DAD88-AEB6-5B71-DA28-C14F3A7E76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87998" y="5455623"/>
            <a:ext cx="2309949" cy="101720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073E532-AE1E-E7F5-DB24-B37D9834D540}"/>
              </a:ext>
            </a:extLst>
          </p:cNvPr>
          <p:cNvSpPr/>
          <p:nvPr/>
        </p:nvSpPr>
        <p:spPr>
          <a:xfrm>
            <a:off x="2880852" y="3631695"/>
            <a:ext cx="2431287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18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xanh</a:t>
            </a:r>
            <a:r>
              <a:rPr lang="fr-FR" sz="18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dương</a:t>
            </a:r>
            <a:endParaRPr lang="en-US" sz="1867" b="1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8A48C2B-2C09-062B-C374-668F5B6AF68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275" y="1806812"/>
            <a:ext cx="1703390" cy="17033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86535D-4906-A995-6FF6-5C63CA8646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556" y="1811138"/>
            <a:ext cx="1703390" cy="16990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D84A986-9A72-BC63-983C-CAFF899386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288" y="1803400"/>
            <a:ext cx="1706802" cy="170680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512FC57-23E6-05A2-18E1-FA2D71942107}"/>
              </a:ext>
            </a:extLst>
          </p:cNvPr>
          <p:cNvSpPr/>
          <p:nvPr/>
        </p:nvSpPr>
        <p:spPr>
          <a:xfrm>
            <a:off x="5773607" y="3630341"/>
            <a:ext cx="2431287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18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đỏ</a:t>
            </a:r>
            <a:r>
              <a:rPr lang="fr-FR" sz="18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1867" b="1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E9779A-9868-C77A-903E-6429516C29C6}"/>
              </a:ext>
            </a:extLst>
          </p:cNvPr>
          <p:cNvSpPr/>
          <p:nvPr/>
        </p:nvSpPr>
        <p:spPr>
          <a:xfrm>
            <a:off x="8666363" y="3635967"/>
            <a:ext cx="2431287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18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tím</a:t>
            </a:r>
            <a:endParaRPr lang="en-US" sz="1867" b="1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66AFD5-F139-60DA-5298-8071D33D863A}"/>
              </a:ext>
            </a:extLst>
          </p:cNvPr>
          <p:cNvSpPr/>
          <p:nvPr/>
        </p:nvSpPr>
        <p:spPr>
          <a:xfrm>
            <a:off x="5244310" y="2338896"/>
            <a:ext cx="527780" cy="748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vi-VN" sz="4267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endParaRPr lang="en-US" sz="4267" b="1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ight Arrow 11">
            <a:extLst>
              <a:ext uri="{FF2B5EF4-FFF2-40B4-BE49-F238E27FC236}">
                <a16:creationId xmlns:a16="http://schemas.microsoft.com/office/drawing/2014/main" id="{FCA68A90-1229-09E1-2FF4-2C00730F87CF}"/>
              </a:ext>
            </a:extLst>
          </p:cNvPr>
          <p:cNvSpPr/>
          <p:nvPr/>
        </p:nvSpPr>
        <p:spPr>
          <a:xfrm>
            <a:off x="8204894" y="2503084"/>
            <a:ext cx="461468" cy="40391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>
              <a:latin typeface="UTM Avo" panose="0204060305050602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1C1C53-1107-DAE0-9E82-81B24DD97495}"/>
              </a:ext>
            </a:extLst>
          </p:cNvPr>
          <p:cNvSpPr/>
          <p:nvPr/>
        </p:nvSpPr>
        <p:spPr>
          <a:xfrm>
            <a:off x="2919508" y="5996135"/>
            <a:ext cx="2431287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18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xanh</a:t>
            </a:r>
            <a:r>
              <a:rPr lang="fr-FR" sz="18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dương</a:t>
            </a:r>
            <a:endParaRPr lang="en-US" sz="1867" b="1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D758A35-E408-2608-E13A-66330C9D5E4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931" y="4171252"/>
            <a:ext cx="1703390" cy="17033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36BA5DF-E480-BB1F-5D48-A59B72C04F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872" y="4171251"/>
            <a:ext cx="1700074" cy="169906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36950EF-7611-52CA-F972-F363A916B243}"/>
              </a:ext>
            </a:extLst>
          </p:cNvPr>
          <p:cNvSpPr/>
          <p:nvPr/>
        </p:nvSpPr>
        <p:spPr>
          <a:xfrm>
            <a:off x="5730704" y="5996135"/>
            <a:ext cx="2431287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18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vàng</a:t>
            </a:r>
            <a:endParaRPr lang="en-US" sz="1867" b="1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D60B154-D301-9518-0BCC-6C16FD82CCC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288" y="4171252"/>
            <a:ext cx="1709905" cy="17033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427C99A-8081-5137-9AB9-E5CD207F6469}"/>
              </a:ext>
            </a:extLst>
          </p:cNvPr>
          <p:cNvSpPr/>
          <p:nvPr/>
        </p:nvSpPr>
        <p:spPr>
          <a:xfrm>
            <a:off x="8565829" y="6004085"/>
            <a:ext cx="2431287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18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xanh</a:t>
            </a:r>
            <a:r>
              <a:rPr lang="fr-FR" sz="18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lá</a:t>
            </a:r>
            <a:r>
              <a:rPr lang="fr-FR" sz="18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endParaRPr lang="en-US" sz="1867" b="1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B41A5E4-A64F-8D85-6B87-C8A8E430F166}"/>
              </a:ext>
            </a:extLst>
          </p:cNvPr>
          <p:cNvSpPr/>
          <p:nvPr/>
        </p:nvSpPr>
        <p:spPr>
          <a:xfrm>
            <a:off x="5244310" y="4658686"/>
            <a:ext cx="527780" cy="748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vi-VN" sz="4267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endParaRPr lang="en-US" sz="4267" b="1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ight Arrow 31">
            <a:extLst>
              <a:ext uri="{FF2B5EF4-FFF2-40B4-BE49-F238E27FC236}">
                <a16:creationId xmlns:a16="http://schemas.microsoft.com/office/drawing/2014/main" id="{D7F05EAC-D184-1F8B-5C4B-B0034305ECFA}"/>
              </a:ext>
            </a:extLst>
          </p:cNvPr>
          <p:cNvSpPr/>
          <p:nvPr/>
        </p:nvSpPr>
        <p:spPr>
          <a:xfrm>
            <a:off x="8204894" y="4822874"/>
            <a:ext cx="461468" cy="40391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>
              <a:latin typeface="UTM Avo" panose="02040603050506020204" pitchFamily="18" charset="0"/>
            </a:endParaRPr>
          </a:p>
        </p:txBody>
      </p:sp>
      <p:pic>
        <p:nvPicPr>
          <p:cNvPr id="27" name="Picture 15">
            <a:extLst>
              <a:ext uri="{FF2B5EF4-FFF2-40B4-BE49-F238E27FC236}">
                <a16:creationId xmlns:a16="http://schemas.microsoft.com/office/drawing/2014/main" id="{0F8E9BEE-FEB2-D3C5-8BA7-842DDB97FB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458487" y="3510202"/>
            <a:ext cx="2039311" cy="252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7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  <p:bldP spid="17" grpId="0"/>
      <p:bldP spid="18" grpId="0" animBg="1"/>
      <p:bldP spid="19" grpId="0"/>
      <p:bldP spid="22" grpId="0"/>
      <p:bldP spid="24" grpId="0"/>
      <p:bldP spid="25" grpId="0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>
            <a:extLst>
              <a:ext uri="{FF2B5EF4-FFF2-40B4-BE49-F238E27FC236}">
                <a16:creationId xmlns:a16="http://schemas.microsoft.com/office/drawing/2014/main" id="{3B03F366-6788-368C-635D-C7F07D4E2C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742873" y="5308600"/>
            <a:ext cx="1449127" cy="2696051"/>
          </a:xfrm>
          <a:prstGeom prst="rect">
            <a:avLst/>
          </a:prstGeom>
        </p:spPr>
      </p:pic>
      <p:pic>
        <p:nvPicPr>
          <p:cNvPr id="10" name="Picture 22">
            <a:extLst>
              <a:ext uri="{FF2B5EF4-FFF2-40B4-BE49-F238E27FC236}">
                <a16:creationId xmlns:a16="http://schemas.microsoft.com/office/drawing/2014/main" id="{17FD0A24-C712-766F-7597-D66BCAD004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87998" y="5455623"/>
            <a:ext cx="2309949" cy="101720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FC60D2-A50A-C47E-2503-1B1FC429C8FB}"/>
              </a:ext>
            </a:extLst>
          </p:cNvPr>
          <p:cNvSpPr/>
          <p:nvPr/>
        </p:nvSpPr>
        <p:spPr>
          <a:xfrm>
            <a:off x="2886159" y="4143980"/>
            <a:ext cx="2431287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18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vàng</a:t>
            </a:r>
            <a:endParaRPr lang="en-US" sz="1867" b="1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F2C419-2CFD-73A2-87F6-ED8B833239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864" y="2323423"/>
            <a:ext cx="1703390" cy="169906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BD046CA-93BB-3E5D-6D44-A80BB80774E4}"/>
              </a:ext>
            </a:extLst>
          </p:cNvPr>
          <p:cNvSpPr/>
          <p:nvPr/>
        </p:nvSpPr>
        <p:spPr>
          <a:xfrm>
            <a:off x="5778915" y="4142626"/>
            <a:ext cx="2431287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18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đỏ</a:t>
            </a:r>
            <a:endParaRPr lang="en-US" sz="1867" b="1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18603B-66E2-E33F-F233-7506FA5B952B}"/>
              </a:ext>
            </a:extLst>
          </p:cNvPr>
          <p:cNvSpPr/>
          <p:nvPr/>
        </p:nvSpPr>
        <p:spPr>
          <a:xfrm>
            <a:off x="8671670" y="4148252"/>
            <a:ext cx="2431287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18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 cam </a:t>
            </a:r>
            <a:endParaRPr lang="en-US" sz="1867" b="1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AECF94-6314-8B15-8C32-13B8B94FF3B5}"/>
              </a:ext>
            </a:extLst>
          </p:cNvPr>
          <p:cNvSpPr/>
          <p:nvPr/>
        </p:nvSpPr>
        <p:spPr>
          <a:xfrm>
            <a:off x="5249617" y="2851181"/>
            <a:ext cx="527780" cy="748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vi-VN" sz="4267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endParaRPr lang="en-US" sz="4267" b="1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ight Arrow 11">
            <a:extLst>
              <a:ext uri="{FF2B5EF4-FFF2-40B4-BE49-F238E27FC236}">
                <a16:creationId xmlns:a16="http://schemas.microsoft.com/office/drawing/2014/main" id="{2449072E-AA0E-A534-AAA8-CA02E24553CA}"/>
              </a:ext>
            </a:extLst>
          </p:cNvPr>
          <p:cNvSpPr/>
          <p:nvPr/>
        </p:nvSpPr>
        <p:spPr>
          <a:xfrm>
            <a:off x="8210201" y="3015369"/>
            <a:ext cx="461468" cy="40391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>
              <a:latin typeface="UTM Avo" panose="020406030505060202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C692601-011B-285D-813E-2C852D4A47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255" y="2312864"/>
            <a:ext cx="1700074" cy="169906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F2577A9-AFBF-28CC-879C-B7E47A339AE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618" y="2310439"/>
            <a:ext cx="1719691" cy="1699064"/>
          </a:xfrm>
          <a:prstGeom prst="rect">
            <a:avLst/>
          </a:prstGeom>
        </p:spPr>
      </p:pic>
      <p:pic>
        <p:nvPicPr>
          <p:cNvPr id="19" name="Picture 15">
            <a:extLst>
              <a:ext uri="{FF2B5EF4-FFF2-40B4-BE49-F238E27FC236}">
                <a16:creationId xmlns:a16="http://schemas.microsoft.com/office/drawing/2014/main" id="{58A24909-EEC5-985B-7017-D8B00C0DF1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565513" y="3611864"/>
            <a:ext cx="2039311" cy="252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4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794063C9-3B7D-C67B-13EA-54E4273E59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6379"/>
          <a:stretch>
            <a:fillRect/>
          </a:stretch>
        </p:blipFill>
        <p:spPr>
          <a:xfrm>
            <a:off x="1219495" y="1811973"/>
            <a:ext cx="9753011" cy="465908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A2725263-3D70-4259-E6C4-A9E48A74A1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8807128" flipH="1">
            <a:off x="10965828" y="427681"/>
            <a:ext cx="790889" cy="1797475"/>
          </a:xfrm>
          <a:prstGeom prst="rect">
            <a:avLst/>
          </a:prstGeom>
        </p:spPr>
      </p:pic>
      <p:sp>
        <p:nvSpPr>
          <p:cNvPr id="6" name="TextBox 21">
            <a:extLst>
              <a:ext uri="{FF2B5EF4-FFF2-40B4-BE49-F238E27FC236}">
                <a16:creationId xmlns:a16="http://schemas.microsoft.com/office/drawing/2014/main" id="{42B8804D-E041-FDD2-AEA9-096C2C9DB147}"/>
              </a:ext>
            </a:extLst>
          </p:cNvPr>
          <p:cNvSpPr txBox="1"/>
          <p:nvPr/>
        </p:nvSpPr>
        <p:spPr>
          <a:xfrm>
            <a:off x="4951316" y="999339"/>
            <a:ext cx="2874248" cy="6894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  <a:spcBef>
                <a:spcPct val="0"/>
              </a:spcBef>
            </a:pPr>
            <a:r>
              <a:rPr lang="en-US" sz="2600" b="1" spc="133" dirty="0">
                <a:solidFill>
                  <a:srgbClr val="21458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0E2B0E-EE40-04C5-275B-5E56D5562737}"/>
              </a:ext>
            </a:extLst>
          </p:cNvPr>
          <p:cNvSpPr/>
          <p:nvPr/>
        </p:nvSpPr>
        <p:spPr>
          <a:xfrm>
            <a:off x="2401584" y="2524181"/>
            <a:ext cx="7758416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tím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xanh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lục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cam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là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thứ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cấp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600" b="1" dirty="0">
              <a:solidFill>
                <a:schemeClr val="accent2">
                  <a:lumMod val="50000"/>
                </a:scheme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9374676-2749-DA56-8CBB-E8A0519EFF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71115">
            <a:off x="-446423" y="2331967"/>
            <a:ext cx="3175000" cy="3175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47E9E41-9166-C405-2682-ED4251AB9E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71115">
            <a:off x="-637809" y="2331967"/>
            <a:ext cx="31750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221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DCD4E8-C5D6-E1DE-E9F5-4C73FE4EFD84}"/>
              </a:ext>
            </a:extLst>
          </p:cNvPr>
          <p:cNvSpPr/>
          <p:nvPr/>
        </p:nvSpPr>
        <p:spPr>
          <a:xfrm>
            <a:off x="1585601" y="1704173"/>
            <a:ext cx="9601200" cy="1032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vi-VN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cùng bạn quan sát và chỉ ra các màu thứ cấp trong mỗi bức ảnh dưới đây: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2A25D81-C49F-5392-EE7F-C43A48E16C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1768"/>
          <a:stretch/>
        </p:blipFill>
        <p:spPr>
          <a:xfrm>
            <a:off x="1098335" y="2955851"/>
            <a:ext cx="2493441" cy="33867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0069AB0-E72F-6147-7954-00D14C0C16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7823" y="3222946"/>
            <a:ext cx="3187388" cy="307162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FC3BE7F-D526-DEEB-B8A5-6489AD9EB7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1447" y="3349018"/>
            <a:ext cx="4243301" cy="294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03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>
            <a:extLst>
              <a:ext uri="{FF2B5EF4-FFF2-40B4-BE49-F238E27FC236}">
                <a16:creationId xmlns:a16="http://schemas.microsoft.com/office/drawing/2014/main" id="{4C3ABE6D-D049-E395-77B8-ADFA7349BF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922000" y="5410200"/>
            <a:ext cx="1421822" cy="264525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2070E48-77C1-E45E-9C11-B1F81F31F87D}"/>
              </a:ext>
            </a:extLst>
          </p:cNvPr>
          <p:cNvSpPr/>
          <p:nvPr/>
        </p:nvSpPr>
        <p:spPr>
          <a:xfrm>
            <a:off x="936987" y="5268707"/>
            <a:ext cx="2851222" cy="893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fr-FR" sz="18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endParaRPr lang="vi-VN" sz="1867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1867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1867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67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tím</a:t>
            </a:r>
            <a:r>
              <a:rPr lang="fr-FR" sz="1867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1867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1867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 </a:t>
            </a:r>
            <a:r>
              <a:rPr lang="fr-FR" sz="1867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cam</a:t>
            </a:r>
            <a:endParaRPr lang="en-US" sz="1867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D3300B-CCFC-F5B8-A4C9-45694F22E562}"/>
              </a:ext>
            </a:extLst>
          </p:cNvPr>
          <p:cNvSpPr/>
          <p:nvPr/>
        </p:nvSpPr>
        <p:spPr>
          <a:xfrm>
            <a:off x="4749286" y="5191601"/>
            <a:ext cx="2449713" cy="901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fr-FR" sz="18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67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fr-FR" sz="18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endParaRPr lang="vi-VN" sz="1867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fr-FR" sz="1867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1867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67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tím</a:t>
            </a:r>
            <a:endParaRPr lang="en-US" sz="1867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88A3ED-3722-2EC6-8B83-9599AF26815D}"/>
              </a:ext>
            </a:extLst>
          </p:cNvPr>
          <p:cNvSpPr/>
          <p:nvPr/>
        </p:nvSpPr>
        <p:spPr>
          <a:xfrm>
            <a:off x="8403792" y="5141813"/>
            <a:ext cx="2632247" cy="1332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867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fr-FR" sz="18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1867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fr-FR" sz="18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endParaRPr lang="vi-VN" sz="1867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867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 tím, màu da cam, màu xanh</a:t>
            </a:r>
            <a:endParaRPr lang="en-US" sz="1867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6D1F050-3CCB-0883-8546-C37CF745B6C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1768"/>
          <a:stretch/>
        </p:blipFill>
        <p:spPr>
          <a:xfrm>
            <a:off x="1098335" y="1851379"/>
            <a:ext cx="2493441" cy="33867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888737-0EAF-75BA-45A4-E97B0702F8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7823" y="2118474"/>
            <a:ext cx="3187388" cy="307162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E1C6504-0132-8BBF-BEBA-AFFF8A8404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11447" y="2244546"/>
            <a:ext cx="4243301" cy="294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50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6CA4F35C-22F5-2B11-7808-3AF87543FF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6379"/>
          <a:stretch>
            <a:fillRect/>
          </a:stretch>
        </p:blipFill>
        <p:spPr>
          <a:xfrm>
            <a:off x="1219495" y="1811973"/>
            <a:ext cx="9753011" cy="465908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C2218204-01D7-317B-E422-26DB95AE2E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8807128" flipH="1">
            <a:off x="10965828" y="427681"/>
            <a:ext cx="790889" cy="1797475"/>
          </a:xfrm>
          <a:prstGeom prst="rect">
            <a:avLst/>
          </a:prstGeom>
        </p:spPr>
      </p:pic>
      <p:sp>
        <p:nvSpPr>
          <p:cNvPr id="6" name="TextBox 21">
            <a:extLst>
              <a:ext uri="{FF2B5EF4-FFF2-40B4-BE49-F238E27FC236}">
                <a16:creationId xmlns:a16="http://schemas.microsoft.com/office/drawing/2014/main" id="{74FE3602-6928-E496-9464-43BF077247CB}"/>
              </a:ext>
            </a:extLst>
          </p:cNvPr>
          <p:cNvSpPr txBox="1"/>
          <p:nvPr/>
        </p:nvSpPr>
        <p:spPr>
          <a:xfrm>
            <a:off x="4765201" y="981676"/>
            <a:ext cx="2661597" cy="6894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  <a:spcBef>
                <a:spcPct val="0"/>
              </a:spcBef>
            </a:pPr>
            <a:r>
              <a:rPr lang="en-US" sz="2600" b="1" spc="133" dirty="0">
                <a:solidFill>
                  <a:srgbClr val="21458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6739AB-602B-9D73-3DA4-1D9173A31985}"/>
              </a:ext>
            </a:extLst>
          </p:cNvPr>
          <p:cNvSpPr/>
          <p:nvPr/>
        </p:nvSpPr>
        <p:spPr>
          <a:xfrm>
            <a:off x="2608016" y="2381657"/>
            <a:ext cx="7182403" cy="1807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thứ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cấp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thiên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nhiên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đời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sản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mĩ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thuật</a:t>
            </a:r>
            <a:r>
              <a:rPr lang="fr-FR" sz="26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600" b="1" dirty="0">
              <a:solidFill>
                <a:schemeClr val="accent2">
                  <a:lumMod val="50000"/>
                </a:scheme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D31FF4-1709-C0F4-B76A-0CD4331E9D6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4" r="43871" b="13096"/>
          <a:stretch/>
        </p:blipFill>
        <p:spPr>
          <a:xfrm>
            <a:off x="-84383" y="3094666"/>
            <a:ext cx="2692399" cy="3860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CA67F1-5205-D170-8FD4-045C95C6490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14" t="-229" r="-13243" b="229"/>
          <a:stretch/>
        </p:blipFill>
        <p:spPr>
          <a:xfrm>
            <a:off x="9948649" y="1676400"/>
            <a:ext cx="28956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710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571098" y="125965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E91335-A2A9-4B67-4E58-FEE8524B207E}"/>
              </a:ext>
            </a:extLst>
          </p:cNvPr>
          <p:cNvSpPr/>
          <p:nvPr/>
        </p:nvSpPr>
        <p:spPr>
          <a:xfrm>
            <a:off x="695079" y="1840115"/>
            <a:ext cx="10801842" cy="532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vi-VN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Chúng mình cùng tạo các màu thứ cấp từ các cặp màu cơ bản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F734CF3-A16C-425E-A77B-97F048280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6705" y="3015639"/>
            <a:ext cx="9098590" cy="240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>
            <a:extLst>
              <a:ext uri="{FF2B5EF4-FFF2-40B4-BE49-F238E27FC236}">
                <a16:creationId xmlns:a16="http://schemas.microsoft.com/office/drawing/2014/main" id="{D593169B-885F-3D9D-2C4D-4A27321E2B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9033912">
            <a:off x="11752947" y="4440302"/>
            <a:ext cx="590783" cy="2178002"/>
          </a:xfrm>
          <a:prstGeom prst="rect">
            <a:avLst/>
          </a:prstGeom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F1CACE01-4D15-55D4-265D-290F6D4DC3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513369">
            <a:off x="7695036" y="6234128"/>
            <a:ext cx="3958309" cy="74713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24ABFFC-27A1-0F29-BF4F-669F8FC6E086}"/>
              </a:ext>
            </a:extLst>
          </p:cNvPr>
          <p:cNvSpPr/>
          <p:nvPr/>
        </p:nvSpPr>
        <p:spPr>
          <a:xfrm>
            <a:off x="736759" y="1765361"/>
            <a:ext cx="10536028" cy="51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vi-VN" sz="25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hãy sử dụng màu cơ bản, thứ cấp để sáng tạo sản phẩm sau:</a:t>
            </a:r>
          </a:p>
        </p:txBody>
      </p:sp>
      <p:pic>
        <p:nvPicPr>
          <p:cNvPr id="10" name="image8.png">
            <a:extLst>
              <a:ext uri="{FF2B5EF4-FFF2-40B4-BE49-F238E27FC236}">
                <a16:creationId xmlns:a16="http://schemas.microsoft.com/office/drawing/2014/main" id="{04C77371-13B7-7420-5D84-C9F02C6B7638}"/>
              </a:ext>
            </a:extLst>
          </p:cNvPr>
          <p:cNvPicPr/>
          <p:nvPr/>
        </p:nvPicPr>
        <p:blipFill>
          <a:blip r:embed="rId7"/>
          <a:srcRect/>
          <a:stretch>
            <a:fillRect/>
          </a:stretch>
        </p:blipFill>
        <p:spPr>
          <a:xfrm>
            <a:off x="3007562" y="2508517"/>
            <a:ext cx="5943600" cy="3806426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67821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>
            <a:extLst>
              <a:ext uri="{FF2B5EF4-FFF2-40B4-BE49-F238E27FC236}">
                <a16:creationId xmlns:a16="http://schemas.microsoft.com/office/drawing/2014/main" id="{982B058B-253C-B79F-B739-211EF82B7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9033912">
            <a:off x="11752947" y="4440302"/>
            <a:ext cx="590783" cy="2178002"/>
          </a:xfrm>
          <a:prstGeom prst="rect">
            <a:avLst/>
          </a:prstGeom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AD3A7B6F-9424-2928-ED47-EAEDBD6865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513369">
            <a:off x="7695036" y="6234128"/>
            <a:ext cx="3958309" cy="747131"/>
          </a:xfrm>
          <a:prstGeom prst="rect">
            <a:avLst/>
          </a:prstGeom>
        </p:spPr>
      </p:pic>
      <p:sp>
        <p:nvSpPr>
          <p:cNvPr id="9" name="Rectangle 8">
            <a:hlinkClick r:id="rId7"/>
            <a:extLst>
              <a:ext uri="{FF2B5EF4-FFF2-40B4-BE49-F238E27FC236}">
                <a16:creationId xmlns:a16="http://schemas.microsoft.com/office/drawing/2014/main" id="{115F4641-04A1-6BA9-D4AE-5BC41DEEBB26}"/>
              </a:ext>
            </a:extLst>
          </p:cNvPr>
          <p:cNvSpPr/>
          <p:nvPr/>
        </p:nvSpPr>
        <p:spPr>
          <a:xfrm>
            <a:off x="1826737" y="1802698"/>
            <a:ext cx="5437663" cy="532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sz="2600" b="1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600" b="1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600" b="1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600" b="1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600" b="1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600" b="1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10346C7-A4B3-C3EE-08D6-7AE529AFB1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545" y="2626243"/>
            <a:ext cx="5246481" cy="305179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423E55D5-499C-C8D4-B482-42669CB6F63D}"/>
              </a:ext>
            </a:extLst>
          </p:cNvPr>
          <p:cNvGrpSpPr/>
          <p:nvPr/>
        </p:nvGrpSpPr>
        <p:grpSpPr>
          <a:xfrm>
            <a:off x="6096000" y="2488019"/>
            <a:ext cx="4738577" cy="3241115"/>
            <a:chOff x="6096000" y="2488019"/>
            <a:chExt cx="4738577" cy="324111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C6915E3-F1A4-A15E-25B5-1B3CEB361A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b="15083"/>
            <a:stretch/>
          </p:blipFill>
          <p:spPr>
            <a:xfrm>
              <a:off x="6096000" y="2529042"/>
              <a:ext cx="4738577" cy="32000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8721DF9-4BE9-9744-E71C-D27628C1C5F6}"/>
                </a:ext>
              </a:extLst>
            </p:cNvPr>
            <p:cNvSpPr/>
            <p:nvPr/>
          </p:nvSpPr>
          <p:spPr>
            <a:xfrm>
              <a:off x="10217888" y="2488019"/>
              <a:ext cx="223284" cy="1382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0" y="5326702"/>
            <a:ext cx="2052286" cy="2065733"/>
            <a:chOff x="6734456" y="1026165"/>
            <a:chExt cx="2052286" cy="1905000"/>
          </a:xfrm>
        </p:grpSpPr>
        <p:pic>
          <p:nvPicPr>
            <p:cNvPr id="11" name="Picture 10" descr="Youtube PNG Free Images with Transparent Background - (410 Free Downloads)">
              <a:hlinkClick r:id="rId10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10162084" y="769831"/>
            <a:ext cx="2052286" cy="2065733"/>
            <a:chOff x="6734456" y="1026165"/>
            <a:chExt cx="2052286" cy="1905000"/>
          </a:xfrm>
        </p:grpSpPr>
        <p:pic>
          <p:nvPicPr>
            <p:cNvPr id="14" name="Picture 13" descr="Youtube PNG Free Images with Transparent Background - (410 Free Downloads)">
              <a:hlinkClick r:id="rId12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398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>
            <a:extLst>
              <a:ext uri="{FF2B5EF4-FFF2-40B4-BE49-F238E27FC236}">
                <a16:creationId xmlns:a16="http://schemas.microsoft.com/office/drawing/2014/main" id="{50D10ABD-387E-3C81-3D5D-B6DB9E8B7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9033912">
            <a:off x="11752947" y="4440302"/>
            <a:ext cx="590783" cy="2178002"/>
          </a:xfrm>
          <a:prstGeom prst="rect">
            <a:avLst/>
          </a:prstGeom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E6323F8B-252C-B290-72EC-03C75C47CE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513369">
            <a:off x="7695036" y="6234128"/>
            <a:ext cx="3958309" cy="74713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94013B9-693B-1EFB-4336-1AB258D6FBE0}"/>
              </a:ext>
            </a:extLst>
          </p:cNvPr>
          <p:cNvSpPr/>
          <p:nvPr/>
        </p:nvSpPr>
        <p:spPr>
          <a:xfrm>
            <a:off x="1826737" y="1810362"/>
            <a:ext cx="6837869" cy="539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sz="26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6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sản</a:t>
            </a:r>
            <a:r>
              <a:rPr lang="en-US" sz="26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26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lang="en-US" sz="26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khảo</a:t>
            </a:r>
            <a:r>
              <a:rPr lang="en-US" sz="26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4AB35BE-B278-86A6-2B4D-F7DCA8AA894D}"/>
              </a:ext>
            </a:extLst>
          </p:cNvPr>
          <p:cNvGrpSpPr/>
          <p:nvPr/>
        </p:nvGrpSpPr>
        <p:grpSpPr>
          <a:xfrm>
            <a:off x="2011547" y="2489316"/>
            <a:ext cx="8168906" cy="3892788"/>
            <a:chOff x="2011547" y="2489316"/>
            <a:chExt cx="8168906" cy="389278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26F21D3-2986-3E65-D5F2-455BCD922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11547" y="2489316"/>
              <a:ext cx="8168906" cy="3892788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C1998B5-C28F-880D-67CC-F4DD179E1A6F}"/>
                </a:ext>
              </a:extLst>
            </p:cNvPr>
            <p:cNvSpPr/>
            <p:nvPr/>
          </p:nvSpPr>
          <p:spPr>
            <a:xfrm>
              <a:off x="2052084" y="3232298"/>
              <a:ext cx="3179135" cy="3827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2824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556811" y="13882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AFCB4AD-429D-A14F-7F9A-5051586332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2" r="23448"/>
          <a:stretch/>
        </p:blipFill>
        <p:spPr>
          <a:xfrm>
            <a:off x="370259" y="1671371"/>
            <a:ext cx="3200400" cy="502893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D1D7778-8C3A-B23A-88A6-8BD001025842}"/>
              </a:ext>
            </a:extLst>
          </p:cNvPr>
          <p:cNvSpPr/>
          <p:nvPr/>
        </p:nvSpPr>
        <p:spPr>
          <a:xfrm>
            <a:off x="3831828" y="2315715"/>
            <a:ext cx="5253556" cy="3412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thích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sắc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gây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ấn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tượng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thứ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cấp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pha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trộn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cơ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ý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tưởng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chỉnh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hoàn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thiện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hơn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94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556811" y="13882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052571-9B11-A697-C725-DAC6F4B04B77}"/>
              </a:ext>
            </a:extLst>
          </p:cNvPr>
          <p:cNvSpPr/>
          <p:nvPr/>
        </p:nvSpPr>
        <p:spPr>
          <a:xfrm>
            <a:off x="1127962" y="1815191"/>
            <a:ext cx="9702800" cy="1032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vi-VN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có thể sáng tạo thêm sản phẩm nào khác bằng các màu cơ bản, màu thứ cấp</a:t>
            </a:r>
            <a:r>
              <a:rPr lang="en-US" sz="2600" i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vi-VN" sz="2600" i="1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A356A8E-0E3D-542F-D430-91C63E24A3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962" y="3021463"/>
            <a:ext cx="4064000" cy="33343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008BEF-0B68-4419-9F8A-8987A3E8D3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0353" y="2999202"/>
            <a:ext cx="4064000" cy="34185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3298AAF2-0E9A-6D2C-6FCE-CA157CE8F3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6379"/>
          <a:stretch>
            <a:fillRect/>
          </a:stretch>
        </p:blipFill>
        <p:spPr>
          <a:xfrm>
            <a:off x="1219495" y="2170355"/>
            <a:ext cx="9753011" cy="465908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02757718-83C4-CBCC-0CA4-363C5F1D3D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8807128" flipH="1">
            <a:off x="10965827" y="752169"/>
            <a:ext cx="790889" cy="1797475"/>
          </a:xfrm>
          <a:prstGeom prst="rect">
            <a:avLst/>
          </a:prstGeom>
        </p:spPr>
      </p:pic>
      <p:sp>
        <p:nvSpPr>
          <p:cNvPr id="6" name="TextBox 21">
            <a:extLst>
              <a:ext uri="{FF2B5EF4-FFF2-40B4-BE49-F238E27FC236}">
                <a16:creationId xmlns:a16="http://schemas.microsoft.com/office/drawing/2014/main" id="{0C75BA12-8CB1-224E-A58A-03D0E802F2F5}"/>
              </a:ext>
            </a:extLst>
          </p:cNvPr>
          <p:cNvSpPr txBox="1"/>
          <p:nvPr/>
        </p:nvSpPr>
        <p:spPr>
          <a:xfrm>
            <a:off x="5142701" y="1117904"/>
            <a:ext cx="2491476" cy="6894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  <a:spcBef>
                <a:spcPct val="0"/>
              </a:spcBef>
            </a:pPr>
            <a:r>
              <a:rPr lang="en-US" sz="2600" b="1" spc="133" dirty="0">
                <a:solidFill>
                  <a:srgbClr val="21458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3D24C6-A09E-0C0A-4B75-BE67BA181231}"/>
              </a:ext>
            </a:extLst>
          </p:cNvPr>
          <p:cNvSpPr/>
          <p:nvPr/>
        </p:nvSpPr>
        <p:spPr>
          <a:xfrm>
            <a:off x="1514368" y="2692064"/>
            <a:ext cx="9023759" cy="2408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23" indent="-45722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vi-VN" sz="26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Mỗi màu thứ cấp được tạo nên từ hai màu cơ bản. </a:t>
            </a:r>
          </a:p>
          <a:p>
            <a:pPr marL="457223" indent="-45722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vi-VN" sz="26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 thể sử dụng màu thứ cấp và các màu khác để sáng tạo sản phẩm, tác phẩm mĩ thuật.</a:t>
            </a:r>
          </a:p>
          <a:p>
            <a:pPr marL="457223" indent="-457223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2600" b="1" dirty="0">
              <a:solidFill>
                <a:schemeClr val="accent2">
                  <a:lumMod val="50000"/>
                </a:scheme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12529BC-EF12-E641-E172-2C61E96D0AD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14" t="12168" r="2513" b="28028"/>
          <a:stretch/>
        </p:blipFill>
        <p:spPr>
          <a:xfrm flipH="1">
            <a:off x="139506" y="3992170"/>
            <a:ext cx="1514367" cy="221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051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F50B7CE1-2E89-EF21-84AB-432C98DF9B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899" t="412" r="2470"/>
          <a:stretch>
            <a:fillRect/>
          </a:stretch>
        </p:blipFill>
        <p:spPr>
          <a:xfrm rot="-92052">
            <a:off x="6171349" y="719845"/>
            <a:ext cx="4698697" cy="5691451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3935C7B5-CA48-F129-6ECB-B7F6F7E9AA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4172"/>
          <a:stretch>
            <a:fillRect/>
          </a:stretch>
        </p:blipFill>
        <p:spPr>
          <a:xfrm rot="-92052">
            <a:off x="1374907" y="709088"/>
            <a:ext cx="4931163" cy="5774325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A71A0A17-1D2D-A702-6487-1F8FDAA96F76}"/>
              </a:ext>
            </a:extLst>
          </p:cNvPr>
          <p:cNvSpPr txBox="1"/>
          <p:nvPr/>
        </p:nvSpPr>
        <p:spPr>
          <a:xfrm>
            <a:off x="2423429" y="1720285"/>
            <a:ext cx="7518888" cy="740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  <a:spcBef>
                <a:spcPct val="0"/>
              </a:spcBef>
            </a:pPr>
            <a:r>
              <a:rPr lang="en-US" sz="4267" b="1" spc="133" dirty="0">
                <a:solidFill>
                  <a:srgbClr val="214582"/>
                </a:solidFill>
                <a:latin typeface="UTM Avo" panose="02040603050506020204" pitchFamily="18" charset="0"/>
              </a:rPr>
              <a:t>CỦNG CỐ - DẶN DÒ</a:t>
            </a: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FFFBD6BE-FA88-9D8E-9558-97BB1FFF61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t="46379"/>
          <a:stretch>
            <a:fillRect/>
          </a:stretch>
        </p:blipFill>
        <p:spPr>
          <a:xfrm>
            <a:off x="2464132" y="2526893"/>
            <a:ext cx="7604158" cy="363255"/>
          </a:xfrm>
          <a:prstGeom prst="rect">
            <a:avLst/>
          </a:prstGeom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1908C25C-2025-29CD-7F47-A4F1D5314B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078689" y="5297199"/>
            <a:ext cx="936673" cy="1039303"/>
          </a:xfrm>
          <a:prstGeom prst="rect">
            <a:avLst/>
          </a:prstGeom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BA783CD5-4213-3FBF-031C-27FFAEE96D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268083">
            <a:off x="10340101" y="83447"/>
            <a:ext cx="991312" cy="2852696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E7BF8D67-B6DF-E3A9-3FA1-69C927AD0B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1132667">
            <a:off x="9431" y="3880587"/>
            <a:ext cx="723355" cy="2452052"/>
          </a:xfrm>
          <a:prstGeom prst="rect">
            <a:avLst/>
          </a:prstGeom>
        </p:spPr>
      </p:pic>
      <p:pic>
        <p:nvPicPr>
          <p:cNvPr id="10" name="Picture 15">
            <a:extLst>
              <a:ext uri="{FF2B5EF4-FFF2-40B4-BE49-F238E27FC236}">
                <a16:creationId xmlns:a16="http://schemas.microsoft.com/office/drawing/2014/main" id="{9D930760-A8DF-1B32-F27E-3C66E831549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2739826" y="3296982"/>
            <a:ext cx="739735" cy="666686"/>
          </a:xfrm>
          <a:prstGeom prst="rect">
            <a:avLst/>
          </a:prstGeom>
        </p:spPr>
      </p:pic>
      <p:pic>
        <p:nvPicPr>
          <p:cNvPr id="11" name="Picture 16">
            <a:extLst>
              <a:ext uri="{FF2B5EF4-FFF2-40B4-BE49-F238E27FC236}">
                <a16:creationId xmlns:a16="http://schemas.microsoft.com/office/drawing/2014/main" id="{17681802-9D33-9056-1659-B9D28DF523C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2965307" y="3014636"/>
            <a:ext cx="700347" cy="779245"/>
          </a:xfrm>
          <a:prstGeom prst="rect">
            <a:avLst/>
          </a:prstGeom>
        </p:spPr>
      </p:pic>
      <p:pic>
        <p:nvPicPr>
          <p:cNvPr id="12" name="Picture 13">
            <a:extLst>
              <a:ext uri="{FF2B5EF4-FFF2-40B4-BE49-F238E27FC236}">
                <a16:creationId xmlns:a16="http://schemas.microsoft.com/office/drawing/2014/main" id="{0FDBCEB4-C93D-AC17-35EF-52244AEED10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flipH="1">
            <a:off x="443729" y="5016006"/>
            <a:ext cx="1821927" cy="18876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9E6719-8DE7-C1F6-A3C2-263DE76495D8}"/>
              </a:ext>
            </a:extLst>
          </p:cNvPr>
          <p:cNvSpPr txBox="1"/>
          <p:nvPr/>
        </p:nvSpPr>
        <p:spPr>
          <a:xfrm>
            <a:off x="3790050" y="3296982"/>
            <a:ext cx="414728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err="1">
                <a:latin typeface="UTM Avo" panose="02040603050506020204" pitchFamily="18" charset="0"/>
              </a:rPr>
              <a:t>Ôn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lại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kiến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thức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bài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endParaRPr lang="en-US" sz="2600" dirty="0"/>
          </a:p>
        </p:txBody>
      </p:sp>
      <p:pic>
        <p:nvPicPr>
          <p:cNvPr id="14" name="Picture 15">
            <a:extLst>
              <a:ext uri="{FF2B5EF4-FFF2-40B4-BE49-F238E27FC236}">
                <a16:creationId xmlns:a16="http://schemas.microsoft.com/office/drawing/2014/main" id="{E54CB7A3-F588-90E0-9D79-7CBBED849D0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2818434" y="4358574"/>
            <a:ext cx="739735" cy="666686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212D5942-1F03-6D1E-218F-A915B236B4C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3043915" y="4076228"/>
            <a:ext cx="700347" cy="77924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357C7FC-015A-8CC8-B7D5-64B6D8EE68CD}"/>
              </a:ext>
            </a:extLst>
          </p:cNvPr>
          <p:cNvSpPr txBox="1"/>
          <p:nvPr/>
        </p:nvSpPr>
        <p:spPr>
          <a:xfrm>
            <a:off x="3790051" y="4201294"/>
            <a:ext cx="6069103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i="1" dirty="0" err="1">
                <a:latin typeface="UTM Avo" panose="02040603050506020204" pitchFamily="18" charset="0"/>
              </a:rPr>
              <a:t>Học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và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chuẩn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bị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bài</a:t>
            </a:r>
            <a:r>
              <a:rPr lang="en-US" sz="2600" i="1" dirty="0">
                <a:latin typeface="UTM Avo" panose="02040603050506020204" pitchFamily="18" charset="0"/>
              </a:rPr>
              <a:t> 2 – </a:t>
            </a:r>
            <a:r>
              <a:rPr lang="en-US" sz="2600" i="1" dirty="0" err="1">
                <a:latin typeface="UTM Avo" panose="02040603050506020204" pitchFamily="18" charset="0"/>
              </a:rPr>
              <a:t>Sáng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tạo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với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vật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liệu</a:t>
            </a:r>
            <a:r>
              <a:rPr lang="en-US" sz="2600" i="1" dirty="0">
                <a:latin typeface="UTM Avo" panose="02040603050506020204" pitchFamily="18" charset="0"/>
              </a:rPr>
              <a:t> có </a:t>
            </a:r>
            <a:r>
              <a:rPr lang="en-US" sz="2600" i="1" dirty="0" err="1">
                <a:latin typeface="UTM Avo" panose="02040603050506020204" pitchFamily="18" charset="0"/>
              </a:rPr>
              <a:t>màu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đậm</a:t>
            </a:r>
            <a:r>
              <a:rPr lang="en-US" sz="2600" i="1" dirty="0">
                <a:latin typeface="UTM Avo" panose="02040603050506020204" pitchFamily="18" charset="0"/>
              </a:rPr>
              <a:t>, </a:t>
            </a:r>
            <a:r>
              <a:rPr lang="en-US" sz="2600" i="1" dirty="0" err="1">
                <a:latin typeface="UTM Avo" panose="02040603050506020204" pitchFamily="18" charset="0"/>
              </a:rPr>
              <a:t>màu</a:t>
            </a:r>
            <a:r>
              <a:rPr lang="en-US" sz="2600" i="1" dirty="0"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</a:rPr>
              <a:t>nhạt</a:t>
            </a:r>
            <a:r>
              <a:rPr lang="en-US" sz="2600" i="1" dirty="0"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475</Words>
  <Application>Microsoft Office PowerPoint</Application>
  <PresentationFormat>Widescreen</PresentationFormat>
  <Paragraphs>60</Paragraphs>
  <Slides>25</Slides>
  <Notes>17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18</cp:revision>
  <dcterms:modified xsi:type="dcterms:W3CDTF">2023-08-18T03:33:22Z</dcterms:modified>
</cp:coreProperties>
</file>