
<file path=[Content_Types].xml><?xml version="1.0" encoding="utf-8"?>
<Types xmlns="http://schemas.openxmlformats.org/package/2006/content-types">
  <Default Extension="gif" ContentType="image/gif"/>
  <Default Extension="jpeg" ContentType="image/jpeg"/>
  <Default Extension="jpg" ContentType="image/jpeg"/>
  <Default Extension="mp3" ContentType="audio/mpeg"/>
  <Default Extension="mp4" ContentType="video/mp4"/>
  <Default Extension="png" ContentType="image/png"/>
  <Default Extension="rels" ContentType="application/vnd.openxmlformats-package.relationships+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notesMasterIdLst>
    <p:notesMasterId r:id="rId30"/>
  </p:notesMasterIdLst>
  <p:sldIdLst>
    <p:sldId id="257" r:id="rId4"/>
    <p:sldId id="268" r:id="rId5"/>
    <p:sldId id="269" r:id="rId6"/>
    <p:sldId id="256" r:id="rId7"/>
    <p:sldId id="267" r:id="rId8"/>
    <p:sldId id="260" r:id="rId9"/>
    <p:sldId id="262" r:id="rId10"/>
    <p:sldId id="293" r:id="rId11"/>
    <p:sldId id="292" r:id="rId12"/>
    <p:sldId id="291" r:id="rId13"/>
    <p:sldId id="290" r:id="rId14"/>
    <p:sldId id="289" r:id="rId15"/>
    <p:sldId id="288" r:id="rId16"/>
    <p:sldId id="287" r:id="rId17"/>
    <p:sldId id="259" r:id="rId18"/>
    <p:sldId id="263" r:id="rId19"/>
    <p:sldId id="261" r:id="rId20"/>
    <p:sldId id="258" r:id="rId21"/>
    <p:sldId id="295" r:id="rId22"/>
    <p:sldId id="297" r:id="rId23"/>
    <p:sldId id="296" r:id="rId24"/>
    <p:sldId id="298" r:id="rId25"/>
    <p:sldId id="299" r:id="rId26"/>
    <p:sldId id="264" r:id="rId27"/>
    <p:sldId id="266" r:id="rId28"/>
    <p:sldId id="300"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onkey" initials="M" lastIdx="1" clrIdx="0">
    <p:extLst>
      <p:ext uri="{19B8F6BF-5375-455C-9EA6-DF929625EA0E}">
        <p15:presenceInfo xmlns:p15="http://schemas.microsoft.com/office/powerpoint/2012/main" userId="Monkey"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83" autoAdjust="0"/>
    <p:restoredTop sz="94628"/>
  </p:normalViewPr>
  <p:slideViewPr>
    <p:cSldViewPr snapToGrid="0">
      <p:cViewPr varScale="1">
        <p:scale>
          <a:sx n="65" d="100"/>
          <a:sy n="65" d="100"/>
        </p:scale>
        <p:origin x="294"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commentAuthors" Target="commentAuthor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7FFED8E-1200-43D1-9CA9-87A6690308FD}" type="datetimeFigureOut">
              <a:rPr lang="en-US" smtClean="0"/>
              <a:t>8/16/2023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A6E49F9-4A3C-4B30-80FE-53C7C0362677}" type="slidenum">
              <a:rPr lang="en-US" smtClean="0"/>
              <a:t>‹#›</a:t>
            </a:fld>
            <a:endParaRPr lang="en-US"/>
          </a:p>
        </p:txBody>
      </p:sp>
    </p:spTree>
    <p:extLst>
      <p:ext uri="{BB962C8B-B14F-4D97-AF65-F5344CB8AC3E}">
        <p14:creationId xmlns:p14="http://schemas.microsoft.com/office/powerpoint/2010/main" val="33966938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GV </a:t>
            </a:r>
            <a:r>
              <a:rPr lang="en-US" dirty="0" err="1"/>
              <a:t>nhấn</a:t>
            </a:r>
            <a:r>
              <a:rPr lang="en-US" dirty="0"/>
              <a:t> </a:t>
            </a:r>
            <a:r>
              <a:rPr lang="en-US" dirty="0" err="1"/>
              <a:t>vào</a:t>
            </a:r>
            <a:r>
              <a:rPr lang="en-US" dirty="0"/>
              <a:t> PLAY </a:t>
            </a:r>
            <a:r>
              <a:rPr lang="en-US" dirty="0" err="1"/>
              <a:t>để</a:t>
            </a:r>
            <a:r>
              <a:rPr lang="en-US" dirty="0"/>
              <a:t> </a:t>
            </a:r>
            <a:r>
              <a:rPr lang="en-US" dirty="0" err="1"/>
              <a:t>bắt</a:t>
            </a:r>
            <a:r>
              <a:rPr lang="en-US" dirty="0"/>
              <a:t> </a:t>
            </a:r>
            <a:r>
              <a:rPr lang="en-US" dirty="0" err="1"/>
              <a:t>đầu</a:t>
            </a:r>
            <a:r>
              <a:rPr lang="en-US" dirty="0"/>
              <a:t> </a:t>
            </a:r>
            <a:r>
              <a:rPr lang="en-US" dirty="0" err="1"/>
              <a:t>trò</a:t>
            </a:r>
            <a:r>
              <a:rPr lang="en-US" dirty="0"/>
              <a:t> </a:t>
            </a:r>
            <a:r>
              <a:rPr lang="en-US" dirty="0" err="1"/>
              <a:t>chơi</a:t>
            </a:r>
            <a:endParaRPr lang="en-US" dirty="0"/>
          </a:p>
        </p:txBody>
      </p:sp>
      <p:sp>
        <p:nvSpPr>
          <p:cNvPr id="4" name="Slide Number Placeholder 3"/>
          <p:cNvSpPr>
            <a:spLocks noGrp="1"/>
          </p:cNvSpPr>
          <p:nvPr>
            <p:ph type="sldNum" sz="quarter" idx="5"/>
          </p:nvPr>
        </p:nvSpPr>
        <p:spPr/>
        <p:txBody>
          <a:bodyPr/>
          <a:lstStyle/>
          <a:p>
            <a:fld id="{6A6E49F9-4A3C-4B30-80FE-53C7C0362677}" type="slidenum">
              <a:rPr lang="en-US" smtClean="0"/>
              <a:t>19</a:t>
            </a:fld>
            <a:endParaRPr lang="en-US"/>
          </a:p>
        </p:txBody>
      </p:sp>
    </p:spTree>
    <p:extLst>
      <p:ext uri="{BB962C8B-B14F-4D97-AF65-F5344CB8AC3E}">
        <p14:creationId xmlns:p14="http://schemas.microsoft.com/office/powerpoint/2010/main" val="29009051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vi-VN" dirty="0"/>
              <a:t>Hướng dẫn: </a:t>
            </a:r>
            <a:r>
              <a:rPr lang="en-US" dirty="0"/>
              <a:t>GV </a:t>
            </a:r>
            <a:r>
              <a:rPr lang="vi-VN" dirty="0"/>
              <a:t>click vào khung đáp án để kiểm tra đúng/sai</a:t>
            </a:r>
            <a:r>
              <a:rPr lang="en-US"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GV </a:t>
            </a:r>
            <a:r>
              <a:rPr lang="en-US" dirty="0" err="1"/>
              <a:t>chọn</a:t>
            </a:r>
            <a:r>
              <a:rPr lang="en-US" dirty="0"/>
              <a:t> con </a:t>
            </a:r>
            <a:r>
              <a:rPr lang="en-US" dirty="0" err="1"/>
              <a:t>ong</a:t>
            </a:r>
            <a:r>
              <a:rPr lang="en-US" dirty="0"/>
              <a:t> </a:t>
            </a:r>
            <a:r>
              <a:rPr lang="en-US" dirty="0" err="1"/>
              <a:t>để</a:t>
            </a:r>
            <a:r>
              <a:rPr lang="en-US" dirty="0"/>
              <a:t> </a:t>
            </a:r>
            <a:r>
              <a:rPr lang="en-US" dirty="0" err="1"/>
              <a:t>chuyển</a:t>
            </a:r>
            <a:r>
              <a:rPr lang="en-US" dirty="0"/>
              <a:t> sang </a:t>
            </a:r>
            <a:r>
              <a:rPr lang="en-US" dirty="0" err="1"/>
              <a:t>câu</a:t>
            </a:r>
            <a:r>
              <a:rPr lang="en-US" dirty="0"/>
              <a:t> </a:t>
            </a:r>
            <a:r>
              <a:rPr lang="en-US" dirty="0" err="1"/>
              <a:t>hỏi</a:t>
            </a:r>
            <a:r>
              <a:rPr lang="en-US" dirty="0"/>
              <a:t> </a:t>
            </a:r>
            <a:r>
              <a:rPr lang="en-US" dirty="0" err="1"/>
              <a:t>sau</a:t>
            </a:r>
            <a:r>
              <a:rPr lang="en-US"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46EEBF-FB57-4900-A457-F77BED7B9FF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36307710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vi-VN" dirty="0"/>
              <a:t>Hướng dẫn: </a:t>
            </a:r>
            <a:r>
              <a:rPr lang="en-US" dirty="0"/>
              <a:t>GV </a:t>
            </a:r>
            <a:r>
              <a:rPr lang="vi-VN" dirty="0"/>
              <a:t>click vào khung đáp án để kiểm tra đúng/sai</a:t>
            </a:r>
            <a:r>
              <a:rPr lang="en-US"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GV </a:t>
            </a:r>
            <a:r>
              <a:rPr lang="en-US" dirty="0" err="1"/>
              <a:t>chọn</a:t>
            </a:r>
            <a:r>
              <a:rPr lang="en-US" dirty="0"/>
              <a:t> con </a:t>
            </a:r>
            <a:r>
              <a:rPr lang="en-US" dirty="0" err="1"/>
              <a:t>ong</a:t>
            </a:r>
            <a:r>
              <a:rPr lang="en-US" dirty="0"/>
              <a:t> </a:t>
            </a:r>
            <a:r>
              <a:rPr lang="en-US" dirty="0" err="1"/>
              <a:t>để</a:t>
            </a:r>
            <a:r>
              <a:rPr lang="en-US" dirty="0"/>
              <a:t> </a:t>
            </a:r>
            <a:r>
              <a:rPr lang="en-US" dirty="0" err="1"/>
              <a:t>chuyển</a:t>
            </a:r>
            <a:r>
              <a:rPr lang="en-US" dirty="0"/>
              <a:t> sang </a:t>
            </a:r>
            <a:r>
              <a:rPr lang="en-US" dirty="0" err="1"/>
              <a:t>câu</a:t>
            </a:r>
            <a:r>
              <a:rPr lang="en-US" dirty="0"/>
              <a:t> </a:t>
            </a:r>
            <a:r>
              <a:rPr lang="en-US" dirty="0" err="1"/>
              <a:t>hỏi</a:t>
            </a:r>
            <a:r>
              <a:rPr lang="en-US" dirty="0"/>
              <a:t> </a:t>
            </a:r>
            <a:r>
              <a:rPr lang="en-US" dirty="0" err="1"/>
              <a:t>sau</a:t>
            </a:r>
            <a:r>
              <a:rPr lang="en-US"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46EEBF-FB57-4900-A457-F77BED7B9FF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39712848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vi-VN" dirty="0"/>
              <a:t>Hướng dẫn: </a:t>
            </a:r>
            <a:r>
              <a:rPr lang="en-US" dirty="0"/>
              <a:t>GV </a:t>
            </a:r>
            <a:r>
              <a:rPr lang="vi-VN" dirty="0"/>
              <a:t>click vào khung đáp án để kiểm tra đúng/sai</a:t>
            </a:r>
            <a:r>
              <a:rPr lang="en-US"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GV </a:t>
            </a:r>
            <a:r>
              <a:rPr lang="en-US" dirty="0" err="1"/>
              <a:t>chọn</a:t>
            </a:r>
            <a:r>
              <a:rPr lang="en-US" dirty="0"/>
              <a:t> con </a:t>
            </a:r>
            <a:r>
              <a:rPr lang="en-US" dirty="0" err="1"/>
              <a:t>ong</a:t>
            </a:r>
            <a:r>
              <a:rPr lang="en-US" dirty="0"/>
              <a:t> </a:t>
            </a:r>
            <a:r>
              <a:rPr lang="en-US" dirty="0" err="1"/>
              <a:t>để</a:t>
            </a:r>
            <a:r>
              <a:rPr lang="en-US" dirty="0"/>
              <a:t> </a:t>
            </a:r>
            <a:r>
              <a:rPr lang="en-US" dirty="0" err="1"/>
              <a:t>chuyển</a:t>
            </a:r>
            <a:r>
              <a:rPr lang="en-US" dirty="0"/>
              <a:t> sang </a:t>
            </a:r>
            <a:r>
              <a:rPr lang="en-US" dirty="0" err="1"/>
              <a:t>câu</a:t>
            </a:r>
            <a:r>
              <a:rPr lang="en-US" dirty="0"/>
              <a:t> </a:t>
            </a:r>
            <a:r>
              <a:rPr lang="en-US" dirty="0" err="1"/>
              <a:t>hỏi</a:t>
            </a:r>
            <a:r>
              <a:rPr lang="en-US" dirty="0"/>
              <a:t> </a:t>
            </a:r>
            <a:r>
              <a:rPr lang="en-US" dirty="0" err="1"/>
              <a:t>sau</a:t>
            </a:r>
            <a:r>
              <a:rPr lang="en-US"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46EEBF-FB57-4900-A457-F77BED7B9FF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39712848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vi-VN" dirty="0"/>
              <a:t>Hướng dẫn: </a:t>
            </a:r>
            <a:r>
              <a:rPr lang="en-US" dirty="0"/>
              <a:t>GV </a:t>
            </a:r>
            <a:r>
              <a:rPr lang="vi-VN" dirty="0"/>
              <a:t>click vào khung đáp án để kiểm tra đúng/sai</a:t>
            </a:r>
            <a:r>
              <a:rPr lang="en-US"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46EEBF-FB57-4900-A457-F77BED7B9FF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18391842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40CA6D8-5A54-4F8C-8B12-34E44FAD3BF7}" type="datetimeFigureOut">
              <a:rPr lang="en-US" smtClean="0"/>
              <a:t>8/16/2023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2371258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9946363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40CA6D8-5A54-4F8C-8B12-34E44FAD3BF7}" type="datetimeFigureOut">
              <a:rPr lang="en-US" smtClean="0"/>
              <a:t>8/16/2023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6486929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40CA6D8-5A54-4F8C-8B12-34E44FAD3BF7}" type="datetimeFigureOut">
              <a:rPr lang="en-US" smtClean="0"/>
              <a:t>8/16/2023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2294928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40CA6D8-5A54-4F8C-8B12-34E44FAD3BF7}" type="datetimeFigureOut">
              <a:rPr lang="en-US" smtClean="0"/>
              <a:t>8/16/2023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6507197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40CA6D8-5A54-4F8C-8B12-34E44FAD3BF7}" type="datetimeFigureOut">
              <a:rPr lang="en-US" smtClean="0"/>
              <a:t>8/16/2023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5832824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0CA6D8-5A54-4F8C-8B12-34E44FAD3BF7}" type="datetimeFigureOut">
              <a:rPr lang="en-US" smtClean="0"/>
              <a:t>8/16/2023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0847845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8/16/2023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3528608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8/16/2023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0668500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187271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8936824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D2D152F-6F5E-48CF-A181-2BBC38F9FBBA}" type="datetimeFigureOut">
              <a:rPr lang="en-US" smtClean="0"/>
              <a:t>8/16/2023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B90BE1-FDAB-420A-BDC8-F3D2682E8B3B}" type="slidenum">
              <a:rPr lang="en-US" smtClean="0"/>
              <a:t>‹#›</a:t>
            </a:fld>
            <a:endParaRPr lang="en-US"/>
          </a:p>
        </p:txBody>
      </p:sp>
    </p:spTree>
    <p:extLst>
      <p:ext uri="{BB962C8B-B14F-4D97-AF65-F5344CB8AC3E}">
        <p14:creationId xmlns:p14="http://schemas.microsoft.com/office/powerpoint/2010/main" val="4987842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D2D152F-6F5E-48CF-A181-2BBC38F9FBBA}" type="datetimeFigureOut">
              <a:rPr lang="en-US" smtClean="0"/>
              <a:t>8/16/2023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B90BE1-FDAB-420A-BDC8-F3D2682E8B3B}" type="slidenum">
              <a:rPr lang="en-US" smtClean="0"/>
              <a:t>‹#›</a:t>
            </a:fld>
            <a:endParaRPr lang="en-US"/>
          </a:p>
        </p:txBody>
      </p:sp>
    </p:spTree>
    <p:extLst>
      <p:ext uri="{BB962C8B-B14F-4D97-AF65-F5344CB8AC3E}">
        <p14:creationId xmlns:p14="http://schemas.microsoft.com/office/powerpoint/2010/main" val="39428453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D2D152F-6F5E-48CF-A181-2BBC38F9FBBA}" type="datetimeFigureOut">
              <a:rPr lang="en-US" smtClean="0"/>
              <a:t>8/16/2023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B90BE1-FDAB-420A-BDC8-F3D2682E8B3B}" type="slidenum">
              <a:rPr lang="en-US" smtClean="0"/>
              <a:t>‹#›</a:t>
            </a:fld>
            <a:endParaRPr lang="en-US"/>
          </a:p>
        </p:txBody>
      </p:sp>
    </p:spTree>
    <p:extLst>
      <p:ext uri="{BB962C8B-B14F-4D97-AF65-F5344CB8AC3E}">
        <p14:creationId xmlns:p14="http://schemas.microsoft.com/office/powerpoint/2010/main" val="30383466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D2D152F-6F5E-48CF-A181-2BBC38F9FBBA}" type="datetimeFigureOut">
              <a:rPr lang="en-US" smtClean="0"/>
              <a:t>8/16/2023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5B90BE1-FDAB-420A-BDC8-F3D2682E8B3B}" type="slidenum">
              <a:rPr lang="en-US" smtClean="0"/>
              <a:t>‹#›</a:t>
            </a:fld>
            <a:endParaRPr lang="en-US"/>
          </a:p>
        </p:txBody>
      </p:sp>
    </p:spTree>
    <p:extLst>
      <p:ext uri="{BB962C8B-B14F-4D97-AF65-F5344CB8AC3E}">
        <p14:creationId xmlns:p14="http://schemas.microsoft.com/office/powerpoint/2010/main" val="28818057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D2D152F-6F5E-48CF-A181-2BBC38F9FBBA}" type="datetimeFigureOut">
              <a:rPr lang="en-US" smtClean="0"/>
              <a:t>8/16/2023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5B90BE1-FDAB-420A-BDC8-F3D2682E8B3B}" type="slidenum">
              <a:rPr lang="en-US" smtClean="0"/>
              <a:t>‹#›</a:t>
            </a:fld>
            <a:endParaRPr lang="en-US"/>
          </a:p>
        </p:txBody>
      </p:sp>
    </p:spTree>
    <p:extLst>
      <p:ext uri="{BB962C8B-B14F-4D97-AF65-F5344CB8AC3E}">
        <p14:creationId xmlns:p14="http://schemas.microsoft.com/office/powerpoint/2010/main" val="26194583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D2D152F-6F5E-48CF-A181-2BBC38F9FBBA}" type="datetimeFigureOut">
              <a:rPr lang="en-US" smtClean="0"/>
              <a:t>8/16/2023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5B90BE1-FDAB-420A-BDC8-F3D2682E8B3B}" type="slidenum">
              <a:rPr lang="en-US" smtClean="0"/>
              <a:t>‹#›</a:t>
            </a:fld>
            <a:endParaRPr lang="en-US"/>
          </a:p>
        </p:txBody>
      </p:sp>
    </p:spTree>
    <p:extLst>
      <p:ext uri="{BB962C8B-B14F-4D97-AF65-F5344CB8AC3E}">
        <p14:creationId xmlns:p14="http://schemas.microsoft.com/office/powerpoint/2010/main" val="2761817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D2D152F-6F5E-48CF-A181-2BBC38F9FBBA}" type="datetimeFigureOut">
              <a:rPr lang="en-US" smtClean="0"/>
              <a:t>8/16/2023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5B90BE1-FDAB-420A-BDC8-F3D2682E8B3B}" type="slidenum">
              <a:rPr lang="en-US" smtClean="0"/>
              <a:t>‹#›</a:t>
            </a:fld>
            <a:endParaRPr lang="en-US"/>
          </a:p>
        </p:txBody>
      </p:sp>
    </p:spTree>
    <p:extLst>
      <p:ext uri="{BB962C8B-B14F-4D97-AF65-F5344CB8AC3E}">
        <p14:creationId xmlns:p14="http://schemas.microsoft.com/office/powerpoint/2010/main" val="174156541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D2D152F-6F5E-48CF-A181-2BBC38F9FBBA}" type="datetimeFigureOut">
              <a:rPr lang="en-US" smtClean="0"/>
              <a:t>8/16/2023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5B90BE1-FDAB-420A-BDC8-F3D2682E8B3B}" type="slidenum">
              <a:rPr lang="en-US" smtClean="0"/>
              <a:t>‹#›</a:t>
            </a:fld>
            <a:endParaRPr lang="en-US"/>
          </a:p>
        </p:txBody>
      </p:sp>
    </p:spTree>
    <p:extLst>
      <p:ext uri="{BB962C8B-B14F-4D97-AF65-F5344CB8AC3E}">
        <p14:creationId xmlns:p14="http://schemas.microsoft.com/office/powerpoint/2010/main" val="68724005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D2D152F-6F5E-48CF-A181-2BBC38F9FBBA}" type="datetimeFigureOut">
              <a:rPr lang="en-US" smtClean="0"/>
              <a:t>8/16/2023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5B90BE1-FDAB-420A-BDC8-F3D2682E8B3B}" type="slidenum">
              <a:rPr lang="en-US" smtClean="0"/>
              <a:t>‹#›</a:t>
            </a:fld>
            <a:endParaRPr lang="en-US"/>
          </a:p>
        </p:txBody>
      </p:sp>
    </p:spTree>
    <p:extLst>
      <p:ext uri="{BB962C8B-B14F-4D97-AF65-F5344CB8AC3E}">
        <p14:creationId xmlns:p14="http://schemas.microsoft.com/office/powerpoint/2010/main" val="280748773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D2D152F-6F5E-48CF-A181-2BBC38F9FBBA}" type="datetimeFigureOut">
              <a:rPr lang="en-US" smtClean="0"/>
              <a:t>8/16/2023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B90BE1-FDAB-420A-BDC8-F3D2682E8B3B}" type="slidenum">
              <a:rPr lang="en-US" smtClean="0"/>
              <a:t>‹#›</a:t>
            </a:fld>
            <a:endParaRPr lang="en-US"/>
          </a:p>
        </p:txBody>
      </p:sp>
    </p:spTree>
    <p:extLst>
      <p:ext uri="{BB962C8B-B14F-4D97-AF65-F5344CB8AC3E}">
        <p14:creationId xmlns:p14="http://schemas.microsoft.com/office/powerpoint/2010/main" val="406916766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D2D152F-6F5E-48CF-A181-2BBC38F9FBBA}" type="datetimeFigureOut">
              <a:rPr lang="en-US" smtClean="0"/>
              <a:t>8/16/2023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B90BE1-FDAB-420A-BDC8-F3D2682E8B3B}" type="slidenum">
              <a:rPr lang="en-US" smtClean="0"/>
              <a:t>‹#›</a:t>
            </a:fld>
            <a:endParaRPr lang="en-US"/>
          </a:p>
        </p:txBody>
      </p:sp>
    </p:spTree>
    <p:extLst>
      <p:ext uri="{BB962C8B-B14F-4D97-AF65-F5344CB8AC3E}">
        <p14:creationId xmlns:p14="http://schemas.microsoft.com/office/powerpoint/2010/main" val="78904750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80551778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88033722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01940824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75404670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65029331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20441924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95690097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88804295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14757154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33762883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957899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0CA6D8-5A54-4F8C-8B12-34E44FAD3BF7}" type="datetimeFigureOut">
              <a:rPr lang="en-US" smtClean="0"/>
              <a:t>8/16/2023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8FBBE0-168F-4501-A11B-018673D61B28}" type="slidenum">
              <a:rPr lang="en-US" smtClean="0"/>
              <a:t>‹#›</a:t>
            </a:fld>
            <a:endParaRPr lang="en-US"/>
          </a:p>
        </p:txBody>
      </p:sp>
    </p:spTree>
    <p:extLst>
      <p:ext uri="{BB962C8B-B14F-4D97-AF65-F5344CB8AC3E}">
        <p14:creationId xmlns:p14="http://schemas.microsoft.com/office/powerpoint/2010/main" val="273138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2D152F-6F5E-48CF-A181-2BBC38F9FBBA}" type="datetimeFigureOut">
              <a:rPr lang="en-US" smtClean="0"/>
              <a:t>8/16/2023</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5B90BE1-FDAB-420A-BDC8-F3D2682E8B3B}" type="slidenum">
              <a:rPr lang="en-US" smtClean="0"/>
              <a:t>‹#›</a:t>
            </a:fld>
            <a:endParaRPr lang="en-US"/>
          </a:p>
        </p:txBody>
      </p:sp>
    </p:spTree>
    <p:extLst>
      <p:ext uri="{BB962C8B-B14F-4D97-AF65-F5344CB8AC3E}">
        <p14:creationId xmlns:p14="http://schemas.microsoft.com/office/powerpoint/2010/main" val="418744185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b="0" i="0" u="none"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b="0" i="0" u="none"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8/16/2023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28235006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hoat-dong-trai-nghiem-2/1/21/9/" TargetMode="External"/><Relationship Id="rId2" Type="http://schemas.openxmlformats.org/officeDocument/2006/relationships/image" Target="../media/image6.jpg"/><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hoc10.vn/doc-sach/hoat-dong-trai-nghiem-2/1/21/9/" TargetMode="External"/><Relationship Id="rId2" Type="http://schemas.openxmlformats.org/officeDocument/2006/relationships/image" Target="../media/image10.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14.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jpg"/></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1.jpg"/><Relationship Id="rId1" Type="http://schemas.openxmlformats.org/officeDocument/2006/relationships/slideLayout" Target="../slideLayouts/slideLayout7.xml"/><Relationship Id="rId5" Type="http://schemas.openxmlformats.org/officeDocument/2006/relationships/image" Target="../media/image17.jpeg"/><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1.jpg"/><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25.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24.png"/><Relationship Id="rId5" Type="http://schemas.openxmlformats.org/officeDocument/2006/relationships/image" Target="../media/image12.png"/><Relationship Id="rId4" Type="http://schemas.openxmlformats.org/officeDocument/2006/relationships/image" Target="../media/image11.jpg"/></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1.jpg"/><Relationship Id="rId1" Type="http://schemas.openxmlformats.org/officeDocument/2006/relationships/slideLayout" Target="../slideLayouts/slideLayout7.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hyperlink" Target="https://hoc10.vn/doc-sach/hoat-dong-trai-nghiem-2/1/21/10/" TargetMode="External"/><Relationship Id="rId2" Type="http://schemas.openxmlformats.org/officeDocument/2006/relationships/image" Target="../media/image31.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hyperlink" Target="https://hoc10.vn/doc-sach/hoat-dong-trai-nghiem-2/1/21/10/" TargetMode="External"/><Relationship Id="rId2" Type="http://schemas.openxmlformats.org/officeDocument/2006/relationships/image" Target="../media/image34.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7.png"/></Relationships>
</file>

<file path=ppt/slides/_rels/slide1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 Id="rId4" Type="http://schemas.openxmlformats.org/officeDocument/2006/relationships/image" Target="../media/image37.gif"/></Relationships>
</file>

<file path=ppt/slides/_rels/slide19.xml.rels><?xml version="1.0" encoding="UTF-8" standalone="yes"?>
<Relationships xmlns="http://schemas.openxmlformats.org/package/2006/relationships"><Relationship Id="rId8" Type="http://schemas.openxmlformats.org/officeDocument/2006/relationships/image" Target="../media/image41.jpeg"/><Relationship Id="rId3" Type="http://schemas.openxmlformats.org/officeDocument/2006/relationships/slideLayout" Target="../slideLayouts/slideLayout18.xml"/><Relationship Id="rId7" Type="http://schemas.openxmlformats.org/officeDocument/2006/relationships/image" Target="../media/image40.jpeg"/><Relationship Id="rId12" Type="http://schemas.openxmlformats.org/officeDocument/2006/relationships/image" Target="../media/image44.jpeg"/><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image" Target="../media/image39.jpg"/><Relationship Id="rId11" Type="http://schemas.openxmlformats.org/officeDocument/2006/relationships/image" Target="../media/image43.png"/><Relationship Id="rId5" Type="http://schemas.openxmlformats.org/officeDocument/2006/relationships/image" Target="../media/image38.jpg"/><Relationship Id="rId10" Type="http://schemas.openxmlformats.org/officeDocument/2006/relationships/slide" Target="slide20.xml"/><Relationship Id="rId4" Type="http://schemas.openxmlformats.org/officeDocument/2006/relationships/notesSlide" Target="../notesSlides/notesSlide1.xml"/><Relationship Id="rId9" Type="http://schemas.openxmlformats.org/officeDocument/2006/relationships/image" Target="../media/image42.gif"/></Relationships>
</file>

<file path=ppt/slides/_rels/slide20.xml.rels><?xml version="1.0" encoding="UTF-8" standalone="yes"?>
<Relationships xmlns="http://schemas.openxmlformats.org/package/2006/relationships"><Relationship Id="rId8" Type="http://schemas.openxmlformats.org/officeDocument/2006/relationships/image" Target="../media/image44.jpeg"/><Relationship Id="rId3" Type="http://schemas.openxmlformats.org/officeDocument/2006/relationships/audio" Target="../media/audio1.wav"/><Relationship Id="rId7" Type="http://schemas.openxmlformats.org/officeDocument/2006/relationships/image" Target="../media/image46.pn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42.gif"/><Relationship Id="rId11" Type="http://schemas.openxmlformats.org/officeDocument/2006/relationships/image" Target="../media/image48.gif"/><Relationship Id="rId5" Type="http://schemas.openxmlformats.org/officeDocument/2006/relationships/image" Target="../media/image45.jpg"/><Relationship Id="rId10" Type="http://schemas.openxmlformats.org/officeDocument/2006/relationships/image" Target="../media/image47.jpeg"/><Relationship Id="rId4" Type="http://schemas.openxmlformats.org/officeDocument/2006/relationships/audio" Target="../media/audio2.wav"/><Relationship Id="rId9" Type="http://schemas.openxmlformats.org/officeDocument/2006/relationships/slide" Target="slide21.xml"/></Relationships>
</file>

<file path=ppt/slides/_rels/slide21.xml.rels><?xml version="1.0" encoding="UTF-8" standalone="yes"?>
<Relationships xmlns="http://schemas.openxmlformats.org/package/2006/relationships"><Relationship Id="rId8" Type="http://schemas.openxmlformats.org/officeDocument/2006/relationships/image" Target="../media/image44.jpeg"/><Relationship Id="rId3" Type="http://schemas.openxmlformats.org/officeDocument/2006/relationships/audio" Target="../media/audio1.wav"/><Relationship Id="rId7" Type="http://schemas.openxmlformats.org/officeDocument/2006/relationships/image" Target="../media/image46.pn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42.gif"/><Relationship Id="rId11" Type="http://schemas.openxmlformats.org/officeDocument/2006/relationships/image" Target="../media/image48.gif"/><Relationship Id="rId5" Type="http://schemas.openxmlformats.org/officeDocument/2006/relationships/image" Target="../media/image45.jpg"/><Relationship Id="rId10" Type="http://schemas.openxmlformats.org/officeDocument/2006/relationships/image" Target="../media/image47.jpeg"/><Relationship Id="rId4" Type="http://schemas.openxmlformats.org/officeDocument/2006/relationships/audio" Target="../media/audio2.wav"/><Relationship Id="rId9" Type="http://schemas.openxmlformats.org/officeDocument/2006/relationships/slide" Target="slide22.xml"/></Relationships>
</file>

<file path=ppt/slides/_rels/slide22.xml.rels><?xml version="1.0" encoding="UTF-8" standalone="yes"?>
<Relationships xmlns="http://schemas.openxmlformats.org/package/2006/relationships"><Relationship Id="rId8" Type="http://schemas.openxmlformats.org/officeDocument/2006/relationships/image" Target="../media/image44.jpeg"/><Relationship Id="rId3" Type="http://schemas.openxmlformats.org/officeDocument/2006/relationships/audio" Target="../media/audio1.wav"/><Relationship Id="rId7" Type="http://schemas.openxmlformats.org/officeDocument/2006/relationships/image" Target="../media/image46.pn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42.gif"/><Relationship Id="rId11" Type="http://schemas.openxmlformats.org/officeDocument/2006/relationships/image" Target="../media/image48.gif"/><Relationship Id="rId5" Type="http://schemas.openxmlformats.org/officeDocument/2006/relationships/image" Target="../media/image45.jpg"/><Relationship Id="rId10" Type="http://schemas.openxmlformats.org/officeDocument/2006/relationships/image" Target="../media/image47.jpeg"/><Relationship Id="rId4" Type="http://schemas.openxmlformats.org/officeDocument/2006/relationships/audio" Target="../media/audio2.wav"/><Relationship Id="rId9" Type="http://schemas.openxmlformats.org/officeDocument/2006/relationships/slide" Target="slide23.xml"/></Relationships>
</file>

<file path=ppt/slides/_rels/slide23.xml.rels><?xml version="1.0" encoding="UTF-8" standalone="yes"?>
<Relationships xmlns="http://schemas.openxmlformats.org/package/2006/relationships"><Relationship Id="rId8" Type="http://schemas.openxmlformats.org/officeDocument/2006/relationships/slide" Target="slide24.xml"/><Relationship Id="rId3" Type="http://schemas.openxmlformats.org/officeDocument/2006/relationships/audio" Target="../media/audio1.wav"/><Relationship Id="rId7" Type="http://schemas.openxmlformats.org/officeDocument/2006/relationships/image" Target="../media/image44.jpe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46.png"/><Relationship Id="rId5" Type="http://schemas.openxmlformats.org/officeDocument/2006/relationships/image" Target="../media/image42.gif"/><Relationship Id="rId10" Type="http://schemas.openxmlformats.org/officeDocument/2006/relationships/image" Target="../media/image48.gif"/><Relationship Id="rId4" Type="http://schemas.openxmlformats.org/officeDocument/2006/relationships/image" Target="../media/image45.jpg"/><Relationship Id="rId9" Type="http://schemas.openxmlformats.org/officeDocument/2006/relationships/image" Target="../media/image47.jpeg"/></Relationships>
</file>

<file path=ppt/slides/_rels/slide2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jpg"/><Relationship Id="rId1" Type="http://schemas.openxmlformats.org/officeDocument/2006/relationships/slideLayout" Target="../slideLayouts/slideLayout1.xml"/><Relationship Id="rId5" Type="http://schemas.openxmlformats.org/officeDocument/2006/relationships/image" Target="../media/image52.png"/><Relationship Id="rId4" Type="http://schemas.openxmlformats.org/officeDocument/2006/relationships/image" Target="../media/image51.png"/></Relationships>
</file>

<file path=ppt/slides/_rels/slide25.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jpg"/><Relationship Id="rId1" Type="http://schemas.openxmlformats.org/officeDocument/2006/relationships/slideLayout" Target="../slideLayouts/slideLayout23.xml"/><Relationship Id="rId6" Type="http://schemas.microsoft.com/office/2007/relationships/hdphoto" Target="../media/hdphoto2.wdp"/><Relationship Id="rId5" Type="http://schemas.openxmlformats.org/officeDocument/2006/relationships/image" Target="../media/image56.png"/><Relationship Id="rId4" Type="http://schemas.openxmlformats.org/officeDocument/2006/relationships/hyperlink" Target="https://www.facebook.com/groups/hoc10donghanhcunggiaovientieuho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F39FD4B-1880-9DA8-DBD6-8CD7B5FC4EBF}"/>
              </a:ext>
            </a:extLst>
          </p:cNvPr>
          <p:cNvSpPr txBox="1">
            <a:spLocks/>
          </p:cNvSpPr>
          <p:nvPr/>
        </p:nvSpPr>
        <p:spPr>
          <a:xfrm>
            <a:off x="1355833" y="1421312"/>
            <a:ext cx="10152993" cy="2045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pPr>
            <a:r>
              <a:rPr lang="en-US" sz="5200" b="1" dirty="0" err="1">
                <a:solidFill>
                  <a:srgbClr val="002060"/>
                </a:solidFill>
                <a:latin typeface="UTM Avo" panose="02040603050506020204" pitchFamily="18" charset="0"/>
                <a:ea typeface="UD Digi Kyokasho N-B" panose="02020700000000000000" pitchFamily="18" charset="-128"/>
              </a:rPr>
              <a:t>Chủ</a:t>
            </a:r>
            <a:r>
              <a:rPr lang="en-US" sz="5200" b="1" dirty="0">
                <a:solidFill>
                  <a:srgbClr val="002060"/>
                </a:solidFill>
                <a:latin typeface="UTM Avo" panose="02040603050506020204" pitchFamily="18" charset="0"/>
                <a:ea typeface="UD Digi Kyokasho N-B" panose="02020700000000000000" pitchFamily="18" charset="-128"/>
              </a:rPr>
              <a:t> </a:t>
            </a:r>
            <a:r>
              <a:rPr lang="en-US" sz="5200" b="1" dirty="0" err="1">
                <a:solidFill>
                  <a:srgbClr val="002060"/>
                </a:solidFill>
                <a:latin typeface="UTM Avo" panose="02040603050506020204" pitchFamily="18" charset="0"/>
                <a:ea typeface="UD Digi Kyokasho N-B" panose="02020700000000000000" pitchFamily="18" charset="-128"/>
              </a:rPr>
              <a:t>đề</a:t>
            </a:r>
            <a:r>
              <a:rPr lang="en-US" sz="5200" b="1" dirty="0">
                <a:solidFill>
                  <a:srgbClr val="002060"/>
                </a:solidFill>
                <a:latin typeface="UTM Avo" panose="02040603050506020204" pitchFamily="18" charset="0"/>
                <a:ea typeface="UD Digi Kyokasho N-B" panose="02020700000000000000" pitchFamily="18" charset="-128"/>
              </a:rPr>
              <a:t> 1:</a:t>
            </a:r>
          </a:p>
          <a:p>
            <a:pPr>
              <a:lnSpc>
                <a:spcPct val="150000"/>
              </a:lnSpc>
            </a:pPr>
            <a:r>
              <a:rPr lang="en-US" sz="5200" b="1" dirty="0" err="1">
                <a:solidFill>
                  <a:srgbClr val="002060"/>
                </a:solidFill>
                <a:latin typeface="UTM Avo" panose="02040603050506020204" pitchFamily="18" charset="0"/>
                <a:ea typeface="UD Digi Kyokasho N-B" panose="02020700000000000000" pitchFamily="18" charset="-128"/>
              </a:rPr>
              <a:t>Trường</a:t>
            </a:r>
            <a:r>
              <a:rPr lang="en-US" sz="5200" b="1" dirty="0">
                <a:solidFill>
                  <a:srgbClr val="002060"/>
                </a:solidFill>
                <a:latin typeface="UTM Avo" panose="02040603050506020204" pitchFamily="18" charset="0"/>
                <a:ea typeface="UD Digi Kyokasho N-B" panose="02020700000000000000" pitchFamily="18" charset="-128"/>
              </a:rPr>
              <a:t> </a:t>
            </a:r>
            <a:r>
              <a:rPr lang="en-US" sz="5200" b="1" err="1">
                <a:solidFill>
                  <a:srgbClr val="002060"/>
                </a:solidFill>
                <a:latin typeface="UTM Avo" panose="02040603050506020204" pitchFamily="18" charset="0"/>
                <a:ea typeface="UD Digi Kyokasho N-B" panose="02020700000000000000" pitchFamily="18" charset="-128"/>
              </a:rPr>
              <a:t>học</a:t>
            </a:r>
            <a:r>
              <a:rPr lang="en-US" sz="5200" b="1">
                <a:solidFill>
                  <a:srgbClr val="002060"/>
                </a:solidFill>
                <a:latin typeface="UTM Avo" panose="02040603050506020204" pitchFamily="18" charset="0"/>
                <a:ea typeface="UD Digi Kyokasho N-B" panose="02020700000000000000" pitchFamily="18" charset="-128"/>
              </a:rPr>
              <a:t> tiểu học</a:t>
            </a:r>
            <a:endParaRPr lang="en-US" sz="5200" b="1" dirty="0">
              <a:solidFill>
                <a:srgbClr val="002060"/>
              </a:solidFill>
              <a:latin typeface="UTM Avo" panose="02040603050506020204" pitchFamily="18" charset="0"/>
              <a:ea typeface="UD Digi Kyokasho N-B" panose="02020700000000000000" pitchFamily="18" charset="-128"/>
            </a:endParaRPr>
          </a:p>
        </p:txBody>
      </p:sp>
      <p:sp>
        <p:nvSpPr>
          <p:cNvPr id="5" name="Subtitle 2">
            <a:extLst>
              <a:ext uri="{FF2B5EF4-FFF2-40B4-BE49-F238E27FC236}">
                <a16:creationId xmlns:a16="http://schemas.microsoft.com/office/drawing/2014/main" id="{C689EA9C-008D-F8C1-D93B-40215D6AA835}"/>
              </a:ext>
            </a:extLst>
          </p:cNvPr>
          <p:cNvSpPr txBox="1">
            <a:spLocks/>
          </p:cNvSpPr>
          <p:nvPr/>
        </p:nvSpPr>
        <p:spPr>
          <a:xfrm>
            <a:off x="1860330" y="3956587"/>
            <a:ext cx="9144000"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20000"/>
              </a:lnSpc>
            </a:pPr>
            <a:r>
              <a:rPr lang="en-US" sz="6000" b="1" dirty="0" err="1">
                <a:solidFill>
                  <a:srgbClr val="FF0000"/>
                </a:solidFill>
                <a:latin typeface="UTM Avo" panose="02040603050506020204" pitchFamily="18" charset="0"/>
                <a:ea typeface="UD Digi Kyokasho N-B" panose="02020700000000000000" pitchFamily="18" charset="-128"/>
              </a:rPr>
              <a:t>Tuần</a:t>
            </a:r>
            <a:r>
              <a:rPr lang="en-US" sz="6000" b="1" dirty="0">
                <a:solidFill>
                  <a:srgbClr val="FF0000"/>
                </a:solidFill>
                <a:latin typeface="UTM Avo" panose="02040603050506020204" pitchFamily="18" charset="0"/>
                <a:ea typeface="UD Digi Kyokasho N-B" panose="02020700000000000000" pitchFamily="18" charset="-128"/>
              </a:rPr>
              <a:t> 2</a:t>
            </a:r>
          </a:p>
        </p:txBody>
      </p:sp>
      <p:sp>
        <p:nvSpPr>
          <p:cNvPr id="6" name="Title 1">
            <a:extLst>
              <a:ext uri="{FF2B5EF4-FFF2-40B4-BE49-F238E27FC236}">
                <a16:creationId xmlns:a16="http://schemas.microsoft.com/office/drawing/2014/main" id="{C8220330-4AC0-65D8-0707-6B31E28B2212}"/>
              </a:ext>
            </a:extLst>
          </p:cNvPr>
          <p:cNvSpPr txBox="1">
            <a:spLocks/>
          </p:cNvSpPr>
          <p:nvPr/>
        </p:nvSpPr>
        <p:spPr>
          <a:xfrm>
            <a:off x="9063429" y="21496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en-US" sz="3600">
                <a:solidFill>
                  <a:schemeClr val="bg1"/>
                </a:solidFill>
                <a:effectLst>
                  <a:outerShdw blurRad="38100" dist="38100" dir="2700000" algn="tl">
                    <a:srgbClr val="000000">
                      <a:alpha val="43137"/>
                    </a:srgbClr>
                  </a:outerShdw>
                </a:effectLst>
                <a:latin typeface="UTM Avo" panose="02040603050506020204" pitchFamily="18" charset="0"/>
                <a:ea typeface="UD Digi Kyokasho N-B" panose="02020700000000000000" pitchFamily="18" charset="-128"/>
              </a:rPr>
              <a:t>HĐTN </a:t>
            </a:r>
            <a:r>
              <a:rPr lang="en-US" sz="3600" dirty="0">
                <a:solidFill>
                  <a:schemeClr val="bg1"/>
                </a:solidFill>
                <a:effectLst>
                  <a:outerShdw blurRad="38100" dist="38100" dir="2700000" algn="tl">
                    <a:srgbClr val="000000">
                      <a:alpha val="43137"/>
                    </a:srgbClr>
                  </a:outerShdw>
                </a:effectLst>
                <a:latin typeface="UTM Avo" panose="02040603050506020204" pitchFamily="18" charset="0"/>
                <a:ea typeface="UD Digi Kyokasho N-B" panose="02020700000000000000" pitchFamily="18" charset="-128"/>
              </a:rPr>
              <a:t>2</a:t>
            </a:r>
          </a:p>
        </p:txBody>
      </p:sp>
    </p:spTree>
    <p:extLst>
      <p:ext uri="{BB962C8B-B14F-4D97-AF65-F5344CB8AC3E}">
        <p14:creationId xmlns:p14="http://schemas.microsoft.com/office/powerpoint/2010/main" val="30110465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83298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2" name="Picture 1" descr="cloud_ballon.png">
            <a:extLst>
              <a:ext uri="{FF2B5EF4-FFF2-40B4-BE49-F238E27FC236}">
                <a16:creationId xmlns:a16="http://schemas.microsoft.com/office/drawing/2014/main" id="{E55D027E-BFE4-6F23-DA46-BC46C3523323}"/>
              </a:ext>
            </a:extLst>
          </p:cNvPr>
          <p:cNvPicPr>
            <a:picLocks noChangeAspect="1"/>
          </p:cNvPicPr>
          <p:nvPr/>
        </p:nvPicPr>
        <p:blipFill>
          <a:blip r:embed="rId5" cstate="print"/>
          <a:stretch>
            <a:fillRect/>
          </a:stretch>
        </p:blipFill>
        <p:spPr>
          <a:xfrm>
            <a:off x="10499434" y="1397000"/>
            <a:ext cx="1582239" cy="1295400"/>
          </a:xfrm>
          <a:prstGeom prst="rect">
            <a:avLst/>
          </a:prstGeom>
        </p:spPr>
      </p:pic>
      <p:pic>
        <p:nvPicPr>
          <p:cNvPr id="4" name="mai-truong-men-yeu-official-hd (online-video-cutter.com)">
            <a:hlinkClick r:id="" action="ppaction://media"/>
            <a:extLst>
              <a:ext uri="{FF2B5EF4-FFF2-40B4-BE49-F238E27FC236}">
                <a16:creationId xmlns:a16="http://schemas.microsoft.com/office/drawing/2014/main" id="{2517296A-0064-1581-97A2-3FA9154980A4}"/>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1834571" y="2789581"/>
            <a:ext cx="6047159" cy="3401527"/>
          </a:xfrm>
          <a:prstGeom prst="rect">
            <a:avLst/>
          </a:prstGeom>
        </p:spPr>
      </p:pic>
      <p:sp>
        <p:nvSpPr>
          <p:cNvPr id="5" name="Rectangle 4">
            <a:extLst>
              <a:ext uri="{FF2B5EF4-FFF2-40B4-BE49-F238E27FC236}">
                <a16:creationId xmlns:a16="http://schemas.microsoft.com/office/drawing/2014/main" id="{4B5988AD-911A-EE83-B7EE-714D44AA8C30}"/>
              </a:ext>
            </a:extLst>
          </p:cNvPr>
          <p:cNvSpPr/>
          <p:nvPr/>
        </p:nvSpPr>
        <p:spPr>
          <a:xfrm>
            <a:off x="582495" y="1598424"/>
            <a:ext cx="10324456" cy="892552"/>
          </a:xfrm>
          <a:prstGeom prst="rect">
            <a:avLst/>
          </a:prstGeom>
        </p:spPr>
        <p:txBody>
          <a:bodyPr wrap="square">
            <a:spAutoFit/>
          </a:bodyPr>
          <a:lstStyle/>
          <a:p>
            <a:pPr algn="just" defTabSz="1219170">
              <a:spcBef>
                <a:spcPts val="933"/>
              </a:spcBef>
              <a:spcAft>
                <a:spcPts val="933"/>
              </a:spcAft>
            </a:pPr>
            <a:r>
              <a:rPr lang="en-US" sz="2600" i="1" dirty="0" err="1">
                <a:solidFill>
                  <a:srgbClr val="000000"/>
                </a:solidFill>
                <a:latin typeface="UTM Avo" panose="02040603050506020204" pitchFamily="18" charset="0"/>
                <a:ea typeface="Calibri" panose="020F0502020204030204" pitchFamily="34" charset="0"/>
                <a:cs typeface="Arial" panose="020B0604020202020204" pitchFamily="34" charset="0"/>
              </a:rPr>
              <a:t>Nghe</a:t>
            </a:r>
            <a:r>
              <a:rPr lang="en-US" sz="2600" i="1"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600" i="1" dirty="0" err="1">
                <a:solidFill>
                  <a:srgbClr val="000000"/>
                </a:solidFill>
                <a:latin typeface="UTM Avo" panose="02040603050506020204" pitchFamily="18" charset="0"/>
                <a:ea typeface="Calibri" panose="020F0502020204030204" pitchFamily="34" charset="0"/>
                <a:cs typeface="Arial" panose="020B0604020202020204" pitchFamily="34" charset="0"/>
              </a:rPr>
              <a:t>những</a:t>
            </a:r>
            <a:r>
              <a:rPr lang="en-US" sz="2600" i="1"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600" i="1" dirty="0" err="1">
                <a:solidFill>
                  <a:srgbClr val="000000"/>
                </a:solidFill>
                <a:latin typeface="UTM Avo" panose="02040603050506020204" pitchFamily="18" charset="0"/>
                <a:ea typeface="Calibri" panose="020F0502020204030204" pitchFamily="34" charset="0"/>
                <a:cs typeface="Arial" panose="020B0604020202020204" pitchFamily="34" charset="0"/>
              </a:rPr>
              <a:t>bài</a:t>
            </a:r>
            <a:r>
              <a:rPr lang="en-US" sz="2600" i="1"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600" i="1" dirty="0" err="1">
                <a:solidFill>
                  <a:srgbClr val="000000"/>
                </a:solidFill>
                <a:latin typeface="UTM Avo" panose="02040603050506020204" pitchFamily="18" charset="0"/>
                <a:ea typeface="Calibri" panose="020F0502020204030204" pitchFamily="34" charset="0"/>
                <a:cs typeface="Arial" panose="020B0604020202020204" pitchFamily="34" charset="0"/>
              </a:rPr>
              <a:t>hát</a:t>
            </a:r>
            <a:r>
              <a:rPr lang="en-US" sz="2600" i="1"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600" i="1" dirty="0" err="1">
                <a:solidFill>
                  <a:srgbClr val="000000"/>
                </a:solidFill>
                <a:latin typeface="UTM Avo" panose="02040603050506020204" pitchFamily="18" charset="0"/>
                <a:ea typeface="Calibri" panose="020F0502020204030204" pitchFamily="34" charset="0"/>
                <a:cs typeface="Arial" panose="020B0604020202020204" pitchFamily="34" charset="0"/>
              </a:rPr>
              <a:t>này</a:t>
            </a:r>
            <a:r>
              <a:rPr lang="en-US" sz="2600" i="1"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600" i="1" dirty="0" err="1">
                <a:solidFill>
                  <a:srgbClr val="000000"/>
                </a:solidFill>
                <a:latin typeface="UTM Avo" panose="02040603050506020204" pitchFamily="18" charset="0"/>
                <a:ea typeface="Calibri" panose="020F0502020204030204" pitchFamily="34" charset="0"/>
                <a:cs typeface="Arial" panose="020B0604020202020204" pitchFamily="34" charset="0"/>
              </a:rPr>
              <a:t>em</a:t>
            </a:r>
            <a:r>
              <a:rPr lang="en-US" sz="2600" i="1"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600" i="1" dirty="0" err="1">
                <a:solidFill>
                  <a:srgbClr val="000000"/>
                </a:solidFill>
                <a:latin typeface="UTM Avo" panose="02040603050506020204" pitchFamily="18" charset="0"/>
                <a:ea typeface="Calibri" panose="020F0502020204030204" pitchFamily="34" charset="0"/>
                <a:cs typeface="Arial" panose="020B0604020202020204" pitchFamily="34" charset="0"/>
              </a:rPr>
              <a:t>có</a:t>
            </a:r>
            <a:r>
              <a:rPr lang="en-US" sz="2600" i="1"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600" i="1" dirty="0" err="1">
                <a:solidFill>
                  <a:srgbClr val="000000"/>
                </a:solidFill>
                <a:latin typeface="UTM Avo" panose="02040603050506020204" pitchFamily="18" charset="0"/>
                <a:ea typeface="Calibri" panose="020F0502020204030204" pitchFamily="34" charset="0"/>
                <a:cs typeface="Arial" panose="020B0604020202020204" pitchFamily="34" charset="0"/>
              </a:rPr>
              <a:t>cảm</a:t>
            </a:r>
            <a:r>
              <a:rPr lang="en-US" sz="2600" i="1"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600" i="1" dirty="0" err="1">
                <a:solidFill>
                  <a:srgbClr val="000000"/>
                </a:solidFill>
                <a:latin typeface="UTM Avo" panose="02040603050506020204" pitchFamily="18" charset="0"/>
                <a:ea typeface="Calibri" panose="020F0502020204030204" pitchFamily="34" charset="0"/>
                <a:cs typeface="Arial" panose="020B0604020202020204" pitchFamily="34" charset="0"/>
              </a:rPr>
              <a:t>xúc</a:t>
            </a:r>
            <a:r>
              <a:rPr lang="en-US" sz="2600" i="1"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600" i="1" dirty="0" err="1">
                <a:solidFill>
                  <a:srgbClr val="000000"/>
                </a:solidFill>
                <a:latin typeface="UTM Avo" panose="02040603050506020204" pitchFamily="18" charset="0"/>
                <a:ea typeface="Calibri" panose="020F0502020204030204" pitchFamily="34" charset="0"/>
                <a:cs typeface="Arial" panose="020B0604020202020204" pitchFamily="34" charset="0"/>
              </a:rPr>
              <a:t>gì</a:t>
            </a:r>
            <a:r>
              <a:rPr lang="en-US" sz="2600" i="1" dirty="0">
                <a:solidFill>
                  <a:srgbClr val="000000"/>
                </a:solidFill>
                <a:latin typeface="UTM Avo" panose="02040603050506020204" pitchFamily="18" charset="0"/>
                <a:ea typeface="Calibri" panose="020F0502020204030204" pitchFamily="34" charset="0"/>
                <a:cs typeface="Arial" panose="020B0604020202020204" pitchFamily="34" charset="0"/>
              </a:rPr>
              <a:t>?</a:t>
            </a:r>
            <a:r>
              <a:rPr lang="en-US" sz="26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600" i="1" dirty="0" err="1">
                <a:solidFill>
                  <a:srgbClr val="000000"/>
                </a:solidFill>
                <a:latin typeface="UTM Avo" panose="02040603050506020204" pitchFamily="18" charset="0"/>
                <a:ea typeface="Calibri" panose="020F0502020204030204" pitchFamily="34" charset="0"/>
                <a:cs typeface="Arial" panose="020B0604020202020204" pitchFamily="34" charset="0"/>
              </a:rPr>
              <a:t>Mong</a:t>
            </a:r>
            <a:r>
              <a:rPr lang="en-US" sz="2600" i="1"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600" i="1" dirty="0" err="1">
                <a:solidFill>
                  <a:srgbClr val="000000"/>
                </a:solidFill>
                <a:latin typeface="UTM Avo" panose="02040603050506020204" pitchFamily="18" charset="0"/>
                <a:ea typeface="Calibri" panose="020F0502020204030204" pitchFamily="34" charset="0"/>
                <a:cs typeface="Arial" panose="020B0604020202020204" pitchFamily="34" charset="0"/>
              </a:rPr>
              <a:t>ước</a:t>
            </a:r>
            <a:r>
              <a:rPr lang="en-US" sz="2600" i="1"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600" i="1" dirty="0" err="1">
                <a:solidFill>
                  <a:srgbClr val="000000"/>
                </a:solidFill>
                <a:latin typeface="UTM Avo" panose="02040603050506020204" pitchFamily="18" charset="0"/>
                <a:ea typeface="Calibri" panose="020F0502020204030204" pitchFamily="34" charset="0"/>
                <a:cs typeface="Arial" panose="020B0604020202020204" pitchFamily="34" charset="0"/>
              </a:rPr>
              <a:t>của</a:t>
            </a:r>
            <a:r>
              <a:rPr lang="en-US" sz="2600" i="1"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600" i="1" dirty="0" err="1">
                <a:solidFill>
                  <a:srgbClr val="000000"/>
                </a:solidFill>
                <a:latin typeface="UTM Avo" panose="02040603050506020204" pitchFamily="18" charset="0"/>
                <a:ea typeface="Calibri" panose="020F0502020204030204" pitchFamily="34" charset="0"/>
                <a:cs typeface="Arial" panose="020B0604020202020204" pitchFamily="34" charset="0"/>
              </a:rPr>
              <a:t>em</a:t>
            </a:r>
            <a:r>
              <a:rPr lang="en-US" sz="2600" i="1"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600" i="1" dirty="0" err="1">
                <a:solidFill>
                  <a:srgbClr val="000000"/>
                </a:solidFill>
                <a:latin typeface="UTM Avo" panose="02040603050506020204" pitchFamily="18" charset="0"/>
                <a:ea typeface="Calibri" panose="020F0502020204030204" pitchFamily="34" charset="0"/>
                <a:cs typeface="Arial" panose="020B0604020202020204" pitchFamily="34" charset="0"/>
              </a:rPr>
              <a:t>khi</a:t>
            </a:r>
            <a:r>
              <a:rPr lang="en-US" sz="2600" i="1"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600" i="1" dirty="0" err="1">
                <a:solidFill>
                  <a:srgbClr val="000000"/>
                </a:solidFill>
                <a:latin typeface="UTM Avo" panose="02040603050506020204" pitchFamily="18" charset="0"/>
                <a:ea typeface="Calibri" panose="020F0502020204030204" pitchFamily="34" charset="0"/>
                <a:cs typeface="Arial" panose="020B0604020202020204" pitchFamily="34" charset="0"/>
              </a:rPr>
              <a:t>được</a:t>
            </a:r>
            <a:r>
              <a:rPr lang="en-US" sz="2600" i="1"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600" i="1" dirty="0" err="1">
                <a:solidFill>
                  <a:srgbClr val="000000"/>
                </a:solidFill>
                <a:latin typeface="UTM Avo" panose="02040603050506020204" pitchFamily="18" charset="0"/>
                <a:ea typeface="Calibri" panose="020F0502020204030204" pitchFamily="34" charset="0"/>
                <a:cs typeface="Arial" panose="020B0604020202020204" pitchFamily="34" charset="0"/>
              </a:rPr>
              <a:t>tham</a:t>
            </a:r>
            <a:r>
              <a:rPr lang="en-US" sz="2600" i="1"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600" i="1" dirty="0" err="1">
                <a:solidFill>
                  <a:srgbClr val="000000"/>
                </a:solidFill>
                <a:latin typeface="UTM Avo" panose="02040603050506020204" pitchFamily="18" charset="0"/>
                <a:ea typeface="Calibri" panose="020F0502020204030204" pitchFamily="34" charset="0"/>
                <a:cs typeface="Arial" panose="020B0604020202020204" pitchFamily="34" charset="0"/>
              </a:rPr>
              <a:t>gia</a:t>
            </a:r>
            <a:r>
              <a:rPr lang="en-US" sz="2600" i="1"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600" i="1" dirty="0" err="1">
                <a:solidFill>
                  <a:srgbClr val="000000"/>
                </a:solidFill>
                <a:latin typeface="UTM Avo" panose="02040603050506020204" pitchFamily="18" charset="0"/>
                <a:ea typeface="Calibri" panose="020F0502020204030204" pitchFamily="34" charset="0"/>
                <a:cs typeface="Arial" panose="020B0604020202020204" pitchFamily="34" charset="0"/>
              </a:rPr>
              <a:t>các</a:t>
            </a:r>
            <a:r>
              <a:rPr lang="en-US" sz="2600" i="1"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600" i="1" dirty="0" err="1">
                <a:solidFill>
                  <a:srgbClr val="000000"/>
                </a:solidFill>
                <a:latin typeface="UTM Avo" panose="02040603050506020204" pitchFamily="18" charset="0"/>
                <a:ea typeface="Calibri" panose="020F0502020204030204" pitchFamily="34" charset="0"/>
                <a:cs typeface="Arial" panose="020B0604020202020204" pitchFamily="34" charset="0"/>
              </a:rPr>
              <a:t>hoạt</a:t>
            </a:r>
            <a:r>
              <a:rPr lang="en-US" sz="2600" i="1"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600" i="1" dirty="0" err="1">
                <a:solidFill>
                  <a:srgbClr val="000000"/>
                </a:solidFill>
                <a:latin typeface="UTM Avo" panose="02040603050506020204" pitchFamily="18" charset="0"/>
                <a:ea typeface="Calibri" panose="020F0502020204030204" pitchFamily="34" charset="0"/>
                <a:cs typeface="Arial" panose="020B0604020202020204" pitchFamily="34" charset="0"/>
              </a:rPr>
              <a:t>động</a:t>
            </a:r>
            <a:r>
              <a:rPr lang="en-US" sz="2600" i="1" dirty="0">
                <a:solidFill>
                  <a:srgbClr val="000000"/>
                </a:solidFill>
                <a:latin typeface="UTM Avo" panose="02040603050506020204" pitchFamily="18" charset="0"/>
                <a:ea typeface="Calibri" panose="020F0502020204030204" pitchFamily="34" charset="0"/>
                <a:cs typeface="Arial" panose="020B0604020202020204" pitchFamily="34" charset="0"/>
              </a:rPr>
              <a:t> ở </a:t>
            </a:r>
            <a:r>
              <a:rPr lang="en-US" sz="2600" i="1" dirty="0" err="1">
                <a:solidFill>
                  <a:srgbClr val="000000"/>
                </a:solidFill>
                <a:latin typeface="UTM Avo" panose="02040603050506020204" pitchFamily="18" charset="0"/>
                <a:ea typeface="Calibri" panose="020F0502020204030204" pitchFamily="34" charset="0"/>
                <a:cs typeface="Arial" panose="020B0604020202020204" pitchFamily="34" charset="0"/>
              </a:rPr>
              <a:t>lớp</a:t>
            </a:r>
            <a:r>
              <a:rPr lang="en-US" sz="2600" i="1" dirty="0">
                <a:solidFill>
                  <a:srgbClr val="000000"/>
                </a:solidFill>
                <a:latin typeface="UTM Avo" panose="02040603050506020204" pitchFamily="18" charset="0"/>
                <a:ea typeface="Calibri" panose="020F0502020204030204" pitchFamily="34" charset="0"/>
                <a:cs typeface="Arial" panose="020B0604020202020204" pitchFamily="34" charset="0"/>
              </a:rPr>
              <a:t> 2 </a:t>
            </a:r>
            <a:r>
              <a:rPr lang="en-US" sz="2600" i="1" dirty="0" err="1">
                <a:solidFill>
                  <a:srgbClr val="000000"/>
                </a:solidFill>
                <a:latin typeface="UTM Avo" panose="02040603050506020204" pitchFamily="18" charset="0"/>
                <a:ea typeface="Calibri" panose="020F0502020204030204" pitchFamily="34" charset="0"/>
                <a:cs typeface="Arial" panose="020B0604020202020204" pitchFamily="34" charset="0"/>
              </a:rPr>
              <a:t>là</a:t>
            </a:r>
            <a:r>
              <a:rPr lang="en-US" sz="2600" i="1"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600" i="1" dirty="0" err="1">
                <a:solidFill>
                  <a:srgbClr val="000000"/>
                </a:solidFill>
                <a:latin typeface="UTM Avo" panose="02040603050506020204" pitchFamily="18" charset="0"/>
                <a:ea typeface="Calibri" panose="020F0502020204030204" pitchFamily="34" charset="0"/>
                <a:cs typeface="Arial" panose="020B0604020202020204" pitchFamily="34" charset="0"/>
              </a:rPr>
              <a:t>gì</a:t>
            </a:r>
            <a:r>
              <a:rPr lang="en-US" sz="2600" i="1" dirty="0">
                <a:solidFill>
                  <a:srgbClr val="000000"/>
                </a:solidFill>
                <a:latin typeface="UTM Avo" panose="02040603050506020204" pitchFamily="18" charset="0"/>
                <a:ea typeface="Calibri" panose="020F0502020204030204" pitchFamily="34" charset="0"/>
                <a:cs typeface="Arial" panose="020B0604020202020204" pitchFamily="34" charset="0"/>
              </a:rPr>
              <a:t>?</a:t>
            </a:r>
            <a:endParaRPr lang="en-US" sz="2600" dirty="0">
              <a:solidFill>
                <a:prstClr val="black"/>
              </a:solidFill>
              <a:latin typeface="UTM Avo" panose="02040603050506020204" pitchFamily="18"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12741970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4F733E4D-FFB6-CCD9-0596-478C6CBBCD59}"/>
              </a:ext>
            </a:extLst>
          </p:cNvPr>
          <p:cNvGrpSpPr/>
          <p:nvPr/>
        </p:nvGrpSpPr>
        <p:grpSpPr>
          <a:xfrm>
            <a:off x="5018969" y="3112220"/>
            <a:ext cx="2736543" cy="1565232"/>
            <a:chOff x="608051" y="961374"/>
            <a:chExt cx="2878585" cy="1565232"/>
          </a:xfrm>
        </p:grpSpPr>
        <p:pic>
          <p:nvPicPr>
            <p:cNvPr id="3" name="Picture 2">
              <a:hlinkClick r:id="rId3"/>
              <a:extLst>
                <a:ext uri="{FF2B5EF4-FFF2-40B4-BE49-F238E27FC236}">
                  <a16:creationId xmlns:a16="http://schemas.microsoft.com/office/drawing/2014/main" id="{A9B3DD1D-5612-4C71-0C1B-C2384F9D0F4C}"/>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A71C9CE7-4A76-818E-3A18-9434EC7E5EFC}"/>
                </a:ext>
              </a:extLst>
            </p:cNvPr>
            <p:cNvSpPr txBox="1"/>
            <p:nvPr/>
          </p:nvSpPr>
          <p:spPr>
            <a:xfrm>
              <a:off x="608051" y="961374"/>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22753597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2E5F437-D634-742A-CBDD-9C6EEFA1BE7C}"/>
              </a:ext>
            </a:extLst>
          </p:cNvPr>
          <p:cNvPicPr>
            <a:picLocks noChangeAspect="1"/>
          </p:cNvPicPr>
          <p:nvPr/>
        </p:nvPicPr>
        <p:blipFill>
          <a:blip r:embed="rId3"/>
          <a:stretch>
            <a:fillRect/>
          </a:stretch>
        </p:blipFill>
        <p:spPr>
          <a:xfrm>
            <a:off x="1985824" y="1682780"/>
            <a:ext cx="6843216" cy="4991000"/>
          </a:xfrm>
          <a:prstGeom prst="rect">
            <a:avLst/>
          </a:prstGeom>
        </p:spPr>
      </p:pic>
    </p:spTree>
    <p:extLst>
      <p:ext uri="{BB962C8B-B14F-4D97-AF65-F5344CB8AC3E}">
        <p14:creationId xmlns:p14="http://schemas.microsoft.com/office/powerpoint/2010/main" val="13081641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0B8BB44-235C-D6CF-0D2A-057351A4AC7E}"/>
              </a:ext>
            </a:extLst>
          </p:cNvPr>
          <p:cNvGrpSpPr/>
          <p:nvPr/>
        </p:nvGrpSpPr>
        <p:grpSpPr>
          <a:xfrm>
            <a:off x="5018969" y="3112220"/>
            <a:ext cx="2736543" cy="1565232"/>
            <a:chOff x="608051" y="961374"/>
            <a:chExt cx="2878585" cy="1565232"/>
          </a:xfrm>
        </p:grpSpPr>
        <p:pic>
          <p:nvPicPr>
            <p:cNvPr id="3" name="Picture 2">
              <a:hlinkClick r:id="rId3"/>
              <a:extLst>
                <a:ext uri="{FF2B5EF4-FFF2-40B4-BE49-F238E27FC236}">
                  <a16:creationId xmlns:a16="http://schemas.microsoft.com/office/drawing/2014/main" id="{F44D7775-5A5A-B7E1-6D58-358CC2695BCF}"/>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5204321D-43B1-1136-A446-0B4ABD1071D1}"/>
                </a:ext>
              </a:extLst>
            </p:cNvPr>
            <p:cNvSpPr txBox="1"/>
            <p:nvPr/>
          </p:nvSpPr>
          <p:spPr>
            <a:xfrm>
              <a:off x="608051" y="961374"/>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6101343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6CA93449-57D8-1476-E4D7-4E4C72FCA309}"/>
              </a:ext>
            </a:extLst>
          </p:cNvPr>
          <p:cNvGrpSpPr/>
          <p:nvPr/>
        </p:nvGrpSpPr>
        <p:grpSpPr>
          <a:xfrm>
            <a:off x="1561772" y="2236514"/>
            <a:ext cx="9234712" cy="812800"/>
            <a:chOff x="1270908" y="1208314"/>
            <a:chExt cx="6926034" cy="609600"/>
          </a:xfrm>
        </p:grpSpPr>
        <p:cxnSp>
          <p:nvCxnSpPr>
            <p:cNvPr id="3" name="Straight Connector 2">
              <a:extLst>
                <a:ext uri="{FF2B5EF4-FFF2-40B4-BE49-F238E27FC236}">
                  <a16:creationId xmlns:a16="http://schemas.microsoft.com/office/drawing/2014/main" id="{21AEBAEC-E8E5-6A7D-513A-5AE0C296DD99}"/>
                </a:ext>
              </a:extLst>
            </p:cNvPr>
            <p:cNvCxnSpPr/>
            <p:nvPr/>
          </p:nvCxnSpPr>
          <p:spPr>
            <a:xfrm>
              <a:off x="1270908" y="1428750"/>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FB2F5F90-A9D4-CEA0-5340-D87FC9B00084}"/>
                </a:ext>
              </a:extLst>
            </p:cNvPr>
            <p:cNvCxnSpPr/>
            <p:nvPr/>
          </p:nvCxnSpPr>
          <p:spPr>
            <a:xfrm>
              <a:off x="1270908" y="1472294"/>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7C624F81-A898-C95D-84C8-B36E13815360}"/>
                </a:ext>
              </a:extLst>
            </p:cNvPr>
            <p:cNvCxnSpPr/>
            <p:nvPr/>
          </p:nvCxnSpPr>
          <p:spPr>
            <a:xfrm>
              <a:off x="5148942" y="1428750"/>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C8D3CE2B-31F6-658E-66B9-4639719CE931}"/>
                </a:ext>
              </a:extLst>
            </p:cNvPr>
            <p:cNvCxnSpPr/>
            <p:nvPr/>
          </p:nvCxnSpPr>
          <p:spPr>
            <a:xfrm>
              <a:off x="5148942" y="1472294"/>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pic>
          <p:nvPicPr>
            <p:cNvPr id="7" name="Picture 6" descr="yellow.png">
              <a:extLst>
                <a:ext uri="{FF2B5EF4-FFF2-40B4-BE49-F238E27FC236}">
                  <a16:creationId xmlns:a16="http://schemas.microsoft.com/office/drawing/2014/main" id="{A3FEF39B-5C89-5542-E4FE-4A3E69C7B14C}"/>
                </a:ext>
              </a:extLst>
            </p:cNvPr>
            <p:cNvPicPr>
              <a:picLocks noChangeAspect="1"/>
            </p:cNvPicPr>
            <p:nvPr/>
          </p:nvPicPr>
          <p:blipFill>
            <a:blip r:embed="rId5" cstate="print"/>
            <a:stretch>
              <a:fillRect/>
            </a:stretch>
          </p:blipFill>
          <p:spPr>
            <a:xfrm>
              <a:off x="4441776" y="1208314"/>
              <a:ext cx="586740" cy="609600"/>
            </a:xfrm>
            <a:prstGeom prst="rect">
              <a:avLst/>
            </a:prstGeom>
          </p:spPr>
        </p:pic>
      </p:grpSp>
      <p:sp>
        <p:nvSpPr>
          <p:cNvPr id="8" name="TextBox 7">
            <a:extLst>
              <a:ext uri="{FF2B5EF4-FFF2-40B4-BE49-F238E27FC236}">
                <a16:creationId xmlns:a16="http://schemas.microsoft.com/office/drawing/2014/main" id="{1C15A189-496E-224C-3AA1-EF7B86727AF6}"/>
              </a:ext>
            </a:extLst>
          </p:cNvPr>
          <p:cNvSpPr txBox="1"/>
          <p:nvPr/>
        </p:nvSpPr>
        <p:spPr>
          <a:xfrm>
            <a:off x="558498" y="1663306"/>
            <a:ext cx="9169400" cy="492443"/>
          </a:xfrm>
          <a:prstGeom prst="rect">
            <a:avLst/>
          </a:prstGeom>
          <a:noFill/>
        </p:spPr>
        <p:txBody>
          <a:bodyPr wrap="square" rtlCol="0">
            <a:spAutoFit/>
          </a:bodyPr>
          <a:lstStyle/>
          <a:p>
            <a:pPr defTabSz="1219170"/>
            <a:r>
              <a:rPr lang="nl-NL" sz="2600" b="1" dirty="0">
                <a:solidFill>
                  <a:prstClr val="black"/>
                </a:solidFill>
                <a:latin typeface="UTM Avo" panose="02040603050506020204" pitchFamily="18" charset="0"/>
                <a:cs typeface="Arial" panose="020B0604020202020204" pitchFamily="34" charset="0"/>
              </a:rPr>
              <a:t>1. Chúng em là học sinh lớp 2</a:t>
            </a:r>
            <a:endParaRPr lang="en-US" sz="2600" b="1" dirty="0">
              <a:solidFill>
                <a:srgbClr val="E5AC3C"/>
              </a:solidFill>
              <a:latin typeface="UTM Avo" panose="02040603050506020204" pitchFamily="18" charset="0"/>
              <a:ea typeface="Barlow Condensed" panose="00000506000000000000" charset="0"/>
              <a:cs typeface="Arial" panose="020B0604020202020204" pitchFamily="34" charset="0"/>
            </a:endParaRPr>
          </a:p>
        </p:txBody>
      </p:sp>
      <p:sp>
        <p:nvSpPr>
          <p:cNvPr id="9" name="Rectangle 8">
            <a:extLst>
              <a:ext uri="{FF2B5EF4-FFF2-40B4-BE49-F238E27FC236}">
                <a16:creationId xmlns:a16="http://schemas.microsoft.com/office/drawing/2014/main" id="{EE338C75-D373-C1CD-BA5E-25BB6A60CB72}"/>
              </a:ext>
            </a:extLst>
          </p:cNvPr>
          <p:cNvSpPr/>
          <p:nvPr/>
        </p:nvSpPr>
        <p:spPr>
          <a:xfrm>
            <a:off x="558498" y="2987167"/>
            <a:ext cx="5231098" cy="3430170"/>
          </a:xfrm>
          <a:prstGeom prst="rect">
            <a:avLst/>
          </a:prstGeom>
        </p:spPr>
        <p:txBody>
          <a:bodyPr wrap="square">
            <a:spAutoFit/>
          </a:bodyPr>
          <a:lstStyle/>
          <a:p>
            <a:pPr defTabSz="1219170">
              <a:lnSpc>
                <a:spcPct val="150000"/>
              </a:lnSpc>
            </a:pPr>
            <a:r>
              <a:rPr lang="nl-NL" sz="2600" dirty="0">
                <a:solidFill>
                  <a:srgbClr val="000000"/>
                </a:solidFill>
                <a:latin typeface="UTM Avo" panose="02040603050506020204" pitchFamily="18" charset="0"/>
                <a:cs typeface="Arial" panose="020B0604020202020204" pitchFamily="34" charset="0"/>
              </a:rPr>
              <a:t>Thảo luận theo cặp đôi và thực hiện nhiệm vụ sau:</a:t>
            </a:r>
          </a:p>
          <a:p>
            <a:pPr marL="457200" indent="-457200" defTabSz="1219170">
              <a:lnSpc>
                <a:spcPct val="150000"/>
              </a:lnSpc>
              <a:buFont typeface="Wingdings" panose="05000000000000000000" pitchFamily="2" charset="2"/>
              <a:buChar char="§"/>
            </a:pPr>
            <a:r>
              <a:rPr lang="nl-NL" sz="2400" dirty="0">
                <a:solidFill>
                  <a:srgbClr val="000000"/>
                </a:solidFill>
                <a:latin typeface="UTM Avo" panose="02040603050506020204" pitchFamily="18" charset="0"/>
                <a:cs typeface="Arial" panose="020B0604020202020204" pitchFamily="34" charset="0"/>
              </a:rPr>
              <a:t>Ở lớp 1, bạn đã tham gia những hoạt động nào?</a:t>
            </a:r>
          </a:p>
          <a:p>
            <a:pPr marL="457200" indent="-457200" defTabSz="1219170">
              <a:lnSpc>
                <a:spcPct val="150000"/>
              </a:lnSpc>
              <a:buFont typeface="Wingdings" panose="05000000000000000000" pitchFamily="2" charset="2"/>
              <a:buChar char="§"/>
            </a:pPr>
            <a:r>
              <a:rPr lang="nl-NL" sz="2400" dirty="0">
                <a:solidFill>
                  <a:srgbClr val="000000"/>
                </a:solidFill>
                <a:latin typeface="UTM Avo" panose="02040603050506020204" pitchFamily="18" charset="0"/>
                <a:cs typeface="Arial" panose="020B0604020202020204" pitchFamily="34" charset="0"/>
              </a:rPr>
              <a:t>Bạn muốn lên lớp 2 được tham gia những hoạt động nào?</a:t>
            </a:r>
          </a:p>
        </p:txBody>
      </p:sp>
      <p:pic>
        <p:nvPicPr>
          <p:cNvPr id="10" name="3 phut">
            <a:hlinkClick r:id="" action="ppaction://media"/>
            <a:extLst>
              <a:ext uri="{FF2B5EF4-FFF2-40B4-BE49-F238E27FC236}">
                <a16:creationId xmlns:a16="http://schemas.microsoft.com/office/drawing/2014/main" id="{188A66D7-4632-6749-2E65-C664A7D917BB}"/>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9864437" y="591402"/>
            <a:ext cx="2327563" cy="1309253"/>
          </a:xfrm>
          <a:prstGeom prst="rect">
            <a:avLst/>
          </a:prstGeom>
        </p:spPr>
      </p:pic>
      <p:pic>
        <p:nvPicPr>
          <p:cNvPr id="11" name="Picture 10">
            <a:extLst>
              <a:ext uri="{FF2B5EF4-FFF2-40B4-BE49-F238E27FC236}">
                <a16:creationId xmlns:a16="http://schemas.microsoft.com/office/drawing/2014/main" id="{2C13EEC1-1098-463C-9ADB-27EE1434D082}"/>
              </a:ext>
            </a:extLst>
          </p:cNvPr>
          <p:cNvPicPr>
            <a:picLocks noChangeAspect="1"/>
          </p:cNvPicPr>
          <p:nvPr/>
        </p:nvPicPr>
        <p:blipFill>
          <a:blip r:embed="rId7"/>
          <a:stretch>
            <a:fillRect/>
          </a:stretch>
        </p:blipFill>
        <p:spPr>
          <a:xfrm>
            <a:off x="6571916" y="3518335"/>
            <a:ext cx="5370367" cy="2675559"/>
          </a:xfrm>
          <a:prstGeom prst="rect">
            <a:avLst/>
          </a:prstGeom>
        </p:spPr>
      </p:pic>
    </p:spTree>
    <p:extLst>
      <p:ext uri="{BB962C8B-B14F-4D97-AF65-F5344CB8AC3E}">
        <p14:creationId xmlns:p14="http://schemas.microsoft.com/office/powerpoint/2010/main" val="866177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down)">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fill="hold"/>
                                        <p:tgtEl>
                                          <p:spTgt spid="10"/>
                                        </p:tgtEl>
                                        <p:attrNameLst>
                                          <p:attrName>ppt_x</p:attrName>
                                        </p:attrNameLst>
                                      </p:cBhvr>
                                      <p:tavLst>
                                        <p:tav tm="0">
                                          <p:val>
                                            <p:strVal val="#ppt_x"/>
                                          </p:val>
                                        </p:tav>
                                        <p:tav tm="100000">
                                          <p:val>
                                            <p:strVal val="#ppt_x"/>
                                          </p:val>
                                        </p:tav>
                                      </p:tavLst>
                                    </p:anim>
                                    <p:anim calcmode="lin" valueType="num">
                                      <p:cBhvr additive="base">
                                        <p:cTn id="1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p:cMediaNode vol="80000">
                <p:cTn id="19" fill="hold" display="0">
                  <p:stCondLst>
                    <p:cond delay="indefinite"/>
                  </p:stCondLst>
                </p:cTn>
                <p:tgtEl>
                  <p:spTgt spid="10"/>
                </p:tgtEl>
              </p:cMediaNode>
            </p:video>
          </p:childTnLst>
        </p:cTn>
      </p:par>
    </p:tnLst>
    <p:bldLst>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5BD72DC-131E-1209-7F05-23352875233A}"/>
              </a:ext>
            </a:extLst>
          </p:cNvPr>
          <p:cNvSpPr txBox="1"/>
          <p:nvPr/>
        </p:nvSpPr>
        <p:spPr>
          <a:xfrm>
            <a:off x="1898650" y="1640595"/>
            <a:ext cx="8394700" cy="492443"/>
          </a:xfrm>
          <a:prstGeom prst="rect">
            <a:avLst/>
          </a:prstGeom>
          <a:noFill/>
        </p:spPr>
        <p:txBody>
          <a:bodyPr wrap="square" rtlCol="0">
            <a:spAutoFit/>
          </a:bodyPr>
          <a:lstStyle/>
          <a:p>
            <a:pPr algn="ctr" defTabSz="1219170"/>
            <a:r>
              <a:rPr lang="en-US" sz="2600" b="1" dirty="0" err="1">
                <a:solidFill>
                  <a:prstClr val="black"/>
                </a:solidFill>
                <a:latin typeface="UTM Avo" panose="02040603050506020204" pitchFamily="18" charset="0"/>
                <a:ea typeface="Barlow Condensed" panose="00000506000000000000" charset="0"/>
                <a:cs typeface="Arial" panose="020B0604020202020204" pitchFamily="34" charset="0"/>
              </a:rPr>
              <a:t>Các</a:t>
            </a:r>
            <a:r>
              <a:rPr lang="en-US" sz="2600" b="1" dirty="0">
                <a:solidFill>
                  <a:prstClr val="black"/>
                </a:solidFill>
                <a:latin typeface="UTM Avo" panose="02040603050506020204" pitchFamily="18" charset="0"/>
                <a:ea typeface="Barlow Condensed" panose="00000506000000000000" charset="0"/>
                <a:cs typeface="Arial" panose="020B0604020202020204" pitchFamily="34" charset="0"/>
              </a:rPr>
              <a:t> </a:t>
            </a:r>
            <a:r>
              <a:rPr lang="en-US" sz="2600" b="1" dirty="0" err="1">
                <a:solidFill>
                  <a:prstClr val="black"/>
                </a:solidFill>
                <a:latin typeface="UTM Avo" panose="02040603050506020204" pitchFamily="18" charset="0"/>
                <a:ea typeface="Barlow Condensed" panose="00000506000000000000" charset="0"/>
                <a:cs typeface="Arial" panose="020B0604020202020204" pitchFamily="34" charset="0"/>
              </a:rPr>
              <a:t>hoạt</a:t>
            </a:r>
            <a:r>
              <a:rPr lang="en-US" sz="2600" b="1" dirty="0">
                <a:solidFill>
                  <a:prstClr val="black"/>
                </a:solidFill>
                <a:latin typeface="UTM Avo" panose="02040603050506020204" pitchFamily="18" charset="0"/>
                <a:ea typeface="Barlow Condensed" panose="00000506000000000000" charset="0"/>
                <a:cs typeface="Arial" panose="020B0604020202020204" pitchFamily="34" charset="0"/>
              </a:rPr>
              <a:t> </a:t>
            </a:r>
            <a:r>
              <a:rPr lang="en-US" sz="2600" b="1" dirty="0" err="1">
                <a:solidFill>
                  <a:prstClr val="black"/>
                </a:solidFill>
                <a:latin typeface="UTM Avo" panose="02040603050506020204" pitchFamily="18" charset="0"/>
                <a:ea typeface="Barlow Condensed" panose="00000506000000000000" charset="0"/>
                <a:cs typeface="Arial" panose="020B0604020202020204" pitchFamily="34" charset="0"/>
              </a:rPr>
              <a:t>động</a:t>
            </a:r>
            <a:r>
              <a:rPr lang="en-US" sz="2600" b="1" dirty="0">
                <a:solidFill>
                  <a:prstClr val="black"/>
                </a:solidFill>
                <a:latin typeface="UTM Avo" panose="02040603050506020204" pitchFamily="18" charset="0"/>
                <a:ea typeface="Barlow Condensed" panose="00000506000000000000" charset="0"/>
                <a:cs typeface="Arial" panose="020B0604020202020204" pitchFamily="34" charset="0"/>
              </a:rPr>
              <a:t> </a:t>
            </a:r>
            <a:r>
              <a:rPr lang="en-US" sz="2600" b="1" dirty="0" err="1">
                <a:solidFill>
                  <a:prstClr val="black"/>
                </a:solidFill>
                <a:latin typeface="UTM Avo" panose="02040603050506020204" pitchFamily="18" charset="0"/>
                <a:ea typeface="Barlow Condensed" panose="00000506000000000000" charset="0"/>
                <a:cs typeface="Arial" panose="020B0604020202020204" pitchFamily="34" charset="0"/>
              </a:rPr>
              <a:t>em</a:t>
            </a:r>
            <a:r>
              <a:rPr lang="en-US" sz="2600" b="1" dirty="0">
                <a:solidFill>
                  <a:prstClr val="black"/>
                </a:solidFill>
                <a:latin typeface="UTM Avo" panose="02040603050506020204" pitchFamily="18" charset="0"/>
                <a:ea typeface="Barlow Condensed" panose="00000506000000000000" charset="0"/>
                <a:cs typeface="Arial" panose="020B0604020202020204" pitchFamily="34" charset="0"/>
              </a:rPr>
              <a:t> </a:t>
            </a:r>
            <a:r>
              <a:rPr lang="en-US" sz="2600" b="1" dirty="0" err="1">
                <a:solidFill>
                  <a:prstClr val="black"/>
                </a:solidFill>
                <a:latin typeface="UTM Avo" panose="02040603050506020204" pitchFamily="18" charset="0"/>
                <a:ea typeface="Barlow Condensed" panose="00000506000000000000" charset="0"/>
                <a:cs typeface="Arial" panose="020B0604020202020204" pitchFamily="34" charset="0"/>
              </a:rPr>
              <a:t>tham</a:t>
            </a:r>
            <a:r>
              <a:rPr lang="en-US" sz="2600" b="1" dirty="0">
                <a:solidFill>
                  <a:prstClr val="black"/>
                </a:solidFill>
                <a:latin typeface="UTM Avo" panose="02040603050506020204" pitchFamily="18" charset="0"/>
                <a:ea typeface="Barlow Condensed" panose="00000506000000000000" charset="0"/>
                <a:cs typeface="Arial" panose="020B0604020202020204" pitchFamily="34" charset="0"/>
              </a:rPr>
              <a:t> </a:t>
            </a:r>
            <a:r>
              <a:rPr lang="en-US" sz="2600" b="1" dirty="0" err="1">
                <a:solidFill>
                  <a:prstClr val="black"/>
                </a:solidFill>
                <a:latin typeface="UTM Avo" panose="02040603050506020204" pitchFamily="18" charset="0"/>
                <a:ea typeface="Barlow Condensed" panose="00000506000000000000" charset="0"/>
                <a:cs typeface="Arial" panose="020B0604020202020204" pitchFamily="34" charset="0"/>
              </a:rPr>
              <a:t>gia</a:t>
            </a:r>
            <a:r>
              <a:rPr lang="en-US" sz="2600" b="1" dirty="0">
                <a:solidFill>
                  <a:prstClr val="black"/>
                </a:solidFill>
                <a:latin typeface="UTM Avo" panose="02040603050506020204" pitchFamily="18" charset="0"/>
                <a:ea typeface="Barlow Condensed" panose="00000506000000000000" charset="0"/>
                <a:cs typeface="Arial" panose="020B0604020202020204" pitchFamily="34" charset="0"/>
              </a:rPr>
              <a:t>:</a:t>
            </a:r>
          </a:p>
        </p:txBody>
      </p:sp>
      <p:sp>
        <p:nvSpPr>
          <p:cNvPr id="7" name="Rounded Rectangle 11">
            <a:extLst>
              <a:ext uri="{FF2B5EF4-FFF2-40B4-BE49-F238E27FC236}">
                <a16:creationId xmlns:a16="http://schemas.microsoft.com/office/drawing/2014/main" id="{D0DC7C43-962F-C9C4-21F8-0F388F00359B}"/>
              </a:ext>
            </a:extLst>
          </p:cNvPr>
          <p:cNvSpPr/>
          <p:nvPr/>
        </p:nvSpPr>
        <p:spPr>
          <a:xfrm>
            <a:off x="865064" y="4929879"/>
            <a:ext cx="2452255" cy="547344"/>
          </a:xfrm>
          <a:prstGeom prst="roundRect">
            <a:avLst/>
          </a:prstGeom>
          <a:solidFill>
            <a:srgbClr val="EECF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en-US" sz="2600" dirty="0" err="1">
                <a:solidFill>
                  <a:prstClr val="black"/>
                </a:solidFill>
                <a:latin typeface="UTM Avo" panose="02040603050506020204" pitchFamily="18" charset="0"/>
                <a:cs typeface="Arial" panose="020B0604020202020204" pitchFamily="34" charset="0"/>
              </a:rPr>
              <a:t>Học</a:t>
            </a:r>
            <a:r>
              <a:rPr lang="en-US" sz="2600" dirty="0">
                <a:solidFill>
                  <a:prstClr val="black"/>
                </a:solidFill>
                <a:latin typeface="UTM Avo" panose="02040603050506020204" pitchFamily="18" charset="0"/>
                <a:cs typeface="Arial" panose="020B0604020202020204" pitchFamily="34" charset="0"/>
              </a:rPr>
              <a:t> </a:t>
            </a:r>
            <a:r>
              <a:rPr lang="en-US" sz="2600" dirty="0" err="1">
                <a:solidFill>
                  <a:prstClr val="black"/>
                </a:solidFill>
                <a:latin typeface="UTM Avo" panose="02040603050506020204" pitchFamily="18" charset="0"/>
                <a:cs typeface="Arial" panose="020B0604020202020204" pitchFamily="34" charset="0"/>
              </a:rPr>
              <a:t>tập</a:t>
            </a:r>
            <a:endParaRPr lang="en-US" sz="2600" dirty="0">
              <a:solidFill>
                <a:prstClr val="black"/>
              </a:solidFill>
              <a:latin typeface="UTM Avo" panose="02040603050506020204" pitchFamily="18" charset="0"/>
              <a:cs typeface="Arial" panose="020B0604020202020204" pitchFamily="34" charset="0"/>
            </a:endParaRPr>
          </a:p>
        </p:txBody>
      </p:sp>
      <p:sp>
        <p:nvSpPr>
          <p:cNvPr id="8" name="Rounded Rectangle 12">
            <a:extLst>
              <a:ext uri="{FF2B5EF4-FFF2-40B4-BE49-F238E27FC236}">
                <a16:creationId xmlns:a16="http://schemas.microsoft.com/office/drawing/2014/main" id="{6DA6045E-7EED-4232-9355-AFD66EEE90EC}"/>
              </a:ext>
            </a:extLst>
          </p:cNvPr>
          <p:cNvSpPr/>
          <p:nvPr/>
        </p:nvSpPr>
        <p:spPr>
          <a:xfrm>
            <a:off x="4421901" y="4929879"/>
            <a:ext cx="2913496" cy="547344"/>
          </a:xfrm>
          <a:prstGeom prst="roundRect">
            <a:avLst/>
          </a:prstGeom>
          <a:solidFill>
            <a:srgbClr val="EECF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en-US" sz="2600" dirty="0" err="1">
                <a:solidFill>
                  <a:prstClr val="black"/>
                </a:solidFill>
                <a:latin typeface="UTM Avo" panose="02040603050506020204" pitchFamily="18" charset="0"/>
                <a:cs typeface="Arial" panose="020B0604020202020204" pitchFamily="34" charset="0"/>
              </a:rPr>
              <a:t>Đi</a:t>
            </a:r>
            <a:r>
              <a:rPr lang="en-US" sz="2600" dirty="0">
                <a:solidFill>
                  <a:prstClr val="black"/>
                </a:solidFill>
                <a:latin typeface="UTM Avo" panose="02040603050506020204" pitchFamily="18" charset="0"/>
                <a:cs typeface="Arial" panose="020B0604020202020204" pitchFamily="34" charset="0"/>
              </a:rPr>
              <a:t> </a:t>
            </a:r>
            <a:r>
              <a:rPr lang="en-US" sz="2600" dirty="0" err="1">
                <a:solidFill>
                  <a:prstClr val="black"/>
                </a:solidFill>
                <a:latin typeface="UTM Avo" panose="02040603050506020204" pitchFamily="18" charset="0"/>
                <a:cs typeface="Arial" panose="020B0604020202020204" pitchFamily="34" charset="0"/>
              </a:rPr>
              <a:t>dã</a:t>
            </a:r>
            <a:r>
              <a:rPr lang="en-US" sz="2600" dirty="0">
                <a:solidFill>
                  <a:prstClr val="black"/>
                </a:solidFill>
                <a:latin typeface="UTM Avo" panose="02040603050506020204" pitchFamily="18" charset="0"/>
                <a:cs typeface="Arial" panose="020B0604020202020204" pitchFamily="34" charset="0"/>
              </a:rPr>
              <a:t> </a:t>
            </a:r>
            <a:r>
              <a:rPr lang="en-US" sz="2600" dirty="0" err="1">
                <a:solidFill>
                  <a:prstClr val="black"/>
                </a:solidFill>
                <a:latin typeface="UTM Avo" panose="02040603050506020204" pitchFamily="18" charset="0"/>
                <a:cs typeface="Arial" panose="020B0604020202020204" pitchFamily="34" charset="0"/>
              </a:rPr>
              <a:t>ngoại</a:t>
            </a:r>
            <a:endParaRPr lang="en-US" sz="2600" dirty="0">
              <a:solidFill>
                <a:prstClr val="black"/>
              </a:solidFill>
              <a:latin typeface="UTM Avo" panose="02040603050506020204" pitchFamily="18" charset="0"/>
              <a:cs typeface="Arial" panose="020B0604020202020204" pitchFamily="34" charset="0"/>
            </a:endParaRPr>
          </a:p>
        </p:txBody>
      </p:sp>
      <p:sp>
        <p:nvSpPr>
          <p:cNvPr id="9" name="Rounded Rectangle 13">
            <a:extLst>
              <a:ext uri="{FF2B5EF4-FFF2-40B4-BE49-F238E27FC236}">
                <a16:creationId xmlns:a16="http://schemas.microsoft.com/office/drawing/2014/main" id="{668E3863-3A38-372E-62CC-A4E9A230B99A}"/>
              </a:ext>
            </a:extLst>
          </p:cNvPr>
          <p:cNvSpPr/>
          <p:nvPr/>
        </p:nvSpPr>
        <p:spPr>
          <a:xfrm>
            <a:off x="8030110" y="4943733"/>
            <a:ext cx="3398981" cy="547344"/>
          </a:xfrm>
          <a:prstGeom prst="roundRect">
            <a:avLst/>
          </a:prstGeom>
          <a:solidFill>
            <a:srgbClr val="EECF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en-US" sz="2600" dirty="0" err="1">
                <a:solidFill>
                  <a:prstClr val="black"/>
                </a:solidFill>
                <a:latin typeface="UTM Avo" panose="02040603050506020204" pitchFamily="18" charset="0"/>
                <a:cs typeface="Arial" panose="020B0604020202020204" pitchFamily="34" charset="0"/>
              </a:rPr>
              <a:t>Chơi</a:t>
            </a:r>
            <a:r>
              <a:rPr lang="en-US" sz="2600" dirty="0">
                <a:solidFill>
                  <a:prstClr val="black"/>
                </a:solidFill>
                <a:latin typeface="UTM Avo" panose="02040603050506020204" pitchFamily="18" charset="0"/>
                <a:cs typeface="Arial" panose="020B0604020202020204" pitchFamily="34" charset="0"/>
              </a:rPr>
              <a:t> </a:t>
            </a:r>
            <a:r>
              <a:rPr lang="en-US" sz="2600" dirty="0" err="1">
                <a:solidFill>
                  <a:prstClr val="black"/>
                </a:solidFill>
                <a:latin typeface="UTM Avo" panose="02040603050506020204" pitchFamily="18" charset="0"/>
                <a:cs typeface="Arial" panose="020B0604020202020204" pitchFamily="34" charset="0"/>
              </a:rPr>
              <a:t>trò</a:t>
            </a:r>
            <a:r>
              <a:rPr lang="en-US" sz="2600" dirty="0">
                <a:solidFill>
                  <a:prstClr val="black"/>
                </a:solidFill>
                <a:latin typeface="UTM Avo" panose="02040603050506020204" pitchFamily="18" charset="0"/>
                <a:cs typeface="Arial" panose="020B0604020202020204" pitchFamily="34" charset="0"/>
              </a:rPr>
              <a:t> </a:t>
            </a:r>
            <a:r>
              <a:rPr lang="en-US" sz="2600" dirty="0" err="1">
                <a:solidFill>
                  <a:prstClr val="black"/>
                </a:solidFill>
                <a:latin typeface="UTM Avo" panose="02040603050506020204" pitchFamily="18" charset="0"/>
                <a:cs typeface="Arial" panose="020B0604020202020204" pitchFamily="34" charset="0"/>
              </a:rPr>
              <a:t>chơi</a:t>
            </a:r>
            <a:endParaRPr lang="en-US" sz="2600" dirty="0">
              <a:solidFill>
                <a:prstClr val="black"/>
              </a:solidFill>
              <a:latin typeface="UTM Avo" panose="02040603050506020204" pitchFamily="18" charset="0"/>
              <a:cs typeface="Arial" panose="020B0604020202020204" pitchFamily="34" charset="0"/>
            </a:endParaRPr>
          </a:p>
        </p:txBody>
      </p:sp>
      <p:pic>
        <p:nvPicPr>
          <p:cNvPr id="1028" name="Picture 4" descr="Pin on lessons">
            <a:extLst>
              <a:ext uri="{FF2B5EF4-FFF2-40B4-BE49-F238E27FC236}">
                <a16:creationId xmlns:a16="http://schemas.microsoft.com/office/drawing/2014/main" id="{2331773A-3258-F6CB-77C6-4A8F78868DD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8076" y="2561768"/>
            <a:ext cx="3101146" cy="2184673"/>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LỜI GIẢI] Điền số thích hợp vào ô trống Có bạn đang chơi kéo co - Tự Học 365">
            <a:extLst>
              <a:ext uri="{FF2B5EF4-FFF2-40B4-BE49-F238E27FC236}">
                <a16:creationId xmlns:a16="http://schemas.microsoft.com/office/drawing/2014/main" id="{00ED40C2-934D-9337-87D9-02993E86C98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8456" r="9787"/>
          <a:stretch/>
        </p:blipFill>
        <p:spPr bwMode="auto">
          <a:xfrm>
            <a:off x="8134263" y="2575623"/>
            <a:ext cx="3222110" cy="2184673"/>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CON LƯỜI HỌC VÀ NHỮNG LÝ DO BA MẸ KHÔNG THỂ NGỜ - Hệ thống Liên cấp  Lômônôxốp">
            <a:extLst>
              <a:ext uri="{FF2B5EF4-FFF2-40B4-BE49-F238E27FC236}">
                <a16:creationId xmlns:a16="http://schemas.microsoft.com/office/drawing/2014/main" id="{736B567A-9A8A-E336-C6AF-3052E0B8402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1546" y="2561768"/>
            <a:ext cx="3378360" cy="21846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948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arn(inVertical)">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barn(inVertical)">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A769E886-E9C8-E00F-AC26-E3D26A851A2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0899" y="4061147"/>
            <a:ext cx="2222206" cy="2222206"/>
          </a:xfrm>
          <a:prstGeom prst="rect">
            <a:avLst/>
          </a:prstGeom>
        </p:spPr>
      </p:pic>
      <p:pic>
        <p:nvPicPr>
          <p:cNvPr id="24" name="Picture 23">
            <a:extLst>
              <a:ext uri="{FF2B5EF4-FFF2-40B4-BE49-F238E27FC236}">
                <a16:creationId xmlns:a16="http://schemas.microsoft.com/office/drawing/2014/main" id="{90EFEEF0-6889-0D72-C1DC-3BA1F731D29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2427" t="20802" r="8697" b="19597"/>
          <a:stretch/>
        </p:blipFill>
        <p:spPr>
          <a:xfrm>
            <a:off x="3949740" y="4365523"/>
            <a:ext cx="2669949" cy="2017459"/>
          </a:xfrm>
          <a:prstGeom prst="rect">
            <a:avLst/>
          </a:prstGeom>
        </p:spPr>
      </p:pic>
      <p:sp>
        <p:nvSpPr>
          <p:cNvPr id="8" name="TextBox 7">
            <a:extLst>
              <a:ext uri="{FF2B5EF4-FFF2-40B4-BE49-F238E27FC236}">
                <a16:creationId xmlns:a16="http://schemas.microsoft.com/office/drawing/2014/main" id="{C21D20FC-3ED7-AE3A-F55C-9B33D1C6F4FB}"/>
              </a:ext>
            </a:extLst>
          </p:cNvPr>
          <p:cNvSpPr txBox="1"/>
          <p:nvPr/>
        </p:nvSpPr>
        <p:spPr>
          <a:xfrm>
            <a:off x="683382" y="3630093"/>
            <a:ext cx="1953780" cy="400110"/>
          </a:xfrm>
          <a:prstGeom prst="rect">
            <a:avLst/>
          </a:prstGeom>
          <a:noFill/>
        </p:spPr>
        <p:txBody>
          <a:bodyPr wrap="square" rtlCol="0">
            <a:spAutoFit/>
          </a:bodyPr>
          <a:lstStyle/>
          <a:p>
            <a:pPr algn="ctr" defTabSz="1219170"/>
            <a:r>
              <a:rPr lang="en-US" sz="2000" dirty="0" err="1">
                <a:solidFill>
                  <a:prstClr val="black"/>
                </a:solidFill>
                <a:latin typeface="UTM Avo" panose="02040603050506020204" pitchFamily="18" charset="0"/>
                <a:cs typeface="Arial" panose="020B0604020202020204" pitchFamily="34" charset="0"/>
              </a:rPr>
              <a:t>Vẽ</a:t>
            </a:r>
            <a:r>
              <a:rPr lang="en-US" sz="2000" dirty="0">
                <a:solidFill>
                  <a:prstClr val="black"/>
                </a:solidFill>
                <a:latin typeface="UTM Avo" panose="02040603050506020204" pitchFamily="18" charset="0"/>
                <a:cs typeface="Arial" panose="020B0604020202020204" pitchFamily="34" charset="0"/>
              </a:rPr>
              <a:t> </a:t>
            </a:r>
            <a:r>
              <a:rPr lang="en-US" sz="2000" dirty="0" err="1">
                <a:solidFill>
                  <a:prstClr val="black"/>
                </a:solidFill>
                <a:latin typeface="UTM Avo" panose="02040603050506020204" pitchFamily="18" charset="0"/>
                <a:cs typeface="Arial" panose="020B0604020202020204" pitchFamily="34" charset="0"/>
              </a:rPr>
              <a:t>tranh</a:t>
            </a:r>
            <a:endParaRPr lang="en-US" sz="2000" dirty="0">
              <a:solidFill>
                <a:prstClr val="black"/>
              </a:solidFill>
              <a:latin typeface="UTM Avo" panose="02040603050506020204" pitchFamily="18" charset="0"/>
              <a:cs typeface="Arial" panose="020B0604020202020204" pitchFamily="34" charset="0"/>
            </a:endParaRPr>
          </a:p>
        </p:txBody>
      </p:sp>
      <p:sp>
        <p:nvSpPr>
          <p:cNvPr id="9" name="TextBox 8">
            <a:extLst>
              <a:ext uri="{FF2B5EF4-FFF2-40B4-BE49-F238E27FC236}">
                <a16:creationId xmlns:a16="http://schemas.microsoft.com/office/drawing/2014/main" id="{40FA6224-5BED-33F8-6D3C-A99BA0C3F568}"/>
              </a:ext>
            </a:extLst>
          </p:cNvPr>
          <p:cNvSpPr txBox="1"/>
          <p:nvPr/>
        </p:nvSpPr>
        <p:spPr>
          <a:xfrm>
            <a:off x="3790573" y="3688089"/>
            <a:ext cx="2953472" cy="400110"/>
          </a:xfrm>
          <a:prstGeom prst="rect">
            <a:avLst/>
          </a:prstGeom>
          <a:noFill/>
        </p:spPr>
        <p:txBody>
          <a:bodyPr wrap="square" rtlCol="0">
            <a:spAutoFit/>
          </a:bodyPr>
          <a:lstStyle/>
          <a:p>
            <a:pPr algn="ctr" defTabSz="1219170"/>
            <a:r>
              <a:rPr lang="en-US" sz="2000" dirty="0" err="1">
                <a:solidFill>
                  <a:prstClr val="black"/>
                </a:solidFill>
                <a:latin typeface="UTM Avo" panose="02040603050506020204" pitchFamily="18" charset="0"/>
                <a:cs typeface="Arial" panose="020B0604020202020204" pitchFamily="34" charset="0"/>
              </a:rPr>
              <a:t>Thảo</a:t>
            </a:r>
            <a:r>
              <a:rPr lang="en-US" sz="2000" dirty="0">
                <a:solidFill>
                  <a:prstClr val="black"/>
                </a:solidFill>
                <a:latin typeface="UTM Avo" panose="02040603050506020204" pitchFamily="18" charset="0"/>
                <a:cs typeface="Arial" panose="020B0604020202020204" pitchFamily="34" charset="0"/>
              </a:rPr>
              <a:t> </a:t>
            </a:r>
            <a:r>
              <a:rPr lang="en-US" sz="2000" dirty="0" err="1">
                <a:solidFill>
                  <a:prstClr val="black"/>
                </a:solidFill>
                <a:latin typeface="UTM Avo" panose="02040603050506020204" pitchFamily="18" charset="0"/>
                <a:cs typeface="Arial" panose="020B0604020202020204" pitchFamily="34" charset="0"/>
              </a:rPr>
              <a:t>luận</a:t>
            </a:r>
            <a:r>
              <a:rPr lang="en-US" sz="2000" dirty="0">
                <a:solidFill>
                  <a:prstClr val="black"/>
                </a:solidFill>
                <a:latin typeface="UTM Avo" panose="02040603050506020204" pitchFamily="18" charset="0"/>
                <a:cs typeface="Arial" panose="020B0604020202020204" pitchFamily="34" charset="0"/>
              </a:rPr>
              <a:t> </a:t>
            </a:r>
            <a:r>
              <a:rPr lang="en-US" sz="2000" dirty="0" err="1">
                <a:solidFill>
                  <a:prstClr val="black"/>
                </a:solidFill>
                <a:latin typeface="UTM Avo" panose="02040603050506020204" pitchFamily="18" charset="0"/>
                <a:cs typeface="Arial" panose="020B0604020202020204" pitchFamily="34" charset="0"/>
              </a:rPr>
              <a:t>nhóm</a:t>
            </a:r>
            <a:endParaRPr lang="en-US" sz="2000" dirty="0">
              <a:solidFill>
                <a:prstClr val="black"/>
              </a:solidFill>
              <a:latin typeface="UTM Avo" panose="02040603050506020204" pitchFamily="18" charset="0"/>
              <a:cs typeface="Arial" panose="020B0604020202020204" pitchFamily="34" charset="0"/>
            </a:endParaRPr>
          </a:p>
        </p:txBody>
      </p:sp>
      <p:sp>
        <p:nvSpPr>
          <p:cNvPr id="10" name="TextBox 9">
            <a:extLst>
              <a:ext uri="{FF2B5EF4-FFF2-40B4-BE49-F238E27FC236}">
                <a16:creationId xmlns:a16="http://schemas.microsoft.com/office/drawing/2014/main" id="{A8E8D84A-1007-73A0-8EE7-D2C3CAAAF6FB}"/>
              </a:ext>
            </a:extLst>
          </p:cNvPr>
          <p:cNvSpPr txBox="1"/>
          <p:nvPr/>
        </p:nvSpPr>
        <p:spPr>
          <a:xfrm>
            <a:off x="7639920" y="3688089"/>
            <a:ext cx="2953472" cy="400110"/>
          </a:xfrm>
          <a:prstGeom prst="rect">
            <a:avLst/>
          </a:prstGeom>
          <a:noFill/>
        </p:spPr>
        <p:txBody>
          <a:bodyPr wrap="square" rtlCol="0">
            <a:spAutoFit/>
          </a:bodyPr>
          <a:lstStyle/>
          <a:p>
            <a:pPr algn="ctr" defTabSz="1219170"/>
            <a:r>
              <a:rPr lang="en-US" sz="2000" dirty="0" err="1">
                <a:solidFill>
                  <a:prstClr val="black"/>
                </a:solidFill>
                <a:latin typeface="UTM Avo" panose="02040603050506020204" pitchFamily="18" charset="0"/>
                <a:cs typeface="Arial" panose="020B0604020202020204" pitchFamily="34" charset="0"/>
              </a:rPr>
              <a:t>Trải</a:t>
            </a:r>
            <a:r>
              <a:rPr lang="en-US" sz="2000" dirty="0">
                <a:solidFill>
                  <a:prstClr val="black"/>
                </a:solidFill>
                <a:latin typeface="UTM Avo" panose="02040603050506020204" pitchFamily="18" charset="0"/>
                <a:cs typeface="Arial" panose="020B0604020202020204" pitchFamily="34" charset="0"/>
              </a:rPr>
              <a:t> </a:t>
            </a:r>
            <a:r>
              <a:rPr lang="en-US" sz="2000" dirty="0" err="1">
                <a:solidFill>
                  <a:prstClr val="black"/>
                </a:solidFill>
                <a:latin typeface="UTM Avo" panose="02040603050506020204" pitchFamily="18" charset="0"/>
                <a:cs typeface="Arial" panose="020B0604020202020204" pitchFamily="34" charset="0"/>
              </a:rPr>
              <a:t>nghiệm</a:t>
            </a:r>
            <a:r>
              <a:rPr lang="en-US" sz="2000" dirty="0">
                <a:solidFill>
                  <a:prstClr val="black"/>
                </a:solidFill>
                <a:latin typeface="UTM Avo" panose="02040603050506020204" pitchFamily="18" charset="0"/>
                <a:cs typeface="Arial" panose="020B0604020202020204" pitchFamily="34" charset="0"/>
              </a:rPr>
              <a:t> </a:t>
            </a:r>
            <a:r>
              <a:rPr lang="en-US" sz="2000" dirty="0" err="1">
                <a:solidFill>
                  <a:prstClr val="black"/>
                </a:solidFill>
                <a:latin typeface="UTM Avo" panose="02040603050506020204" pitchFamily="18" charset="0"/>
                <a:cs typeface="Arial" panose="020B0604020202020204" pitchFamily="34" charset="0"/>
              </a:rPr>
              <a:t>sáng</a:t>
            </a:r>
            <a:r>
              <a:rPr lang="en-US" sz="2000" dirty="0">
                <a:solidFill>
                  <a:prstClr val="black"/>
                </a:solidFill>
                <a:latin typeface="UTM Avo" panose="02040603050506020204" pitchFamily="18" charset="0"/>
                <a:cs typeface="Arial" panose="020B0604020202020204" pitchFamily="34" charset="0"/>
              </a:rPr>
              <a:t> </a:t>
            </a:r>
            <a:r>
              <a:rPr lang="en-US" sz="2000" dirty="0" err="1">
                <a:solidFill>
                  <a:prstClr val="black"/>
                </a:solidFill>
                <a:latin typeface="UTM Avo" panose="02040603050506020204" pitchFamily="18" charset="0"/>
                <a:cs typeface="Arial" panose="020B0604020202020204" pitchFamily="34" charset="0"/>
              </a:rPr>
              <a:t>tạo</a:t>
            </a:r>
            <a:endParaRPr lang="en-US" sz="2000" dirty="0">
              <a:solidFill>
                <a:prstClr val="black"/>
              </a:solidFill>
              <a:latin typeface="UTM Avo" panose="02040603050506020204" pitchFamily="18" charset="0"/>
              <a:cs typeface="Arial" panose="020B0604020202020204" pitchFamily="34" charset="0"/>
            </a:endParaRPr>
          </a:p>
        </p:txBody>
      </p:sp>
      <p:sp>
        <p:nvSpPr>
          <p:cNvPr id="11" name="TextBox 10">
            <a:extLst>
              <a:ext uri="{FF2B5EF4-FFF2-40B4-BE49-F238E27FC236}">
                <a16:creationId xmlns:a16="http://schemas.microsoft.com/office/drawing/2014/main" id="{46B0EB29-34AC-1D14-F303-A7451B0BA644}"/>
              </a:ext>
            </a:extLst>
          </p:cNvPr>
          <p:cNvSpPr txBox="1"/>
          <p:nvPr/>
        </p:nvSpPr>
        <p:spPr>
          <a:xfrm>
            <a:off x="465463" y="6314297"/>
            <a:ext cx="2543319" cy="400110"/>
          </a:xfrm>
          <a:prstGeom prst="rect">
            <a:avLst/>
          </a:prstGeom>
          <a:noFill/>
        </p:spPr>
        <p:txBody>
          <a:bodyPr wrap="square" rtlCol="0">
            <a:spAutoFit/>
          </a:bodyPr>
          <a:lstStyle/>
          <a:p>
            <a:pPr algn="ctr" defTabSz="1219170"/>
            <a:r>
              <a:rPr lang="en-US" sz="2000" dirty="0" err="1">
                <a:solidFill>
                  <a:prstClr val="black"/>
                </a:solidFill>
                <a:latin typeface="UTM Avo" panose="02040603050506020204" pitchFamily="18" charset="0"/>
                <a:cs typeface="Arial" panose="020B0604020202020204" pitchFamily="34" charset="0"/>
              </a:rPr>
              <a:t>Chơi</a:t>
            </a:r>
            <a:r>
              <a:rPr lang="en-US" sz="2000" dirty="0">
                <a:solidFill>
                  <a:prstClr val="black"/>
                </a:solidFill>
                <a:latin typeface="UTM Avo" panose="02040603050506020204" pitchFamily="18" charset="0"/>
                <a:cs typeface="Arial" panose="020B0604020202020204" pitchFamily="34" charset="0"/>
              </a:rPr>
              <a:t> </a:t>
            </a:r>
            <a:r>
              <a:rPr lang="en-US" sz="2000" dirty="0" err="1">
                <a:solidFill>
                  <a:prstClr val="black"/>
                </a:solidFill>
                <a:latin typeface="UTM Avo" panose="02040603050506020204" pitchFamily="18" charset="0"/>
                <a:cs typeface="Arial" panose="020B0604020202020204" pitchFamily="34" charset="0"/>
              </a:rPr>
              <a:t>thể</a:t>
            </a:r>
            <a:r>
              <a:rPr lang="en-US" sz="2000" dirty="0">
                <a:solidFill>
                  <a:prstClr val="black"/>
                </a:solidFill>
                <a:latin typeface="UTM Avo" panose="02040603050506020204" pitchFamily="18" charset="0"/>
                <a:cs typeface="Arial" panose="020B0604020202020204" pitchFamily="34" charset="0"/>
              </a:rPr>
              <a:t> </a:t>
            </a:r>
            <a:r>
              <a:rPr lang="en-US" sz="2000" dirty="0" err="1">
                <a:solidFill>
                  <a:prstClr val="black"/>
                </a:solidFill>
                <a:latin typeface="UTM Avo" panose="02040603050506020204" pitchFamily="18" charset="0"/>
                <a:cs typeface="Arial" panose="020B0604020202020204" pitchFamily="34" charset="0"/>
              </a:rPr>
              <a:t>thao</a:t>
            </a:r>
            <a:endParaRPr lang="en-US" sz="2000" dirty="0">
              <a:solidFill>
                <a:prstClr val="black"/>
              </a:solidFill>
              <a:latin typeface="UTM Avo" panose="02040603050506020204" pitchFamily="18" charset="0"/>
              <a:cs typeface="Arial" panose="020B0604020202020204" pitchFamily="34" charset="0"/>
            </a:endParaRPr>
          </a:p>
        </p:txBody>
      </p:sp>
      <p:sp>
        <p:nvSpPr>
          <p:cNvPr id="12" name="TextBox 11">
            <a:extLst>
              <a:ext uri="{FF2B5EF4-FFF2-40B4-BE49-F238E27FC236}">
                <a16:creationId xmlns:a16="http://schemas.microsoft.com/office/drawing/2014/main" id="{2CA6388C-5E6F-C5E7-77D3-1D6FD71A15C2}"/>
              </a:ext>
            </a:extLst>
          </p:cNvPr>
          <p:cNvSpPr txBox="1"/>
          <p:nvPr/>
        </p:nvSpPr>
        <p:spPr>
          <a:xfrm>
            <a:off x="4065417" y="6314297"/>
            <a:ext cx="2578460" cy="400110"/>
          </a:xfrm>
          <a:prstGeom prst="rect">
            <a:avLst/>
          </a:prstGeom>
          <a:noFill/>
        </p:spPr>
        <p:txBody>
          <a:bodyPr wrap="square" rtlCol="0">
            <a:spAutoFit/>
          </a:bodyPr>
          <a:lstStyle/>
          <a:p>
            <a:pPr algn="ctr" defTabSz="1219170"/>
            <a:r>
              <a:rPr lang="en-US" sz="2000" dirty="0" err="1">
                <a:solidFill>
                  <a:prstClr val="black"/>
                </a:solidFill>
                <a:latin typeface="UTM Avo" panose="02040603050506020204" pitchFamily="18" charset="0"/>
                <a:cs typeface="Arial" panose="020B0604020202020204" pitchFamily="34" charset="0"/>
              </a:rPr>
              <a:t>Chăm</a:t>
            </a:r>
            <a:r>
              <a:rPr lang="en-US" sz="2000" dirty="0">
                <a:solidFill>
                  <a:prstClr val="black"/>
                </a:solidFill>
                <a:latin typeface="UTM Avo" panose="02040603050506020204" pitchFamily="18" charset="0"/>
                <a:cs typeface="Arial" panose="020B0604020202020204" pitchFamily="34" charset="0"/>
              </a:rPr>
              <a:t> </a:t>
            </a:r>
            <a:r>
              <a:rPr lang="en-US" sz="2000" dirty="0" err="1">
                <a:solidFill>
                  <a:prstClr val="black"/>
                </a:solidFill>
                <a:latin typeface="UTM Avo" panose="02040603050506020204" pitchFamily="18" charset="0"/>
                <a:cs typeface="Arial" panose="020B0604020202020204" pitchFamily="34" charset="0"/>
              </a:rPr>
              <a:t>sóc</a:t>
            </a:r>
            <a:r>
              <a:rPr lang="en-US" sz="2000" dirty="0">
                <a:solidFill>
                  <a:prstClr val="black"/>
                </a:solidFill>
                <a:latin typeface="UTM Avo" panose="02040603050506020204" pitchFamily="18" charset="0"/>
                <a:cs typeface="Arial" panose="020B0604020202020204" pitchFamily="34" charset="0"/>
              </a:rPr>
              <a:t> </a:t>
            </a:r>
            <a:r>
              <a:rPr lang="en-US" sz="2000" dirty="0" err="1">
                <a:solidFill>
                  <a:prstClr val="black"/>
                </a:solidFill>
                <a:latin typeface="UTM Avo" panose="02040603050506020204" pitchFamily="18" charset="0"/>
                <a:cs typeface="Arial" panose="020B0604020202020204" pitchFamily="34" charset="0"/>
              </a:rPr>
              <a:t>cây</a:t>
            </a:r>
            <a:endParaRPr lang="en-US" sz="2000" dirty="0">
              <a:solidFill>
                <a:prstClr val="black"/>
              </a:solidFill>
              <a:latin typeface="UTM Avo" panose="02040603050506020204" pitchFamily="18" charset="0"/>
              <a:cs typeface="Arial" panose="020B0604020202020204" pitchFamily="34" charset="0"/>
            </a:endParaRPr>
          </a:p>
        </p:txBody>
      </p:sp>
      <p:sp>
        <p:nvSpPr>
          <p:cNvPr id="13" name="TextBox 12">
            <a:extLst>
              <a:ext uri="{FF2B5EF4-FFF2-40B4-BE49-F238E27FC236}">
                <a16:creationId xmlns:a16="http://schemas.microsoft.com/office/drawing/2014/main" id="{43116A63-BABD-F638-752C-D90061F3A7C8}"/>
              </a:ext>
            </a:extLst>
          </p:cNvPr>
          <p:cNvSpPr txBox="1"/>
          <p:nvPr/>
        </p:nvSpPr>
        <p:spPr>
          <a:xfrm>
            <a:off x="7639920" y="6277553"/>
            <a:ext cx="3090611" cy="400110"/>
          </a:xfrm>
          <a:prstGeom prst="rect">
            <a:avLst/>
          </a:prstGeom>
          <a:noFill/>
        </p:spPr>
        <p:txBody>
          <a:bodyPr wrap="square" rtlCol="0">
            <a:spAutoFit/>
          </a:bodyPr>
          <a:lstStyle/>
          <a:p>
            <a:pPr algn="ctr" defTabSz="1219170"/>
            <a:r>
              <a:rPr lang="en-US" sz="2000" dirty="0" err="1">
                <a:solidFill>
                  <a:prstClr val="black"/>
                </a:solidFill>
                <a:latin typeface="UTM Avo" panose="02040603050506020204" pitchFamily="18" charset="0"/>
                <a:cs typeface="Arial" panose="020B0604020202020204" pitchFamily="34" charset="0"/>
              </a:rPr>
              <a:t>Thể</a:t>
            </a:r>
            <a:r>
              <a:rPr lang="en-US" sz="2000" dirty="0">
                <a:solidFill>
                  <a:prstClr val="black"/>
                </a:solidFill>
                <a:latin typeface="UTM Avo" panose="02040603050506020204" pitchFamily="18" charset="0"/>
                <a:cs typeface="Arial" panose="020B0604020202020204" pitchFamily="34" charset="0"/>
              </a:rPr>
              <a:t> </a:t>
            </a:r>
            <a:r>
              <a:rPr lang="en-US" sz="2000" dirty="0" err="1">
                <a:solidFill>
                  <a:prstClr val="black"/>
                </a:solidFill>
                <a:latin typeface="UTM Avo" panose="02040603050506020204" pitchFamily="18" charset="0"/>
                <a:cs typeface="Arial" panose="020B0604020202020204" pitchFamily="34" charset="0"/>
              </a:rPr>
              <a:t>dục</a:t>
            </a:r>
            <a:r>
              <a:rPr lang="en-US" sz="2000" dirty="0">
                <a:solidFill>
                  <a:prstClr val="black"/>
                </a:solidFill>
                <a:latin typeface="UTM Avo" panose="02040603050506020204" pitchFamily="18" charset="0"/>
                <a:cs typeface="Arial" panose="020B0604020202020204" pitchFamily="34" charset="0"/>
              </a:rPr>
              <a:t> </a:t>
            </a:r>
            <a:r>
              <a:rPr lang="en-US" sz="2000" dirty="0" err="1">
                <a:solidFill>
                  <a:prstClr val="black"/>
                </a:solidFill>
                <a:latin typeface="UTM Avo" panose="02040603050506020204" pitchFamily="18" charset="0"/>
                <a:cs typeface="Arial" panose="020B0604020202020204" pitchFamily="34" charset="0"/>
              </a:rPr>
              <a:t>giữa</a:t>
            </a:r>
            <a:r>
              <a:rPr lang="en-US" sz="2000" dirty="0">
                <a:solidFill>
                  <a:prstClr val="black"/>
                </a:solidFill>
                <a:latin typeface="UTM Avo" panose="02040603050506020204" pitchFamily="18" charset="0"/>
                <a:cs typeface="Arial" panose="020B0604020202020204" pitchFamily="34" charset="0"/>
              </a:rPr>
              <a:t> </a:t>
            </a:r>
            <a:r>
              <a:rPr lang="en-US" sz="2000" dirty="0" err="1">
                <a:solidFill>
                  <a:prstClr val="black"/>
                </a:solidFill>
                <a:latin typeface="UTM Avo" panose="02040603050506020204" pitchFamily="18" charset="0"/>
                <a:cs typeface="Arial" panose="020B0604020202020204" pitchFamily="34" charset="0"/>
              </a:rPr>
              <a:t>giờ</a:t>
            </a:r>
            <a:endParaRPr lang="en-US" sz="2000" dirty="0">
              <a:solidFill>
                <a:prstClr val="black"/>
              </a:solidFill>
              <a:latin typeface="UTM Avo" panose="02040603050506020204" pitchFamily="18" charset="0"/>
              <a:cs typeface="Arial" panose="020B0604020202020204" pitchFamily="34" charset="0"/>
            </a:endParaRPr>
          </a:p>
        </p:txBody>
      </p:sp>
      <p:pic>
        <p:nvPicPr>
          <p:cNvPr id="14" name="Picture 2" descr="Vẽ Tranh, Trẻ Em, Mầm Non, Bé Gái, Cô Bé, Tải hình PNG 190 -  Free.Vector6.com">
            <a:extLst>
              <a:ext uri="{FF2B5EF4-FFF2-40B4-BE49-F238E27FC236}">
                <a16:creationId xmlns:a16="http://schemas.microsoft.com/office/drawing/2014/main" id="{0521547F-3179-12F1-AE41-4ED0E81FE513}"/>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70899" y="1699754"/>
            <a:ext cx="2209723" cy="2091871"/>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7">
            <a:extLst>
              <a:ext uri="{FF2B5EF4-FFF2-40B4-BE49-F238E27FC236}">
                <a16:creationId xmlns:a16="http://schemas.microsoft.com/office/drawing/2014/main" id="{C09618E2-FC18-3F76-CBF9-212D1CE2A76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799535" y="953098"/>
            <a:ext cx="2721625" cy="2721625"/>
          </a:xfrm>
          <a:prstGeom prst="rect">
            <a:avLst/>
          </a:prstGeom>
        </p:spPr>
      </p:pic>
      <p:pic>
        <p:nvPicPr>
          <p:cNvPr id="20" name="Picture 19">
            <a:extLst>
              <a:ext uri="{FF2B5EF4-FFF2-40B4-BE49-F238E27FC236}">
                <a16:creationId xmlns:a16="http://schemas.microsoft.com/office/drawing/2014/main" id="{2546763D-8DFA-4394-0CF0-1FD8FF4706A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897456" y="1298680"/>
            <a:ext cx="2438400" cy="2438400"/>
          </a:xfrm>
          <a:prstGeom prst="rect">
            <a:avLst/>
          </a:prstGeom>
        </p:spPr>
      </p:pic>
      <p:pic>
        <p:nvPicPr>
          <p:cNvPr id="28" name="Picture 27">
            <a:extLst>
              <a:ext uri="{FF2B5EF4-FFF2-40B4-BE49-F238E27FC236}">
                <a16:creationId xmlns:a16="http://schemas.microsoft.com/office/drawing/2014/main" id="{12F5AA22-50DB-136F-435B-DC0FCD5B27DD}"/>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t="26451" b="26667"/>
          <a:stretch/>
        </p:blipFill>
        <p:spPr>
          <a:xfrm>
            <a:off x="7676324" y="4741851"/>
            <a:ext cx="2953471" cy="1384638"/>
          </a:xfrm>
          <a:prstGeom prst="rect">
            <a:avLst/>
          </a:prstGeom>
        </p:spPr>
      </p:pic>
    </p:spTree>
    <p:extLst>
      <p:ext uri="{BB962C8B-B14F-4D97-AF65-F5344CB8AC3E}">
        <p14:creationId xmlns:p14="http://schemas.microsoft.com/office/powerpoint/2010/main" val="4054045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par>
                                <p:cTn id="23" presetID="10" presetClass="entr" presetSubtype="0" fill="hold" nodeType="with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fade">
                                      <p:cBhvr>
                                        <p:cTn id="25" dur="500"/>
                                        <p:tgtEl>
                                          <p:spTgt spid="28"/>
                                        </p:tgtEl>
                                      </p:cBhvr>
                                    </p:animEffect>
                                  </p:childTnLst>
                                </p:cTn>
                              </p:par>
                              <p:par>
                                <p:cTn id="26" presetID="10" presetClass="entr" presetSubtype="0" fill="hold" nodeType="with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fade">
                                      <p:cBhvr>
                                        <p:cTn id="28" dur="500"/>
                                        <p:tgtEl>
                                          <p:spTgt spid="24"/>
                                        </p:tgtEl>
                                      </p:cBhvr>
                                    </p:animEffect>
                                  </p:childTnLst>
                                </p:cTn>
                              </p:par>
                              <p:par>
                                <p:cTn id="29" presetID="10" presetClass="entr" presetSubtype="0" fill="hold" nodeType="with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fade">
                                      <p:cBhvr>
                                        <p:cTn id="31" dur="500"/>
                                        <p:tgtEl>
                                          <p:spTgt spid="22"/>
                                        </p:tgtEl>
                                      </p:cBhvr>
                                    </p:animEffect>
                                  </p:childTnLst>
                                </p:cTn>
                              </p:par>
                              <p:par>
                                <p:cTn id="32" presetID="10" presetClass="entr" presetSubtype="0" fill="hold" nodeType="with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500"/>
                                        <p:tgtEl>
                                          <p:spTgt spid="14"/>
                                        </p:tgtEl>
                                      </p:cBhvr>
                                    </p:animEffect>
                                  </p:childTnLst>
                                </p:cTn>
                              </p:par>
                              <p:par>
                                <p:cTn id="35" presetID="10" presetClass="entr" presetSubtype="0" fill="hold" nodeType="with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fade">
                                      <p:cBhvr>
                                        <p:cTn id="37" dur="500"/>
                                        <p:tgtEl>
                                          <p:spTgt spid="18"/>
                                        </p:tgtEl>
                                      </p:cBhvr>
                                    </p:animEffect>
                                  </p:childTnLst>
                                </p:cTn>
                              </p:par>
                              <p:par>
                                <p:cTn id="38" presetID="10" presetClass="entr" presetSubtype="0" fill="hold" nodeType="with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fade">
                                      <p:cBhvr>
                                        <p:cTn id="4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p:bldP spid="13"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43FBDD6-6B05-C9AF-31DC-D174079852AB}"/>
              </a:ext>
            </a:extLst>
          </p:cNvPr>
          <p:cNvSpPr/>
          <p:nvPr/>
        </p:nvSpPr>
        <p:spPr>
          <a:xfrm>
            <a:off x="1286064" y="2005054"/>
            <a:ext cx="10418616" cy="1807867"/>
          </a:xfrm>
          <a:prstGeom prst="rect">
            <a:avLst/>
          </a:prstGeom>
        </p:spPr>
        <p:style>
          <a:lnRef idx="3">
            <a:schemeClr val="lt1"/>
          </a:lnRef>
          <a:fillRef idx="1">
            <a:schemeClr val="accent6"/>
          </a:fillRef>
          <a:effectRef idx="1">
            <a:schemeClr val="accent6"/>
          </a:effectRef>
          <a:fontRef idx="minor">
            <a:schemeClr val="lt1"/>
          </a:fontRef>
        </p:style>
        <p:txBody>
          <a:bodyPr wrap="square">
            <a:spAutoFit/>
          </a:bodyPr>
          <a:lstStyle/>
          <a:p>
            <a:pPr algn="just" defTabSz="1219170">
              <a:lnSpc>
                <a:spcPct val="150000"/>
              </a:lnSpc>
              <a:spcBef>
                <a:spcPts val="933"/>
              </a:spcBef>
              <a:spcAft>
                <a:spcPts val="933"/>
              </a:spcAft>
            </a:pPr>
            <a:r>
              <a:rPr lang="nl-NL" sz="2600" i="1" dirty="0">
                <a:solidFill>
                  <a:schemeClr val="bg1"/>
                </a:solidFill>
                <a:latin typeface="UTM Avo" panose="02040603050506020204" pitchFamily="18" charset="0"/>
                <a:ea typeface="Calibri" panose="020F0502020204030204" pitchFamily="34" charset="0"/>
                <a:cs typeface="Arial" panose="020B0604020202020204" pitchFamily="34" charset="0"/>
              </a:rPr>
              <a:t>Ở lớp 1, tuy còn nhiều bỡ ngỡ với ngôi trường mới nhưng các em đã cùng nhau tham gia tích cực vào nhiều hoạt động của lớp, của trường. </a:t>
            </a:r>
            <a:endParaRPr lang="en-US" sz="2600" dirty="0">
              <a:solidFill>
                <a:schemeClr val="bg1"/>
              </a:solidFill>
              <a:latin typeface="UTM Avo" panose="02040603050506020204" pitchFamily="18" charset="0"/>
              <a:ea typeface="Calibri" panose="020F0502020204030204" pitchFamily="34" charset="0"/>
              <a:cs typeface="Arial" panose="020B0604020202020204" pitchFamily="34" charset="0"/>
            </a:endParaRPr>
          </a:p>
        </p:txBody>
      </p:sp>
      <p:sp>
        <p:nvSpPr>
          <p:cNvPr id="3" name="Rectangle 2">
            <a:extLst>
              <a:ext uri="{FF2B5EF4-FFF2-40B4-BE49-F238E27FC236}">
                <a16:creationId xmlns:a16="http://schemas.microsoft.com/office/drawing/2014/main" id="{64B2F23F-AE40-CA91-F6D9-9406F03151C0}"/>
              </a:ext>
            </a:extLst>
          </p:cNvPr>
          <p:cNvSpPr/>
          <p:nvPr/>
        </p:nvSpPr>
        <p:spPr>
          <a:xfrm>
            <a:off x="1348408" y="4975441"/>
            <a:ext cx="10293928" cy="1207703"/>
          </a:xfrm>
          <a:prstGeom prst="rect">
            <a:avLst/>
          </a:prstGeom>
        </p:spPr>
        <p:style>
          <a:lnRef idx="3">
            <a:schemeClr val="lt1"/>
          </a:lnRef>
          <a:fillRef idx="1">
            <a:schemeClr val="accent5"/>
          </a:fillRef>
          <a:effectRef idx="1">
            <a:schemeClr val="accent5"/>
          </a:effectRef>
          <a:fontRef idx="minor">
            <a:schemeClr val="lt1"/>
          </a:fontRef>
        </p:style>
        <p:txBody>
          <a:bodyPr wrap="square">
            <a:spAutoFit/>
          </a:bodyPr>
          <a:lstStyle/>
          <a:p>
            <a:pPr algn="just" defTabSz="1219170">
              <a:lnSpc>
                <a:spcPct val="150000"/>
              </a:lnSpc>
              <a:spcBef>
                <a:spcPts val="933"/>
              </a:spcBef>
              <a:spcAft>
                <a:spcPts val="933"/>
              </a:spcAft>
            </a:pPr>
            <a:r>
              <a:rPr lang="nl-NL" sz="2600" dirty="0">
                <a:solidFill>
                  <a:schemeClr val="bg1"/>
                </a:solidFill>
                <a:latin typeface="UTM Avo" panose="02040603050506020204" pitchFamily="18" charset="0"/>
                <a:ea typeface="Calibri" panose="020F0502020204030204" pitchFamily="34" charset="0"/>
                <a:cs typeface="Arial" panose="020B0604020202020204" pitchFamily="34" charset="0"/>
              </a:rPr>
              <a:t>Chúng ta hãy cùng nhau phát huy và cố gắng thực hiện tốt các hoạt động đó ở lớp 2. </a:t>
            </a:r>
            <a:endParaRPr lang="en-US" sz="2600" dirty="0">
              <a:solidFill>
                <a:schemeClr val="bg1"/>
              </a:solidFill>
              <a:latin typeface="UTM Avo" panose="02040603050506020204" pitchFamily="18" charset="0"/>
              <a:ea typeface="Calibri" panose="020F0502020204030204" pitchFamily="34" charset="0"/>
              <a:cs typeface="Arial" panose="020B0604020202020204" pitchFamily="34" charset="0"/>
            </a:endParaRPr>
          </a:p>
        </p:txBody>
      </p:sp>
      <p:sp>
        <p:nvSpPr>
          <p:cNvPr id="4" name="Curved Right Arrow 6">
            <a:extLst>
              <a:ext uri="{FF2B5EF4-FFF2-40B4-BE49-F238E27FC236}">
                <a16:creationId xmlns:a16="http://schemas.microsoft.com/office/drawing/2014/main" id="{A07ED04A-84DA-6397-57CF-C60C2DFE32ED}"/>
              </a:ext>
            </a:extLst>
          </p:cNvPr>
          <p:cNvSpPr/>
          <p:nvPr/>
        </p:nvSpPr>
        <p:spPr>
          <a:xfrm>
            <a:off x="246973" y="3969350"/>
            <a:ext cx="1039091" cy="1565563"/>
          </a:xfrm>
          <a:prstGeom prst="curvedRightArrow">
            <a:avLst/>
          </a:prstGeom>
          <a:solidFill>
            <a:srgbClr val="EECF3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sz="2600">
              <a:solidFill>
                <a:prstClr val="black"/>
              </a:solidFill>
              <a:latin typeface="UTM Avo" panose="02040603050506020204" pitchFamily="18" charset="0"/>
            </a:endParaRPr>
          </a:p>
        </p:txBody>
      </p:sp>
    </p:spTree>
    <p:extLst>
      <p:ext uri="{BB962C8B-B14F-4D97-AF65-F5344CB8AC3E}">
        <p14:creationId xmlns:p14="http://schemas.microsoft.com/office/powerpoint/2010/main" val="3227247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animEffect transition="in" filter="fade">
                                      <p:cBhvr>
                                        <p:cTn id="1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4D3EDB5-0B80-AD64-D4B2-0168F41A887D}"/>
              </a:ext>
            </a:extLst>
          </p:cNvPr>
          <p:cNvGrpSpPr/>
          <p:nvPr/>
        </p:nvGrpSpPr>
        <p:grpSpPr>
          <a:xfrm>
            <a:off x="736317" y="2280364"/>
            <a:ext cx="5052267" cy="812800"/>
            <a:chOff x="1270908" y="1208314"/>
            <a:chExt cx="6926034" cy="609600"/>
          </a:xfrm>
        </p:grpSpPr>
        <p:cxnSp>
          <p:nvCxnSpPr>
            <p:cNvPr id="3" name="Straight Connector 2">
              <a:extLst>
                <a:ext uri="{FF2B5EF4-FFF2-40B4-BE49-F238E27FC236}">
                  <a16:creationId xmlns:a16="http://schemas.microsoft.com/office/drawing/2014/main" id="{A8003D28-110B-712A-6004-A9C8175901CB}"/>
                </a:ext>
              </a:extLst>
            </p:cNvPr>
            <p:cNvCxnSpPr/>
            <p:nvPr/>
          </p:nvCxnSpPr>
          <p:spPr>
            <a:xfrm>
              <a:off x="1270908" y="1428750"/>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DA22D37E-DAD5-5DFB-E289-7D691F96D4FE}"/>
                </a:ext>
              </a:extLst>
            </p:cNvPr>
            <p:cNvCxnSpPr>
              <a:cxnSpLocks/>
            </p:cNvCxnSpPr>
            <p:nvPr/>
          </p:nvCxnSpPr>
          <p:spPr>
            <a:xfrm>
              <a:off x="1270908" y="1472294"/>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8D033061-3839-F9A4-E228-15F9F479D66E}"/>
                </a:ext>
              </a:extLst>
            </p:cNvPr>
            <p:cNvCxnSpPr/>
            <p:nvPr/>
          </p:nvCxnSpPr>
          <p:spPr>
            <a:xfrm>
              <a:off x="5148942" y="1428750"/>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8FB3FBB7-EFDF-45E5-E7AC-D4398B5660E1}"/>
                </a:ext>
              </a:extLst>
            </p:cNvPr>
            <p:cNvCxnSpPr/>
            <p:nvPr/>
          </p:nvCxnSpPr>
          <p:spPr>
            <a:xfrm>
              <a:off x="5148942" y="1472294"/>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pic>
          <p:nvPicPr>
            <p:cNvPr id="7" name="Picture 6" descr="yellow.png">
              <a:extLst>
                <a:ext uri="{FF2B5EF4-FFF2-40B4-BE49-F238E27FC236}">
                  <a16:creationId xmlns:a16="http://schemas.microsoft.com/office/drawing/2014/main" id="{8ECB3C66-0FD9-41A7-84F4-60B99101183B}"/>
                </a:ext>
              </a:extLst>
            </p:cNvPr>
            <p:cNvPicPr>
              <a:picLocks noChangeAspect="1"/>
            </p:cNvPicPr>
            <p:nvPr/>
          </p:nvPicPr>
          <p:blipFill>
            <a:blip r:embed="rId5" cstate="print"/>
            <a:stretch>
              <a:fillRect/>
            </a:stretch>
          </p:blipFill>
          <p:spPr>
            <a:xfrm>
              <a:off x="4441776" y="1208314"/>
              <a:ext cx="586740" cy="609600"/>
            </a:xfrm>
            <a:prstGeom prst="rect">
              <a:avLst/>
            </a:prstGeom>
          </p:spPr>
        </p:pic>
      </p:grpSp>
      <p:sp>
        <p:nvSpPr>
          <p:cNvPr id="8" name="TextBox 7">
            <a:extLst>
              <a:ext uri="{FF2B5EF4-FFF2-40B4-BE49-F238E27FC236}">
                <a16:creationId xmlns:a16="http://schemas.microsoft.com/office/drawing/2014/main" id="{0B0CDF8C-E9A8-0169-2246-DEB9ABEA87CA}"/>
              </a:ext>
            </a:extLst>
          </p:cNvPr>
          <p:cNvSpPr txBox="1"/>
          <p:nvPr/>
        </p:nvSpPr>
        <p:spPr>
          <a:xfrm>
            <a:off x="540798" y="1727484"/>
            <a:ext cx="7607300" cy="492443"/>
          </a:xfrm>
          <a:prstGeom prst="rect">
            <a:avLst/>
          </a:prstGeom>
          <a:noFill/>
        </p:spPr>
        <p:txBody>
          <a:bodyPr wrap="square" rtlCol="0">
            <a:spAutoFit/>
          </a:bodyPr>
          <a:lstStyle/>
          <a:p>
            <a:pPr defTabSz="1219170"/>
            <a:r>
              <a:rPr lang="en-US" sz="2600" b="1" dirty="0">
                <a:solidFill>
                  <a:srgbClr val="1D6766"/>
                </a:solidFill>
                <a:latin typeface="UTM Avo" panose="02040603050506020204" pitchFamily="18" charset="0"/>
                <a:ea typeface="Barlow Condensed" panose="00000506000000000000" charset="0"/>
                <a:cs typeface="Arial" panose="020B0604020202020204" pitchFamily="34" charset="0"/>
              </a:rPr>
              <a:t>2. </a:t>
            </a:r>
            <a:r>
              <a:rPr lang="en-US" sz="2600" b="1" dirty="0" err="1">
                <a:solidFill>
                  <a:srgbClr val="1D6766"/>
                </a:solidFill>
                <a:latin typeface="UTM Avo" panose="02040603050506020204" pitchFamily="18" charset="0"/>
                <a:ea typeface="Barlow Condensed" panose="00000506000000000000" charset="0"/>
                <a:cs typeface="Arial" panose="020B0604020202020204" pitchFamily="34" charset="0"/>
              </a:rPr>
              <a:t>Thầy</a:t>
            </a:r>
            <a:r>
              <a:rPr lang="en-US" sz="2600" b="1" dirty="0">
                <a:solidFill>
                  <a:srgbClr val="1D6766"/>
                </a:solidFill>
                <a:latin typeface="UTM Avo" panose="02040603050506020204" pitchFamily="18" charset="0"/>
                <a:ea typeface="Barlow Condensed" panose="00000506000000000000" charset="0"/>
                <a:cs typeface="Arial" panose="020B0604020202020204" pitchFamily="34" charset="0"/>
              </a:rPr>
              <a:t> </a:t>
            </a:r>
            <a:r>
              <a:rPr lang="en-US" sz="2600" b="1" dirty="0" err="1">
                <a:solidFill>
                  <a:srgbClr val="1D6766"/>
                </a:solidFill>
                <a:latin typeface="UTM Avo" panose="02040603050506020204" pitchFamily="18" charset="0"/>
                <a:ea typeface="Barlow Condensed" panose="00000506000000000000" charset="0"/>
                <a:cs typeface="Arial" panose="020B0604020202020204" pitchFamily="34" charset="0"/>
              </a:rPr>
              <a:t>cô</a:t>
            </a:r>
            <a:r>
              <a:rPr lang="en-US" sz="2600" b="1" dirty="0">
                <a:solidFill>
                  <a:srgbClr val="1D6766"/>
                </a:solidFill>
                <a:latin typeface="UTM Avo" panose="02040603050506020204" pitchFamily="18" charset="0"/>
                <a:ea typeface="Barlow Condensed" panose="00000506000000000000" charset="0"/>
                <a:cs typeface="Arial" panose="020B0604020202020204" pitchFamily="34" charset="0"/>
              </a:rPr>
              <a:t> </a:t>
            </a:r>
            <a:r>
              <a:rPr lang="en-US" sz="2600" b="1" dirty="0" err="1">
                <a:solidFill>
                  <a:srgbClr val="1D6766"/>
                </a:solidFill>
                <a:latin typeface="UTM Avo" panose="02040603050506020204" pitchFamily="18" charset="0"/>
                <a:ea typeface="Barlow Condensed" panose="00000506000000000000" charset="0"/>
                <a:cs typeface="Arial" panose="020B0604020202020204" pitchFamily="34" charset="0"/>
              </a:rPr>
              <a:t>lớp</a:t>
            </a:r>
            <a:r>
              <a:rPr lang="en-US" sz="2600" b="1" dirty="0">
                <a:solidFill>
                  <a:srgbClr val="1D6766"/>
                </a:solidFill>
                <a:latin typeface="UTM Avo" panose="02040603050506020204" pitchFamily="18" charset="0"/>
                <a:ea typeface="Barlow Condensed" panose="00000506000000000000" charset="0"/>
                <a:cs typeface="Arial" panose="020B0604020202020204" pitchFamily="34" charset="0"/>
              </a:rPr>
              <a:t> 2 </a:t>
            </a:r>
            <a:r>
              <a:rPr lang="en-US" sz="2600" b="1" dirty="0" err="1">
                <a:solidFill>
                  <a:srgbClr val="1D6766"/>
                </a:solidFill>
                <a:latin typeface="UTM Avo" panose="02040603050506020204" pitchFamily="18" charset="0"/>
                <a:ea typeface="Barlow Condensed" panose="00000506000000000000" charset="0"/>
                <a:cs typeface="Arial" panose="020B0604020202020204" pitchFamily="34" charset="0"/>
              </a:rPr>
              <a:t>của</a:t>
            </a:r>
            <a:r>
              <a:rPr lang="en-US" sz="2600" b="1" dirty="0">
                <a:solidFill>
                  <a:srgbClr val="1D6766"/>
                </a:solidFill>
                <a:latin typeface="UTM Avo" panose="02040603050506020204" pitchFamily="18" charset="0"/>
                <a:ea typeface="Barlow Condensed" panose="00000506000000000000" charset="0"/>
                <a:cs typeface="Arial" panose="020B0604020202020204" pitchFamily="34" charset="0"/>
              </a:rPr>
              <a:t> </a:t>
            </a:r>
            <a:r>
              <a:rPr lang="en-US" sz="2600" b="1" dirty="0" err="1">
                <a:solidFill>
                  <a:srgbClr val="1D6766"/>
                </a:solidFill>
                <a:latin typeface="UTM Avo" panose="02040603050506020204" pitchFamily="18" charset="0"/>
                <a:ea typeface="Barlow Condensed" panose="00000506000000000000" charset="0"/>
                <a:cs typeface="Arial" panose="020B0604020202020204" pitchFamily="34" charset="0"/>
              </a:rPr>
              <a:t>chúng</a:t>
            </a:r>
            <a:r>
              <a:rPr lang="en-US" sz="2600" b="1" dirty="0">
                <a:solidFill>
                  <a:srgbClr val="1D6766"/>
                </a:solidFill>
                <a:latin typeface="UTM Avo" panose="02040603050506020204" pitchFamily="18" charset="0"/>
                <a:ea typeface="Barlow Condensed" panose="00000506000000000000" charset="0"/>
                <a:cs typeface="Arial" panose="020B0604020202020204" pitchFamily="34" charset="0"/>
              </a:rPr>
              <a:t> </a:t>
            </a:r>
            <a:r>
              <a:rPr lang="en-US" sz="2600" b="1" dirty="0" err="1">
                <a:solidFill>
                  <a:srgbClr val="1D6766"/>
                </a:solidFill>
                <a:latin typeface="UTM Avo" panose="02040603050506020204" pitchFamily="18" charset="0"/>
                <a:ea typeface="Barlow Condensed" panose="00000506000000000000" charset="0"/>
                <a:cs typeface="Arial" panose="020B0604020202020204" pitchFamily="34" charset="0"/>
              </a:rPr>
              <a:t>em</a:t>
            </a:r>
            <a:r>
              <a:rPr lang="en-US" sz="2600" b="1" dirty="0">
                <a:solidFill>
                  <a:srgbClr val="1D6766"/>
                </a:solidFill>
                <a:latin typeface="UTM Avo" panose="02040603050506020204" pitchFamily="18" charset="0"/>
                <a:ea typeface="Barlow Condensed" panose="00000506000000000000" charset="0"/>
                <a:cs typeface="Arial" panose="020B0604020202020204" pitchFamily="34" charset="0"/>
              </a:rPr>
              <a:t> </a:t>
            </a:r>
          </a:p>
        </p:txBody>
      </p:sp>
      <p:pic>
        <p:nvPicPr>
          <p:cNvPr id="9" name="Picture 8" descr="chitchat.png">
            <a:extLst>
              <a:ext uri="{FF2B5EF4-FFF2-40B4-BE49-F238E27FC236}">
                <a16:creationId xmlns:a16="http://schemas.microsoft.com/office/drawing/2014/main" id="{3810958B-1EE0-1031-9E56-37A9A31B9EBA}"/>
              </a:ext>
            </a:extLst>
          </p:cNvPr>
          <p:cNvPicPr>
            <a:picLocks noChangeAspect="1"/>
          </p:cNvPicPr>
          <p:nvPr/>
        </p:nvPicPr>
        <p:blipFill>
          <a:blip r:embed="rId6" cstate="print"/>
          <a:stretch>
            <a:fillRect/>
          </a:stretch>
        </p:blipFill>
        <p:spPr>
          <a:xfrm>
            <a:off x="6956187" y="1476417"/>
            <a:ext cx="2112289" cy="1210347"/>
          </a:xfrm>
          <a:prstGeom prst="rect">
            <a:avLst/>
          </a:prstGeom>
        </p:spPr>
      </p:pic>
      <p:sp>
        <p:nvSpPr>
          <p:cNvPr id="10" name="Rectangle 9">
            <a:extLst>
              <a:ext uri="{FF2B5EF4-FFF2-40B4-BE49-F238E27FC236}">
                <a16:creationId xmlns:a16="http://schemas.microsoft.com/office/drawing/2014/main" id="{F915403F-2426-8D7F-E9F9-DFC486593CFA}"/>
              </a:ext>
            </a:extLst>
          </p:cNvPr>
          <p:cNvSpPr/>
          <p:nvPr/>
        </p:nvSpPr>
        <p:spPr>
          <a:xfrm>
            <a:off x="540798" y="3196707"/>
            <a:ext cx="5830185" cy="2816156"/>
          </a:xfrm>
          <a:prstGeom prst="rect">
            <a:avLst/>
          </a:prstGeom>
        </p:spPr>
        <p:txBody>
          <a:bodyPr wrap="square">
            <a:spAutoFit/>
          </a:bodyPr>
          <a:lstStyle/>
          <a:p>
            <a:pPr algn="just" defTabSz="1219170">
              <a:spcBef>
                <a:spcPts val="933"/>
              </a:spcBef>
              <a:spcAft>
                <a:spcPts val="933"/>
              </a:spcAft>
            </a:pPr>
            <a:r>
              <a:rPr lang="nl-NL" sz="2200" dirty="0">
                <a:solidFill>
                  <a:srgbClr val="000000"/>
                </a:solidFill>
                <a:latin typeface="UTM Avo" panose="02040603050506020204" pitchFamily="18" charset="0"/>
                <a:ea typeface="Calibri" panose="020F0502020204030204" pitchFamily="34" charset="0"/>
                <a:cs typeface="Arial" panose="020B0604020202020204" pitchFamily="34" charset="0"/>
              </a:rPr>
              <a:t>- Chia lớp thành 6 nhóm.</a:t>
            </a:r>
            <a:endParaRPr lang="en-US" sz="2200" dirty="0">
              <a:solidFill>
                <a:prstClr val="black"/>
              </a:solidFill>
              <a:latin typeface="UTM Avo" panose="02040603050506020204" pitchFamily="18" charset="0"/>
              <a:ea typeface="Calibri" panose="020F0502020204030204" pitchFamily="34" charset="0"/>
              <a:cs typeface="Arial" panose="020B0604020202020204" pitchFamily="34" charset="0"/>
            </a:endParaRPr>
          </a:p>
          <a:p>
            <a:pPr algn="just" defTabSz="1219170">
              <a:spcBef>
                <a:spcPts val="933"/>
              </a:spcBef>
              <a:spcAft>
                <a:spcPts val="933"/>
              </a:spcAft>
            </a:pPr>
            <a:r>
              <a:rPr lang="nl-NL" sz="2200" dirty="0">
                <a:solidFill>
                  <a:srgbClr val="000000"/>
                </a:solidFill>
                <a:latin typeface="UTM Avo" panose="02040603050506020204" pitchFamily="18" charset="0"/>
                <a:ea typeface="Calibri" panose="020F0502020204030204" pitchFamily="34" charset="0"/>
                <a:cs typeface="Arial" panose="020B0604020202020204" pitchFamily="34" charset="0"/>
              </a:rPr>
              <a:t>- Các nhóm thảo luận theo hai nội dung: </a:t>
            </a:r>
            <a:endParaRPr lang="en-US" sz="2200" dirty="0">
              <a:solidFill>
                <a:prstClr val="black"/>
              </a:solidFill>
              <a:latin typeface="UTM Avo" panose="02040603050506020204" pitchFamily="18" charset="0"/>
              <a:ea typeface="Calibri" panose="020F0502020204030204" pitchFamily="34" charset="0"/>
              <a:cs typeface="Arial" panose="020B0604020202020204" pitchFamily="34" charset="0"/>
            </a:endParaRPr>
          </a:p>
          <a:p>
            <a:pPr algn="just" defTabSz="1219170">
              <a:spcBef>
                <a:spcPts val="933"/>
              </a:spcBef>
              <a:spcAft>
                <a:spcPts val="933"/>
              </a:spcAft>
            </a:pPr>
            <a:r>
              <a:rPr lang="nl-NL" sz="2200" i="1" dirty="0">
                <a:solidFill>
                  <a:srgbClr val="000000"/>
                </a:solidFill>
                <a:latin typeface="UTM Avo" panose="02040603050506020204" pitchFamily="18" charset="0"/>
                <a:ea typeface="Calibri" panose="020F0502020204030204" pitchFamily="34" charset="0"/>
                <a:cs typeface="Arial" panose="020B0604020202020204" pitchFamily="34" charset="0"/>
              </a:rPr>
              <a:t>+ Tìm hiểu về các thầy cô lớp 2 và hoàn thành PHT</a:t>
            </a:r>
          </a:p>
          <a:p>
            <a:pPr algn="just" defTabSz="1219170">
              <a:spcBef>
                <a:spcPts val="933"/>
              </a:spcBef>
              <a:spcAft>
                <a:spcPts val="933"/>
              </a:spcAft>
            </a:pPr>
            <a:r>
              <a:rPr lang="nl-NL" sz="2200" i="1" dirty="0">
                <a:solidFill>
                  <a:prstClr val="black"/>
                </a:solidFill>
                <a:latin typeface="UTM Avo" panose="02040603050506020204" pitchFamily="18" charset="0"/>
                <a:cs typeface="Arial" panose="020B0604020202020204" pitchFamily="34" charset="0"/>
              </a:rPr>
              <a:t>+ Nêu những việc em sẽ làm để thể hiện lòng kính trọng và biết ơn thầy cô</a:t>
            </a:r>
            <a:endParaRPr lang="en-US" sz="2200" dirty="0">
              <a:solidFill>
                <a:prstClr val="black"/>
              </a:solidFill>
              <a:latin typeface="UTM Avo" panose="02040603050506020204" pitchFamily="18" charset="0"/>
              <a:ea typeface="Calibri" panose="020F0502020204030204" pitchFamily="34" charset="0"/>
              <a:cs typeface="Arial" panose="020B0604020202020204" pitchFamily="34" charset="0"/>
            </a:endParaRPr>
          </a:p>
        </p:txBody>
      </p:sp>
      <p:graphicFrame>
        <p:nvGraphicFramePr>
          <p:cNvPr id="11" name="Table 10">
            <a:extLst>
              <a:ext uri="{FF2B5EF4-FFF2-40B4-BE49-F238E27FC236}">
                <a16:creationId xmlns:a16="http://schemas.microsoft.com/office/drawing/2014/main" id="{01AB7A43-D718-B0AF-6676-FCCB35297DE4}"/>
              </a:ext>
            </a:extLst>
          </p:cNvPr>
          <p:cNvGraphicFramePr>
            <a:graphicFrameLocks noGrp="1"/>
          </p:cNvGraphicFramePr>
          <p:nvPr>
            <p:extLst>
              <p:ext uri="{D42A27DB-BD31-4B8C-83A1-F6EECF244321}">
                <p14:modId xmlns:p14="http://schemas.microsoft.com/office/powerpoint/2010/main" val="2256415541"/>
              </p:ext>
            </p:extLst>
          </p:nvPr>
        </p:nvGraphicFramePr>
        <p:xfrm>
          <a:off x="7065665" y="3093164"/>
          <a:ext cx="4979684" cy="2913323"/>
        </p:xfrm>
        <a:graphic>
          <a:graphicData uri="http://schemas.openxmlformats.org/drawingml/2006/table">
            <a:tbl>
              <a:tblPr firstRow="1" firstCol="1" bandRow="1">
                <a:tableStyleId>{7DF18680-E054-41AD-8BC1-D1AEF772440D}</a:tableStyleId>
              </a:tblPr>
              <a:tblGrid>
                <a:gridCol w="2489842">
                  <a:extLst>
                    <a:ext uri="{9D8B030D-6E8A-4147-A177-3AD203B41FA5}">
                      <a16:colId xmlns:a16="http://schemas.microsoft.com/office/drawing/2014/main" val="3748262411"/>
                    </a:ext>
                  </a:extLst>
                </a:gridCol>
                <a:gridCol w="2489842">
                  <a:extLst>
                    <a:ext uri="{9D8B030D-6E8A-4147-A177-3AD203B41FA5}">
                      <a16:colId xmlns:a16="http://schemas.microsoft.com/office/drawing/2014/main" val="3767792872"/>
                    </a:ext>
                  </a:extLst>
                </a:gridCol>
              </a:tblGrid>
              <a:tr h="1062748">
                <a:tc gridSpan="2">
                  <a:txBody>
                    <a:bodyPr/>
                    <a:lstStyle/>
                    <a:p>
                      <a:pPr algn="ctr">
                        <a:lnSpc>
                          <a:spcPts val="1700"/>
                        </a:lnSpc>
                        <a:spcBef>
                          <a:spcPts val="700"/>
                        </a:spcBef>
                        <a:spcAft>
                          <a:spcPts val="700"/>
                        </a:spcAft>
                      </a:pPr>
                      <a:r>
                        <a:rPr lang="en-US" sz="2700" dirty="0">
                          <a:effectLst/>
                          <a:latin typeface="Arial" panose="020B0604020202020204" pitchFamily="34" charset="0"/>
                          <a:cs typeface="Arial" panose="020B0604020202020204" pitchFamily="34" charset="0"/>
                        </a:rPr>
                        <a:t>PHIẾU</a:t>
                      </a:r>
                      <a:r>
                        <a:rPr lang="en-US" sz="2700" baseline="0" dirty="0">
                          <a:effectLst/>
                          <a:latin typeface="Arial" panose="020B0604020202020204" pitchFamily="34" charset="0"/>
                          <a:cs typeface="Arial" panose="020B0604020202020204" pitchFamily="34" charset="0"/>
                        </a:rPr>
                        <a:t> HỌC TẬP</a:t>
                      </a:r>
                      <a:endParaRPr lang="en-US" sz="2700" dirty="0">
                        <a:effectLst/>
                        <a:latin typeface="Arial" panose="020B0604020202020204" pitchFamily="34" charset="0"/>
                        <a:cs typeface="Arial" panose="020B0604020202020204" pitchFamily="34" charset="0"/>
                      </a:endParaRPr>
                    </a:p>
                    <a:p>
                      <a:pPr algn="ctr">
                        <a:lnSpc>
                          <a:spcPts val="1700"/>
                        </a:lnSpc>
                        <a:spcBef>
                          <a:spcPts val="700"/>
                        </a:spcBef>
                        <a:spcAft>
                          <a:spcPts val="700"/>
                        </a:spcAft>
                      </a:pPr>
                      <a:r>
                        <a:rPr lang="en-US" sz="2700" dirty="0" err="1">
                          <a:effectLst/>
                          <a:latin typeface="Arial" panose="020B0604020202020204" pitchFamily="34" charset="0"/>
                          <a:cs typeface="Arial" panose="020B0604020202020204" pitchFamily="34" charset="0"/>
                        </a:rPr>
                        <a:t>Tên</a:t>
                      </a:r>
                      <a:r>
                        <a:rPr lang="en-US" sz="2700" baseline="0" dirty="0">
                          <a:effectLst/>
                          <a:latin typeface="Arial" panose="020B0604020202020204" pitchFamily="34" charset="0"/>
                          <a:cs typeface="Arial" panose="020B0604020202020204" pitchFamily="34" charset="0"/>
                        </a:rPr>
                        <a:t> </a:t>
                      </a:r>
                      <a:r>
                        <a:rPr lang="en-US" sz="2700" baseline="0" dirty="0" err="1">
                          <a:effectLst/>
                          <a:latin typeface="Arial" panose="020B0604020202020204" pitchFamily="34" charset="0"/>
                          <a:cs typeface="Arial" panose="020B0604020202020204" pitchFamily="34" charset="0"/>
                        </a:rPr>
                        <a:t>nhóm</a:t>
                      </a:r>
                      <a:r>
                        <a:rPr lang="en-US" sz="2700" baseline="0" dirty="0">
                          <a:effectLst/>
                          <a:latin typeface="Arial" panose="020B0604020202020204" pitchFamily="34" charset="0"/>
                          <a:cs typeface="Arial" panose="020B0604020202020204" pitchFamily="34" charset="0"/>
                        </a:rPr>
                        <a:t>:……………</a:t>
                      </a:r>
                      <a:endParaRPr lang="en-US" sz="2700" dirty="0">
                        <a:effectLst/>
                        <a:latin typeface="Arial" panose="020B0604020202020204" pitchFamily="34" charset="0"/>
                        <a:ea typeface="Calibri" panose="020F0502020204030204" pitchFamily="34" charset="0"/>
                        <a:cs typeface="Arial" panose="020B0604020202020204" pitchFamily="34" charset="0"/>
                      </a:endParaRPr>
                    </a:p>
                  </a:txBody>
                  <a:tcPr marT="0" marB="0" anchor="ctr"/>
                </a:tc>
                <a:tc hMerge="1">
                  <a:txBody>
                    <a:bodyPr/>
                    <a:lstStyle/>
                    <a:p>
                      <a:pPr algn="ctr">
                        <a:lnSpc>
                          <a:spcPts val="1700"/>
                        </a:lnSpc>
                        <a:spcBef>
                          <a:spcPts val="700"/>
                        </a:spcBef>
                        <a:spcAft>
                          <a:spcPts val="70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882601053"/>
                  </a:ext>
                </a:extLst>
              </a:tr>
              <a:tr h="817965">
                <a:tc>
                  <a:txBody>
                    <a:bodyPr/>
                    <a:lstStyle/>
                    <a:p>
                      <a:pPr algn="ctr">
                        <a:lnSpc>
                          <a:spcPts val="1700"/>
                        </a:lnSpc>
                        <a:spcBef>
                          <a:spcPts val="700"/>
                        </a:spcBef>
                        <a:spcAft>
                          <a:spcPts val="700"/>
                        </a:spcAft>
                      </a:pPr>
                      <a:endParaRPr lang="nl-NL" sz="2700" dirty="0">
                        <a:effectLst/>
                        <a:latin typeface="Arial" panose="020B0604020202020204" pitchFamily="34" charset="0"/>
                        <a:cs typeface="Arial" panose="020B0604020202020204" pitchFamily="34" charset="0"/>
                      </a:endParaRPr>
                    </a:p>
                    <a:p>
                      <a:pPr algn="ctr">
                        <a:lnSpc>
                          <a:spcPts val="1700"/>
                        </a:lnSpc>
                        <a:spcBef>
                          <a:spcPts val="700"/>
                        </a:spcBef>
                        <a:spcAft>
                          <a:spcPts val="700"/>
                        </a:spcAft>
                      </a:pPr>
                      <a:r>
                        <a:rPr lang="nl-NL" sz="2700" dirty="0">
                          <a:effectLst/>
                          <a:latin typeface="Arial" panose="020B0604020202020204" pitchFamily="34" charset="0"/>
                          <a:cs typeface="Arial" panose="020B0604020202020204" pitchFamily="34" charset="0"/>
                        </a:rPr>
                        <a:t>Môn học</a:t>
                      </a:r>
                      <a:endParaRPr lang="en-US" sz="2700" dirty="0">
                        <a:effectLst/>
                        <a:latin typeface="Arial" panose="020B0604020202020204" pitchFamily="34" charset="0"/>
                        <a:ea typeface="Calibri" panose="020F0502020204030204" pitchFamily="34" charset="0"/>
                        <a:cs typeface="Arial" panose="020B0604020202020204" pitchFamily="34" charset="0"/>
                      </a:endParaRPr>
                    </a:p>
                  </a:txBody>
                  <a:tcPr marT="0" marB="0" anchor="ctr">
                    <a:solidFill>
                      <a:schemeClr val="accent5">
                        <a:lumMod val="75000"/>
                      </a:schemeClr>
                    </a:solidFill>
                  </a:tcPr>
                </a:tc>
                <a:tc>
                  <a:txBody>
                    <a:bodyPr/>
                    <a:lstStyle/>
                    <a:p>
                      <a:pPr algn="ctr">
                        <a:lnSpc>
                          <a:spcPts val="1700"/>
                        </a:lnSpc>
                        <a:spcBef>
                          <a:spcPts val="700"/>
                        </a:spcBef>
                        <a:spcAft>
                          <a:spcPts val="700"/>
                        </a:spcAft>
                      </a:pPr>
                      <a:endParaRPr lang="nl-NL" sz="2700" dirty="0">
                        <a:effectLst/>
                        <a:latin typeface="Arial" panose="020B0604020202020204" pitchFamily="34" charset="0"/>
                        <a:cs typeface="Arial" panose="020B0604020202020204" pitchFamily="34" charset="0"/>
                      </a:endParaRPr>
                    </a:p>
                    <a:p>
                      <a:pPr algn="ctr">
                        <a:lnSpc>
                          <a:spcPts val="1700"/>
                        </a:lnSpc>
                        <a:spcBef>
                          <a:spcPts val="700"/>
                        </a:spcBef>
                        <a:spcAft>
                          <a:spcPts val="700"/>
                        </a:spcAft>
                      </a:pPr>
                      <a:r>
                        <a:rPr lang="nl-NL" sz="2700" dirty="0">
                          <a:effectLst/>
                          <a:latin typeface="Arial" panose="020B0604020202020204" pitchFamily="34" charset="0"/>
                          <a:cs typeface="Arial" panose="020B0604020202020204" pitchFamily="34" charset="0"/>
                        </a:rPr>
                        <a:t>Tên thầy cô</a:t>
                      </a:r>
                      <a:endParaRPr lang="en-US" sz="2700" dirty="0">
                        <a:effectLst/>
                        <a:latin typeface="Arial" panose="020B0604020202020204" pitchFamily="34" charset="0"/>
                        <a:ea typeface="Calibri" panose="020F0502020204030204" pitchFamily="34" charset="0"/>
                        <a:cs typeface="Arial" panose="020B0604020202020204" pitchFamily="34" charset="0"/>
                      </a:endParaRPr>
                    </a:p>
                  </a:txBody>
                  <a:tcPr marT="0" marB="0" anchor="ctr">
                    <a:solidFill>
                      <a:schemeClr val="accent5">
                        <a:lumMod val="75000"/>
                      </a:schemeClr>
                    </a:solidFill>
                  </a:tcPr>
                </a:tc>
                <a:extLst>
                  <a:ext uri="{0D108BD9-81ED-4DB2-BD59-A6C34878D82A}">
                    <a16:rowId xmlns:a16="http://schemas.microsoft.com/office/drawing/2014/main" val="3548101029"/>
                  </a:ext>
                </a:extLst>
              </a:tr>
              <a:tr h="516305">
                <a:tc>
                  <a:txBody>
                    <a:bodyPr/>
                    <a:lstStyle/>
                    <a:p>
                      <a:pPr algn="ctr">
                        <a:lnSpc>
                          <a:spcPts val="1700"/>
                        </a:lnSpc>
                        <a:spcBef>
                          <a:spcPts val="700"/>
                        </a:spcBef>
                        <a:spcAft>
                          <a:spcPts val="700"/>
                        </a:spcAft>
                      </a:pPr>
                      <a:r>
                        <a:rPr lang="nl-NL" sz="2700" dirty="0">
                          <a:effectLst/>
                          <a:latin typeface="Arial" panose="020B0604020202020204" pitchFamily="34" charset="0"/>
                          <a:cs typeface="Arial" panose="020B0604020202020204" pitchFamily="34" charset="0"/>
                        </a:rPr>
                        <a:t> </a:t>
                      </a:r>
                      <a:endParaRPr lang="en-US" sz="2700" dirty="0">
                        <a:effectLst/>
                        <a:latin typeface="Arial" panose="020B0604020202020204" pitchFamily="34" charset="0"/>
                        <a:ea typeface="Calibri" panose="020F0502020204030204" pitchFamily="34" charset="0"/>
                        <a:cs typeface="Arial" panose="020B0604020202020204" pitchFamily="34" charset="0"/>
                      </a:endParaRPr>
                    </a:p>
                  </a:txBody>
                  <a:tcPr marT="0" marB="0">
                    <a:solidFill>
                      <a:schemeClr val="accent5">
                        <a:lumMod val="40000"/>
                        <a:lumOff val="60000"/>
                      </a:schemeClr>
                    </a:solidFill>
                  </a:tcPr>
                </a:tc>
                <a:tc>
                  <a:txBody>
                    <a:bodyPr/>
                    <a:lstStyle/>
                    <a:p>
                      <a:pPr algn="ctr">
                        <a:lnSpc>
                          <a:spcPts val="1700"/>
                        </a:lnSpc>
                        <a:spcBef>
                          <a:spcPts val="700"/>
                        </a:spcBef>
                        <a:spcAft>
                          <a:spcPts val="700"/>
                        </a:spcAft>
                      </a:pPr>
                      <a:r>
                        <a:rPr lang="nl-NL" sz="2700">
                          <a:effectLst/>
                          <a:latin typeface="Arial" panose="020B0604020202020204" pitchFamily="34" charset="0"/>
                          <a:cs typeface="Arial" panose="020B0604020202020204" pitchFamily="34" charset="0"/>
                        </a:rPr>
                        <a:t> </a:t>
                      </a:r>
                      <a:endParaRPr lang="en-US" sz="2700">
                        <a:effectLst/>
                        <a:latin typeface="Arial" panose="020B0604020202020204" pitchFamily="34" charset="0"/>
                        <a:ea typeface="Calibri" panose="020F0502020204030204" pitchFamily="34" charset="0"/>
                        <a:cs typeface="Arial" panose="020B0604020202020204" pitchFamily="34" charset="0"/>
                      </a:endParaRPr>
                    </a:p>
                  </a:txBody>
                  <a:tcPr marT="0" marB="0">
                    <a:solidFill>
                      <a:schemeClr val="accent5">
                        <a:lumMod val="40000"/>
                        <a:lumOff val="60000"/>
                      </a:schemeClr>
                    </a:solidFill>
                  </a:tcPr>
                </a:tc>
                <a:extLst>
                  <a:ext uri="{0D108BD9-81ED-4DB2-BD59-A6C34878D82A}">
                    <a16:rowId xmlns:a16="http://schemas.microsoft.com/office/drawing/2014/main" val="3765009885"/>
                  </a:ext>
                </a:extLst>
              </a:tr>
              <a:tr h="516305">
                <a:tc>
                  <a:txBody>
                    <a:bodyPr/>
                    <a:lstStyle/>
                    <a:p>
                      <a:pPr algn="ctr">
                        <a:lnSpc>
                          <a:spcPts val="1700"/>
                        </a:lnSpc>
                        <a:spcBef>
                          <a:spcPts val="700"/>
                        </a:spcBef>
                        <a:spcAft>
                          <a:spcPts val="700"/>
                        </a:spcAft>
                      </a:pPr>
                      <a:r>
                        <a:rPr lang="nl-NL" sz="2700" dirty="0">
                          <a:effectLst/>
                          <a:latin typeface="Arial" panose="020B0604020202020204" pitchFamily="34" charset="0"/>
                          <a:cs typeface="Arial" panose="020B0604020202020204" pitchFamily="34" charset="0"/>
                        </a:rPr>
                        <a:t> </a:t>
                      </a:r>
                      <a:endParaRPr lang="en-US" sz="2700" dirty="0">
                        <a:effectLst/>
                        <a:latin typeface="Arial" panose="020B0604020202020204" pitchFamily="34" charset="0"/>
                        <a:ea typeface="Calibri" panose="020F0502020204030204" pitchFamily="34" charset="0"/>
                        <a:cs typeface="Arial" panose="020B0604020202020204" pitchFamily="34" charset="0"/>
                      </a:endParaRPr>
                    </a:p>
                  </a:txBody>
                  <a:tcPr marT="0" marB="0">
                    <a:solidFill>
                      <a:schemeClr val="accent5">
                        <a:lumMod val="40000"/>
                        <a:lumOff val="60000"/>
                      </a:schemeClr>
                    </a:solidFill>
                  </a:tcPr>
                </a:tc>
                <a:tc>
                  <a:txBody>
                    <a:bodyPr/>
                    <a:lstStyle/>
                    <a:p>
                      <a:pPr algn="ctr">
                        <a:lnSpc>
                          <a:spcPts val="1700"/>
                        </a:lnSpc>
                        <a:spcBef>
                          <a:spcPts val="700"/>
                        </a:spcBef>
                        <a:spcAft>
                          <a:spcPts val="700"/>
                        </a:spcAft>
                      </a:pPr>
                      <a:r>
                        <a:rPr lang="nl-NL" sz="2700" dirty="0">
                          <a:effectLst/>
                          <a:latin typeface="Arial" panose="020B0604020202020204" pitchFamily="34" charset="0"/>
                          <a:cs typeface="Arial" panose="020B0604020202020204" pitchFamily="34" charset="0"/>
                        </a:rPr>
                        <a:t> </a:t>
                      </a:r>
                      <a:endParaRPr lang="en-US" sz="2700" dirty="0">
                        <a:effectLst/>
                        <a:latin typeface="Arial" panose="020B0604020202020204" pitchFamily="34" charset="0"/>
                        <a:ea typeface="Calibri" panose="020F0502020204030204" pitchFamily="34" charset="0"/>
                        <a:cs typeface="Arial" panose="020B0604020202020204" pitchFamily="34" charset="0"/>
                      </a:endParaRPr>
                    </a:p>
                  </a:txBody>
                  <a:tcPr marT="0" marB="0">
                    <a:solidFill>
                      <a:schemeClr val="accent5">
                        <a:lumMod val="40000"/>
                        <a:lumOff val="60000"/>
                      </a:schemeClr>
                    </a:solidFill>
                  </a:tcPr>
                </a:tc>
                <a:extLst>
                  <a:ext uri="{0D108BD9-81ED-4DB2-BD59-A6C34878D82A}">
                    <a16:rowId xmlns:a16="http://schemas.microsoft.com/office/drawing/2014/main" val="3428956208"/>
                  </a:ext>
                </a:extLst>
              </a:tr>
            </a:tbl>
          </a:graphicData>
        </a:graphic>
      </p:graphicFrame>
      <p:pic>
        <p:nvPicPr>
          <p:cNvPr id="12" name="5PHUT">
            <a:hlinkClick r:id="" action="ppaction://media"/>
            <a:extLst>
              <a:ext uri="{FF2B5EF4-FFF2-40B4-BE49-F238E27FC236}">
                <a16:creationId xmlns:a16="http://schemas.microsoft.com/office/drawing/2014/main" id="{9C3AEBCA-255F-A138-E577-294DC3CBBF2B}"/>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10346635" y="648771"/>
            <a:ext cx="1845365" cy="1038018"/>
          </a:xfrm>
          <a:prstGeom prst="rect">
            <a:avLst/>
          </a:prstGeom>
        </p:spPr>
      </p:pic>
    </p:spTree>
    <p:extLst>
      <p:ext uri="{BB962C8B-B14F-4D97-AF65-F5344CB8AC3E}">
        <p14:creationId xmlns:p14="http://schemas.microsoft.com/office/powerpoint/2010/main" val="2375907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arn(inVertical)">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additive="base">
                                        <p:cTn id="17" dur="500" fill="hold"/>
                                        <p:tgtEl>
                                          <p:spTgt spid="12"/>
                                        </p:tgtEl>
                                        <p:attrNameLst>
                                          <p:attrName>ppt_x</p:attrName>
                                        </p:attrNameLst>
                                      </p:cBhvr>
                                      <p:tavLst>
                                        <p:tav tm="0">
                                          <p:val>
                                            <p:strVal val="#ppt_x"/>
                                          </p:val>
                                        </p:tav>
                                        <p:tav tm="100000">
                                          <p:val>
                                            <p:strVal val="#ppt_x"/>
                                          </p:val>
                                        </p:tav>
                                      </p:tavLst>
                                    </p:anim>
                                    <p:anim calcmode="lin" valueType="num">
                                      <p:cBhvr additive="base">
                                        <p:cTn id="1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p:cMediaNode vol="80000">
                <p:cTn id="19" fill="hold" display="0">
                  <p:stCondLst>
                    <p:cond delay="indefinite"/>
                  </p:stCondLst>
                </p:cTn>
                <p:tgtEl>
                  <p:spTgt spid="12"/>
                </p:tgtEl>
              </p:cMediaNode>
            </p:video>
          </p:childTnLst>
        </p:cTn>
      </p:par>
    </p:tnLst>
    <p:bldLst>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C99617A3-07DA-6964-4CAA-753481D9B07B}"/>
              </a:ext>
            </a:extLst>
          </p:cNvPr>
          <p:cNvGraphicFramePr>
            <a:graphicFrameLocks noGrp="1"/>
          </p:cNvGraphicFramePr>
          <p:nvPr>
            <p:extLst>
              <p:ext uri="{D42A27DB-BD31-4B8C-83A1-F6EECF244321}">
                <p14:modId xmlns:p14="http://schemas.microsoft.com/office/powerpoint/2010/main" val="3816895507"/>
              </p:ext>
            </p:extLst>
          </p:nvPr>
        </p:nvGraphicFramePr>
        <p:xfrm>
          <a:off x="3083541" y="1759227"/>
          <a:ext cx="7273034" cy="4820478"/>
        </p:xfrm>
        <a:graphic>
          <a:graphicData uri="http://schemas.openxmlformats.org/drawingml/2006/table">
            <a:tbl>
              <a:tblPr firstRow="1" firstCol="1" bandRow="1">
                <a:tableStyleId>{7DF18680-E054-41AD-8BC1-D1AEF772440D}</a:tableStyleId>
              </a:tblPr>
              <a:tblGrid>
                <a:gridCol w="3636517">
                  <a:extLst>
                    <a:ext uri="{9D8B030D-6E8A-4147-A177-3AD203B41FA5}">
                      <a16:colId xmlns:a16="http://schemas.microsoft.com/office/drawing/2014/main" val="3748262411"/>
                    </a:ext>
                  </a:extLst>
                </a:gridCol>
                <a:gridCol w="3636517">
                  <a:extLst>
                    <a:ext uri="{9D8B030D-6E8A-4147-A177-3AD203B41FA5}">
                      <a16:colId xmlns:a16="http://schemas.microsoft.com/office/drawing/2014/main" val="3767792872"/>
                    </a:ext>
                  </a:extLst>
                </a:gridCol>
              </a:tblGrid>
              <a:tr h="1030075">
                <a:tc gridSpan="2">
                  <a:txBody>
                    <a:bodyPr/>
                    <a:lstStyle/>
                    <a:p>
                      <a:pPr algn="ctr">
                        <a:lnSpc>
                          <a:spcPts val="1700"/>
                        </a:lnSpc>
                        <a:spcBef>
                          <a:spcPts val="700"/>
                        </a:spcBef>
                        <a:spcAft>
                          <a:spcPts val="700"/>
                        </a:spcAft>
                      </a:pPr>
                      <a:r>
                        <a:rPr lang="en-US" sz="2600" dirty="0">
                          <a:effectLst/>
                          <a:latin typeface="UTM Avo" panose="02040603050506020204" pitchFamily="18" charset="0"/>
                          <a:cs typeface="Arial" panose="020B0604020202020204" pitchFamily="34" charset="0"/>
                        </a:rPr>
                        <a:t>PHIẾU</a:t>
                      </a:r>
                      <a:r>
                        <a:rPr lang="en-US" sz="2600" baseline="0" dirty="0">
                          <a:effectLst/>
                          <a:latin typeface="UTM Avo" panose="02040603050506020204" pitchFamily="18" charset="0"/>
                          <a:cs typeface="Arial" panose="020B0604020202020204" pitchFamily="34" charset="0"/>
                        </a:rPr>
                        <a:t> HỌC TẬP</a:t>
                      </a:r>
                      <a:endParaRPr lang="en-US" sz="2600" dirty="0">
                        <a:effectLst/>
                        <a:latin typeface="UTM Avo" panose="02040603050506020204" pitchFamily="18" charset="0"/>
                        <a:cs typeface="Arial" panose="020B0604020202020204" pitchFamily="34" charset="0"/>
                      </a:endParaRPr>
                    </a:p>
                  </a:txBody>
                  <a:tcPr marT="0" marB="0" anchor="ctr"/>
                </a:tc>
                <a:tc hMerge="1">
                  <a:txBody>
                    <a:bodyPr/>
                    <a:lstStyle/>
                    <a:p>
                      <a:pPr algn="ctr">
                        <a:lnSpc>
                          <a:spcPts val="1700"/>
                        </a:lnSpc>
                        <a:spcBef>
                          <a:spcPts val="700"/>
                        </a:spcBef>
                        <a:spcAft>
                          <a:spcPts val="70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882601053"/>
                  </a:ext>
                </a:extLst>
              </a:tr>
              <a:tr h="787811">
                <a:tc>
                  <a:txBody>
                    <a:bodyPr/>
                    <a:lstStyle/>
                    <a:p>
                      <a:pPr algn="ctr">
                        <a:lnSpc>
                          <a:spcPts val="1700"/>
                        </a:lnSpc>
                        <a:spcBef>
                          <a:spcPts val="700"/>
                        </a:spcBef>
                        <a:spcAft>
                          <a:spcPts val="700"/>
                        </a:spcAft>
                      </a:pPr>
                      <a:endParaRPr lang="nl-NL" sz="2600" dirty="0">
                        <a:effectLst/>
                        <a:latin typeface="UTM Avo" panose="02040603050506020204" pitchFamily="18" charset="0"/>
                        <a:cs typeface="Arial" panose="020B0604020202020204" pitchFamily="34" charset="0"/>
                      </a:endParaRPr>
                    </a:p>
                    <a:p>
                      <a:pPr algn="ctr">
                        <a:lnSpc>
                          <a:spcPts val="1700"/>
                        </a:lnSpc>
                        <a:spcBef>
                          <a:spcPts val="700"/>
                        </a:spcBef>
                        <a:spcAft>
                          <a:spcPts val="700"/>
                        </a:spcAft>
                      </a:pPr>
                      <a:r>
                        <a:rPr lang="nl-NL" sz="2600" dirty="0">
                          <a:effectLst/>
                          <a:latin typeface="UTM Avo" panose="02040603050506020204" pitchFamily="18" charset="0"/>
                          <a:cs typeface="Arial" panose="020B0604020202020204" pitchFamily="34" charset="0"/>
                        </a:rPr>
                        <a:t>Môn học</a:t>
                      </a:r>
                      <a:endParaRPr lang="en-US" sz="2600" dirty="0">
                        <a:effectLst/>
                        <a:latin typeface="UTM Avo" panose="02040603050506020204" pitchFamily="18" charset="0"/>
                        <a:ea typeface="Calibri" panose="020F0502020204030204" pitchFamily="34" charset="0"/>
                        <a:cs typeface="Arial" panose="020B0604020202020204" pitchFamily="34" charset="0"/>
                      </a:endParaRPr>
                    </a:p>
                  </a:txBody>
                  <a:tcPr marT="0" marB="0" anchor="ctr">
                    <a:solidFill>
                      <a:schemeClr val="accent5">
                        <a:lumMod val="75000"/>
                      </a:schemeClr>
                    </a:solidFill>
                  </a:tcPr>
                </a:tc>
                <a:tc>
                  <a:txBody>
                    <a:bodyPr/>
                    <a:lstStyle/>
                    <a:p>
                      <a:pPr algn="ctr">
                        <a:lnSpc>
                          <a:spcPts val="1700"/>
                        </a:lnSpc>
                        <a:spcBef>
                          <a:spcPts val="700"/>
                        </a:spcBef>
                        <a:spcAft>
                          <a:spcPts val="700"/>
                        </a:spcAft>
                      </a:pPr>
                      <a:endParaRPr lang="nl-NL" sz="2600" dirty="0">
                        <a:effectLst/>
                        <a:latin typeface="UTM Avo" panose="02040603050506020204" pitchFamily="18" charset="0"/>
                        <a:cs typeface="Arial" panose="020B0604020202020204" pitchFamily="34" charset="0"/>
                      </a:endParaRPr>
                    </a:p>
                    <a:p>
                      <a:pPr algn="ctr">
                        <a:lnSpc>
                          <a:spcPts val="1700"/>
                        </a:lnSpc>
                        <a:spcBef>
                          <a:spcPts val="700"/>
                        </a:spcBef>
                        <a:spcAft>
                          <a:spcPts val="700"/>
                        </a:spcAft>
                      </a:pPr>
                      <a:r>
                        <a:rPr lang="nl-NL" sz="2600" b="1" dirty="0">
                          <a:effectLst/>
                          <a:latin typeface="UTM Avo" panose="02040603050506020204" pitchFamily="18" charset="0"/>
                          <a:cs typeface="Arial" panose="020B0604020202020204" pitchFamily="34" charset="0"/>
                        </a:rPr>
                        <a:t>Tên thầy cô</a:t>
                      </a:r>
                      <a:endParaRPr lang="en-US" sz="2600" b="1" dirty="0">
                        <a:effectLst/>
                        <a:latin typeface="UTM Avo" panose="02040603050506020204" pitchFamily="18" charset="0"/>
                        <a:ea typeface="Calibri" panose="020F0502020204030204" pitchFamily="34" charset="0"/>
                        <a:cs typeface="Arial" panose="020B0604020202020204" pitchFamily="34" charset="0"/>
                      </a:endParaRPr>
                    </a:p>
                  </a:txBody>
                  <a:tcPr marT="0" marB="0" anchor="ctr">
                    <a:solidFill>
                      <a:schemeClr val="accent5">
                        <a:lumMod val="75000"/>
                      </a:schemeClr>
                    </a:solidFill>
                  </a:tcPr>
                </a:tc>
                <a:extLst>
                  <a:ext uri="{0D108BD9-81ED-4DB2-BD59-A6C34878D82A}">
                    <a16:rowId xmlns:a16="http://schemas.microsoft.com/office/drawing/2014/main" val="3548101029"/>
                  </a:ext>
                </a:extLst>
              </a:tr>
              <a:tr h="500432">
                <a:tc>
                  <a:txBody>
                    <a:bodyPr/>
                    <a:lstStyle/>
                    <a:p>
                      <a:pPr algn="ctr">
                        <a:lnSpc>
                          <a:spcPts val="1700"/>
                        </a:lnSpc>
                        <a:spcBef>
                          <a:spcPts val="700"/>
                        </a:spcBef>
                        <a:spcAft>
                          <a:spcPts val="700"/>
                        </a:spcAft>
                      </a:pPr>
                      <a:r>
                        <a:rPr lang="en-US" sz="2600" b="0" dirty="0" err="1">
                          <a:effectLst/>
                          <a:latin typeface="UTM Avo" panose="02040603050506020204" pitchFamily="18" charset="0"/>
                          <a:ea typeface="Calibri" panose="020F0502020204030204" pitchFamily="34" charset="0"/>
                          <a:cs typeface="Arial" panose="020B0604020202020204" pitchFamily="34" charset="0"/>
                        </a:rPr>
                        <a:t>Môn</a:t>
                      </a:r>
                      <a:r>
                        <a:rPr lang="en-US" sz="2600" b="0" baseline="0" dirty="0">
                          <a:effectLst/>
                          <a:latin typeface="UTM Avo" panose="02040603050506020204" pitchFamily="18" charset="0"/>
                          <a:ea typeface="Calibri" panose="020F0502020204030204" pitchFamily="34" charset="0"/>
                          <a:cs typeface="Arial" panose="020B0604020202020204" pitchFamily="34" charset="0"/>
                        </a:rPr>
                        <a:t> </a:t>
                      </a:r>
                      <a:r>
                        <a:rPr lang="en-US" sz="2600" b="0" baseline="0" dirty="0" err="1">
                          <a:effectLst/>
                          <a:latin typeface="UTM Avo" panose="02040603050506020204" pitchFamily="18" charset="0"/>
                          <a:ea typeface="Calibri" panose="020F0502020204030204" pitchFamily="34" charset="0"/>
                          <a:cs typeface="Arial" panose="020B0604020202020204" pitchFamily="34" charset="0"/>
                        </a:rPr>
                        <a:t>Toán</a:t>
                      </a:r>
                      <a:endParaRPr lang="en-US" sz="2600" b="0" dirty="0">
                        <a:effectLst/>
                        <a:latin typeface="UTM Avo" panose="02040603050506020204" pitchFamily="18" charset="0"/>
                        <a:ea typeface="Calibri" panose="020F0502020204030204" pitchFamily="34" charset="0"/>
                        <a:cs typeface="Arial" panose="020B0604020202020204" pitchFamily="34" charset="0"/>
                      </a:endParaRPr>
                    </a:p>
                  </a:txBody>
                  <a:tcPr marT="0" marB="0" anchor="ctr">
                    <a:solidFill>
                      <a:schemeClr val="accent5">
                        <a:lumMod val="40000"/>
                        <a:lumOff val="60000"/>
                      </a:schemeClr>
                    </a:solidFill>
                  </a:tcPr>
                </a:tc>
                <a:tc>
                  <a:txBody>
                    <a:bodyPr/>
                    <a:lstStyle/>
                    <a:p>
                      <a:pPr algn="ctr">
                        <a:lnSpc>
                          <a:spcPts val="1700"/>
                        </a:lnSpc>
                        <a:spcBef>
                          <a:spcPts val="700"/>
                        </a:spcBef>
                        <a:spcAft>
                          <a:spcPts val="700"/>
                        </a:spcAft>
                      </a:pPr>
                      <a:r>
                        <a:rPr lang="en-US" sz="2600" b="0" dirty="0" err="1">
                          <a:effectLst/>
                          <a:latin typeface="UTM Avo" panose="02040603050506020204" pitchFamily="18" charset="0"/>
                          <a:ea typeface="Calibri" panose="020F0502020204030204" pitchFamily="34" charset="0"/>
                          <a:cs typeface="Arial" panose="020B0604020202020204" pitchFamily="34" charset="0"/>
                        </a:rPr>
                        <a:t>Thầy</a:t>
                      </a:r>
                      <a:r>
                        <a:rPr lang="en-US" sz="2600" b="0" baseline="0" dirty="0">
                          <a:effectLst/>
                          <a:latin typeface="UTM Avo" panose="02040603050506020204" pitchFamily="18" charset="0"/>
                          <a:ea typeface="Calibri" panose="020F0502020204030204" pitchFamily="34" charset="0"/>
                          <a:cs typeface="Arial" panose="020B0604020202020204" pitchFamily="34" charset="0"/>
                        </a:rPr>
                        <a:t> </a:t>
                      </a:r>
                      <a:r>
                        <a:rPr lang="en-US" sz="2600" b="0" baseline="0" dirty="0" err="1">
                          <a:effectLst/>
                          <a:latin typeface="UTM Avo" panose="02040603050506020204" pitchFamily="18" charset="0"/>
                          <a:ea typeface="Calibri" panose="020F0502020204030204" pitchFamily="34" charset="0"/>
                          <a:cs typeface="Arial" panose="020B0604020202020204" pitchFamily="34" charset="0"/>
                        </a:rPr>
                        <a:t>Hoàng</a:t>
                      </a:r>
                      <a:r>
                        <a:rPr lang="en-US" sz="2600" b="0" baseline="0" dirty="0">
                          <a:effectLst/>
                          <a:latin typeface="UTM Avo" panose="02040603050506020204" pitchFamily="18" charset="0"/>
                          <a:ea typeface="Calibri" panose="020F0502020204030204" pitchFamily="34" charset="0"/>
                          <a:cs typeface="Arial" panose="020B0604020202020204" pitchFamily="34" charset="0"/>
                        </a:rPr>
                        <a:t> </a:t>
                      </a:r>
                      <a:r>
                        <a:rPr lang="en-US" sz="2600" b="0" baseline="0" dirty="0" err="1">
                          <a:effectLst/>
                          <a:latin typeface="UTM Avo" panose="02040603050506020204" pitchFamily="18" charset="0"/>
                          <a:ea typeface="Calibri" panose="020F0502020204030204" pitchFamily="34" charset="0"/>
                          <a:cs typeface="Arial" panose="020B0604020202020204" pitchFamily="34" charset="0"/>
                        </a:rPr>
                        <a:t>Anh</a:t>
                      </a:r>
                      <a:endParaRPr lang="en-US" sz="2600" b="0" dirty="0">
                        <a:effectLst/>
                        <a:latin typeface="UTM Avo" panose="02040603050506020204" pitchFamily="18" charset="0"/>
                        <a:ea typeface="Calibri" panose="020F0502020204030204" pitchFamily="34" charset="0"/>
                        <a:cs typeface="Arial" panose="020B0604020202020204" pitchFamily="34" charset="0"/>
                      </a:endParaRPr>
                    </a:p>
                  </a:txBody>
                  <a:tcPr marT="0" marB="0" anchor="ctr">
                    <a:solidFill>
                      <a:schemeClr val="accent5">
                        <a:lumMod val="40000"/>
                        <a:lumOff val="60000"/>
                      </a:schemeClr>
                    </a:solidFill>
                  </a:tcPr>
                </a:tc>
                <a:extLst>
                  <a:ext uri="{0D108BD9-81ED-4DB2-BD59-A6C34878D82A}">
                    <a16:rowId xmlns:a16="http://schemas.microsoft.com/office/drawing/2014/main" val="1048081507"/>
                  </a:ext>
                </a:extLst>
              </a:tr>
              <a:tr h="500432">
                <a:tc>
                  <a:txBody>
                    <a:bodyPr/>
                    <a:lstStyle/>
                    <a:p>
                      <a:pPr algn="ctr">
                        <a:lnSpc>
                          <a:spcPts val="1700"/>
                        </a:lnSpc>
                        <a:spcBef>
                          <a:spcPts val="700"/>
                        </a:spcBef>
                        <a:spcAft>
                          <a:spcPts val="700"/>
                        </a:spcAft>
                      </a:pPr>
                      <a:r>
                        <a:rPr lang="en-US" sz="2600" b="0" dirty="0" err="1">
                          <a:effectLst/>
                          <a:latin typeface="UTM Avo" panose="02040603050506020204" pitchFamily="18" charset="0"/>
                          <a:ea typeface="Calibri" panose="020F0502020204030204" pitchFamily="34" charset="0"/>
                          <a:cs typeface="Arial" panose="020B0604020202020204" pitchFamily="34" charset="0"/>
                        </a:rPr>
                        <a:t>Môn</a:t>
                      </a:r>
                      <a:r>
                        <a:rPr lang="en-US" sz="2600" b="0" baseline="0" dirty="0">
                          <a:effectLst/>
                          <a:latin typeface="UTM Avo" panose="02040603050506020204" pitchFamily="18" charset="0"/>
                          <a:ea typeface="Calibri" panose="020F0502020204030204" pitchFamily="34" charset="0"/>
                          <a:cs typeface="Arial" panose="020B0604020202020204" pitchFamily="34" charset="0"/>
                        </a:rPr>
                        <a:t> </a:t>
                      </a:r>
                      <a:r>
                        <a:rPr lang="en-US" sz="2600" b="0" baseline="0" dirty="0" err="1">
                          <a:effectLst/>
                          <a:latin typeface="UTM Avo" panose="02040603050506020204" pitchFamily="18" charset="0"/>
                          <a:ea typeface="Calibri" panose="020F0502020204030204" pitchFamily="34" charset="0"/>
                          <a:cs typeface="Arial" panose="020B0604020202020204" pitchFamily="34" charset="0"/>
                        </a:rPr>
                        <a:t>tiếng</a:t>
                      </a:r>
                      <a:r>
                        <a:rPr lang="en-US" sz="2600" b="0" baseline="0" dirty="0">
                          <a:effectLst/>
                          <a:latin typeface="UTM Avo" panose="02040603050506020204" pitchFamily="18" charset="0"/>
                          <a:ea typeface="Calibri" panose="020F0502020204030204" pitchFamily="34" charset="0"/>
                          <a:cs typeface="Arial" panose="020B0604020202020204" pitchFamily="34" charset="0"/>
                        </a:rPr>
                        <a:t> </a:t>
                      </a:r>
                      <a:r>
                        <a:rPr lang="en-US" sz="2600" b="0" baseline="0" dirty="0" err="1">
                          <a:effectLst/>
                          <a:latin typeface="UTM Avo" panose="02040603050506020204" pitchFamily="18" charset="0"/>
                          <a:ea typeface="Calibri" panose="020F0502020204030204" pitchFamily="34" charset="0"/>
                          <a:cs typeface="Arial" panose="020B0604020202020204" pitchFamily="34" charset="0"/>
                        </a:rPr>
                        <a:t>việt</a:t>
                      </a:r>
                      <a:endParaRPr lang="en-US" sz="2600" b="0" dirty="0">
                        <a:effectLst/>
                        <a:latin typeface="UTM Avo" panose="02040603050506020204" pitchFamily="18" charset="0"/>
                        <a:ea typeface="Calibri" panose="020F0502020204030204" pitchFamily="34" charset="0"/>
                        <a:cs typeface="Arial" panose="020B0604020202020204" pitchFamily="34" charset="0"/>
                      </a:endParaRPr>
                    </a:p>
                  </a:txBody>
                  <a:tcPr marT="0" marB="0" anchor="ctr">
                    <a:solidFill>
                      <a:schemeClr val="accent5">
                        <a:lumMod val="40000"/>
                        <a:lumOff val="60000"/>
                      </a:schemeClr>
                    </a:solidFill>
                  </a:tcPr>
                </a:tc>
                <a:tc>
                  <a:txBody>
                    <a:bodyPr/>
                    <a:lstStyle/>
                    <a:p>
                      <a:pPr algn="ctr">
                        <a:lnSpc>
                          <a:spcPts val="1700"/>
                        </a:lnSpc>
                        <a:spcBef>
                          <a:spcPts val="700"/>
                        </a:spcBef>
                        <a:spcAft>
                          <a:spcPts val="700"/>
                        </a:spcAft>
                      </a:pPr>
                      <a:r>
                        <a:rPr lang="en-US" sz="2600" b="0" dirty="0" err="1">
                          <a:effectLst/>
                          <a:latin typeface="UTM Avo" panose="02040603050506020204" pitchFamily="18" charset="0"/>
                          <a:ea typeface="Calibri" panose="020F0502020204030204" pitchFamily="34" charset="0"/>
                          <a:cs typeface="Arial" panose="020B0604020202020204" pitchFamily="34" charset="0"/>
                        </a:rPr>
                        <a:t>Cô</a:t>
                      </a:r>
                      <a:r>
                        <a:rPr lang="en-US" sz="2600" b="0" baseline="0" dirty="0">
                          <a:effectLst/>
                          <a:latin typeface="UTM Avo" panose="02040603050506020204" pitchFamily="18" charset="0"/>
                          <a:ea typeface="Calibri" panose="020F0502020204030204" pitchFamily="34" charset="0"/>
                          <a:cs typeface="Arial" panose="020B0604020202020204" pitchFamily="34" charset="0"/>
                        </a:rPr>
                        <a:t> Mai Lan</a:t>
                      </a:r>
                      <a:endParaRPr lang="en-US" sz="2600" b="0" dirty="0">
                        <a:effectLst/>
                        <a:latin typeface="UTM Avo" panose="02040603050506020204" pitchFamily="18" charset="0"/>
                        <a:ea typeface="Calibri" panose="020F0502020204030204" pitchFamily="34" charset="0"/>
                        <a:cs typeface="Arial" panose="020B0604020202020204" pitchFamily="34" charset="0"/>
                      </a:endParaRPr>
                    </a:p>
                  </a:txBody>
                  <a:tcPr marT="0" marB="0" anchor="ctr">
                    <a:solidFill>
                      <a:schemeClr val="accent5">
                        <a:lumMod val="40000"/>
                        <a:lumOff val="60000"/>
                      </a:schemeClr>
                    </a:solidFill>
                  </a:tcPr>
                </a:tc>
                <a:extLst>
                  <a:ext uri="{0D108BD9-81ED-4DB2-BD59-A6C34878D82A}">
                    <a16:rowId xmlns:a16="http://schemas.microsoft.com/office/drawing/2014/main" val="3720197301"/>
                  </a:ext>
                </a:extLst>
              </a:tr>
              <a:tr h="500432">
                <a:tc>
                  <a:txBody>
                    <a:bodyPr/>
                    <a:lstStyle/>
                    <a:p>
                      <a:pPr algn="ctr">
                        <a:lnSpc>
                          <a:spcPts val="1700"/>
                        </a:lnSpc>
                        <a:spcBef>
                          <a:spcPts val="700"/>
                        </a:spcBef>
                        <a:spcAft>
                          <a:spcPts val="700"/>
                        </a:spcAft>
                      </a:pPr>
                      <a:r>
                        <a:rPr lang="en-US" sz="2600" b="0" dirty="0" err="1">
                          <a:effectLst/>
                          <a:latin typeface="UTM Avo" panose="02040603050506020204" pitchFamily="18" charset="0"/>
                          <a:ea typeface="Calibri" panose="020F0502020204030204" pitchFamily="34" charset="0"/>
                          <a:cs typeface="Arial" panose="020B0604020202020204" pitchFamily="34" charset="0"/>
                        </a:rPr>
                        <a:t>Môn</a:t>
                      </a:r>
                      <a:r>
                        <a:rPr lang="en-US" sz="2600" b="0" baseline="0" dirty="0">
                          <a:effectLst/>
                          <a:latin typeface="UTM Avo" panose="02040603050506020204" pitchFamily="18" charset="0"/>
                          <a:ea typeface="Calibri" panose="020F0502020204030204" pitchFamily="34" charset="0"/>
                          <a:cs typeface="Arial" panose="020B0604020202020204" pitchFamily="34" charset="0"/>
                        </a:rPr>
                        <a:t> </a:t>
                      </a:r>
                      <a:r>
                        <a:rPr lang="en-US" sz="2600" b="0" baseline="0" dirty="0" err="1">
                          <a:effectLst/>
                          <a:latin typeface="UTM Avo" panose="02040603050506020204" pitchFamily="18" charset="0"/>
                          <a:ea typeface="Calibri" panose="020F0502020204030204" pitchFamily="34" charset="0"/>
                          <a:cs typeface="Arial" panose="020B0604020202020204" pitchFamily="34" charset="0"/>
                        </a:rPr>
                        <a:t>Đạo</a:t>
                      </a:r>
                      <a:r>
                        <a:rPr lang="en-US" sz="2600" b="0" baseline="0" dirty="0">
                          <a:effectLst/>
                          <a:latin typeface="UTM Avo" panose="02040603050506020204" pitchFamily="18" charset="0"/>
                          <a:ea typeface="Calibri" panose="020F0502020204030204" pitchFamily="34" charset="0"/>
                          <a:cs typeface="Arial" panose="020B0604020202020204" pitchFamily="34" charset="0"/>
                        </a:rPr>
                        <a:t> </a:t>
                      </a:r>
                      <a:r>
                        <a:rPr lang="en-US" sz="2600" b="0" baseline="0" dirty="0" err="1">
                          <a:effectLst/>
                          <a:latin typeface="UTM Avo" panose="02040603050506020204" pitchFamily="18" charset="0"/>
                          <a:ea typeface="Calibri" panose="020F0502020204030204" pitchFamily="34" charset="0"/>
                          <a:cs typeface="Arial" panose="020B0604020202020204" pitchFamily="34" charset="0"/>
                        </a:rPr>
                        <a:t>Đức</a:t>
                      </a:r>
                      <a:endParaRPr lang="en-US" sz="2600" b="0" dirty="0">
                        <a:effectLst/>
                        <a:latin typeface="UTM Avo" panose="02040603050506020204" pitchFamily="18" charset="0"/>
                        <a:ea typeface="Calibri" panose="020F0502020204030204" pitchFamily="34" charset="0"/>
                        <a:cs typeface="Arial" panose="020B0604020202020204" pitchFamily="34" charset="0"/>
                      </a:endParaRPr>
                    </a:p>
                  </a:txBody>
                  <a:tcPr marT="0" marB="0" anchor="ctr">
                    <a:solidFill>
                      <a:schemeClr val="accent5">
                        <a:lumMod val="40000"/>
                        <a:lumOff val="60000"/>
                      </a:schemeClr>
                    </a:solidFill>
                  </a:tcPr>
                </a:tc>
                <a:tc>
                  <a:txBody>
                    <a:bodyPr/>
                    <a:lstStyle/>
                    <a:p>
                      <a:pPr algn="ctr">
                        <a:lnSpc>
                          <a:spcPts val="1700"/>
                        </a:lnSpc>
                        <a:spcBef>
                          <a:spcPts val="700"/>
                        </a:spcBef>
                        <a:spcAft>
                          <a:spcPts val="700"/>
                        </a:spcAft>
                      </a:pPr>
                      <a:r>
                        <a:rPr lang="en-US" sz="2600" b="0" dirty="0" err="1">
                          <a:effectLst/>
                          <a:latin typeface="UTM Avo" panose="02040603050506020204" pitchFamily="18" charset="0"/>
                          <a:ea typeface="Calibri" panose="020F0502020204030204" pitchFamily="34" charset="0"/>
                          <a:cs typeface="Arial" panose="020B0604020202020204" pitchFamily="34" charset="0"/>
                        </a:rPr>
                        <a:t>Cô</a:t>
                      </a:r>
                      <a:r>
                        <a:rPr lang="en-US" sz="2600" b="0" baseline="0" dirty="0">
                          <a:effectLst/>
                          <a:latin typeface="UTM Avo" panose="02040603050506020204" pitchFamily="18" charset="0"/>
                          <a:ea typeface="Calibri" panose="020F0502020204030204" pitchFamily="34" charset="0"/>
                          <a:cs typeface="Arial" panose="020B0604020202020204" pitchFamily="34" charset="0"/>
                        </a:rPr>
                        <a:t> Minh </a:t>
                      </a:r>
                      <a:r>
                        <a:rPr lang="en-US" sz="2600" b="0" baseline="0" dirty="0" err="1">
                          <a:effectLst/>
                          <a:latin typeface="UTM Avo" panose="02040603050506020204" pitchFamily="18" charset="0"/>
                          <a:ea typeface="Calibri" panose="020F0502020204030204" pitchFamily="34" charset="0"/>
                          <a:cs typeface="Arial" panose="020B0604020202020204" pitchFamily="34" charset="0"/>
                        </a:rPr>
                        <a:t>Ngọc</a:t>
                      </a:r>
                      <a:endParaRPr lang="en-US" sz="2600" b="0" dirty="0">
                        <a:effectLst/>
                        <a:latin typeface="UTM Avo" panose="02040603050506020204" pitchFamily="18" charset="0"/>
                        <a:ea typeface="Calibri" panose="020F0502020204030204" pitchFamily="34" charset="0"/>
                        <a:cs typeface="Arial" panose="020B0604020202020204" pitchFamily="34" charset="0"/>
                      </a:endParaRPr>
                    </a:p>
                  </a:txBody>
                  <a:tcPr marT="0" marB="0" anchor="ctr">
                    <a:solidFill>
                      <a:schemeClr val="accent5">
                        <a:lumMod val="40000"/>
                        <a:lumOff val="60000"/>
                      </a:schemeClr>
                    </a:solidFill>
                  </a:tcPr>
                </a:tc>
                <a:extLst>
                  <a:ext uri="{0D108BD9-81ED-4DB2-BD59-A6C34878D82A}">
                    <a16:rowId xmlns:a16="http://schemas.microsoft.com/office/drawing/2014/main" val="3576966911"/>
                  </a:ext>
                </a:extLst>
              </a:tr>
              <a:tr h="500432">
                <a:tc>
                  <a:txBody>
                    <a:bodyPr/>
                    <a:lstStyle/>
                    <a:p>
                      <a:pPr algn="ctr">
                        <a:lnSpc>
                          <a:spcPts val="1700"/>
                        </a:lnSpc>
                        <a:spcBef>
                          <a:spcPts val="700"/>
                        </a:spcBef>
                        <a:spcAft>
                          <a:spcPts val="700"/>
                        </a:spcAft>
                      </a:pPr>
                      <a:r>
                        <a:rPr lang="en-US" sz="2600" b="0" dirty="0" err="1">
                          <a:effectLst/>
                          <a:latin typeface="UTM Avo" panose="02040603050506020204" pitchFamily="18" charset="0"/>
                          <a:ea typeface="Calibri" panose="020F0502020204030204" pitchFamily="34" charset="0"/>
                          <a:cs typeface="Arial" panose="020B0604020202020204" pitchFamily="34" charset="0"/>
                        </a:rPr>
                        <a:t>Môn</a:t>
                      </a:r>
                      <a:r>
                        <a:rPr lang="en-US" sz="2600" b="0" baseline="0" dirty="0">
                          <a:effectLst/>
                          <a:latin typeface="UTM Avo" panose="02040603050506020204" pitchFamily="18" charset="0"/>
                          <a:ea typeface="Calibri" panose="020F0502020204030204" pitchFamily="34" charset="0"/>
                          <a:cs typeface="Arial" panose="020B0604020202020204" pitchFamily="34" charset="0"/>
                        </a:rPr>
                        <a:t> HĐTN</a:t>
                      </a:r>
                      <a:endParaRPr lang="en-US" sz="2600" b="0" dirty="0">
                        <a:effectLst/>
                        <a:latin typeface="UTM Avo" panose="02040603050506020204" pitchFamily="18" charset="0"/>
                        <a:ea typeface="Calibri" panose="020F0502020204030204" pitchFamily="34" charset="0"/>
                        <a:cs typeface="Arial" panose="020B0604020202020204" pitchFamily="34" charset="0"/>
                      </a:endParaRPr>
                    </a:p>
                  </a:txBody>
                  <a:tcPr marT="0" marB="0" anchor="ctr">
                    <a:solidFill>
                      <a:schemeClr val="accent5">
                        <a:lumMod val="40000"/>
                        <a:lumOff val="60000"/>
                      </a:schemeClr>
                    </a:solidFill>
                  </a:tcPr>
                </a:tc>
                <a:tc>
                  <a:txBody>
                    <a:bodyPr/>
                    <a:lstStyle/>
                    <a:p>
                      <a:pPr algn="ctr">
                        <a:lnSpc>
                          <a:spcPts val="1700"/>
                        </a:lnSpc>
                        <a:spcBef>
                          <a:spcPts val="700"/>
                        </a:spcBef>
                        <a:spcAft>
                          <a:spcPts val="700"/>
                        </a:spcAft>
                      </a:pPr>
                      <a:r>
                        <a:rPr lang="en-US" sz="2600" b="0" dirty="0" err="1">
                          <a:effectLst/>
                          <a:latin typeface="UTM Avo" panose="02040603050506020204" pitchFamily="18" charset="0"/>
                          <a:ea typeface="Calibri" panose="020F0502020204030204" pitchFamily="34" charset="0"/>
                          <a:cs typeface="Arial" panose="020B0604020202020204" pitchFamily="34" charset="0"/>
                        </a:rPr>
                        <a:t>Cô</a:t>
                      </a:r>
                      <a:r>
                        <a:rPr lang="en-US" sz="2600" b="0" baseline="0" dirty="0">
                          <a:effectLst/>
                          <a:latin typeface="UTM Avo" panose="02040603050506020204" pitchFamily="18" charset="0"/>
                          <a:ea typeface="Calibri" panose="020F0502020204030204" pitchFamily="34" charset="0"/>
                          <a:cs typeface="Arial" panose="020B0604020202020204" pitchFamily="34" charset="0"/>
                        </a:rPr>
                        <a:t> </a:t>
                      </a:r>
                      <a:r>
                        <a:rPr lang="en-US" sz="2600" b="0" baseline="0" dirty="0" err="1">
                          <a:effectLst/>
                          <a:latin typeface="UTM Avo" panose="02040603050506020204" pitchFamily="18" charset="0"/>
                          <a:ea typeface="Calibri" panose="020F0502020204030204" pitchFamily="34" charset="0"/>
                          <a:cs typeface="Arial" panose="020B0604020202020204" pitchFamily="34" charset="0"/>
                        </a:rPr>
                        <a:t>Huyền</a:t>
                      </a:r>
                      <a:r>
                        <a:rPr lang="en-US" sz="2600" b="0" baseline="0" dirty="0">
                          <a:effectLst/>
                          <a:latin typeface="UTM Avo" panose="02040603050506020204" pitchFamily="18" charset="0"/>
                          <a:ea typeface="Calibri" panose="020F0502020204030204" pitchFamily="34" charset="0"/>
                          <a:cs typeface="Arial" panose="020B0604020202020204" pitchFamily="34" charset="0"/>
                        </a:rPr>
                        <a:t> </a:t>
                      </a:r>
                      <a:r>
                        <a:rPr lang="en-US" sz="2600" b="0" baseline="0" dirty="0" err="1">
                          <a:effectLst/>
                          <a:latin typeface="UTM Avo" panose="02040603050506020204" pitchFamily="18" charset="0"/>
                          <a:ea typeface="Calibri" panose="020F0502020204030204" pitchFamily="34" charset="0"/>
                          <a:cs typeface="Arial" panose="020B0604020202020204" pitchFamily="34" charset="0"/>
                        </a:rPr>
                        <a:t>Trang</a:t>
                      </a:r>
                      <a:endParaRPr lang="en-US" sz="2600" b="0" dirty="0">
                        <a:effectLst/>
                        <a:latin typeface="UTM Avo" panose="02040603050506020204" pitchFamily="18" charset="0"/>
                        <a:ea typeface="Calibri" panose="020F0502020204030204" pitchFamily="34" charset="0"/>
                        <a:cs typeface="Arial" panose="020B0604020202020204" pitchFamily="34" charset="0"/>
                      </a:endParaRPr>
                    </a:p>
                  </a:txBody>
                  <a:tcPr marT="0" marB="0" anchor="ctr">
                    <a:solidFill>
                      <a:schemeClr val="accent5">
                        <a:lumMod val="40000"/>
                        <a:lumOff val="60000"/>
                      </a:schemeClr>
                    </a:solidFill>
                  </a:tcPr>
                </a:tc>
                <a:extLst>
                  <a:ext uri="{0D108BD9-81ED-4DB2-BD59-A6C34878D82A}">
                    <a16:rowId xmlns:a16="http://schemas.microsoft.com/office/drawing/2014/main" val="2175189246"/>
                  </a:ext>
                </a:extLst>
              </a:tr>
              <a:tr h="500432">
                <a:tc>
                  <a:txBody>
                    <a:bodyPr/>
                    <a:lstStyle/>
                    <a:p>
                      <a:pPr algn="ctr">
                        <a:lnSpc>
                          <a:spcPts val="1700"/>
                        </a:lnSpc>
                        <a:spcBef>
                          <a:spcPts val="700"/>
                        </a:spcBef>
                        <a:spcAft>
                          <a:spcPts val="700"/>
                        </a:spcAft>
                      </a:pPr>
                      <a:r>
                        <a:rPr lang="nl-NL" sz="2600" b="0" dirty="0">
                          <a:effectLst/>
                          <a:latin typeface="UTM Avo" panose="02040603050506020204" pitchFamily="18" charset="0"/>
                          <a:cs typeface="Arial" panose="020B0604020202020204" pitchFamily="34" charset="0"/>
                        </a:rPr>
                        <a:t> Môn</a:t>
                      </a:r>
                      <a:r>
                        <a:rPr lang="nl-NL" sz="2600" b="0" baseline="0" dirty="0">
                          <a:effectLst/>
                          <a:latin typeface="UTM Avo" panose="02040603050506020204" pitchFamily="18" charset="0"/>
                          <a:cs typeface="Arial" panose="020B0604020202020204" pitchFamily="34" charset="0"/>
                        </a:rPr>
                        <a:t> Thể dục</a:t>
                      </a:r>
                      <a:endParaRPr lang="en-US" sz="2600" b="0" dirty="0">
                        <a:effectLst/>
                        <a:latin typeface="UTM Avo" panose="02040603050506020204" pitchFamily="18" charset="0"/>
                        <a:ea typeface="Calibri" panose="020F0502020204030204" pitchFamily="34" charset="0"/>
                        <a:cs typeface="Arial" panose="020B0604020202020204" pitchFamily="34" charset="0"/>
                      </a:endParaRPr>
                    </a:p>
                  </a:txBody>
                  <a:tcPr marT="0" marB="0" anchor="ctr">
                    <a:solidFill>
                      <a:schemeClr val="accent5">
                        <a:lumMod val="40000"/>
                        <a:lumOff val="60000"/>
                      </a:schemeClr>
                    </a:solidFill>
                  </a:tcPr>
                </a:tc>
                <a:tc>
                  <a:txBody>
                    <a:bodyPr/>
                    <a:lstStyle/>
                    <a:p>
                      <a:pPr algn="ctr">
                        <a:lnSpc>
                          <a:spcPts val="1700"/>
                        </a:lnSpc>
                        <a:spcBef>
                          <a:spcPts val="700"/>
                        </a:spcBef>
                        <a:spcAft>
                          <a:spcPts val="700"/>
                        </a:spcAft>
                      </a:pPr>
                      <a:r>
                        <a:rPr lang="nl-NL" sz="2600" b="0" dirty="0">
                          <a:effectLst/>
                          <a:latin typeface="UTM Avo" panose="02040603050506020204" pitchFamily="18" charset="0"/>
                          <a:cs typeface="Arial" panose="020B0604020202020204" pitchFamily="34" charset="0"/>
                        </a:rPr>
                        <a:t> Thầy</a:t>
                      </a:r>
                      <a:r>
                        <a:rPr lang="nl-NL" sz="2600" b="0" baseline="0" dirty="0">
                          <a:effectLst/>
                          <a:latin typeface="UTM Avo" panose="02040603050506020204" pitchFamily="18" charset="0"/>
                          <a:cs typeface="Arial" panose="020B0604020202020204" pitchFamily="34" charset="0"/>
                        </a:rPr>
                        <a:t> Quốc Anh</a:t>
                      </a:r>
                      <a:endParaRPr lang="en-US" sz="2600" b="0" dirty="0">
                        <a:effectLst/>
                        <a:latin typeface="UTM Avo" panose="02040603050506020204" pitchFamily="18" charset="0"/>
                        <a:ea typeface="Calibri" panose="020F0502020204030204" pitchFamily="34" charset="0"/>
                        <a:cs typeface="Arial" panose="020B0604020202020204" pitchFamily="34" charset="0"/>
                      </a:endParaRPr>
                    </a:p>
                  </a:txBody>
                  <a:tcPr marT="0" marB="0" anchor="ctr">
                    <a:solidFill>
                      <a:schemeClr val="accent5">
                        <a:lumMod val="40000"/>
                        <a:lumOff val="60000"/>
                      </a:schemeClr>
                    </a:solidFill>
                  </a:tcPr>
                </a:tc>
                <a:extLst>
                  <a:ext uri="{0D108BD9-81ED-4DB2-BD59-A6C34878D82A}">
                    <a16:rowId xmlns:a16="http://schemas.microsoft.com/office/drawing/2014/main" val="3765009885"/>
                  </a:ext>
                </a:extLst>
              </a:tr>
              <a:tr h="500432">
                <a:tc>
                  <a:txBody>
                    <a:bodyPr/>
                    <a:lstStyle/>
                    <a:p>
                      <a:pPr algn="ctr">
                        <a:lnSpc>
                          <a:spcPts val="1700"/>
                        </a:lnSpc>
                        <a:spcBef>
                          <a:spcPts val="700"/>
                        </a:spcBef>
                        <a:spcAft>
                          <a:spcPts val="700"/>
                        </a:spcAft>
                      </a:pPr>
                      <a:r>
                        <a:rPr lang="nl-NL" sz="2600" b="0" dirty="0">
                          <a:effectLst/>
                          <a:latin typeface="UTM Avo" panose="02040603050506020204" pitchFamily="18" charset="0"/>
                          <a:cs typeface="Arial" panose="020B0604020202020204" pitchFamily="34" charset="0"/>
                        </a:rPr>
                        <a:t> Môn</a:t>
                      </a:r>
                      <a:r>
                        <a:rPr lang="nl-NL" sz="2600" b="0" baseline="0" dirty="0">
                          <a:effectLst/>
                          <a:latin typeface="UTM Avo" panose="02040603050506020204" pitchFamily="18" charset="0"/>
                          <a:cs typeface="Arial" panose="020B0604020202020204" pitchFamily="34" charset="0"/>
                        </a:rPr>
                        <a:t> Tiếng Anh</a:t>
                      </a:r>
                      <a:endParaRPr lang="en-US" sz="2600" b="0" dirty="0">
                        <a:effectLst/>
                        <a:latin typeface="UTM Avo" panose="02040603050506020204" pitchFamily="18" charset="0"/>
                        <a:ea typeface="Calibri" panose="020F0502020204030204" pitchFamily="34" charset="0"/>
                        <a:cs typeface="Arial" panose="020B0604020202020204" pitchFamily="34" charset="0"/>
                      </a:endParaRPr>
                    </a:p>
                  </a:txBody>
                  <a:tcPr marT="0" marB="0" anchor="ctr">
                    <a:solidFill>
                      <a:schemeClr val="accent5">
                        <a:lumMod val="40000"/>
                        <a:lumOff val="60000"/>
                      </a:schemeClr>
                    </a:solidFill>
                  </a:tcPr>
                </a:tc>
                <a:tc>
                  <a:txBody>
                    <a:bodyPr/>
                    <a:lstStyle/>
                    <a:p>
                      <a:pPr algn="ctr">
                        <a:lnSpc>
                          <a:spcPts val="1700"/>
                        </a:lnSpc>
                        <a:spcBef>
                          <a:spcPts val="700"/>
                        </a:spcBef>
                        <a:spcAft>
                          <a:spcPts val="700"/>
                        </a:spcAft>
                      </a:pPr>
                      <a:r>
                        <a:rPr lang="nl-NL" sz="2600" b="0" dirty="0">
                          <a:effectLst/>
                          <a:latin typeface="UTM Avo" panose="02040603050506020204" pitchFamily="18" charset="0"/>
                          <a:cs typeface="Arial" panose="020B0604020202020204" pitchFamily="34" charset="0"/>
                        </a:rPr>
                        <a:t> Cô</a:t>
                      </a:r>
                      <a:r>
                        <a:rPr lang="nl-NL" sz="2600" b="0" baseline="0" dirty="0">
                          <a:effectLst/>
                          <a:latin typeface="UTM Avo" panose="02040603050506020204" pitchFamily="18" charset="0"/>
                          <a:cs typeface="Arial" panose="020B0604020202020204" pitchFamily="34" charset="0"/>
                        </a:rPr>
                        <a:t> Mỹ Linh</a:t>
                      </a:r>
                      <a:endParaRPr lang="en-US" sz="2600" b="0" dirty="0">
                        <a:effectLst/>
                        <a:latin typeface="UTM Avo" panose="02040603050506020204" pitchFamily="18" charset="0"/>
                        <a:ea typeface="Calibri" panose="020F0502020204030204" pitchFamily="34" charset="0"/>
                        <a:cs typeface="Arial" panose="020B0604020202020204" pitchFamily="34" charset="0"/>
                      </a:endParaRPr>
                    </a:p>
                  </a:txBody>
                  <a:tcPr marT="0" marB="0" anchor="ctr">
                    <a:solidFill>
                      <a:schemeClr val="accent5">
                        <a:lumMod val="40000"/>
                        <a:lumOff val="60000"/>
                      </a:schemeClr>
                    </a:solidFill>
                  </a:tcPr>
                </a:tc>
                <a:extLst>
                  <a:ext uri="{0D108BD9-81ED-4DB2-BD59-A6C34878D82A}">
                    <a16:rowId xmlns:a16="http://schemas.microsoft.com/office/drawing/2014/main" val="3428956208"/>
                  </a:ext>
                </a:extLst>
              </a:tr>
            </a:tbl>
          </a:graphicData>
        </a:graphic>
      </p:graphicFrame>
      <p:pic>
        <p:nvPicPr>
          <p:cNvPr id="3" name="Picture 2">
            <a:extLst>
              <a:ext uri="{FF2B5EF4-FFF2-40B4-BE49-F238E27FC236}">
                <a16:creationId xmlns:a16="http://schemas.microsoft.com/office/drawing/2014/main" id="{5421E777-7C15-F240-F170-3CEEA0835F11}"/>
              </a:ext>
            </a:extLst>
          </p:cNvPr>
          <p:cNvPicPr>
            <a:picLocks noChangeAspect="1"/>
          </p:cNvPicPr>
          <p:nvPr/>
        </p:nvPicPr>
        <p:blipFill>
          <a:blip r:embed="rId3"/>
          <a:stretch>
            <a:fillRect/>
          </a:stretch>
        </p:blipFill>
        <p:spPr>
          <a:xfrm>
            <a:off x="168965" y="4850296"/>
            <a:ext cx="2537160" cy="1918341"/>
          </a:xfrm>
          <a:prstGeom prst="rect">
            <a:avLst/>
          </a:prstGeom>
          <a:ln>
            <a:noFill/>
          </a:ln>
          <a:effectLst>
            <a:softEdge rad="112500"/>
          </a:effectLst>
        </p:spPr>
      </p:pic>
    </p:spTree>
    <p:extLst>
      <p:ext uri="{BB962C8B-B14F-4D97-AF65-F5344CB8AC3E}">
        <p14:creationId xmlns:p14="http://schemas.microsoft.com/office/powerpoint/2010/main" val="1942792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10A9B78-60E1-A2FA-2232-CA31A0A15BBB}"/>
              </a:ext>
            </a:extLst>
          </p:cNvPr>
          <p:cNvSpPr txBox="1"/>
          <p:nvPr/>
        </p:nvSpPr>
        <p:spPr>
          <a:xfrm>
            <a:off x="675341" y="1895278"/>
            <a:ext cx="7121236" cy="3067443"/>
          </a:xfrm>
          <a:prstGeom prst="rect">
            <a:avLst/>
          </a:prstGeom>
          <a:noFill/>
        </p:spPr>
        <p:txBody>
          <a:bodyPr wrap="square">
            <a:spAutoFit/>
          </a:bodyPr>
          <a:lstStyle/>
          <a:p>
            <a:pPr marL="380990" indent="-380990" defTabSz="1219170">
              <a:lnSpc>
                <a:spcPct val="150000"/>
              </a:lnSpc>
              <a:buFont typeface="Wingdings" panose="05000000000000000000" pitchFamily="2" charset="2"/>
              <a:buChar char="§"/>
            </a:pPr>
            <a:r>
              <a:rPr lang="en-US" sz="2200" dirty="0">
                <a:solidFill>
                  <a:prstClr val="black"/>
                </a:solidFill>
                <a:latin typeface="UTM Avo" panose="02040603050506020204" pitchFamily="18" charset="0"/>
                <a:cs typeface="Arial" panose="020B0604020202020204" pitchFamily="34" charset="0"/>
              </a:rPr>
              <a:t> </a:t>
            </a:r>
            <a:r>
              <a:rPr lang="en-US" sz="2200" dirty="0" err="1">
                <a:solidFill>
                  <a:prstClr val="black"/>
                </a:solidFill>
                <a:latin typeface="UTM Avo" panose="02040603050506020204" pitchFamily="18" charset="0"/>
                <a:cs typeface="Arial" panose="020B0604020202020204" pitchFamily="34" charset="0"/>
              </a:rPr>
              <a:t>Chào</a:t>
            </a:r>
            <a:r>
              <a:rPr lang="en-US" sz="2200" dirty="0">
                <a:solidFill>
                  <a:prstClr val="black"/>
                </a:solidFill>
                <a:latin typeface="UTM Avo" panose="02040603050506020204" pitchFamily="18" charset="0"/>
                <a:cs typeface="Arial" panose="020B0604020202020204" pitchFamily="34" charset="0"/>
              </a:rPr>
              <a:t> </a:t>
            </a:r>
            <a:r>
              <a:rPr lang="en-US" sz="2200" dirty="0" err="1">
                <a:solidFill>
                  <a:prstClr val="black"/>
                </a:solidFill>
                <a:latin typeface="UTM Avo" panose="02040603050506020204" pitchFamily="18" charset="0"/>
                <a:cs typeface="Arial" panose="020B0604020202020204" pitchFamily="34" charset="0"/>
              </a:rPr>
              <a:t>hỏi</a:t>
            </a:r>
            <a:r>
              <a:rPr lang="en-US" sz="2200" dirty="0">
                <a:solidFill>
                  <a:prstClr val="black"/>
                </a:solidFill>
                <a:latin typeface="UTM Avo" panose="02040603050506020204" pitchFamily="18" charset="0"/>
                <a:cs typeface="Arial" panose="020B0604020202020204" pitchFamily="34" charset="0"/>
              </a:rPr>
              <a:t> </a:t>
            </a:r>
            <a:r>
              <a:rPr lang="en-US" sz="2200" dirty="0" err="1">
                <a:solidFill>
                  <a:prstClr val="black"/>
                </a:solidFill>
                <a:latin typeface="UTM Avo" panose="02040603050506020204" pitchFamily="18" charset="0"/>
                <a:cs typeface="Arial" panose="020B0604020202020204" pitchFamily="34" charset="0"/>
              </a:rPr>
              <a:t>thầy</a:t>
            </a:r>
            <a:r>
              <a:rPr lang="en-US" sz="2200" dirty="0">
                <a:solidFill>
                  <a:prstClr val="black"/>
                </a:solidFill>
                <a:latin typeface="UTM Avo" panose="02040603050506020204" pitchFamily="18" charset="0"/>
                <a:cs typeface="Arial" panose="020B0604020202020204" pitchFamily="34" charset="0"/>
              </a:rPr>
              <a:t>, </a:t>
            </a:r>
            <a:r>
              <a:rPr lang="en-US" sz="2200" dirty="0" err="1">
                <a:solidFill>
                  <a:prstClr val="black"/>
                </a:solidFill>
                <a:latin typeface="UTM Avo" panose="02040603050506020204" pitchFamily="18" charset="0"/>
                <a:cs typeface="Arial" panose="020B0604020202020204" pitchFamily="34" charset="0"/>
              </a:rPr>
              <a:t>cô</a:t>
            </a:r>
            <a:r>
              <a:rPr lang="en-US" sz="2200" dirty="0">
                <a:solidFill>
                  <a:prstClr val="black"/>
                </a:solidFill>
                <a:latin typeface="UTM Avo" panose="02040603050506020204" pitchFamily="18" charset="0"/>
                <a:cs typeface="Arial" panose="020B0604020202020204" pitchFamily="34" charset="0"/>
              </a:rPr>
              <a:t> </a:t>
            </a:r>
            <a:r>
              <a:rPr lang="en-US" sz="2200" dirty="0" err="1">
                <a:solidFill>
                  <a:prstClr val="black"/>
                </a:solidFill>
                <a:latin typeface="UTM Avo" panose="02040603050506020204" pitchFamily="18" charset="0"/>
                <a:cs typeface="Arial" panose="020B0604020202020204" pitchFamily="34" charset="0"/>
              </a:rPr>
              <a:t>giáo</a:t>
            </a:r>
            <a:endParaRPr lang="en-US" sz="2200" dirty="0">
              <a:solidFill>
                <a:prstClr val="black"/>
              </a:solidFill>
              <a:latin typeface="UTM Avo" panose="02040603050506020204" pitchFamily="18" charset="0"/>
              <a:cs typeface="Arial" panose="020B0604020202020204" pitchFamily="34" charset="0"/>
            </a:endParaRPr>
          </a:p>
          <a:p>
            <a:pPr marL="380990" indent="-380990" defTabSz="1219170">
              <a:lnSpc>
                <a:spcPct val="150000"/>
              </a:lnSpc>
              <a:buFont typeface="Wingdings" panose="05000000000000000000" pitchFamily="2" charset="2"/>
              <a:buChar char="§"/>
            </a:pPr>
            <a:r>
              <a:rPr lang="en-US" sz="2200" dirty="0">
                <a:solidFill>
                  <a:prstClr val="black"/>
                </a:solidFill>
                <a:latin typeface="UTM Avo" panose="02040603050506020204" pitchFamily="18" charset="0"/>
                <a:cs typeface="Arial" panose="020B0604020202020204" pitchFamily="34" charset="0"/>
              </a:rPr>
              <a:t> </a:t>
            </a:r>
            <a:r>
              <a:rPr lang="en-US" sz="2200" dirty="0" err="1">
                <a:solidFill>
                  <a:prstClr val="black"/>
                </a:solidFill>
                <a:latin typeface="UTM Avo" panose="02040603050506020204" pitchFamily="18" charset="0"/>
                <a:cs typeface="Arial" panose="020B0604020202020204" pitchFamily="34" charset="0"/>
              </a:rPr>
              <a:t>Chú</a:t>
            </a:r>
            <a:r>
              <a:rPr lang="en-US" sz="2200" dirty="0">
                <a:solidFill>
                  <a:prstClr val="black"/>
                </a:solidFill>
                <a:latin typeface="UTM Avo" panose="02040603050506020204" pitchFamily="18" charset="0"/>
                <a:cs typeface="Arial" panose="020B0604020202020204" pitchFamily="34" charset="0"/>
              </a:rPr>
              <a:t> ý </a:t>
            </a:r>
            <a:r>
              <a:rPr lang="en-US" sz="2200" dirty="0" err="1">
                <a:solidFill>
                  <a:prstClr val="black"/>
                </a:solidFill>
                <a:latin typeface="UTM Avo" panose="02040603050506020204" pitchFamily="18" charset="0"/>
                <a:cs typeface="Arial" panose="020B0604020202020204" pitchFamily="34" charset="0"/>
              </a:rPr>
              <a:t>nghe</a:t>
            </a:r>
            <a:r>
              <a:rPr lang="en-US" sz="2200" dirty="0">
                <a:solidFill>
                  <a:prstClr val="black"/>
                </a:solidFill>
                <a:latin typeface="UTM Avo" panose="02040603050506020204" pitchFamily="18" charset="0"/>
                <a:cs typeface="Arial" panose="020B0604020202020204" pitchFamily="34" charset="0"/>
              </a:rPr>
              <a:t> </a:t>
            </a:r>
            <a:r>
              <a:rPr lang="en-US" sz="2200" dirty="0" err="1">
                <a:solidFill>
                  <a:prstClr val="black"/>
                </a:solidFill>
                <a:latin typeface="UTM Avo" panose="02040603050506020204" pitchFamily="18" charset="0"/>
                <a:cs typeface="Arial" panose="020B0604020202020204" pitchFamily="34" charset="0"/>
              </a:rPr>
              <a:t>giảng</a:t>
            </a:r>
            <a:endParaRPr lang="en-US" sz="2200" dirty="0">
              <a:solidFill>
                <a:prstClr val="black"/>
              </a:solidFill>
              <a:latin typeface="UTM Avo" panose="02040603050506020204" pitchFamily="18" charset="0"/>
              <a:cs typeface="Arial" panose="020B0604020202020204" pitchFamily="34" charset="0"/>
            </a:endParaRPr>
          </a:p>
          <a:p>
            <a:pPr marL="380990" indent="-380990" defTabSz="1219170">
              <a:lnSpc>
                <a:spcPct val="150000"/>
              </a:lnSpc>
              <a:buFont typeface="Wingdings" panose="05000000000000000000" pitchFamily="2" charset="2"/>
              <a:buChar char="§"/>
            </a:pPr>
            <a:r>
              <a:rPr lang="en-US" sz="2200" dirty="0">
                <a:solidFill>
                  <a:prstClr val="black"/>
                </a:solidFill>
                <a:latin typeface="UTM Avo" panose="02040603050506020204" pitchFamily="18" charset="0"/>
                <a:cs typeface="Arial" panose="020B0604020202020204" pitchFamily="34" charset="0"/>
              </a:rPr>
              <a:t> </a:t>
            </a:r>
            <a:r>
              <a:rPr lang="en-US" sz="2200" dirty="0" err="1">
                <a:solidFill>
                  <a:prstClr val="black"/>
                </a:solidFill>
                <a:latin typeface="UTM Avo" panose="02040603050506020204" pitchFamily="18" charset="0"/>
                <a:cs typeface="Arial" panose="020B0604020202020204" pitchFamily="34" charset="0"/>
              </a:rPr>
              <a:t>Học</a:t>
            </a:r>
            <a:r>
              <a:rPr lang="en-US" sz="2200" dirty="0">
                <a:solidFill>
                  <a:prstClr val="black"/>
                </a:solidFill>
                <a:latin typeface="UTM Avo" panose="02040603050506020204" pitchFamily="18" charset="0"/>
                <a:cs typeface="Arial" panose="020B0604020202020204" pitchFamily="34" charset="0"/>
              </a:rPr>
              <a:t> </a:t>
            </a:r>
            <a:r>
              <a:rPr lang="en-US" sz="2200" dirty="0" err="1">
                <a:solidFill>
                  <a:prstClr val="black"/>
                </a:solidFill>
                <a:latin typeface="UTM Avo" panose="02040603050506020204" pitchFamily="18" charset="0"/>
                <a:cs typeface="Arial" panose="020B0604020202020204" pitchFamily="34" charset="0"/>
              </a:rPr>
              <a:t>hành</a:t>
            </a:r>
            <a:r>
              <a:rPr lang="en-US" sz="2200" dirty="0">
                <a:solidFill>
                  <a:prstClr val="black"/>
                </a:solidFill>
                <a:latin typeface="UTM Avo" panose="02040603050506020204" pitchFamily="18" charset="0"/>
                <a:cs typeface="Arial" panose="020B0604020202020204" pitchFamily="34" charset="0"/>
              </a:rPr>
              <a:t> </a:t>
            </a:r>
            <a:r>
              <a:rPr lang="en-US" sz="2200" dirty="0" err="1">
                <a:solidFill>
                  <a:prstClr val="black"/>
                </a:solidFill>
                <a:latin typeface="UTM Avo" panose="02040603050506020204" pitchFamily="18" charset="0"/>
                <a:cs typeface="Arial" panose="020B0604020202020204" pitchFamily="34" charset="0"/>
              </a:rPr>
              <a:t>chăm</a:t>
            </a:r>
            <a:r>
              <a:rPr lang="en-US" sz="2200" dirty="0">
                <a:solidFill>
                  <a:prstClr val="black"/>
                </a:solidFill>
                <a:latin typeface="UTM Avo" panose="02040603050506020204" pitchFamily="18" charset="0"/>
                <a:cs typeface="Arial" panose="020B0604020202020204" pitchFamily="34" charset="0"/>
              </a:rPr>
              <a:t> </a:t>
            </a:r>
            <a:r>
              <a:rPr lang="en-US" sz="2200" dirty="0" err="1">
                <a:solidFill>
                  <a:prstClr val="black"/>
                </a:solidFill>
                <a:latin typeface="UTM Avo" panose="02040603050506020204" pitchFamily="18" charset="0"/>
                <a:cs typeface="Arial" panose="020B0604020202020204" pitchFamily="34" charset="0"/>
              </a:rPr>
              <a:t>chỉ</a:t>
            </a:r>
            <a:endParaRPr lang="en-US" sz="2200" dirty="0">
              <a:solidFill>
                <a:prstClr val="black"/>
              </a:solidFill>
              <a:latin typeface="UTM Avo" panose="02040603050506020204" pitchFamily="18" charset="0"/>
              <a:cs typeface="Arial" panose="020B0604020202020204" pitchFamily="34" charset="0"/>
            </a:endParaRPr>
          </a:p>
          <a:p>
            <a:pPr marL="380990" indent="-380990" defTabSz="1219170">
              <a:lnSpc>
                <a:spcPct val="150000"/>
              </a:lnSpc>
              <a:buFont typeface="Wingdings" panose="05000000000000000000" pitchFamily="2" charset="2"/>
              <a:buChar char="§"/>
            </a:pPr>
            <a:r>
              <a:rPr lang="en-US" sz="2200" dirty="0">
                <a:solidFill>
                  <a:prstClr val="black"/>
                </a:solidFill>
                <a:latin typeface="UTM Avo" panose="02040603050506020204" pitchFamily="18" charset="0"/>
                <a:cs typeface="Arial" panose="020B0604020202020204" pitchFamily="34" charset="0"/>
              </a:rPr>
              <a:t> </a:t>
            </a:r>
            <a:r>
              <a:rPr lang="en-US" sz="2200" dirty="0" err="1">
                <a:solidFill>
                  <a:prstClr val="black"/>
                </a:solidFill>
                <a:latin typeface="UTM Avo" panose="02040603050506020204" pitchFamily="18" charset="0"/>
                <a:cs typeface="Arial" panose="020B0604020202020204" pitchFamily="34" charset="0"/>
              </a:rPr>
              <a:t>Lắng</a:t>
            </a:r>
            <a:r>
              <a:rPr lang="en-US" sz="2200" dirty="0">
                <a:solidFill>
                  <a:prstClr val="black"/>
                </a:solidFill>
                <a:latin typeface="UTM Avo" panose="02040603050506020204" pitchFamily="18" charset="0"/>
                <a:cs typeface="Arial" panose="020B0604020202020204" pitchFamily="34" charset="0"/>
              </a:rPr>
              <a:t> </a:t>
            </a:r>
            <a:r>
              <a:rPr lang="en-US" sz="2200" dirty="0" err="1">
                <a:solidFill>
                  <a:prstClr val="black"/>
                </a:solidFill>
                <a:latin typeface="UTM Avo" panose="02040603050506020204" pitchFamily="18" charset="0"/>
                <a:cs typeface="Arial" panose="020B0604020202020204" pitchFamily="34" charset="0"/>
              </a:rPr>
              <a:t>nghe</a:t>
            </a:r>
            <a:r>
              <a:rPr lang="en-US" sz="2200" dirty="0">
                <a:solidFill>
                  <a:prstClr val="black"/>
                </a:solidFill>
                <a:latin typeface="UTM Avo" panose="02040603050506020204" pitchFamily="18" charset="0"/>
                <a:cs typeface="Arial" panose="020B0604020202020204" pitchFamily="34" charset="0"/>
              </a:rPr>
              <a:t> </a:t>
            </a:r>
            <a:r>
              <a:rPr lang="en-US" sz="2200" dirty="0" err="1">
                <a:solidFill>
                  <a:prstClr val="black"/>
                </a:solidFill>
                <a:latin typeface="UTM Avo" panose="02040603050506020204" pitchFamily="18" charset="0"/>
                <a:cs typeface="Arial" panose="020B0604020202020204" pitchFamily="34" charset="0"/>
              </a:rPr>
              <a:t>và</a:t>
            </a:r>
            <a:r>
              <a:rPr lang="en-US" sz="2200" dirty="0">
                <a:solidFill>
                  <a:prstClr val="black"/>
                </a:solidFill>
                <a:latin typeface="UTM Avo" panose="02040603050506020204" pitchFamily="18" charset="0"/>
                <a:cs typeface="Arial" panose="020B0604020202020204" pitchFamily="34" charset="0"/>
              </a:rPr>
              <a:t> </a:t>
            </a:r>
            <a:r>
              <a:rPr lang="en-US" sz="2200" dirty="0" err="1">
                <a:solidFill>
                  <a:prstClr val="black"/>
                </a:solidFill>
                <a:latin typeface="UTM Avo" panose="02040603050506020204" pitchFamily="18" charset="0"/>
                <a:cs typeface="Arial" panose="020B0604020202020204" pitchFamily="34" charset="0"/>
              </a:rPr>
              <a:t>tiếp</a:t>
            </a:r>
            <a:r>
              <a:rPr lang="en-US" sz="2200" dirty="0">
                <a:solidFill>
                  <a:prstClr val="black"/>
                </a:solidFill>
                <a:latin typeface="UTM Avo" panose="02040603050506020204" pitchFamily="18" charset="0"/>
                <a:cs typeface="Arial" panose="020B0604020202020204" pitchFamily="34" charset="0"/>
              </a:rPr>
              <a:t> </a:t>
            </a:r>
            <a:r>
              <a:rPr lang="en-US" sz="2200" dirty="0" err="1">
                <a:solidFill>
                  <a:prstClr val="black"/>
                </a:solidFill>
                <a:latin typeface="UTM Avo" panose="02040603050506020204" pitchFamily="18" charset="0"/>
                <a:cs typeface="Arial" panose="020B0604020202020204" pitchFamily="34" charset="0"/>
              </a:rPr>
              <a:t>thu</a:t>
            </a:r>
            <a:r>
              <a:rPr lang="en-US" sz="2200" dirty="0">
                <a:solidFill>
                  <a:prstClr val="black"/>
                </a:solidFill>
                <a:latin typeface="UTM Avo" panose="02040603050506020204" pitchFamily="18" charset="0"/>
                <a:cs typeface="Arial" panose="020B0604020202020204" pitchFamily="34" charset="0"/>
              </a:rPr>
              <a:t> </a:t>
            </a:r>
            <a:r>
              <a:rPr lang="en-US" sz="2200" dirty="0" err="1">
                <a:solidFill>
                  <a:prstClr val="black"/>
                </a:solidFill>
                <a:latin typeface="UTM Avo" panose="02040603050506020204" pitchFamily="18" charset="0"/>
                <a:cs typeface="Arial" panose="020B0604020202020204" pitchFamily="34" charset="0"/>
              </a:rPr>
              <a:t>lời</a:t>
            </a:r>
            <a:r>
              <a:rPr lang="en-US" sz="2200" dirty="0">
                <a:solidFill>
                  <a:prstClr val="black"/>
                </a:solidFill>
                <a:latin typeface="UTM Avo" panose="02040603050506020204" pitchFamily="18" charset="0"/>
                <a:cs typeface="Arial" panose="020B0604020202020204" pitchFamily="34" charset="0"/>
              </a:rPr>
              <a:t> </a:t>
            </a:r>
            <a:r>
              <a:rPr lang="en-US" sz="2200" dirty="0" err="1">
                <a:solidFill>
                  <a:prstClr val="black"/>
                </a:solidFill>
                <a:latin typeface="UTM Avo" panose="02040603050506020204" pitchFamily="18" charset="0"/>
                <a:cs typeface="Arial" panose="020B0604020202020204" pitchFamily="34" charset="0"/>
              </a:rPr>
              <a:t>thầy</a:t>
            </a:r>
            <a:r>
              <a:rPr lang="en-US" sz="2200" dirty="0">
                <a:solidFill>
                  <a:prstClr val="black"/>
                </a:solidFill>
                <a:latin typeface="UTM Avo" panose="02040603050506020204" pitchFamily="18" charset="0"/>
                <a:cs typeface="Arial" panose="020B0604020202020204" pitchFamily="34" charset="0"/>
              </a:rPr>
              <a:t>, </a:t>
            </a:r>
            <a:r>
              <a:rPr lang="en-US" sz="2200" dirty="0" err="1">
                <a:solidFill>
                  <a:prstClr val="black"/>
                </a:solidFill>
                <a:latin typeface="UTM Avo" panose="02040603050506020204" pitchFamily="18" charset="0"/>
                <a:cs typeface="Arial" panose="020B0604020202020204" pitchFamily="34" charset="0"/>
              </a:rPr>
              <a:t>cô</a:t>
            </a:r>
            <a:r>
              <a:rPr lang="en-US" sz="2200" dirty="0">
                <a:solidFill>
                  <a:prstClr val="black"/>
                </a:solidFill>
                <a:latin typeface="UTM Avo" panose="02040603050506020204" pitchFamily="18" charset="0"/>
                <a:cs typeface="Arial" panose="020B0604020202020204" pitchFamily="34" charset="0"/>
              </a:rPr>
              <a:t> </a:t>
            </a:r>
            <a:r>
              <a:rPr lang="en-US" sz="2200" dirty="0" err="1">
                <a:solidFill>
                  <a:prstClr val="black"/>
                </a:solidFill>
                <a:latin typeface="UTM Avo" panose="02040603050506020204" pitchFamily="18" charset="0"/>
                <a:cs typeface="Arial" panose="020B0604020202020204" pitchFamily="34" charset="0"/>
              </a:rPr>
              <a:t>giảng</a:t>
            </a:r>
            <a:endParaRPr lang="en-US" sz="2200" dirty="0">
              <a:solidFill>
                <a:prstClr val="black"/>
              </a:solidFill>
              <a:latin typeface="UTM Avo" panose="02040603050506020204" pitchFamily="18" charset="0"/>
              <a:cs typeface="Arial" panose="020B0604020202020204" pitchFamily="34" charset="0"/>
            </a:endParaRPr>
          </a:p>
          <a:p>
            <a:pPr marL="380990" indent="-380990" defTabSz="1219170">
              <a:lnSpc>
                <a:spcPct val="150000"/>
              </a:lnSpc>
              <a:buFont typeface="Wingdings" panose="05000000000000000000" pitchFamily="2" charset="2"/>
              <a:buChar char="§"/>
            </a:pPr>
            <a:r>
              <a:rPr lang="en-US" sz="2200" dirty="0" err="1">
                <a:solidFill>
                  <a:prstClr val="black"/>
                </a:solidFill>
                <a:latin typeface="UTM Avo" panose="02040603050506020204" pitchFamily="18" charset="0"/>
                <a:cs typeface="Arial" panose="020B0604020202020204" pitchFamily="34" charset="0"/>
              </a:rPr>
              <a:t>Quan</a:t>
            </a:r>
            <a:r>
              <a:rPr lang="en-US" sz="2200" dirty="0">
                <a:solidFill>
                  <a:prstClr val="black"/>
                </a:solidFill>
                <a:latin typeface="UTM Avo" panose="02040603050506020204" pitchFamily="18" charset="0"/>
                <a:cs typeface="Arial" panose="020B0604020202020204" pitchFamily="34" charset="0"/>
              </a:rPr>
              <a:t> </a:t>
            </a:r>
            <a:r>
              <a:rPr lang="en-US" sz="2200" dirty="0" err="1">
                <a:solidFill>
                  <a:prstClr val="black"/>
                </a:solidFill>
                <a:latin typeface="UTM Avo" panose="02040603050506020204" pitchFamily="18" charset="0"/>
                <a:cs typeface="Arial" panose="020B0604020202020204" pitchFamily="34" charset="0"/>
              </a:rPr>
              <a:t>tâm</a:t>
            </a:r>
            <a:r>
              <a:rPr lang="en-US" sz="2200" dirty="0">
                <a:solidFill>
                  <a:prstClr val="black"/>
                </a:solidFill>
                <a:latin typeface="UTM Avo" panose="02040603050506020204" pitchFamily="18" charset="0"/>
                <a:cs typeface="Arial" panose="020B0604020202020204" pitchFamily="34" charset="0"/>
              </a:rPr>
              <a:t>, </a:t>
            </a:r>
            <a:r>
              <a:rPr lang="en-US" sz="2200" dirty="0" err="1">
                <a:solidFill>
                  <a:prstClr val="black"/>
                </a:solidFill>
                <a:latin typeface="UTM Avo" panose="02040603050506020204" pitchFamily="18" charset="0"/>
                <a:cs typeface="Arial" panose="020B0604020202020204" pitchFamily="34" charset="0"/>
              </a:rPr>
              <a:t>thăm</a:t>
            </a:r>
            <a:r>
              <a:rPr lang="en-US" sz="2200" dirty="0">
                <a:solidFill>
                  <a:prstClr val="black"/>
                </a:solidFill>
                <a:latin typeface="UTM Avo" panose="02040603050506020204" pitchFamily="18" charset="0"/>
                <a:cs typeface="Arial" panose="020B0604020202020204" pitchFamily="34" charset="0"/>
              </a:rPr>
              <a:t> </a:t>
            </a:r>
            <a:r>
              <a:rPr lang="en-US" sz="2200" dirty="0" err="1">
                <a:solidFill>
                  <a:prstClr val="black"/>
                </a:solidFill>
                <a:latin typeface="UTM Avo" panose="02040603050506020204" pitchFamily="18" charset="0"/>
                <a:cs typeface="Arial" panose="020B0604020202020204" pitchFamily="34" charset="0"/>
              </a:rPr>
              <a:t>hỏi</a:t>
            </a:r>
            <a:r>
              <a:rPr lang="en-US" sz="2200" dirty="0">
                <a:solidFill>
                  <a:prstClr val="black"/>
                </a:solidFill>
                <a:latin typeface="UTM Avo" panose="02040603050506020204" pitchFamily="18" charset="0"/>
                <a:cs typeface="Arial" panose="020B0604020202020204" pitchFamily="34" charset="0"/>
              </a:rPr>
              <a:t>, </a:t>
            </a:r>
            <a:r>
              <a:rPr lang="en-US" sz="2200" dirty="0" err="1">
                <a:solidFill>
                  <a:prstClr val="black"/>
                </a:solidFill>
                <a:latin typeface="UTM Avo" panose="02040603050506020204" pitchFamily="18" charset="0"/>
                <a:cs typeface="Arial" panose="020B0604020202020204" pitchFamily="34" charset="0"/>
              </a:rPr>
              <a:t>giúp</a:t>
            </a:r>
            <a:r>
              <a:rPr lang="en-US" sz="2200" dirty="0">
                <a:solidFill>
                  <a:prstClr val="black"/>
                </a:solidFill>
                <a:latin typeface="UTM Avo" panose="02040603050506020204" pitchFamily="18" charset="0"/>
                <a:cs typeface="Arial" panose="020B0604020202020204" pitchFamily="34" charset="0"/>
              </a:rPr>
              <a:t> </a:t>
            </a:r>
            <a:r>
              <a:rPr lang="en-US" sz="2200" dirty="0" err="1">
                <a:solidFill>
                  <a:prstClr val="black"/>
                </a:solidFill>
                <a:latin typeface="UTM Avo" panose="02040603050506020204" pitchFamily="18" charset="0"/>
                <a:cs typeface="Arial" panose="020B0604020202020204" pitchFamily="34" charset="0"/>
              </a:rPr>
              <a:t>đỡ</a:t>
            </a:r>
            <a:r>
              <a:rPr lang="en-US" sz="2200" dirty="0">
                <a:solidFill>
                  <a:prstClr val="black"/>
                </a:solidFill>
                <a:latin typeface="UTM Avo" panose="02040603050506020204" pitchFamily="18" charset="0"/>
                <a:cs typeface="Arial" panose="020B0604020202020204" pitchFamily="34" charset="0"/>
              </a:rPr>
              <a:t> </a:t>
            </a:r>
            <a:r>
              <a:rPr lang="en-US" sz="2200" dirty="0" err="1">
                <a:solidFill>
                  <a:prstClr val="black"/>
                </a:solidFill>
                <a:latin typeface="UTM Avo" panose="02040603050506020204" pitchFamily="18" charset="0"/>
                <a:cs typeface="Arial" panose="020B0604020202020204" pitchFamily="34" charset="0"/>
              </a:rPr>
              <a:t>thầy</a:t>
            </a:r>
            <a:r>
              <a:rPr lang="en-US" sz="2200" dirty="0">
                <a:solidFill>
                  <a:prstClr val="black"/>
                </a:solidFill>
                <a:latin typeface="UTM Avo" panose="02040603050506020204" pitchFamily="18" charset="0"/>
                <a:cs typeface="Arial" panose="020B0604020202020204" pitchFamily="34" charset="0"/>
              </a:rPr>
              <a:t>, </a:t>
            </a:r>
            <a:r>
              <a:rPr lang="en-US" sz="2200" dirty="0" err="1">
                <a:solidFill>
                  <a:prstClr val="black"/>
                </a:solidFill>
                <a:latin typeface="UTM Avo" panose="02040603050506020204" pitchFamily="18" charset="0"/>
                <a:cs typeface="Arial" panose="020B0604020202020204" pitchFamily="34" charset="0"/>
              </a:rPr>
              <a:t>cô</a:t>
            </a:r>
            <a:r>
              <a:rPr lang="en-US" sz="2200" dirty="0">
                <a:solidFill>
                  <a:prstClr val="black"/>
                </a:solidFill>
                <a:latin typeface="UTM Avo" panose="02040603050506020204" pitchFamily="18" charset="0"/>
                <a:cs typeface="Arial" panose="020B0604020202020204" pitchFamily="34" charset="0"/>
              </a:rPr>
              <a:t> </a:t>
            </a:r>
            <a:r>
              <a:rPr lang="en-US" sz="2200" dirty="0" err="1">
                <a:solidFill>
                  <a:prstClr val="black"/>
                </a:solidFill>
                <a:latin typeface="UTM Avo" panose="02040603050506020204" pitchFamily="18" charset="0"/>
                <a:cs typeface="Arial" panose="020B0604020202020204" pitchFamily="34" charset="0"/>
              </a:rPr>
              <a:t>giáo</a:t>
            </a:r>
            <a:r>
              <a:rPr lang="en-US" sz="2200" dirty="0">
                <a:solidFill>
                  <a:prstClr val="black"/>
                </a:solidFill>
                <a:latin typeface="UTM Avo" panose="02040603050506020204" pitchFamily="18" charset="0"/>
                <a:cs typeface="Arial" panose="020B0604020202020204" pitchFamily="34" charset="0"/>
              </a:rPr>
              <a:t>.</a:t>
            </a:r>
          </a:p>
          <a:p>
            <a:pPr marL="380990" indent="-380990" defTabSz="1219170">
              <a:lnSpc>
                <a:spcPct val="150000"/>
              </a:lnSpc>
              <a:buFont typeface="Wingdings" panose="05000000000000000000" pitchFamily="2" charset="2"/>
              <a:buChar char="§"/>
            </a:pPr>
            <a:r>
              <a:rPr lang="en-US" sz="2200" dirty="0">
                <a:solidFill>
                  <a:prstClr val="black"/>
                </a:solidFill>
                <a:latin typeface="UTM Avo" panose="02040603050506020204" pitchFamily="18" charset="0"/>
                <a:cs typeface="Arial" panose="020B0604020202020204" pitchFamily="34" charset="0"/>
              </a:rPr>
              <a:t> </a:t>
            </a:r>
            <a:r>
              <a:rPr lang="en-US" sz="2200" dirty="0" err="1">
                <a:solidFill>
                  <a:prstClr val="black"/>
                </a:solidFill>
                <a:latin typeface="UTM Avo" panose="02040603050506020204" pitchFamily="18" charset="0"/>
                <a:cs typeface="Arial" panose="020B0604020202020204" pitchFamily="34" charset="0"/>
              </a:rPr>
              <a:t>Lễ</a:t>
            </a:r>
            <a:r>
              <a:rPr lang="en-US" sz="2200" dirty="0">
                <a:solidFill>
                  <a:prstClr val="black"/>
                </a:solidFill>
                <a:latin typeface="UTM Avo" panose="02040603050506020204" pitchFamily="18" charset="0"/>
                <a:cs typeface="Arial" panose="020B0604020202020204" pitchFamily="34" charset="0"/>
              </a:rPr>
              <a:t> </a:t>
            </a:r>
            <a:r>
              <a:rPr lang="en-US" sz="2200" dirty="0" err="1">
                <a:solidFill>
                  <a:prstClr val="black"/>
                </a:solidFill>
                <a:latin typeface="UTM Avo" panose="02040603050506020204" pitchFamily="18" charset="0"/>
                <a:cs typeface="Arial" panose="020B0604020202020204" pitchFamily="34" charset="0"/>
              </a:rPr>
              <a:t>phép</a:t>
            </a:r>
            <a:r>
              <a:rPr lang="en-US" sz="2200" dirty="0">
                <a:solidFill>
                  <a:prstClr val="black"/>
                </a:solidFill>
                <a:latin typeface="UTM Avo" panose="02040603050506020204" pitchFamily="18" charset="0"/>
                <a:cs typeface="Arial" panose="020B0604020202020204" pitchFamily="34" charset="0"/>
              </a:rPr>
              <a:t> </a:t>
            </a:r>
            <a:r>
              <a:rPr lang="en-US" sz="2200" dirty="0" err="1">
                <a:solidFill>
                  <a:prstClr val="black"/>
                </a:solidFill>
                <a:latin typeface="UTM Avo" panose="02040603050506020204" pitchFamily="18" charset="0"/>
                <a:cs typeface="Arial" panose="020B0604020202020204" pitchFamily="34" charset="0"/>
              </a:rPr>
              <a:t>với</a:t>
            </a:r>
            <a:r>
              <a:rPr lang="en-US" sz="2200" dirty="0">
                <a:solidFill>
                  <a:prstClr val="black"/>
                </a:solidFill>
                <a:latin typeface="UTM Avo" panose="02040603050506020204" pitchFamily="18" charset="0"/>
                <a:cs typeface="Arial" panose="020B0604020202020204" pitchFamily="34" charset="0"/>
              </a:rPr>
              <a:t> </a:t>
            </a:r>
            <a:r>
              <a:rPr lang="en-US" sz="2200" dirty="0" err="1">
                <a:solidFill>
                  <a:prstClr val="black"/>
                </a:solidFill>
                <a:latin typeface="UTM Avo" panose="02040603050506020204" pitchFamily="18" charset="0"/>
                <a:cs typeface="Arial" panose="020B0604020202020204" pitchFamily="34" charset="0"/>
              </a:rPr>
              <a:t>thầy</a:t>
            </a:r>
            <a:r>
              <a:rPr lang="en-US" sz="2200" dirty="0">
                <a:solidFill>
                  <a:prstClr val="black"/>
                </a:solidFill>
                <a:latin typeface="UTM Avo" panose="02040603050506020204" pitchFamily="18" charset="0"/>
                <a:cs typeface="Arial" panose="020B0604020202020204" pitchFamily="34" charset="0"/>
              </a:rPr>
              <a:t>, </a:t>
            </a:r>
            <a:r>
              <a:rPr lang="en-US" sz="2200" dirty="0" err="1">
                <a:solidFill>
                  <a:prstClr val="black"/>
                </a:solidFill>
                <a:latin typeface="UTM Avo" panose="02040603050506020204" pitchFamily="18" charset="0"/>
                <a:cs typeface="Arial" panose="020B0604020202020204" pitchFamily="34" charset="0"/>
              </a:rPr>
              <a:t>cô</a:t>
            </a:r>
            <a:r>
              <a:rPr lang="en-US" sz="2200" dirty="0">
                <a:solidFill>
                  <a:prstClr val="black"/>
                </a:solidFill>
                <a:latin typeface="UTM Avo" panose="02040603050506020204" pitchFamily="18" charset="0"/>
                <a:cs typeface="Arial" panose="020B0604020202020204" pitchFamily="34" charset="0"/>
              </a:rPr>
              <a:t> </a:t>
            </a:r>
            <a:r>
              <a:rPr lang="en-US" sz="2200" dirty="0" err="1">
                <a:solidFill>
                  <a:prstClr val="black"/>
                </a:solidFill>
                <a:latin typeface="UTM Avo" panose="02040603050506020204" pitchFamily="18" charset="0"/>
                <a:cs typeface="Arial" panose="020B0604020202020204" pitchFamily="34" charset="0"/>
              </a:rPr>
              <a:t>giáo</a:t>
            </a:r>
            <a:endParaRPr lang="en-US" sz="2200" dirty="0">
              <a:solidFill>
                <a:prstClr val="black"/>
              </a:solidFill>
              <a:latin typeface="UTM Avo" panose="02040603050506020204" pitchFamily="18" charset="0"/>
              <a:cs typeface="Arial" panose="020B0604020202020204" pitchFamily="34" charset="0"/>
            </a:endParaRPr>
          </a:p>
        </p:txBody>
      </p:sp>
      <p:pic>
        <p:nvPicPr>
          <p:cNvPr id="3" name="Picture 2">
            <a:extLst>
              <a:ext uri="{FF2B5EF4-FFF2-40B4-BE49-F238E27FC236}">
                <a16:creationId xmlns:a16="http://schemas.microsoft.com/office/drawing/2014/main" id="{C227E98D-FB7B-D744-F7B1-F965D84C606E}"/>
              </a:ext>
            </a:extLst>
          </p:cNvPr>
          <p:cNvPicPr>
            <a:picLocks noChangeAspect="1"/>
          </p:cNvPicPr>
          <p:nvPr/>
        </p:nvPicPr>
        <p:blipFill>
          <a:blip r:embed="rId3"/>
          <a:stretch>
            <a:fillRect/>
          </a:stretch>
        </p:blipFill>
        <p:spPr>
          <a:xfrm>
            <a:off x="7384414" y="1369586"/>
            <a:ext cx="2036619" cy="1787033"/>
          </a:xfrm>
          <a:prstGeom prst="rect">
            <a:avLst/>
          </a:prstGeom>
        </p:spPr>
      </p:pic>
      <p:pic>
        <p:nvPicPr>
          <p:cNvPr id="4" name="Picture 3">
            <a:extLst>
              <a:ext uri="{FF2B5EF4-FFF2-40B4-BE49-F238E27FC236}">
                <a16:creationId xmlns:a16="http://schemas.microsoft.com/office/drawing/2014/main" id="{9EFEF209-3001-FB3A-9D0D-FD327C9B967F}"/>
              </a:ext>
            </a:extLst>
          </p:cNvPr>
          <p:cNvPicPr>
            <a:picLocks noChangeAspect="1"/>
          </p:cNvPicPr>
          <p:nvPr/>
        </p:nvPicPr>
        <p:blipFill>
          <a:blip r:embed="rId4"/>
          <a:stretch>
            <a:fillRect/>
          </a:stretch>
        </p:blipFill>
        <p:spPr>
          <a:xfrm>
            <a:off x="410553" y="5259689"/>
            <a:ext cx="1860802" cy="1437892"/>
          </a:xfrm>
          <a:prstGeom prst="rect">
            <a:avLst/>
          </a:prstGeom>
          <a:ln>
            <a:noFill/>
          </a:ln>
          <a:effectLst>
            <a:softEdge rad="112500"/>
          </a:effectLst>
        </p:spPr>
      </p:pic>
      <p:pic>
        <p:nvPicPr>
          <p:cNvPr id="6" name="Picture 5">
            <a:extLst>
              <a:ext uri="{FF2B5EF4-FFF2-40B4-BE49-F238E27FC236}">
                <a16:creationId xmlns:a16="http://schemas.microsoft.com/office/drawing/2014/main" id="{0B12B824-2C37-F0CF-23B3-A502BCF6F6BB}"/>
              </a:ext>
            </a:extLst>
          </p:cNvPr>
          <p:cNvPicPr>
            <a:picLocks noChangeAspect="1"/>
          </p:cNvPicPr>
          <p:nvPr/>
        </p:nvPicPr>
        <p:blipFill>
          <a:blip r:embed="rId5"/>
          <a:stretch>
            <a:fillRect/>
          </a:stretch>
        </p:blipFill>
        <p:spPr>
          <a:xfrm>
            <a:off x="9734618" y="1369586"/>
            <a:ext cx="1782041" cy="1857873"/>
          </a:xfrm>
          <a:prstGeom prst="rect">
            <a:avLst/>
          </a:prstGeom>
        </p:spPr>
      </p:pic>
      <p:pic>
        <p:nvPicPr>
          <p:cNvPr id="8" name="Picture 7">
            <a:extLst>
              <a:ext uri="{FF2B5EF4-FFF2-40B4-BE49-F238E27FC236}">
                <a16:creationId xmlns:a16="http://schemas.microsoft.com/office/drawing/2014/main" id="{7C6A275A-35F5-C2DE-2047-12E05D6B9C8E}"/>
              </a:ext>
            </a:extLst>
          </p:cNvPr>
          <p:cNvPicPr>
            <a:picLocks noChangeAspect="1"/>
          </p:cNvPicPr>
          <p:nvPr/>
        </p:nvPicPr>
        <p:blipFill>
          <a:blip r:embed="rId6"/>
          <a:stretch>
            <a:fillRect/>
          </a:stretch>
        </p:blipFill>
        <p:spPr>
          <a:xfrm>
            <a:off x="5815892" y="4809878"/>
            <a:ext cx="6376108" cy="2091936"/>
          </a:xfrm>
          <a:prstGeom prst="rect">
            <a:avLst/>
          </a:prstGeom>
        </p:spPr>
      </p:pic>
    </p:spTree>
    <p:extLst>
      <p:ext uri="{BB962C8B-B14F-4D97-AF65-F5344CB8AC3E}">
        <p14:creationId xmlns:p14="http://schemas.microsoft.com/office/powerpoint/2010/main" val="9457797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barn(inVertical)">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barn(inVertical)">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barn(inVertical)">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barn(inVertical)">
                                      <p:cBhvr>
                                        <p:cTn id="27" dur="500"/>
                                        <p:tgtEl>
                                          <p:spTgt spid="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2">
                                            <p:txEl>
                                              <p:pRg st="5" end="5"/>
                                            </p:txEl>
                                          </p:spTgt>
                                        </p:tgtEl>
                                        <p:attrNameLst>
                                          <p:attrName>style.visibility</p:attrName>
                                        </p:attrNameLst>
                                      </p:cBhvr>
                                      <p:to>
                                        <p:strVal val="visible"/>
                                      </p:to>
                                    </p:set>
                                    <p:animEffect transition="in" filter="barn(inVertical)">
                                      <p:cBhvr>
                                        <p:cTn id="32"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BAE0AC1-DF0A-207A-2AD3-9FEC7B09E412}"/>
              </a:ext>
            </a:extLst>
          </p:cNvPr>
          <p:cNvSpPr/>
          <p:nvPr/>
        </p:nvSpPr>
        <p:spPr>
          <a:xfrm>
            <a:off x="1842654" y="3577979"/>
            <a:ext cx="9110268" cy="1807867"/>
          </a:xfrm>
          <a:prstGeom prst="rect">
            <a:avLst/>
          </a:prstGeom>
          <a:solidFill>
            <a:schemeClr val="accent4">
              <a:lumMod val="20000"/>
              <a:lumOff val="80000"/>
            </a:schemeClr>
          </a:solidFill>
        </p:spPr>
        <p:style>
          <a:lnRef idx="3">
            <a:schemeClr val="lt1"/>
          </a:lnRef>
          <a:fillRef idx="1">
            <a:schemeClr val="accent3"/>
          </a:fillRef>
          <a:effectRef idx="1">
            <a:schemeClr val="accent3"/>
          </a:effectRef>
          <a:fontRef idx="minor">
            <a:schemeClr val="lt1"/>
          </a:fontRef>
        </p:style>
        <p:txBody>
          <a:bodyPr wrap="square">
            <a:spAutoFit/>
          </a:bodyPr>
          <a:lstStyle/>
          <a:p>
            <a:pPr algn="just" defTabSz="1219170">
              <a:lnSpc>
                <a:spcPct val="150000"/>
              </a:lnSpc>
              <a:spcBef>
                <a:spcPts val="933"/>
              </a:spcBef>
              <a:spcAft>
                <a:spcPts val="933"/>
              </a:spcAft>
            </a:pPr>
            <a:r>
              <a:rPr lang="nl-NL" sz="2600" i="1" dirty="0">
                <a:solidFill>
                  <a:srgbClr val="000000"/>
                </a:solidFill>
                <a:latin typeface="UTM Avo" panose="02040603050506020204" pitchFamily="18" charset="0"/>
                <a:ea typeface="Calibri" panose="020F0502020204030204" pitchFamily="34" charset="0"/>
                <a:cs typeface="Arial" panose="020B0604020202020204" pitchFamily="34" charset="0"/>
              </a:rPr>
              <a:t>Thầy cô luôn yêu thương và tận tình dạy dỗ em nên người. Em cần kính trọng lễ phép, học hành chăm chỉ để thể hiện lòng biết ơn thầy cô. </a:t>
            </a:r>
            <a:endParaRPr lang="en-US" sz="2600" dirty="0">
              <a:solidFill>
                <a:prstClr val="white"/>
              </a:solidFill>
              <a:latin typeface="UTM Avo" panose="02040603050506020204" pitchFamily="18" charset="0"/>
              <a:ea typeface="Calibri" panose="020F050202020403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3E29230E-B23B-C8B3-569A-4B321DE1F562}"/>
              </a:ext>
            </a:extLst>
          </p:cNvPr>
          <p:cNvPicPr>
            <a:picLocks noChangeAspect="1"/>
          </p:cNvPicPr>
          <p:nvPr/>
        </p:nvPicPr>
        <p:blipFill>
          <a:blip r:embed="rId3"/>
          <a:stretch>
            <a:fillRect/>
          </a:stretch>
        </p:blipFill>
        <p:spPr>
          <a:xfrm>
            <a:off x="0" y="1680285"/>
            <a:ext cx="2455839" cy="1897693"/>
          </a:xfrm>
          <a:prstGeom prst="rect">
            <a:avLst/>
          </a:prstGeom>
          <a:ln>
            <a:noFill/>
          </a:ln>
          <a:effectLst>
            <a:softEdge rad="112500"/>
          </a:effectLst>
        </p:spPr>
      </p:pic>
    </p:spTree>
    <p:extLst>
      <p:ext uri="{BB962C8B-B14F-4D97-AF65-F5344CB8AC3E}">
        <p14:creationId xmlns:p14="http://schemas.microsoft.com/office/powerpoint/2010/main" val="21987509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FB75E30-4A8B-3241-6170-3D672EA1367D}"/>
              </a:ext>
            </a:extLst>
          </p:cNvPr>
          <p:cNvGrpSpPr/>
          <p:nvPr/>
        </p:nvGrpSpPr>
        <p:grpSpPr>
          <a:xfrm>
            <a:off x="5018969" y="3112220"/>
            <a:ext cx="2736543" cy="1565232"/>
            <a:chOff x="608051" y="961374"/>
            <a:chExt cx="2878585" cy="1565232"/>
          </a:xfrm>
        </p:grpSpPr>
        <p:pic>
          <p:nvPicPr>
            <p:cNvPr id="3" name="Picture 2">
              <a:hlinkClick r:id="rId3"/>
              <a:extLst>
                <a:ext uri="{FF2B5EF4-FFF2-40B4-BE49-F238E27FC236}">
                  <a16:creationId xmlns:a16="http://schemas.microsoft.com/office/drawing/2014/main" id="{B2B5E3E0-E730-D23A-EEE4-7A0DCE95790C}"/>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15FBBF30-813D-7720-0F28-E044147A0210}"/>
                </a:ext>
              </a:extLst>
            </p:cNvPr>
            <p:cNvSpPr txBox="1"/>
            <p:nvPr/>
          </p:nvSpPr>
          <p:spPr>
            <a:xfrm>
              <a:off x="608051" y="961374"/>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41212754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93A0DB6-380F-8186-AD52-6B41B866EE6A}"/>
              </a:ext>
            </a:extLst>
          </p:cNvPr>
          <p:cNvPicPr>
            <a:picLocks noChangeAspect="1"/>
          </p:cNvPicPr>
          <p:nvPr/>
        </p:nvPicPr>
        <p:blipFill>
          <a:blip r:embed="rId3"/>
          <a:stretch>
            <a:fillRect/>
          </a:stretch>
        </p:blipFill>
        <p:spPr>
          <a:xfrm>
            <a:off x="1917216" y="1703939"/>
            <a:ext cx="7033744" cy="4970512"/>
          </a:xfrm>
          <a:prstGeom prst="rect">
            <a:avLst/>
          </a:prstGeom>
        </p:spPr>
      </p:pic>
    </p:spTree>
    <p:extLst>
      <p:ext uri="{BB962C8B-B14F-4D97-AF65-F5344CB8AC3E}">
        <p14:creationId xmlns:p14="http://schemas.microsoft.com/office/powerpoint/2010/main" val="522577783"/>
      </p:ext>
    </p:extLst>
  </p:cSld>
  <p:clrMapOvr>
    <a:masterClrMapping/>
  </p:clrMapOvr>
  <p:transition spd="slow">
    <p:wheel spokes="1"/>
  </p:transition>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BF967425-2912-9CE1-B942-2DF725F2665D}"/>
              </a:ext>
            </a:extLst>
          </p:cNvPr>
          <p:cNvGrpSpPr/>
          <p:nvPr/>
        </p:nvGrpSpPr>
        <p:grpSpPr>
          <a:xfrm>
            <a:off x="5018969" y="3112220"/>
            <a:ext cx="2736543" cy="1565232"/>
            <a:chOff x="608051" y="961374"/>
            <a:chExt cx="2878585" cy="1565232"/>
          </a:xfrm>
        </p:grpSpPr>
        <p:pic>
          <p:nvPicPr>
            <p:cNvPr id="3" name="Picture 2">
              <a:hlinkClick r:id="rId3"/>
              <a:extLst>
                <a:ext uri="{FF2B5EF4-FFF2-40B4-BE49-F238E27FC236}">
                  <a16:creationId xmlns:a16="http://schemas.microsoft.com/office/drawing/2014/main" id="{067AD5C8-EE44-40A9-5ED0-9BDB863A88E3}"/>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CDAD205-5F9D-4DE8-8E8A-0AC787D09906}"/>
                </a:ext>
              </a:extLst>
            </p:cNvPr>
            <p:cNvSpPr txBox="1"/>
            <p:nvPr/>
          </p:nvSpPr>
          <p:spPr>
            <a:xfrm>
              <a:off x="608051" y="961374"/>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2922538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5EDD102E-6F1D-8CF3-C5C4-68B63C055499}"/>
              </a:ext>
            </a:extLst>
          </p:cNvPr>
          <p:cNvGrpSpPr/>
          <p:nvPr/>
        </p:nvGrpSpPr>
        <p:grpSpPr>
          <a:xfrm>
            <a:off x="1230589" y="1864360"/>
            <a:ext cx="9940995" cy="1872753"/>
            <a:chOff x="1300162" y="2550160"/>
            <a:chExt cx="9591675" cy="1536065"/>
          </a:xfrm>
        </p:grpSpPr>
        <p:pic>
          <p:nvPicPr>
            <p:cNvPr id="3" name="Picture 2">
              <a:extLst>
                <a:ext uri="{FF2B5EF4-FFF2-40B4-BE49-F238E27FC236}">
                  <a16:creationId xmlns:a16="http://schemas.microsoft.com/office/drawing/2014/main" id="{2688CA11-667A-C7E2-7DF9-066EB4EECB8C}"/>
                </a:ext>
              </a:extLst>
            </p:cNvPr>
            <p:cNvPicPr>
              <a:picLocks noChangeAspect="1"/>
            </p:cNvPicPr>
            <p:nvPr/>
          </p:nvPicPr>
          <p:blipFill>
            <a:blip r:embed="rId3"/>
            <a:stretch>
              <a:fillRect/>
            </a:stretch>
          </p:blipFill>
          <p:spPr>
            <a:xfrm>
              <a:off x="1300162" y="2771775"/>
              <a:ext cx="9591675" cy="1314450"/>
            </a:xfrm>
            <a:prstGeom prst="rect">
              <a:avLst/>
            </a:prstGeom>
          </p:spPr>
        </p:pic>
        <p:sp>
          <p:nvSpPr>
            <p:cNvPr id="4" name="Rectangle 3">
              <a:extLst>
                <a:ext uri="{FF2B5EF4-FFF2-40B4-BE49-F238E27FC236}">
                  <a16:creationId xmlns:a16="http://schemas.microsoft.com/office/drawing/2014/main" id="{CE47BB8E-7B84-3B2D-5692-1ADBE4E4F813}"/>
                </a:ext>
              </a:extLst>
            </p:cNvPr>
            <p:cNvSpPr/>
            <p:nvPr/>
          </p:nvSpPr>
          <p:spPr>
            <a:xfrm>
              <a:off x="4307840" y="2550160"/>
              <a:ext cx="4663440" cy="609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6" name="Picture 4">
            <a:extLst>
              <a:ext uri="{FF2B5EF4-FFF2-40B4-BE49-F238E27FC236}">
                <a16:creationId xmlns:a16="http://schemas.microsoft.com/office/drawing/2014/main" id="{5832C8B9-F7CD-3733-8E35-4812602F6E4D}"/>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tretch>
            <a:fillRect/>
          </a:stretch>
        </p:blipFill>
        <p:spPr bwMode="auto">
          <a:xfrm>
            <a:off x="4236996" y="3737113"/>
            <a:ext cx="2600225" cy="24377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72569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l="-8000" r="-8000"/>
          </a:stretch>
        </a:blipFill>
        <a:effectLst/>
      </p:bgPr>
    </p:bg>
    <p:spTree>
      <p:nvGrpSpPr>
        <p:cNvPr id="1" name=""/>
        <p:cNvGrpSpPr/>
        <p:nvPr/>
      </p:nvGrpSpPr>
      <p:grpSpPr>
        <a:xfrm>
          <a:off x="0" y="0"/>
          <a:ext cx="0" cy="0"/>
          <a:chOff x="0" y="0"/>
          <a:chExt cx="0" cy="0"/>
        </a:xfrm>
      </p:grpSpPr>
      <p:sp>
        <p:nvSpPr>
          <p:cNvPr id="3" name="Wave 2"/>
          <p:cNvSpPr/>
          <p:nvPr/>
        </p:nvSpPr>
        <p:spPr>
          <a:xfrm>
            <a:off x="1530928" y="0"/>
            <a:ext cx="2736273" cy="1981200"/>
          </a:xfrm>
          <a:prstGeom prst="wave">
            <a:avLst/>
          </a:prstGeom>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sym typeface="Arial"/>
            </a:endParaRPr>
          </a:p>
        </p:txBody>
      </p:sp>
      <p:sp>
        <p:nvSpPr>
          <p:cNvPr id="4" name="TextBox 3"/>
          <p:cNvSpPr txBox="1"/>
          <p:nvPr/>
        </p:nvSpPr>
        <p:spPr>
          <a:xfrm>
            <a:off x="1319645" y="473641"/>
            <a:ext cx="3158838" cy="107721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3200" b="0" i="0" u="none" strike="noStrike" kern="1200" cap="none" spc="0" normalizeH="0" baseline="0" noProof="0" dirty="0">
                <a:ln>
                  <a:noFill/>
                </a:ln>
                <a:solidFill>
                  <a:srgbClr val="FF0000"/>
                </a:solidFill>
                <a:effectLst/>
                <a:uLnTx/>
                <a:uFillTx/>
                <a:latin typeface="UTM Avo" panose="02040603050506020204" pitchFamily="18" charset="0"/>
                <a:ea typeface="+mn-ea"/>
                <a:cs typeface="Times New Roman" pitchFamily="18" charset="0"/>
                <a:sym typeface="Arial"/>
              </a:rPr>
              <a:t>Ong nhỏ và mật hoa</a:t>
            </a:r>
            <a:endParaRPr kumimoji="0" lang="en-US" sz="3200" b="0" i="0" u="none" strike="noStrike" kern="1200" cap="none" spc="0" normalizeH="0" baseline="0" noProof="0" dirty="0">
              <a:ln>
                <a:noFill/>
              </a:ln>
              <a:solidFill>
                <a:srgbClr val="FF0000"/>
              </a:solidFill>
              <a:effectLst/>
              <a:uLnTx/>
              <a:uFillTx/>
              <a:latin typeface="UTM Avo" panose="02040603050506020204" pitchFamily="18" charset="0"/>
              <a:ea typeface="+mn-ea"/>
              <a:cs typeface="Times New Roman" pitchFamily="18" charset="0"/>
              <a:sym typeface="Arial"/>
            </a:endParaRPr>
          </a:p>
        </p:txBody>
      </p:sp>
      <p:pic>
        <p:nvPicPr>
          <p:cNvPr id="5" name="Picture 4"/>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428534" y="3429000"/>
            <a:ext cx="2643187" cy="3338512"/>
          </a:xfrm>
          <a:prstGeom prst="rect">
            <a:avLst/>
          </a:prstGeom>
        </p:spPr>
      </p:pic>
      <p:pic>
        <p:nvPicPr>
          <p:cNvPr id="6" name="Picture 5"/>
          <p:cNvPicPr>
            <a:picLocks noChangeAspect="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620000" y="3969268"/>
            <a:ext cx="2209800" cy="2714742"/>
          </a:xfrm>
          <a:prstGeom prst="rect">
            <a:avLst/>
          </a:prstGeom>
        </p:spPr>
      </p:pic>
      <p:pic>
        <p:nvPicPr>
          <p:cNvPr id="7" name="Picture 6"/>
          <p:cNvPicPr>
            <a:picLocks noChangeAspect="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071721" y="141546"/>
            <a:ext cx="1952408" cy="1938337"/>
          </a:xfrm>
          <a:prstGeom prst="rect">
            <a:avLst/>
          </a:prstGeom>
        </p:spPr>
      </p:pic>
      <p:pic>
        <p:nvPicPr>
          <p:cNvPr id="9" name="Picture 8"/>
          <p:cNvPicPr>
            <a:picLocks noChangeAspect="1"/>
          </p:cNvPicPr>
          <p:nvPr/>
        </p:nvPicPr>
        <p:blipFill>
          <a:blip r:embed="rId9">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491671" y="1662559"/>
            <a:ext cx="4743450" cy="4743450"/>
          </a:xfrm>
          <a:prstGeom prst="rect">
            <a:avLst/>
          </a:prstGeom>
        </p:spPr>
      </p:pic>
      <p:sp>
        <p:nvSpPr>
          <p:cNvPr id="10" name="Right Arrow 9">
            <a:hlinkClick r:id="rId10" action="ppaction://hlinksldjump"/>
          </p:cNvPr>
          <p:cNvSpPr/>
          <p:nvPr/>
        </p:nvSpPr>
        <p:spPr>
          <a:xfrm>
            <a:off x="9839325" y="5505450"/>
            <a:ext cx="1524000" cy="1197610"/>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sym typeface="Arial"/>
            </a:endParaRPr>
          </a:p>
        </p:txBody>
      </p:sp>
      <p:sp>
        <p:nvSpPr>
          <p:cNvPr id="11" name="TextBox 10">
            <a:hlinkClick r:id="rId10" action="ppaction://hlinksldjump"/>
          </p:cNvPr>
          <p:cNvSpPr txBox="1"/>
          <p:nvPr/>
        </p:nvSpPr>
        <p:spPr>
          <a:xfrm>
            <a:off x="9929379" y="5919589"/>
            <a:ext cx="1343891"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000" b="1"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itchFamily="18" charset="0"/>
                <a:sym typeface="Arial"/>
              </a:rPr>
              <a:t>BẮT ĐẦU</a:t>
            </a:r>
            <a:endParaRPr kumimoji="0" lang="en-US" sz="2000" b="1"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itchFamily="18" charset="0"/>
              <a:sym typeface="Arial"/>
            </a:endParaRPr>
          </a:p>
        </p:txBody>
      </p:sp>
      <p:pic>
        <p:nvPicPr>
          <p:cNvPr id="2" name="ChiOngNauVaEmBeBeat-VA-5262771.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10668000" y="0"/>
            <a:ext cx="609600" cy="609600"/>
          </a:xfrm>
          <a:prstGeom prst="rect">
            <a:avLst/>
          </a:prstGeom>
        </p:spPr>
      </p:pic>
      <p:pic>
        <p:nvPicPr>
          <p:cNvPr id="12" name="Picture 11">
            <a:extLst>
              <a:ext uri="{FF2B5EF4-FFF2-40B4-BE49-F238E27FC236}">
                <a16:creationId xmlns:a16="http://schemas.microsoft.com/office/drawing/2014/main" id="{415B7FD0-7072-4414-A1E1-6E348373690F}"/>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0" y="0"/>
            <a:ext cx="477976" cy="533400"/>
          </a:xfrm>
          <a:prstGeom prst="rect">
            <a:avLst/>
          </a:prstGeom>
        </p:spPr>
      </p:pic>
    </p:spTree>
    <p:extLst>
      <p:ext uri="{BB962C8B-B14F-4D97-AF65-F5344CB8AC3E}">
        <p14:creationId xmlns:p14="http://schemas.microsoft.com/office/powerpoint/2010/main" val="3742640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5">
                <p:cTn id="7" fill="hold" display="0">
                  <p:stCondLst>
                    <p:cond delay="indefinite"/>
                  </p:stCondLst>
                  <p:endCondLst>
                    <p:cond evt="onStopAudio" delay="0">
                      <p:tgtEl>
                        <p:sldTgt/>
                      </p:tgtEl>
                    </p:cond>
                  </p:endCondLst>
                </p:cTn>
                <p:tgtEl>
                  <p:spTgt spid="2"/>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l="-2000" r="-2000"/>
          </a:stretch>
        </a:blipFill>
        <a:effectLst/>
      </p:bgPr>
    </p:bg>
    <p:spTree>
      <p:nvGrpSpPr>
        <p:cNvPr id="1" name=""/>
        <p:cNvGrpSpPr/>
        <p:nvPr/>
      </p:nvGrpSpPr>
      <p:grpSpPr>
        <a:xfrm>
          <a:off x="0" y="0"/>
          <a:ext cx="0" cy="0"/>
          <a:chOff x="0" y="0"/>
          <a:chExt cx="0" cy="0"/>
        </a:xfrm>
      </p:grpSpPr>
      <p:pic>
        <p:nvPicPr>
          <p:cNvPr id="8" name="ong"/>
          <p:cNvPicPr>
            <a:picLocks noChangeAspect="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81000" y="2890391"/>
            <a:ext cx="1143000" cy="1143000"/>
          </a:xfrm>
          <a:prstGeom prst="rect">
            <a:avLst/>
          </a:prstGeom>
        </p:spPr>
      </p:pic>
      <p:sp>
        <p:nvSpPr>
          <p:cNvPr id="22" name="cauhoi"/>
          <p:cNvSpPr/>
          <p:nvPr/>
        </p:nvSpPr>
        <p:spPr>
          <a:xfrm>
            <a:off x="1136752" y="413694"/>
            <a:ext cx="9110491" cy="2172076"/>
          </a:xfrm>
          <a:prstGeom prst="cloud">
            <a:avLst/>
          </a:prstGeom>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sym typeface="Arial"/>
            </a:endParaRPr>
          </a:p>
        </p:txBody>
      </p:sp>
      <p:sp>
        <p:nvSpPr>
          <p:cNvPr id="25" name="cauhoi"/>
          <p:cNvSpPr txBox="1"/>
          <p:nvPr/>
        </p:nvSpPr>
        <p:spPr>
          <a:xfrm>
            <a:off x="1894348" y="897849"/>
            <a:ext cx="7595298" cy="892552"/>
          </a:xfrm>
          <a:prstGeom prst="rect">
            <a:avLst/>
          </a:prstGeom>
          <a:noFill/>
        </p:spPr>
        <p:txBody>
          <a:bodyPr wrap="square" rtlCol="0">
            <a:spAutoFit/>
          </a:bodyPr>
          <a:lstStyle/>
          <a:p>
            <a:pPr lvl="0" algn="ctr">
              <a:defRPr/>
            </a:pPr>
            <a:r>
              <a:rPr lang="en-US" sz="2600" kern="0" dirty="0">
                <a:solidFill>
                  <a:srgbClr val="000000"/>
                </a:solidFill>
                <a:latin typeface="UTM Avo" panose="02040603050506020204" pitchFamily="18" charset="0"/>
                <a:cs typeface="Times New Roman" pitchFamily="18" charset="0"/>
                <a:sym typeface="Arial"/>
              </a:rPr>
              <a:t>Khi </a:t>
            </a:r>
            <a:r>
              <a:rPr lang="en-US" sz="2600" kern="0" dirty="0" err="1">
                <a:solidFill>
                  <a:srgbClr val="000000"/>
                </a:solidFill>
                <a:latin typeface="UTM Avo" panose="02040603050506020204" pitchFamily="18" charset="0"/>
                <a:cs typeface="Times New Roman" pitchFamily="18" charset="0"/>
                <a:sym typeface="Arial"/>
              </a:rPr>
              <a:t>gặp</a:t>
            </a:r>
            <a:r>
              <a:rPr lang="en-US" sz="2600" kern="0" dirty="0">
                <a:solidFill>
                  <a:srgbClr val="000000"/>
                </a:solidFill>
                <a:latin typeface="UTM Avo" panose="02040603050506020204" pitchFamily="18" charset="0"/>
                <a:cs typeface="Times New Roman" pitchFamily="18" charset="0"/>
                <a:sym typeface="Arial"/>
              </a:rPr>
              <a:t> </a:t>
            </a:r>
            <a:r>
              <a:rPr lang="en-US" sz="2600" kern="0" dirty="0" err="1">
                <a:solidFill>
                  <a:srgbClr val="000000"/>
                </a:solidFill>
                <a:latin typeface="UTM Avo" panose="02040603050506020204" pitchFamily="18" charset="0"/>
                <a:cs typeface="Times New Roman" pitchFamily="18" charset="0"/>
                <a:sym typeface="Arial"/>
              </a:rPr>
              <a:t>thầy</a:t>
            </a:r>
            <a:r>
              <a:rPr lang="en-US" sz="2600" kern="0" dirty="0">
                <a:solidFill>
                  <a:srgbClr val="000000"/>
                </a:solidFill>
                <a:latin typeface="UTM Avo" panose="02040603050506020204" pitchFamily="18" charset="0"/>
                <a:cs typeface="Times New Roman" pitchFamily="18" charset="0"/>
                <a:sym typeface="Arial"/>
              </a:rPr>
              <a:t> </a:t>
            </a:r>
            <a:r>
              <a:rPr lang="en-US" sz="2600" kern="0" dirty="0" err="1">
                <a:solidFill>
                  <a:srgbClr val="000000"/>
                </a:solidFill>
                <a:latin typeface="UTM Avo" panose="02040603050506020204" pitchFamily="18" charset="0"/>
                <a:cs typeface="Times New Roman" pitchFamily="18" charset="0"/>
                <a:sym typeface="Arial"/>
              </a:rPr>
              <a:t>cô</a:t>
            </a:r>
            <a:r>
              <a:rPr lang="en-US" sz="2600" kern="0" dirty="0">
                <a:solidFill>
                  <a:srgbClr val="000000"/>
                </a:solidFill>
                <a:latin typeface="UTM Avo" panose="02040603050506020204" pitchFamily="18" charset="0"/>
                <a:cs typeface="Times New Roman" pitchFamily="18" charset="0"/>
                <a:sym typeface="Arial"/>
              </a:rPr>
              <a:t>, </a:t>
            </a:r>
            <a:r>
              <a:rPr lang="en-US" sz="2600" kern="0" dirty="0" err="1">
                <a:solidFill>
                  <a:srgbClr val="000000"/>
                </a:solidFill>
                <a:latin typeface="UTM Avo" panose="02040603050506020204" pitchFamily="18" charset="0"/>
                <a:cs typeface="Times New Roman" pitchFamily="18" charset="0"/>
                <a:sym typeface="Arial"/>
              </a:rPr>
              <a:t>không</a:t>
            </a:r>
            <a:r>
              <a:rPr lang="en-US" sz="2600" kern="0" dirty="0">
                <a:solidFill>
                  <a:srgbClr val="000000"/>
                </a:solidFill>
                <a:latin typeface="UTM Avo" panose="02040603050506020204" pitchFamily="18" charset="0"/>
                <a:cs typeface="Times New Roman" pitchFamily="18" charset="0"/>
                <a:sym typeface="Arial"/>
              </a:rPr>
              <a:t> </a:t>
            </a:r>
            <a:r>
              <a:rPr lang="en-US" sz="2600" kern="0" dirty="0" err="1">
                <a:solidFill>
                  <a:srgbClr val="000000"/>
                </a:solidFill>
                <a:latin typeface="UTM Avo" panose="02040603050506020204" pitchFamily="18" charset="0"/>
                <a:cs typeface="Times New Roman" pitchFamily="18" charset="0"/>
                <a:sym typeface="Arial"/>
              </a:rPr>
              <a:t>chào</a:t>
            </a:r>
            <a:r>
              <a:rPr lang="en-US" sz="2600" kern="0" dirty="0">
                <a:solidFill>
                  <a:srgbClr val="000000"/>
                </a:solidFill>
                <a:latin typeface="UTM Avo" panose="02040603050506020204" pitchFamily="18" charset="0"/>
                <a:cs typeface="Times New Roman" pitchFamily="18" charset="0"/>
                <a:sym typeface="Arial"/>
              </a:rPr>
              <a:t> </a:t>
            </a:r>
            <a:r>
              <a:rPr lang="en-US" sz="2600" kern="0" dirty="0" err="1">
                <a:solidFill>
                  <a:srgbClr val="000000"/>
                </a:solidFill>
                <a:latin typeface="UTM Avo" panose="02040603050506020204" pitchFamily="18" charset="0"/>
                <a:cs typeface="Times New Roman" pitchFamily="18" charset="0"/>
                <a:sym typeface="Arial"/>
              </a:rPr>
              <a:t>hỏi</a:t>
            </a:r>
            <a:r>
              <a:rPr lang="en-US" sz="2600" kern="0" dirty="0">
                <a:solidFill>
                  <a:srgbClr val="000000"/>
                </a:solidFill>
                <a:latin typeface="UTM Avo" panose="02040603050506020204" pitchFamily="18" charset="0"/>
                <a:cs typeface="Times New Roman" pitchFamily="18" charset="0"/>
                <a:sym typeface="Arial"/>
              </a:rPr>
              <a:t>, </a:t>
            </a:r>
            <a:r>
              <a:rPr lang="en-US" sz="2600" kern="0" dirty="0" err="1">
                <a:solidFill>
                  <a:srgbClr val="000000"/>
                </a:solidFill>
                <a:latin typeface="UTM Avo" panose="02040603050506020204" pitchFamily="18" charset="0"/>
                <a:cs typeface="Times New Roman" pitchFamily="18" charset="0"/>
                <a:sym typeface="Arial"/>
              </a:rPr>
              <a:t>nói</a:t>
            </a:r>
            <a:r>
              <a:rPr lang="en-US" sz="2600" kern="0" dirty="0">
                <a:solidFill>
                  <a:srgbClr val="000000"/>
                </a:solidFill>
                <a:latin typeface="UTM Avo" panose="02040603050506020204" pitchFamily="18" charset="0"/>
                <a:cs typeface="Times New Roman" pitchFamily="18" charset="0"/>
                <a:sym typeface="Arial"/>
              </a:rPr>
              <a:t> </a:t>
            </a:r>
            <a:r>
              <a:rPr lang="en-US" sz="2600" kern="0" dirty="0" err="1">
                <a:solidFill>
                  <a:srgbClr val="000000"/>
                </a:solidFill>
                <a:latin typeface="UTM Avo" panose="02040603050506020204" pitchFamily="18" charset="0"/>
                <a:cs typeface="Times New Roman" pitchFamily="18" charset="0"/>
                <a:sym typeface="Arial"/>
              </a:rPr>
              <a:t>trống</a:t>
            </a:r>
            <a:r>
              <a:rPr lang="en-US" sz="2600" kern="0" dirty="0">
                <a:solidFill>
                  <a:srgbClr val="000000"/>
                </a:solidFill>
                <a:latin typeface="UTM Avo" panose="02040603050506020204" pitchFamily="18" charset="0"/>
                <a:cs typeface="Times New Roman" pitchFamily="18" charset="0"/>
                <a:sym typeface="Arial"/>
              </a:rPr>
              <a:t> </a:t>
            </a:r>
            <a:r>
              <a:rPr lang="en-US" sz="2600" kern="0" dirty="0" err="1">
                <a:solidFill>
                  <a:srgbClr val="000000"/>
                </a:solidFill>
                <a:latin typeface="UTM Avo" panose="02040603050506020204" pitchFamily="18" charset="0"/>
                <a:cs typeface="Times New Roman" pitchFamily="18" charset="0"/>
                <a:sym typeface="Arial"/>
              </a:rPr>
              <a:t>không</a:t>
            </a:r>
            <a:r>
              <a:rPr lang="en-US" sz="2600" kern="0" dirty="0">
                <a:solidFill>
                  <a:srgbClr val="000000"/>
                </a:solidFill>
                <a:latin typeface="UTM Avo" panose="02040603050506020204" pitchFamily="18" charset="0"/>
                <a:cs typeface="Times New Roman" pitchFamily="18" charset="0"/>
                <a:sym typeface="Arial"/>
              </a:rPr>
              <a:t>, </a:t>
            </a:r>
            <a:r>
              <a:rPr lang="en-US" sz="2600" kern="0" dirty="0" err="1">
                <a:solidFill>
                  <a:srgbClr val="000000"/>
                </a:solidFill>
                <a:latin typeface="UTM Avo" panose="02040603050506020204" pitchFamily="18" charset="0"/>
                <a:cs typeface="Times New Roman" pitchFamily="18" charset="0"/>
                <a:sym typeface="Arial"/>
              </a:rPr>
              <a:t>vô</a:t>
            </a:r>
            <a:r>
              <a:rPr lang="en-US" sz="2600" kern="0" dirty="0">
                <a:solidFill>
                  <a:srgbClr val="000000"/>
                </a:solidFill>
                <a:latin typeface="UTM Avo" panose="02040603050506020204" pitchFamily="18" charset="0"/>
                <a:cs typeface="Times New Roman" pitchFamily="18" charset="0"/>
                <a:sym typeface="Arial"/>
              </a:rPr>
              <a:t> </a:t>
            </a:r>
            <a:r>
              <a:rPr lang="en-US" sz="2600" kern="0" dirty="0" err="1">
                <a:solidFill>
                  <a:srgbClr val="000000"/>
                </a:solidFill>
                <a:latin typeface="UTM Avo" panose="02040603050506020204" pitchFamily="18" charset="0"/>
                <a:cs typeface="Times New Roman" pitchFamily="18" charset="0"/>
                <a:sym typeface="Arial"/>
              </a:rPr>
              <a:t>lễ</a:t>
            </a:r>
            <a:r>
              <a:rPr lang="en-US" sz="2600" kern="0" dirty="0">
                <a:solidFill>
                  <a:srgbClr val="000000"/>
                </a:solidFill>
                <a:latin typeface="UTM Avo" panose="02040603050506020204" pitchFamily="18" charset="0"/>
                <a:cs typeface="Times New Roman" pitchFamily="18" charset="0"/>
                <a:sym typeface="Arial"/>
              </a:rPr>
              <a:t> </a:t>
            </a:r>
            <a:r>
              <a:rPr lang="en-US" sz="2600" kern="0" dirty="0" err="1">
                <a:solidFill>
                  <a:srgbClr val="000000"/>
                </a:solidFill>
                <a:latin typeface="UTM Avo" panose="02040603050506020204" pitchFamily="18" charset="0"/>
                <a:cs typeface="Times New Roman" pitchFamily="18" charset="0"/>
                <a:sym typeface="Arial"/>
              </a:rPr>
              <a:t>với</a:t>
            </a:r>
            <a:r>
              <a:rPr lang="en-US" sz="2600" kern="0" dirty="0">
                <a:solidFill>
                  <a:srgbClr val="000000"/>
                </a:solidFill>
                <a:latin typeface="UTM Avo" panose="02040603050506020204" pitchFamily="18" charset="0"/>
                <a:cs typeface="Times New Roman" pitchFamily="18" charset="0"/>
                <a:sym typeface="Arial"/>
              </a:rPr>
              <a:t> </a:t>
            </a:r>
            <a:r>
              <a:rPr lang="en-US" sz="2600" kern="0" dirty="0" err="1">
                <a:solidFill>
                  <a:srgbClr val="000000"/>
                </a:solidFill>
                <a:latin typeface="UTM Avo" panose="02040603050506020204" pitchFamily="18" charset="0"/>
                <a:cs typeface="Times New Roman" pitchFamily="18" charset="0"/>
                <a:sym typeface="Arial"/>
              </a:rPr>
              <a:t>thầy</a:t>
            </a:r>
            <a:r>
              <a:rPr lang="en-US" sz="2600" kern="0" dirty="0">
                <a:solidFill>
                  <a:srgbClr val="000000"/>
                </a:solidFill>
                <a:latin typeface="UTM Avo" panose="02040603050506020204" pitchFamily="18" charset="0"/>
                <a:cs typeface="Times New Roman" pitchFamily="18" charset="0"/>
                <a:sym typeface="Arial"/>
              </a:rPr>
              <a:t> </a:t>
            </a:r>
            <a:r>
              <a:rPr lang="en-US" sz="2600" kern="0" dirty="0" err="1">
                <a:solidFill>
                  <a:srgbClr val="000000"/>
                </a:solidFill>
                <a:latin typeface="UTM Avo" panose="02040603050506020204" pitchFamily="18" charset="0"/>
                <a:cs typeface="Times New Roman" pitchFamily="18" charset="0"/>
                <a:sym typeface="Arial"/>
              </a:rPr>
              <a:t>cô</a:t>
            </a:r>
            <a:r>
              <a:rPr lang="en-US" sz="2600" kern="0" dirty="0">
                <a:solidFill>
                  <a:srgbClr val="000000"/>
                </a:solidFill>
                <a:latin typeface="UTM Avo" panose="02040603050506020204" pitchFamily="18" charset="0"/>
                <a:cs typeface="Times New Roman" pitchFamily="18" charset="0"/>
                <a:sym typeface="Arial"/>
              </a:rPr>
              <a:t> là </a:t>
            </a:r>
            <a:r>
              <a:rPr lang="en-US" sz="2600" kern="0" dirty="0" err="1">
                <a:solidFill>
                  <a:srgbClr val="000000"/>
                </a:solidFill>
                <a:latin typeface="UTM Avo" panose="02040603050506020204" pitchFamily="18" charset="0"/>
                <a:cs typeface="Times New Roman" pitchFamily="18" charset="0"/>
                <a:sym typeface="Arial"/>
              </a:rPr>
              <a:t>hành</a:t>
            </a:r>
            <a:r>
              <a:rPr lang="en-US" sz="2600" kern="0" dirty="0">
                <a:solidFill>
                  <a:srgbClr val="000000"/>
                </a:solidFill>
                <a:latin typeface="UTM Avo" panose="02040603050506020204" pitchFamily="18" charset="0"/>
                <a:cs typeface="Times New Roman" pitchFamily="18" charset="0"/>
                <a:sym typeface="Arial"/>
              </a:rPr>
              <a:t> </a:t>
            </a:r>
            <a:r>
              <a:rPr lang="en-US" sz="2600" kern="0" dirty="0" err="1">
                <a:solidFill>
                  <a:srgbClr val="000000"/>
                </a:solidFill>
                <a:latin typeface="UTM Avo" panose="02040603050506020204" pitchFamily="18" charset="0"/>
                <a:cs typeface="Times New Roman" pitchFamily="18" charset="0"/>
                <a:sym typeface="Arial"/>
              </a:rPr>
              <a:t>động</a:t>
            </a:r>
            <a:r>
              <a:rPr lang="en-US" sz="2600" kern="0" dirty="0">
                <a:solidFill>
                  <a:srgbClr val="000000"/>
                </a:solidFill>
                <a:latin typeface="UTM Avo" panose="02040603050506020204" pitchFamily="18" charset="0"/>
                <a:cs typeface="Times New Roman" pitchFamily="18" charset="0"/>
                <a:sym typeface="Arial"/>
              </a:rPr>
              <a:t> </a:t>
            </a:r>
            <a:r>
              <a:rPr lang="en-US" sz="2600" kern="0" dirty="0" err="1">
                <a:solidFill>
                  <a:srgbClr val="000000"/>
                </a:solidFill>
                <a:latin typeface="UTM Avo" panose="02040603050506020204" pitchFamily="18" charset="0"/>
                <a:cs typeface="Times New Roman" pitchFamily="18" charset="0"/>
                <a:sym typeface="Arial"/>
              </a:rPr>
              <a:t>đúng</a:t>
            </a:r>
            <a:r>
              <a:rPr lang="en-US" sz="2600" kern="0" dirty="0">
                <a:solidFill>
                  <a:srgbClr val="000000"/>
                </a:solidFill>
                <a:latin typeface="UTM Avo" panose="02040603050506020204" pitchFamily="18" charset="0"/>
                <a:cs typeface="Times New Roman" pitchFamily="18" charset="0"/>
                <a:sym typeface="Arial"/>
              </a:rPr>
              <a:t> hay </a:t>
            </a:r>
            <a:r>
              <a:rPr lang="en-US" sz="2600" kern="0" dirty="0" err="1">
                <a:solidFill>
                  <a:srgbClr val="000000"/>
                </a:solidFill>
                <a:latin typeface="UTM Avo" panose="02040603050506020204" pitchFamily="18" charset="0"/>
                <a:cs typeface="Times New Roman" pitchFamily="18" charset="0"/>
                <a:sym typeface="Arial"/>
              </a:rPr>
              <a:t>sai</a:t>
            </a:r>
            <a:r>
              <a:rPr lang="en-US" sz="2600" kern="0" dirty="0">
                <a:solidFill>
                  <a:srgbClr val="000000"/>
                </a:solidFill>
                <a:latin typeface="UTM Avo" panose="02040603050506020204" pitchFamily="18" charset="0"/>
                <a:cs typeface="Times New Roman" pitchFamily="18" charset="0"/>
                <a:sym typeface="Arial"/>
              </a:rPr>
              <a:t>?</a:t>
            </a:r>
          </a:p>
        </p:txBody>
      </p:sp>
      <p:pic>
        <p:nvPicPr>
          <p:cNvPr id="33" name="mattroi"/>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43147" y="469742"/>
            <a:ext cx="1137802" cy="1137802"/>
          </a:xfrm>
          <a:prstGeom prst="rect">
            <a:avLst/>
          </a:prstGeom>
        </p:spPr>
      </p:pic>
      <p:pic>
        <p:nvPicPr>
          <p:cNvPr id="21" name="Picture 20">
            <a:extLst>
              <a:ext uri="{FF2B5EF4-FFF2-40B4-BE49-F238E27FC236}">
                <a16:creationId xmlns:a16="http://schemas.microsoft.com/office/drawing/2014/main" id="{398E9635-A8AC-4538-91B8-14D1EA3D1106}"/>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0"/>
            <a:ext cx="477976" cy="533400"/>
          </a:xfrm>
          <a:prstGeom prst="rect">
            <a:avLst/>
          </a:prstGeom>
        </p:spPr>
      </p:pic>
      <p:pic>
        <p:nvPicPr>
          <p:cNvPr id="23" name="Picture 22">
            <a:hlinkClick r:id="rId9" action="ppaction://hlinksldjump"/>
            <a:extLst>
              <a:ext uri="{FF2B5EF4-FFF2-40B4-BE49-F238E27FC236}">
                <a16:creationId xmlns:a16="http://schemas.microsoft.com/office/drawing/2014/main" id="{A26CC379-35B4-43A2-9C82-4CD30F251F6F}"/>
              </a:ext>
            </a:extLst>
          </p:cNvPr>
          <p:cNvPicPr>
            <a:picLocks noChangeAspect="1"/>
          </p:cNvPicPr>
          <p:nvPr/>
        </p:nvPicPr>
        <p:blipFill>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874648" y="4926611"/>
            <a:ext cx="1256825" cy="1587449"/>
          </a:xfrm>
          <a:prstGeom prst="rect">
            <a:avLst/>
          </a:prstGeom>
        </p:spPr>
      </p:pic>
      <p:pic>
        <p:nvPicPr>
          <p:cNvPr id="6" name="hoaa">
            <a:extLst>
              <a:ext uri="{FF2B5EF4-FFF2-40B4-BE49-F238E27FC236}">
                <a16:creationId xmlns:a16="http://schemas.microsoft.com/office/drawing/2014/main" id="{3FDEA4A8-21BA-0C1B-62A4-B6CF19BA1CA8}"/>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710037" y="3544311"/>
            <a:ext cx="817945" cy="882413"/>
          </a:xfrm>
          <a:prstGeom prst="rect">
            <a:avLst/>
          </a:prstGeom>
          <a:effectLst>
            <a:outerShdw blurRad="63500" sx="102000" sy="102000" algn="ctr" rotWithShape="0">
              <a:prstClr val="black">
                <a:alpha val="40000"/>
              </a:prstClr>
            </a:outerShdw>
          </a:effectLst>
        </p:spPr>
      </p:pic>
      <p:sp>
        <p:nvSpPr>
          <p:cNvPr id="7" name="dapand">
            <a:extLst>
              <a:ext uri="{FF2B5EF4-FFF2-40B4-BE49-F238E27FC236}">
                <a16:creationId xmlns:a16="http://schemas.microsoft.com/office/drawing/2014/main" id="{7D42D64B-1A86-0004-0EC3-4988B19E12B7}"/>
              </a:ext>
            </a:extLst>
          </p:cNvPr>
          <p:cNvSpPr txBox="1"/>
          <p:nvPr/>
        </p:nvSpPr>
        <p:spPr>
          <a:xfrm>
            <a:off x="3658805" y="3759728"/>
            <a:ext cx="2437195" cy="584775"/>
          </a:xfrm>
          <a:prstGeom prst="rect">
            <a:avLst/>
          </a:prstGeom>
          <a:effectLst>
            <a:outerShdw blurRad="50800" dist="38100" dir="16200000"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 typeface="Arial"/>
              <a:buNone/>
              <a:tabLst/>
              <a:defRPr/>
            </a:pPr>
            <a:r>
              <a:rPr lang="en-US" sz="3200" dirty="0" err="1">
                <a:solidFill>
                  <a:prstClr val="black"/>
                </a:solidFill>
                <a:latin typeface="UTM Avo" panose="02040603050506020204" pitchFamily="18" charset="0"/>
                <a:cs typeface="Times New Roman" pitchFamily="18" charset="0"/>
                <a:sym typeface="Arial"/>
              </a:rPr>
              <a:t>Đúng</a:t>
            </a:r>
            <a:endParaRPr kumimoji="0" lang="en-US" sz="3200" b="0"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sym typeface="Arial"/>
            </a:endParaRPr>
          </a:p>
        </p:txBody>
      </p:sp>
      <p:sp>
        <p:nvSpPr>
          <p:cNvPr id="12" name="nhand">
            <a:extLst>
              <a:ext uri="{FF2B5EF4-FFF2-40B4-BE49-F238E27FC236}">
                <a16:creationId xmlns:a16="http://schemas.microsoft.com/office/drawing/2014/main" id="{EB48A7B3-B614-5264-D0B0-F14E8E0C00C8}"/>
              </a:ext>
            </a:extLst>
          </p:cNvPr>
          <p:cNvSpPr/>
          <p:nvPr/>
        </p:nvSpPr>
        <p:spPr>
          <a:xfrm>
            <a:off x="2613581" y="3544311"/>
            <a:ext cx="914400" cy="914400"/>
          </a:xfrm>
          <a:prstGeom prst="mathMultiply">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srgbClr val="FF0000"/>
              </a:solidFill>
              <a:effectLst/>
              <a:uLnTx/>
              <a:uFillTx/>
              <a:latin typeface="UTM Avo" panose="02040603050506020204" pitchFamily="18" charset="0"/>
              <a:ea typeface="+mn-ea"/>
              <a:cs typeface="+mn-cs"/>
              <a:sym typeface="Arial"/>
            </a:endParaRPr>
          </a:p>
        </p:txBody>
      </p:sp>
      <p:pic>
        <p:nvPicPr>
          <p:cNvPr id="30" name="hoad">
            <a:extLst>
              <a:ext uri="{FF2B5EF4-FFF2-40B4-BE49-F238E27FC236}">
                <a16:creationId xmlns:a16="http://schemas.microsoft.com/office/drawing/2014/main" id="{17A13407-4076-99B6-975C-87198DB17F8A}"/>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710037" y="4603433"/>
            <a:ext cx="817945" cy="882413"/>
          </a:xfrm>
          <a:prstGeom prst="rect">
            <a:avLst/>
          </a:prstGeom>
          <a:effectLst>
            <a:outerShdw blurRad="50800" dist="38100" dir="16200000" rotWithShape="0">
              <a:prstClr val="black">
                <a:alpha val="40000"/>
              </a:prstClr>
            </a:outerShdw>
          </a:effectLst>
        </p:spPr>
      </p:pic>
      <p:sp>
        <p:nvSpPr>
          <p:cNvPr id="31" name="danana">
            <a:extLst>
              <a:ext uri="{FF2B5EF4-FFF2-40B4-BE49-F238E27FC236}">
                <a16:creationId xmlns:a16="http://schemas.microsoft.com/office/drawing/2014/main" id="{D802713C-E5FB-66AC-507C-7501973DC762}"/>
              </a:ext>
            </a:extLst>
          </p:cNvPr>
          <p:cNvSpPr txBox="1"/>
          <p:nvPr/>
        </p:nvSpPr>
        <p:spPr>
          <a:xfrm>
            <a:off x="3658805" y="4846646"/>
            <a:ext cx="2437195" cy="584775"/>
          </a:xfrm>
          <a:prstGeom prst="rect">
            <a:avLst/>
          </a:prstGeom>
          <a:effectLst>
            <a:outerShdw blurRad="50800" dist="38100" dir="13500000" algn="br"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3200" b="0"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sym typeface="Arial"/>
              </a:rPr>
              <a:t>Sai</a:t>
            </a:r>
          </a:p>
        </p:txBody>
      </p:sp>
    </p:spTree>
    <p:extLst>
      <p:ext uri="{BB962C8B-B14F-4D97-AF65-F5344CB8AC3E}">
        <p14:creationId xmlns:p14="http://schemas.microsoft.com/office/powerpoint/2010/main" val="1431478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barn(inVertical)">
                                      <p:cBhvr>
                                        <p:cTn id="7" dur="500"/>
                                        <p:tgtEl>
                                          <p:spTgt spid="2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barn(inVertical)">
                                      <p:cBhvr>
                                        <p:cTn id="10" dur="500"/>
                                        <p:tgtEl>
                                          <p:spTgt spid="22"/>
                                        </p:tgtEl>
                                      </p:cBhvr>
                                    </p:animEffect>
                                  </p:childTnLst>
                                </p:cTn>
                              </p:par>
                            </p:childTnLst>
                          </p:cTn>
                        </p:par>
                        <p:par>
                          <p:cTn id="11" fill="hold">
                            <p:stCondLst>
                              <p:cond delay="500"/>
                            </p:stCondLst>
                            <p:childTnLst>
                              <p:par>
                                <p:cTn id="12" presetID="2" presetClass="entr" presetSubtype="4" fill="hold" nodeType="after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additive="base">
                                        <p:cTn id="14" dur="750" fill="hold"/>
                                        <p:tgtEl>
                                          <p:spTgt spid="6"/>
                                        </p:tgtEl>
                                        <p:attrNameLst>
                                          <p:attrName>ppt_x</p:attrName>
                                        </p:attrNameLst>
                                      </p:cBhvr>
                                      <p:tavLst>
                                        <p:tav tm="0">
                                          <p:val>
                                            <p:strVal val="#ppt_x"/>
                                          </p:val>
                                        </p:tav>
                                        <p:tav tm="100000">
                                          <p:val>
                                            <p:strVal val="#ppt_x"/>
                                          </p:val>
                                        </p:tav>
                                      </p:tavLst>
                                    </p:anim>
                                    <p:anim calcmode="lin" valueType="num">
                                      <p:cBhvr additive="base">
                                        <p:cTn id="15" dur="750" fill="hold"/>
                                        <p:tgtEl>
                                          <p:spTgt spid="6"/>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750" fill="hold"/>
                                        <p:tgtEl>
                                          <p:spTgt spid="7"/>
                                        </p:tgtEl>
                                        <p:attrNameLst>
                                          <p:attrName>ppt_x</p:attrName>
                                        </p:attrNameLst>
                                      </p:cBhvr>
                                      <p:tavLst>
                                        <p:tav tm="0">
                                          <p:val>
                                            <p:strVal val="#ppt_x"/>
                                          </p:val>
                                        </p:tav>
                                        <p:tav tm="100000">
                                          <p:val>
                                            <p:strVal val="#ppt_x"/>
                                          </p:val>
                                        </p:tav>
                                      </p:tavLst>
                                    </p:anim>
                                    <p:anim calcmode="lin" valueType="num">
                                      <p:cBhvr additive="base">
                                        <p:cTn id="19" dur="750" fill="hold"/>
                                        <p:tgtEl>
                                          <p:spTgt spid="7"/>
                                        </p:tgtEl>
                                        <p:attrNameLst>
                                          <p:attrName>ppt_y</p:attrName>
                                        </p:attrNameLst>
                                      </p:cBhvr>
                                      <p:tavLst>
                                        <p:tav tm="0">
                                          <p:val>
                                            <p:strVal val="1+#ppt_h/2"/>
                                          </p:val>
                                        </p:tav>
                                        <p:tav tm="100000">
                                          <p:val>
                                            <p:strVal val="#ppt_y"/>
                                          </p:val>
                                        </p:tav>
                                      </p:tavLst>
                                    </p:anim>
                                  </p:childTnLst>
                                </p:cTn>
                              </p:par>
                              <p:par>
                                <p:cTn id="20" presetID="2" presetClass="entr" presetSubtype="4" fill="hold" nodeType="withEffect">
                                  <p:stCondLst>
                                    <p:cond delay="0"/>
                                  </p:stCondLst>
                                  <p:childTnLst>
                                    <p:set>
                                      <p:cBhvr>
                                        <p:cTn id="21" dur="1" fill="hold">
                                          <p:stCondLst>
                                            <p:cond delay="0"/>
                                          </p:stCondLst>
                                        </p:cTn>
                                        <p:tgtEl>
                                          <p:spTgt spid="30"/>
                                        </p:tgtEl>
                                        <p:attrNameLst>
                                          <p:attrName>style.visibility</p:attrName>
                                        </p:attrNameLst>
                                      </p:cBhvr>
                                      <p:to>
                                        <p:strVal val="visible"/>
                                      </p:to>
                                    </p:set>
                                    <p:anim calcmode="lin" valueType="num">
                                      <p:cBhvr additive="base">
                                        <p:cTn id="22" dur="750" fill="hold"/>
                                        <p:tgtEl>
                                          <p:spTgt spid="30"/>
                                        </p:tgtEl>
                                        <p:attrNameLst>
                                          <p:attrName>ppt_x</p:attrName>
                                        </p:attrNameLst>
                                      </p:cBhvr>
                                      <p:tavLst>
                                        <p:tav tm="0">
                                          <p:val>
                                            <p:strVal val="#ppt_x"/>
                                          </p:val>
                                        </p:tav>
                                        <p:tav tm="100000">
                                          <p:val>
                                            <p:strVal val="#ppt_x"/>
                                          </p:val>
                                        </p:tav>
                                      </p:tavLst>
                                    </p:anim>
                                    <p:anim calcmode="lin" valueType="num">
                                      <p:cBhvr additive="base">
                                        <p:cTn id="23" dur="750" fill="hold"/>
                                        <p:tgtEl>
                                          <p:spTgt spid="30"/>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31"/>
                                        </p:tgtEl>
                                        <p:attrNameLst>
                                          <p:attrName>style.visibility</p:attrName>
                                        </p:attrNameLst>
                                      </p:cBhvr>
                                      <p:to>
                                        <p:strVal val="visible"/>
                                      </p:to>
                                    </p:set>
                                    <p:anim calcmode="lin" valueType="num">
                                      <p:cBhvr additive="base">
                                        <p:cTn id="26" dur="750" fill="hold"/>
                                        <p:tgtEl>
                                          <p:spTgt spid="31"/>
                                        </p:tgtEl>
                                        <p:attrNameLst>
                                          <p:attrName>ppt_x</p:attrName>
                                        </p:attrNameLst>
                                      </p:cBhvr>
                                      <p:tavLst>
                                        <p:tav tm="0">
                                          <p:val>
                                            <p:strVal val="#ppt_x"/>
                                          </p:val>
                                        </p:tav>
                                        <p:tav tm="100000">
                                          <p:val>
                                            <p:strVal val="#ppt_x"/>
                                          </p:val>
                                        </p:tav>
                                      </p:tavLst>
                                    </p:anim>
                                    <p:anim calcmode="lin" valueType="num">
                                      <p:cBhvr additive="base">
                                        <p:cTn id="27" dur="75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0" presetClass="path" presetSubtype="0" accel="50000" decel="50000" fill="hold" nodeType="clickEffect">
                                  <p:stCondLst>
                                    <p:cond delay="0"/>
                                  </p:stCondLst>
                                  <p:childTnLst>
                                    <p:animMotion origin="layout" path="M 0.10174 0.25619 C 0.09583 0.24301 0.10833 0.23283 0.1191 0.22405 C 0.1217 0.21596 0.13403 0.19792 0.14149 0.19168 C 0.15035 0.1637 0.20399 0.15445 0.23438 0.15122 C 0.24948 0.15191 0.26528 0.14937 0.27969 0.15307 C 0.28542 0.15445 0.28628 0.16139 0.28976 0.16555 C 0.2941 0.17087 0.2974 0.18266 0.29983 0.1896 C 0.30156 0.19492 0.30503 0.20578 0.30503 0.20601 C 0.30417 0.22197 0.30382 0.23815 0.30243 0.25434 C 0.30174 0.25989 0.29774 0.26174 0.29497 0.26636 C 0.27882 0.29226 0.24965 0.30197 0.21458 0.30682 C 0.19392 0.30497 0.19479 0.30798 0.18177 0.29873 C 0.17569 0.29434 0.16424 0.28463 0.16424 0.28486 C 0.16042 0.27538 0.15677 0.25619 0.15677 0.25642 C 0.15955 0.21642 0.15156 0.22752 0.1691 0.20786 C 0.18056 0.19492 0.16719 0.20347 0.18177 0.19584 C 0.19306 0.18243 0.20712 0.16994 0.22431 0.16139 C 0.2276 0.15977 0.23108 0.15815 0.23438 0.15723 C 0.24115 0.15538 0.25451 0.15307 0.25451 0.1533 C 0.26215 0.15376 0.26979 0.15353 0.27726 0.15515 C 0.27969 0.15561 0.28056 0.15815 0.28229 0.15954 C 0.29375 0.1674 0.30069 0.1748 0.30729 0.18567 C 0.31215 0.21226 0.32691 0.26705 0.30503 0.28463 C 0.28628 0.29966 0.25747 0.30937 0.23212 0.31283 C 0.21458 0.31098 0.21059 0.31168 0.19931 0.30266 C 0.19184 0.28994 0.18924 0.27792 0.18698 0.26428 C 0.18837 0.23052 0.1809 0.2111 0.20451 0.18775 C 0.21146 0.18104 0.21337 0.17642 0.22431 0.17364 C 0.23212 0.16948 0.23854 0.16763 0.24705 0.16555 C 0.27309 0.1674 0.26389 0.1674 0.27465 0.1674 L 0.25208 0.18174 L 0.27222 0.16139 " pathEditMode="relative" rAng="0" ptsTypes="fffffffffffffffffffffffffffffAAA">
                                      <p:cBhvr>
                                        <p:cTn id="31" dur="2000" fill="hold"/>
                                        <p:tgtEl>
                                          <p:spTgt spid="8"/>
                                        </p:tgtEl>
                                        <p:attrNameLst>
                                          <p:attrName>ppt_x</p:attrName>
                                          <p:attrName>ppt_y</p:attrName>
                                        </p:attrNameLst>
                                      </p:cBhvr>
                                      <p:rCtr x="10955" y="-2520"/>
                                    </p:animMotion>
                                  </p:childTnLst>
                                  <p:subTnLst>
                                    <p:audio>
                                      <p:cMediaNode>
                                        <p:cTn display="0" masterRel="sameClick">
                                          <p:stCondLst>
                                            <p:cond evt="begin" delay="0">
                                              <p:tn val="30"/>
                                            </p:cond>
                                          </p:stCondLst>
                                          <p:endCondLst>
                                            <p:cond evt="onStopAudio" delay="0">
                                              <p:tgtEl>
                                                <p:sldTgt/>
                                              </p:tgtEl>
                                            </p:cond>
                                          </p:endCondLst>
                                        </p:cTn>
                                        <p:tgtEl>
                                          <p:sndTgt r:embed="rId3" name="applause.wav"/>
                                        </p:tgtEl>
                                      </p:cMediaNode>
                                    </p:audio>
                                  </p:subTnLst>
                                </p:cTn>
                              </p:par>
                            </p:childTnLst>
                          </p:cTn>
                        </p:par>
                      </p:childTnLst>
                    </p:cTn>
                  </p:par>
                </p:childTnLst>
              </p:cTn>
              <p:prevCondLst>
                <p:cond evt="onPrev" delay="0">
                  <p:tgtEl>
                    <p:sldTgt/>
                  </p:tgtEl>
                </p:cond>
              </p:prevCondLst>
              <p:nextCondLst>
                <p:cond evt="onNext" delay="0">
                  <p:tgtEl>
                    <p:sldTgt/>
                  </p:tgtEl>
                </p:cond>
              </p:nextCondLst>
            </p:seq>
            <p:seq concurrent="1" nextAc="seek">
              <p:cTn id="32" restart="whenNotActive" fill="hold" evtFilter="cancelBubble" nodeType="interactiveSeq">
                <p:stCondLst>
                  <p:cond evt="onClick" delay="0">
                    <p:tgtEl>
                      <p:spTgt spid="33"/>
                    </p:tgtEl>
                  </p:cond>
                </p:stCondLst>
                <p:endSync evt="end" delay="0">
                  <p:rtn val="all"/>
                </p:endSync>
                <p:childTnLst>
                  <p:par>
                    <p:cTn id="33" fill="hold">
                      <p:stCondLst>
                        <p:cond delay="0"/>
                      </p:stCondLst>
                      <p:childTnLst>
                        <p:par>
                          <p:cTn id="34" fill="hold">
                            <p:stCondLst>
                              <p:cond delay="0"/>
                            </p:stCondLst>
                            <p:childTnLst>
                              <p:par>
                                <p:cTn id="35" presetID="42" presetClass="path" presetSubtype="0" accel="50000" decel="50000" fill="hold" nodeType="clickEffect">
                                  <p:stCondLst>
                                    <p:cond delay="0"/>
                                  </p:stCondLst>
                                  <p:childTnLst>
                                    <p:animMotion origin="layout" path="M -2.70833E-6 -3.7037E-7 L 0.01081 1.00602 " pathEditMode="relative" rAng="0" ptsTypes="AA">
                                      <p:cBhvr>
                                        <p:cTn id="36" dur="2000" fill="hold"/>
                                        <p:tgtEl>
                                          <p:spTgt spid="33"/>
                                        </p:tgtEl>
                                        <p:attrNameLst>
                                          <p:attrName>ppt_x</p:attrName>
                                          <p:attrName>ppt_y</p:attrName>
                                        </p:attrNameLst>
                                      </p:cBhvr>
                                      <p:rCtr x="534" y="50301"/>
                                    </p:animMotion>
                                  </p:childTnLst>
                                </p:cTn>
                              </p:par>
                            </p:childTnLst>
                          </p:cTn>
                        </p:par>
                      </p:childTnLst>
                    </p:cTn>
                  </p:par>
                </p:childTnLst>
              </p:cTn>
              <p:nextCondLst>
                <p:cond evt="onClick" delay="0">
                  <p:tgtEl>
                    <p:spTgt spid="33"/>
                  </p:tgtEl>
                </p:cond>
              </p:nextCondLst>
            </p:seq>
            <p:seq concurrent="1" nextAc="seek">
              <p:cTn id="37" restart="whenNotActive" fill="hold" evtFilter="cancelBubble" nodeType="interactiveSeq">
                <p:stCondLst>
                  <p:cond evt="onClick" delay="0">
                    <p:tgtEl>
                      <p:spTgt spid="7"/>
                    </p:tgtEl>
                  </p:cond>
                </p:stCondLst>
                <p:endSync evt="end" delay="0">
                  <p:rtn val="all"/>
                </p:endSync>
                <p:childTnLst>
                  <p:par>
                    <p:cTn id="38" fill="hold">
                      <p:stCondLst>
                        <p:cond delay="0"/>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12"/>
                                        </p:tgtEl>
                                        <p:attrNameLst>
                                          <p:attrName>style.visibility</p:attrName>
                                        </p:attrNameLst>
                                      </p:cBhvr>
                                      <p:to>
                                        <p:strVal val="visible"/>
                                      </p:to>
                                    </p:set>
                                    <p:anim calcmode="lin" valueType="num">
                                      <p:cBhvr>
                                        <p:cTn id="42" dur="500" fill="hold"/>
                                        <p:tgtEl>
                                          <p:spTgt spid="12"/>
                                        </p:tgtEl>
                                        <p:attrNameLst>
                                          <p:attrName>ppt_w</p:attrName>
                                        </p:attrNameLst>
                                      </p:cBhvr>
                                      <p:tavLst>
                                        <p:tav tm="0">
                                          <p:val>
                                            <p:fltVal val="0"/>
                                          </p:val>
                                        </p:tav>
                                        <p:tav tm="100000">
                                          <p:val>
                                            <p:strVal val="#ppt_w"/>
                                          </p:val>
                                        </p:tav>
                                      </p:tavLst>
                                    </p:anim>
                                    <p:anim calcmode="lin" valueType="num">
                                      <p:cBhvr>
                                        <p:cTn id="43" dur="500" fill="hold"/>
                                        <p:tgtEl>
                                          <p:spTgt spid="12"/>
                                        </p:tgtEl>
                                        <p:attrNameLst>
                                          <p:attrName>ppt_h</p:attrName>
                                        </p:attrNameLst>
                                      </p:cBhvr>
                                      <p:tavLst>
                                        <p:tav tm="0">
                                          <p:val>
                                            <p:fltVal val="0"/>
                                          </p:val>
                                        </p:tav>
                                        <p:tav tm="100000">
                                          <p:val>
                                            <p:strVal val="#ppt_h"/>
                                          </p:val>
                                        </p:tav>
                                      </p:tavLst>
                                    </p:anim>
                                    <p:animEffect transition="in" filter="fade">
                                      <p:cBhvr>
                                        <p:cTn id="44" dur="500"/>
                                        <p:tgtEl>
                                          <p:spTgt spid="12"/>
                                        </p:tgtEl>
                                      </p:cBhvr>
                                    </p:animEffect>
                                  </p:childTnLst>
                                  <p:subTnLst>
                                    <p:audio>
                                      <p:cMediaNode>
                                        <p:cTn display="0" masterRel="sameClick">
                                          <p:stCondLst>
                                            <p:cond evt="begin" delay="0">
                                              <p:tn val="40"/>
                                            </p:cond>
                                          </p:stCondLst>
                                          <p:endCondLst>
                                            <p:cond evt="onStopAudio" delay="0">
                                              <p:tgtEl>
                                                <p:sldTgt/>
                                              </p:tgtEl>
                                            </p:cond>
                                          </p:endCondLst>
                                        </p:cTn>
                                        <p:tgtEl>
                                          <p:sndTgt r:embed="rId4" name="Sai1.wav"/>
                                        </p:tgtEl>
                                      </p:cMediaNode>
                                    </p:audio>
                                  </p:subTnLst>
                                </p:cTn>
                              </p:par>
                              <p:par>
                                <p:cTn id="45" presetID="1" presetClass="emph" presetSubtype="2" fill="hold" nodeType="withEffect">
                                  <p:stCondLst>
                                    <p:cond delay="0"/>
                                  </p:stCondLst>
                                  <p:childTnLst>
                                    <p:animClr clrSpc="rgb" dir="cw">
                                      <p:cBhvr>
                                        <p:cTn id="46" dur="2000" fill="hold"/>
                                        <p:tgtEl>
                                          <p:spTgt spid="7"/>
                                        </p:tgtEl>
                                        <p:attrNameLst>
                                          <p:attrName>fillcolor</p:attrName>
                                        </p:attrNameLst>
                                      </p:cBhvr>
                                      <p:to>
                                        <a:srgbClr val="FF0000"/>
                                      </p:to>
                                    </p:animClr>
                                    <p:set>
                                      <p:cBhvr>
                                        <p:cTn id="47" dur="2000" fill="hold"/>
                                        <p:tgtEl>
                                          <p:spTgt spid="7"/>
                                        </p:tgtEl>
                                        <p:attrNameLst>
                                          <p:attrName>fill.type</p:attrName>
                                        </p:attrNameLst>
                                      </p:cBhvr>
                                      <p:to>
                                        <p:strVal val="solid"/>
                                      </p:to>
                                    </p:set>
                                    <p:set>
                                      <p:cBhvr>
                                        <p:cTn id="48" dur="2000" fill="hold"/>
                                        <p:tgtEl>
                                          <p:spTgt spid="7"/>
                                        </p:tgtEl>
                                        <p:attrNameLst>
                                          <p:attrName>fill.on</p:attrName>
                                        </p:attrNameLst>
                                      </p:cBhvr>
                                      <p:to>
                                        <p:strVal val="true"/>
                                      </p:to>
                                    </p:set>
                                  </p:childTnLst>
                                </p:cTn>
                              </p:par>
                            </p:childTnLst>
                          </p:cTn>
                        </p:par>
                      </p:childTnLst>
                    </p:cTn>
                  </p:par>
                </p:childTnLst>
              </p:cTn>
              <p:nextCondLst>
                <p:cond evt="onClick" delay="0">
                  <p:tgtEl>
                    <p:spTgt spid="7"/>
                  </p:tgtEl>
                </p:cond>
              </p:nextCondLst>
            </p:seq>
            <p:seq concurrent="1" nextAc="seek">
              <p:cTn id="49" restart="whenNotActive" fill="hold" evtFilter="cancelBubble" nodeType="interactiveSeq">
                <p:stCondLst>
                  <p:cond evt="onClick" delay="0">
                    <p:tgtEl>
                      <p:spTgt spid="31"/>
                    </p:tgtEl>
                  </p:cond>
                </p:stCondLst>
                <p:endSync evt="end" delay="0">
                  <p:rtn val="all"/>
                </p:endSync>
                <p:childTnLst>
                  <p:par>
                    <p:cTn id="50" fill="hold">
                      <p:stCondLst>
                        <p:cond delay="0"/>
                      </p:stCondLst>
                      <p:childTnLst>
                        <p:par>
                          <p:cTn id="51" fill="hold">
                            <p:stCondLst>
                              <p:cond delay="0"/>
                            </p:stCondLst>
                            <p:childTnLst>
                              <p:par>
                                <p:cTn id="52" presetID="1" presetClass="emph" presetSubtype="2" fill="hold" nodeType="withEffect">
                                  <p:stCondLst>
                                    <p:cond delay="0"/>
                                  </p:stCondLst>
                                  <p:childTnLst>
                                    <p:animClr clrSpc="rgb" dir="cw">
                                      <p:cBhvr>
                                        <p:cTn id="53" dur="2000" fill="hold"/>
                                        <p:tgtEl>
                                          <p:spTgt spid="31"/>
                                        </p:tgtEl>
                                        <p:attrNameLst>
                                          <p:attrName>fillcolor</p:attrName>
                                        </p:attrNameLst>
                                      </p:cBhvr>
                                      <p:to>
                                        <a:srgbClr val="00B050"/>
                                      </p:to>
                                    </p:animClr>
                                    <p:set>
                                      <p:cBhvr>
                                        <p:cTn id="54" dur="2000" fill="hold"/>
                                        <p:tgtEl>
                                          <p:spTgt spid="31"/>
                                        </p:tgtEl>
                                        <p:attrNameLst>
                                          <p:attrName>fill.type</p:attrName>
                                        </p:attrNameLst>
                                      </p:cBhvr>
                                      <p:to>
                                        <p:strVal val="solid"/>
                                      </p:to>
                                    </p:set>
                                    <p:set>
                                      <p:cBhvr>
                                        <p:cTn id="55" dur="2000" fill="hold"/>
                                        <p:tgtEl>
                                          <p:spTgt spid="31"/>
                                        </p:tgtEl>
                                        <p:attrNameLst>
                                          <p:attrName>fill.on</p:attrName>
                                        </p:attrNameLst>
                                      </p:cBhvr>
                                      <p:to>
                                        <p:strVal val="true"/>
                                      </p:to>
                                    </p:set>
                                  </p:childTnLst>
                                  <p:subTnLst>
                                    <p:audio>
                                      <p:cMediaNode>
                                        <p:cTn display="0" masterRel="sameClick">
                                          <p:stCondLst>
                                            <p:cond evt="begin" delay="0">
                                              <p:tn val="52"/>
                                            </p:cond>
                                          </p:stCondLst>
                                          <p:endCondLst>
                                            <p:cond evt="onStopAudio" delay="0">
                                              <p:tgtEl>
                                                <p:sldTgt/>
                                              </p:tgtEl>
                                            </p:cond>
                                          </p:endCondLst>
                                        </p:cTn>
                                        <p:tgtEl>
                                          <p:sndTgt r:embed="rId3" name="applause.wav"/>
                                        </p:tgtEl>
                                      </p:cMediaNode>
                                    </p:audio>
                                  </p:subTnLst>
                                </p:cTn>
                              </p:par>
                            </p:childTnLst>
                          </p:cTn>
                        </p:par>
                      </p:childTnLst>
                    </p:cTn>
                  </p:par>
                </p:childTnLst>
              </p:cTn>
              <p:nextCondLst>
                <p:cond evt="onClick" delay="0">
                  <p:tgtEl>
                    <p:spTgt spid="31"/>
                  </p:tgtEl>
                </p:cond>
              </p:nextCondLst>
            </p:seq>
          </p:childTnLst>
        </p:cTn>
      </p:par>
    </p:tnLst>
    <p:bldLst>
      <p:bldP spid="22" grpId="0" animBg="1"/>
      <p:bldP spid="25" grpId="0"/>
      <p:bldP spid="7" grpId="0" animBg="1"/>
      <p:bldP spid="12" grpId="0" animBg="1"/>
      <p:bldP spid="3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l="-2000" r="-2000"/>
          </a:stretch>
        </a:blipFill>
        <a:effectLst/>
      </p:bgPr>
    </p:bg>
    <p:spTree>
      <p:nvGrpSpPr>
        <p:cNvPr id="1" name=""/>
        <p:cNvGrpSpPr/>
        <p:nvPr/>
      </p:nvGrpSpPr>
      <p:grpSpPr>
        <a:xfrm>
          <a:off x="0" y="0"/>
          <a:ext cx="0" cy="0"/>
          <a:chOff x="0" y="0"/>
          <a:chExt cx="0" cy="0"/>
        </a:xfrm>
      </p:grpSpPr>
      <p:pic>
        <p:nvPicPr>
          <p:cNvPr id="8" name="ong"/>
          <p:cNvPicPr>
            <a:picLocks noChangeAspect="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81000" y="2890391"/>
            <a:ext cx="1143000" cy="1143000"/>
          </a:xfrm>
          <a:prstGeom prst="rect">
            <a:avLst/>
          </a:prstGeom>
        </p:spPr>
      </p:pic>
      <p:sp>
        <p:nvSpPr>
          <p:cNvPr id="22" name="cauhoi"/>
          <p:cNvSpPr/>
          <p:nvPr/>
        </p:nvSpPr>
        <p:spPr>
          <a:xfrm>
            <a:off x="1136752" y="453450"/>
            <a:ext cx="9537874" cy="2172076"/>
          </a:xfrm>
          <a:prstGeom prst="cloud">
            <a:avLst/>
          </a:prstGeom>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prstClr val="black"/>
              </a:solidFill>
              <a:effectLst/>
              <a:uLnTx/>
              <a:uFillTx/>
              <a:latin typeface="UTM Avo" panose="02040603050506020204" pitchFamily="18" charset="0"/>
              <a:ea typeface="+mn-ea"/>
              <a:cs typeface="+mn-cs"/>
              <a:sym typeface="Arial"/>
            </a:endParaRPr>
          </a:p>
        </p:txBody>
      </p:sp>
      <p:sp>
        <p:nvSpPr>
          <p:cNvPr id="25" name="cauhoi"/>
          <p:cNvSpPr txBox="1"/>
          <p:nvPr/>
        </p:nvSpPr>
        <p:spPr>
          <a:xfrm>
            <a:off x="1789259" y="761158"/>
            <a:ext cx="8110115" cy="1292662"/>
          </a:xfrm>
          <a:prstGeom prst="rect">
            <a:avLst/>
          </a:prstGeom>
          <a:noFill/>
        </p:spPr>
        <p:txBody>
          <a:bodyPr wrap="square" rtlCol="0">
            <a:spAutoFit/>
          </a:bodyPr>
          <a:lstStyle/>
          <a:p>
            <a:pPr lvl="0" algn="ctr">
              <a:defRPr/>
            </a:pPr>
            <a:r>
              <a:rPr lang="en-US" sz="2600" kern="0" dirty="0" err="1">
                <a:solidFill>
                  <a:srgbClr val="000000"/>
                </a:solidFill>
                <a:latin typeface="UTM Avo" panose="02040603050506020204" pitchFamily="18" charset="0"/>
                <a:cs typeface="Times New Roman" pitchFamily="18" charset="0"/>
                <a:sym typeface="Arial"/>
              </a:rPr>
              <a:t>Lắng</a:t>
            </a:r>
            <a:r>
              <a:rPr lang="en-US" sz="2600" kern="0" dirty="0">
                <a:solidFill>
                  <a:srgbClr val="000000"/>
                </a:solidFill>
                <a:latin typeface="UTM Avo" panose="02040603050506020204" pitchFamily="18" charset="0"/>
                <a:cs typeface="Times New Roman" pitchFamily="18" charset="0"/>
                <a:sym typeface="Arial"/>
              </a:rPr>
              <a:t> </a:t>
            </a:r>
            <a:r>
              <a:rPr lang="en-US" sz="2600" kern="0" dirty="0" err="1">
                <a:solidFill>
                  <a:srgbClr val="000000"/>
                </a:solidFill>
                <a:latin typeface="UTM Avo" panose="02040603050506020204" pitchFamily="18" charset="0"/>
                <a:cs typeface="Times New Roman" pitchFamily="18" charset="0"/>
                <a:sym typeface="Arial"/>
              </a:rPr>
              <a:t>nghe</a:t>
            </a:r>
            <a:r>
              <a:rPr lang="en-US" sz="2600" kern="0" dirty="0">
                <a:solidFill>
                  <a:srgbClr val="000000"/>
                </a:solidFill>
                <a:latin typeface="UTM Avo" panose="02040603050506020204" pitchFamily="18" charset="0"/>
                <a:cs typeface="Times New Roman" pitchFamily="18" charset="0"/>
                <a:sym typeface="Arial"/>
              </a:rPr>
              <a:t> </a:t>
            </a:r>
            <a:r>
              <a:rPr lang="en-US" sz="2600" kern="0" dirty="0" err="1">
                <a:solidFill>
                  <a:srgbClr val="000000"/>
                </a:solidFill>
                <a:latin typeface="UTM Avo" panose="02040603050506020204" pitchFamily="18" charset="0"/>
                <a:cs typeface="Times New Roman" pitchFamily="18" charset="0"/>
                <a:sym typeface="Arial"/>
              </a:rPr>
              <a:t>và</a:t>
            </a:r>
            <a:r>
              <a:rPr lang="en-US" sz="2600" kern="0" dirty="0">
                <a:solidFill>
                  <a:srgbClr val="000000"/>
                </a:solidFill>
                <a:latin typeface="UTM Avo" panose="02040603050506020204" pitchFamily="18" charset="0"/>
                <a:cs typeface="Times New Roman" pitchFamily="18" charset="0"/>
                <a:sym typeface="Arial"/>
              </a:rPr>
              <a:t> </a:t>
            </a:r>
            <a:r>
              <a:rPr lang="en-US" sz="2600" kern="0" dirty="0" err="1">
                <a:solidFill>
                  <a:srgbClr val="000000"/>
                </a:solidFill>
                <a:latin typeface="UTM Avo" panose="02040603050506020204" pitchFamily="18" charset="0"/>
                <a:cs typeface="Times New Roman" pitchFamily="18" charset="0"/>
                <a:sym typeface="Arial"/>
              </a:rPr>
              <a:t>tiếp</a:t>
            </a:r>
            <a:r>
              <a:rPr lang="en-US" sz="2600" kern="0" dirty="0">
                <a:solidFill>
                  <a:srgbClr val="000000"/>
                </a:solidFill>
                <a:latin typeface="UTM Avo" panose="02040603050506020204" pitchFamily="18" charset="0"/>
                <a:cs typeface="Times New Roman" pitchFamily="18" charset="0"/>
                <a:sym typeface="Arial"/>
              </a:rPr>
              <a:t> </a:t>
            </a:r>
            <a:r>
              <a:rPr lang="en-US" sz="2600" kern="0" dirty="0" err="1">
                <a:solidFill>
                  <a:srgbClr val="000000"/>
                </a:solidFill>
                <a:latin typeface="UTM Avo" panose="02040603050506020204" pitchFamily="18" charset="0"/>
                <a:cs typeface="Times New Roman" pitchFamily="18" charset="0"/>
                <a:sym typeface="Arial"/>
              </a:rPr>
              <a:t>thu</a:t>
            </a:r>
            <a:r>
              <a:rPr lang="en-US" sz="2600" kern="0" dirty="0">
                <a:solidFill>
                  <a:srgbClr val="000000"/>
                </a:solidFill>
                <a:latin typeface="UTM Avo" panose="02040603050506020204" pitchFamily="18" charset="0"/>
                <a:cs typeface="Times New Roman" pitchFamily="18" charset="0"/>
                <a:sym typeface="Arial"/>
              </a:rPr>
              <a:t> </a:t>
            </a:r>
            <a:r>
              <a:rPr lang="en-US" sz="2600" kern="0" dirty="0" err="1">
                <a:solidFill>
                  <a:srgbClr val="000000"/>
                </a:solidFill>
                <a:latin typeface="UTM Avo" panose="02040603050506020204" pitchFamily="18" charset="0"/>
                <a:cs typeface="Times New Roman" pitchFamily="18" charset="0"/>
                <a:sym typeface="Arial"/>
              </a:rPr>
              <a:t>lời</a:t>
            </a:r>
            <a:r>
              <a:rPr lang="en-US" sz="2600" kern="0" dirty="0">
                <a:solidFill>
                  <a:srgbClr val="000000"/>
                </a:solidFill>
                <a:latin typeface="UTM Avo" panose="02040603050506020204" pitchFamily="18" charset="0"/>
                <a:cs typeface="Times New Roman" pitchFamily="18" charset="0"/>
                <a:sym typeface="Arial"/>
              </a:rPr>
              <a:t> </a:t>
            </a:r>
            <a:r>
              <a:rPr lang="en-US" sz="2600" kern="0" dirty="0" err="1">
                <a:solidFill>
                  <a:srgbClr val="000000"/>
                </a:solidFill>
                <a:latin typeface="UTM Avo" panose="02040603050506020204" pitchFamily="18" charset="0"/>
                <a:cs typeface="Times New Roman" pitchFamily="18" charset="0"/>
                <a:sym typeface="Arial"/>
              </a:rPr>
              <a:t>thầy</a:t>
            </a:r>
            <a:r>
              <a:rPr lang="en-US" sz="2600" kern="0" dirty="0">
                <a:solidFill>
                  <a:srgbClr val="000000"/>
                </a:solidFill>
                <a:latin typeface="UTM Avo" panose="02040603050506020204" pitchFamily="18" charset="0"/>
                <a:cs typeface="Times New Roman" pitchFamily="18" charset="0"/>
                <a:sym typeface="Arial"/>
              </a:rPr>
              <a:t>, </a:t>
            </a:r>
            <a:r>
              <a:rPr lang="en-US" sz="2600" kern="0" dirty="0" err="1">
                <a:solidFill>
                  <a:srgbClr val="000000"/>
                </a:solidFill>
                <a:latin typeface="UTM Avo" panose="02040603050506020204" pitchFamily="18" charset="0"/>
                <a:cs typeface="Times New Roman" pitchFamily="18" charset="0"/>
                <a:sym typeface="Arial"/>
              </a:rPr>
              <a:t>cô</a:t>
            </a:r>
            <a:r>
              <a:rPr lang="en-US" sz="2600" kern="0" dirty="0">
                <a:solidFill>
                  <a:srgbClr val="000000"/>
                </a:solidFill>
                <a:latin typeface="UTM Avo" panose="02040603050506020204" pitchFamily="18" charset="0"/>
                <a:cs typeface="Times New Roman" pitchFamily="18" charset="0"/>
                <a:sym typeface="Arial"/>
              </a:rPr>
              <a:t> </a:t>
            </a:r>
            <a:r>
              <a:rPr lang="en-US" sz="2600" kern="0" dirty="0" err="1">
                <a:solidFill>
                  <a:srgbClr val="000000"/>
                </a:solidFill>
                <a:latin typeface="UTM Avo" panose="02040603050506020204" pitchFamily="18" charset="0"/>
                <a:cs typeface="Times New Roman" pitchFamily="18" charset="0"/>
                <a:sym typeface="Arial"/>
              </a:rPr>
              <a:t>giảng,chăm</a:t>
            </a:r>
            <a:r>
              <a:rPr lang="en-US" sz="2600" kern="0" dirty="0">
                <a:solidFill>
                  <a:srgbClr val="000000"/>
                </a:solidFill>
                <a:latin typeface="UTM Avo" panose="02040603050506020204" pitchFamily="18" charset="0"/>
                <a:cs typeface="Times New Roman" pitchFamily="18" charset="0"/>
                <a:sym typeface="Arial"/>
              </a:rPr>
              <a:t> </a:t>
            </a:r>
            <a:r>
              <a:rPr lang="en-US" sz="2600" kern="0" dirty="0" err="1">
                <a:solidFill>
                  <a:srgbClr val="000000"/>
                </a:solidFill>
                <a:latin typeface="UTM Avo" panose="02040603050506020204" pitchFamily="18" charset="0"/>
                <a:cs typeface="Times New Roman" pitchFamily="18" charset="0"/>
                <a:sym typeface="Arial"/>
              </a:rPr>
              <a:t>học</a:t>
            </a:r>
            <a:r>
              <a:rPr lang="en-US" sz="2600" kern="0" dirty="0">
                <a:solidFill>
                  <a:srgbClr val="000000"/>
                </a:solidFill>
                <a:latin typeface="UTM Avo" panose="02040603050506020204" pitchFamily="18" charset="0"/>
                <a:cs typeface="Times New Roman" pitchFamily="18" charset="0"/>
                <a:sym typeface="Arial"/>
              </a:rPr>
              <a:t> là </a:t>
            </a:r>
            <a:r>
              <a:rPr lang="en-US" sz="2600" kern="0" dirty="0" err="1">
                <a:solidFill>
                  <a:srgbClr val="000000"/>
                </a:solidFill>
                <a:latin typeface="UTM Avo" panose="02040603050506020204" pitchFamily="18" charset="0"/>
                <a:cs typeface="Times New Roman" pitchFamily="18" charset="0"/>
                <a:sym typeface="Arial"/>
              </a:rPr>
              <a:t>hành</a:t>
            </a:r>
            <a:r>
              <a:rPr lang="en-US" sz="2600" kern="0" dirty="0">
                <a:solidFill>
                  <a:srgbClr val="000000"/>
                </a:solidFill>
                <a:latin typeface="UTM Avo" panose="02040603050506020204" pitchFamily="18" charset="0"/>
                <a:cs typeface="Times New Roman" pitchFamily="18" charset="0"/>
                <a:sym typeface="Arial"/>
              </a:rPr>
              <a:t> </a:t>
            </a:r>
            <a:r>
              <a:rPr lang="en-US" sz="2600" kern="0" dirty="0" err="1">
                <a:solidFill>
                  <a:srgbClr val="000000"/>
                </a:solidFill>
                <a:latin typeface="UTM Avo" panose="02040603050506020204" pitchFamily="18" charset="0"/>
                <a:cs typeface="Times New Roman" pitchFamily="18" charset="0"/>
                <a:sym typeface="Arial"/>
              </a:rPr>
              <a:t>động</a:t>
            </a:r>
            <a:r>
              <a:rPr lang="en-US" sz="2600" kern="0" dirty="0">
                <a:solidFill>
                  <a:srgbClr val="000000"/>
                </a:solidFill>
                <a:latin typeface="UTM Avo" panose="02040603050506020204" pitchFamily="18" charset="0"/>
                <a:cs typeface="Times New Roman" pitchFamily="18" charset="0"/>
                <a:sym typeface="Arial"/>
              </a:rPr>
              <a:t> </a:t>
            </a:r>
            <a:r>
              <a:rPr lang="en-US" sz="2600" kern="0" dirty="0" err="1">
                <a:solidFill>
                  <a:srgbClr val="000000"/>
                </a:solidFill>
                <a:latin typeface="UTM Avo" panose="02040603050506020204" pitchFamily="18" charset="0"/>
                <a:cs typeface="Times New Roman" pitchFamily="18" charset="0"/>
                <a:sym typeface="Arial"/>
              </a:rPr>
              <a:t>thể</a:t>
            </a:r>
            <a:r>
              <a:rPr lang="en-US" sz="2600" kern="0" dirty="0">
                <a:solidFill>
                  <a:srgbClr val="000000"/>
                </a:solidFill>
                <a:latin typeface="UTM Avo" panose="02040603050506020204" pitchFamily="18" charset="0"/>
                <a:cs typeface="Times New Roman" pitchFamily="18" charset="0"/>
                <a:sym typeface="Arial"/>
              </a:rPr>
              <a:t> </a:t>
            </a:r>
            <a:r>
              <a:rPr lang="en-US" sz="2600" kern="0" dirty="0" err="1">
                <a:solidFill>
                  <a:srgbClr val="000000"/>
                </a:solidFill>
                <a:latin typeface="UTM Avo" panose="02040603050506020204" pitchFamily="18" charset="0"/>
                <a:cs typeface="Times New Roman" pitchFamily="18" charset="0"/>
                <a:sym typeface="Arial"/>
              </a:rPr>
              <a:t>hiện</a:t>
            </a:r>
            <a:r>
              <a:rPr lang="en-US" sz="2600" kern="0" dirty="0">
                <a:solidFill>
                  <a:srgbClr val="000000"/>
                </a:solidFill>
                <a:latin typeface="UTM Avo" panose="02040603050506020204" pitchFamily="18" charset="0"/>
                <a:cs typeface="Times New Roman" pitchFamily="18" charset="0"/>
                <a:sym typeface="Arial"/>
              </a:rPr>
              <a:t> </a:t>
            </a:r>
            <a:r>
              <a:rPr lang="en-US" sz="2600" kern="0" dirty="0" err="1">
                <a:solidFill>
                  <a:srgbClr val="000000"/>
                </a:solidFill>
                <a:latin typeface="UTM Avo" panose="02040603050506020204" pitchFamily="18" charset="0"/>
                <a:cs typeface="Times New Roman" pitchFamily="18" charset="0"/>
                <a:sym typeface="Arial"/>
              </a:rPr>
              <a:t>sự</a:t>
            </a:r>
            <a:r>
              <a:rPr lang="en-US" sz="2600" kern="0" dirty="0">
                <a:solidFill>
                  <a:srgbClr val="000000"/>
                </a:solidFill>
                <a:latin typeface="UTM Avo" panose="02040603050506020204" pitchFamily="18" charset="0"/>
                <a:cs typeface="Times New Roman" pitchFamily="18" charset="0"/>
                <a:sym typeface="Arial"/>
              </a:rPr>
              <a:t> </a:t>
            </a:r>
            <a:r>
              <a:rPr lang="en-US" sz="2600" kern="0" dirty="0" err="1">
                <a:solidFill>
                  <a:srgbClr val="000000"/>
                </a:solidFill>
                <a:latin typeface="UTM Avo" panose="02040603050506020204" pitchFamily="18" charset="0"/>
                <a:cs typeface="Times New Roman" pitchFamily="18" charset="0"/>
                <a:sym typeface="Arial"/>
              </a:rPr>
              <a:t>kính</a:t>
            </a:r>
            <a:r>
              <a:rPr lang="en-US" sz="2600" kern="0" dirty="0">
                <a:solidFill>
                  <a:srgbClr val="000000"/>
                </a:solidFill>
                <a:latin typeface="UTM Avo" panose="02040603050506020204" pitchFamily="18" charset="0"/>
                <a:cs typeface="Times New Roman" pitchFamily="18" charset="0"/>
                <a:sym typeface="Arial"/>
              </a:rPr>
              <a:t> </a:t>
            </a:r>
            <a:r>
              <a:rPr lang="en-US" sz="2600" kern="0" dirty="0" err="1">
                <a:solidFill>
                  <a:srgbClr val="000000"/>
                </a:solidFill>
                <a:latin typeface="UTM Avo" panose="02040603050506020204" pitchFamily="18" charset="0"/>
                <a:cs typeface="Times New Roman" pitchFamily="18" charset="0"/>
                <a:sym typeface="Arial"/>
              </a:rPr>
              <a:t>trọng</a:t>
            </a:r>
            <a:r>
              <a:rPr lang="en-US" sz="2600" kern="0" dirty="0">
                <a:solidFill>
                  <a:srgbClr val="000000"/>
                </a:solidFill>
                <a:latin typeface="UTM Avo" panose="02040603050506020204" pitchFamily="18" charset="0"/>
                <a:cs typeface="Times New Roman" pitchFamily="18" charset="0"/>
                <a:sym typeface="Arial"/>
              </a:rPr>
              <a:t>, </a:t>
            </a:r>
            <a:r>
              <a:rPr lang="en-US" sz="2600" kern="0" dirty="0" err="1">
                <a:solidFill>
                  <a:srgbClr val="000000"/>
                </a:solidFill>
                <a:latin typeface="UTM Avo" panose="02040603050506020204" pitchFamily="18" charset="0"/>
                <a:cs typeface="Times New Roman" pitchFamily="18" charset="0"/>
                <a:sym typeface="Arial"/>
              </a:rPr>
              <a:t>yêu</a:t>
            </a:r>
            <a:r>
              <a:rPr lang="en-US" sz="2600" kern="0" dirty="0">
                <a:solidFill>
                  <a:srgbClr val="000000"/>
                </a:solidFill>
                <a:latin typeface="UTM Avo" panose="02040603050506020204" pitchFamily="18" charset="0"/>
                <a:cs typeface="Times New Roman" pitchFamily="18" charset="0"/>
                <a:sym typeface="Arial"/>
              </a:rPr>
              <a:t> </a:t>
            </a:r>
            <a:r>
              <a:rPr lang="en-US" sz="2600" kern="0" dirty="0" err="1">
                <a:solidFill>
                  <a:srgbClr val="000000"/>
                </a:solidFill>
                <a:latin typeface="UTM Avo" panose="02040603050506020204" pitchFamily="18" charset="0"/>
                <a:cs typeface="Times New Roman" pitchFamily="18" charset="0"/>
                <a:sym typeface="Arial"/>
              </a:rPr>
              <a:t>mến</a:t>
            </a:r>
            <a:r>
              <a:rPr lang="en-US" sz="2600" kern="0" dirty="0">
                <a:solidFill>
                  <a:srgbClr val="000000"/>
                </a:solidFill>
                <a:latin typeface="UTM Avo" panose="02040603050506020204" pitchFamily="18" charset="0"/>
                <a:cs typeface="Times New Roman" pitchFamily="18" charset="0"/>
                <a:sym typeface="Arial"/>
              </a:rPr>
              <a:t> </a:t>
            </a:r>
            <a:r>
              <a:rPr lang="en-US" sz="2600" kern="0" dirty="0" err="1">
                <a:solidFill>
                  <a:srgbClr val="000000"/>
                </a:solidFill>
                <a:latin typeface="UTM Avo" panose="02040603050506020204" pitchFamily="18" charset="0"/>
                <a:cs typeface="Times New Roman" pitchFamily="18" charset="0"/>
                <a:sym typeface="Arial"/>
              </a:rPr>
              <a:t>thầy</a:t>
            </a:r>
            <a:r>
              <a:rPr lang="en-US" sz="2600" kern="0" dirty="0">
                <a:solidFill>
                  <a:srgbClr val="000000"/>
                </a:solidFill>
                <a:latin typeface="UTM Avo" panose="02040603050506020204" pitchFamily="18" charset="0"/>
                <a:cs typeface="Times New Roman" pitchFamily="18" charset="0"/>
                <a:sym typeface="Arial"/>
              </a:rPr>
              <a:t> </a:t>
            </a:r>
            <a:r>
              <a:rPr lang="en-US" sz="2600" kern="0" dirty="0" err="1">
                <a:solidFill>
                  <a:srgbClr val="000000"/>
                </a:solidFill>
                <a:latin typeface="UTM Avo" panose="02040603050506020204" pitchFamily="18" charset="0"/>
                <a:cs typeface="Times New Roman" pitchFamily="18" charset="0"/>
                <a:sym typeface="Arial"/>
              </a:rPr>
              <a:t>cô</a:t>
            </a:r>
            <a:r>
              <a:rPr lang="en-US" sz="2600" kern="0" dirty="0">
                <a:solidFill>
                  <a:srgbClr val="000000"/>
                </a:solidFill>
                <a:latin typeface="UTM Avo" panose="02040603050506020204" pitchFamily="18" charset="0"/>
                <a:cs typeface="Times New Roman" pitchFamily="18" charset="0"/>
                <a:sym typeface="Arial"/>
              </a:rPr>
              <a:t> </a:t>
            </a:r>
            <a:r>
              <a:rPr lang="en-US" sz="2600" kern="0" dirty="0" err="1">
                <a:solidFill>
                  <a:srgbClr val="000000"/>
                </a:solidFill>
                <a:latin typeface="UTM Avo" panose="02040603050506020204" pitchFamily="18" charset="0"/>
                <a:cs typeface="Times New Roman" pitchFamily="18" charset="0"/>
                <a:sym typeface="Arial"/>
              </a:rPr>
              <a:t>giáo</a:t>
            </a:r>
            <a:r>
              <a:rPr lang="en-US" sz="2600" kern="0" dirty="0">
                <a:solidFill>
                  <a:srgbClr val="000000"/>
                </a:solidFill>
                <a:latin typeface="UTM Avo" panose="02040603050506020204" pitchFamily="18" charset="0"/>
                <a:cs typeface="Times New Roman" pitchFamily="18" charset="0"/>
                <a:sym typeface="Arial"/>
              </a:rPr>
              <a:t> </a:t>
            </a:r>
            <a:r>
              <a:rPr lang="en-US" sz="2600" kern="0" dirty="0" err="1">
                <a:solidFill>
                  <a:srgbClr val="000000"/>
                </a:solidFill>
                <a:latin typeface="UTM Avo" panose="02040603050506020204" pitchFamily="18" charset="0"/>
                <a:cs typeface="Times New Roman" pitchFamily="18" charset="0"/>
                <a:sym typeface="Arial"/>
              </a:rPr>
              <a:t>đúng</a:t>
            </a:r>
            <a:r>
              <a:rPr lang="en-US" sz="2600" kern="0" dirty="0">
                <a:solidFill>
                  <a:srgbClr val="000000"/>
                </a:solidFill>
                <a:latin typeface="UTM Avo" panose="02040603050506020204" pitchFamily="18" charset="0"/>
                <a:cs typeface="Times New Roman" pitchFamily="18" charset="0"/>
                <a:sym typeface="Arial"/>
              </a:rPr>
              <a:t> hay </a:t>
            </a:r>
            <a:r>
              <a:rPr lang="en-US" sz="2600" kern="0" dirty="0" err="1">
                <a:solidFill>
                  <a:srgbClr val="000000"/>
                </a:solidFill>
                <a:latin typeface="UTM Avo" panose="02040603050506020204" pitchFamily="18" charset="0"/>
                <a:cs typeface="Times New Roman" pitchFamily="18" charset="0"/>
                <a:sym typeface="Arial"/>
              </a:rPr>
              <a:t>sai</a:t>
            </a:r>
            <a:r>
              <a:rPr lang="en-US" sz="2600" kern="0" dirty="0">
                <a:solidFill>
                  <a:srgbClr val="000000"/>
                </a:solidFill>
                <a:latin typeface="UTM Avo" panose="02040603050506020204" pitchFamily="18" charset="0"/>
                <a:cs typeface="Times New Roman" pitchFamily="18" charset="0"/>
                <a:sym typeface="Arial"/>
              </a:rPr>
              <a:t>?</a:t>
            </a:r>
          </a:p>
        </p:txBody>
      </p:sp>
      <p:pic>
        <p:nvPicPr>
          <p:cNvPr id="33" name="mattroi"/>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43147" y="469742"/>
            <a:ext cx="1137802" cy="1137802"/>
          </a:xfrm>
          <a:prstGeom prst="rect">
            <a:avLst/>
          </a:prstGeom>
        </p:spPr>
      </p:pic>
      <p:pic>
        <p:nvPicPr>
          <p:cNvPr id="21" name="Picture 20">
            <a:extLst>
              <a:ext uri="{FF2B5EF4-FFF2-40B4-BE49-F238E27FC236}">
                <a16:creationId xmlns:a16="http://schemas.microsoft.com/office/drawing/2014/main" id="{398E9635-A8AC-4538-91B8-14D1EA3D1106}"/>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0"/>
            <a:ext cx="477976" cy="533400"/>
          </a:xfrm>
          <a:prstGeom prst="rect">
            <a:avLst/>
          </a:prstGeom>
        </p:spPr>
      </p:pic>
      <p:pic>
        <p:nvPicPr>
          <p:cNvPr id="23" name="Picture 22">
            <a:hlinkClick r:id="rId9" action="ppaction://hlinksldjump"/>
            <a:extLst>
              <a:ext uri="{FF2B5EF4-FFF2-40B4-BE49-F238E27FC236}">
                <a16:creationId xmlns:a16="http://schemas.microsoft.com/office/drawing/2014/main" id="{A26CC379-35B4-43A2-9C82-4CD30F251F6F}"/>
              </a:ext>
            </a:extLst>
          </p:cNvPr>
          <p:cNvPicPr>
            <a:picLocks noChangeAspect="1"/>
          </p:cNvPicPr>
          <p:nvPr/>
        </p:nvPicPr>
        <p:blipFill>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874648" y="4926611"/>
            <a:ext cx="1256825" cy="1587449"/>
          </a:xfrm>
          <a:prstGeom prst="rect">
            <a:avLst/>
          </a:prstGeom>
        </p:spPr>
      </p:pic>
      <p:pic>
        <p:nvPicPr>
          <p:cNvPr id="6" name="hoaa">
            <a:extLst>
              <a:ext uri="{FF2B5EF4-FFF2-40B4-BE49-F238E27FC236}">
                <a16:creationId xmlns:a16="http://schemas.microsoft.com/office/drawing/2014/main" id="{3FDEA4A8-21BA-0C1B-62A4-B6CF19BA1CA8}"/>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613581" y="4256621"/>
            <a:ext cx="817945" cy="882413"/>
          </a:xfrm>
          <a:prstGeom prst="rect">
            <a:avLst/>
          </a:prstGeom>
          <a:effectLst>
            <a:outerShdw blurRad="63500" sx="102000" sy="102000" algn="ctr" rotWithShape="0">
              <a:prstClr val="black">
                <a:alpha val="40000"/>
              </a:prstClr>
            </a:outerShdw>
          </a:effectLst>
        </p:spPr>
      </p:pic>
      <p:sp>
        <p:nvSpPr>
          <p:cNvPr id="7" name="dapand">
            <a:extLst>
              <a:ext uri="{FF2B5EF4-FFF2-40B4-BE49-F238E27FC236}">
                <a16:creationId xmlns:a16="http://schemas.microsoft.com/office/drawing/2014/main" id="{7D42D64B-1A86-0004-0EC3-4988B19E12B7}"/>
              </a:ext>
            </a:extLst>
          </p:cNvPr>
          <p:cNvSpPr txBox="1"/>
          <p:nvPr/>
        </p:nvSpPr>
        <p:spPr>
          <a:xfrm>
            <a:off x="3562350" y="4440051"/>
            <a:ext cx="2739060" cy="584775"/>
          </a:xfrm>
          <a:prstGeom prst="rect">
            <a:avLst/>
          </a:prstGeom>
          <a:effectLst>
            <a:outerShdw blurRad="50800" dist="38100" dir="16200000"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 typeface="Arial"/>
              <a:buNone/>
              <a:tabLst/>
              <a:defRPr/>
            </a:pPr>
            <a:r>
              <a:rPr lang="en-US" sz="3200" dirty="0">
                <a:solidFill>
                  <a:prstClr val="black"/>
                </a:solidFill>
                <a:latin typeface="UTM Avo" panose="02040603050506020204" pitchFamily="18" charset="0"/>
                <a:cs typeface="Times New Roman" pitchFamily="18" charset="0"/>
                <a:sym typeface="Arial"/>
              </a:rPr>
              <a:t>Sai</a:t>
            </a:r>
            <a:endParaRPr kumimoji="0" lang="en-US" sz="3200" b="0"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sym typeface="Arial"/>
            </a:endParaRPr>
          </a:p>
        </p:txBody>
      </p:sp>
      <p:sp>
        <p:nvSpPr>
          <p:cNvPr id="12" name="nhand">
            <a:extLst>
              <a:ext uri="{FF2B5EF4-FFF2-40B4-BE49-F238E27FC236}">
                <a16:creationId xmlns:a16="http://schemas.microsoft.com/office/drawing/2014/main" id="{EB48A7B3-B614-5264-D0B0-F14E8E0C00C8}"/>
              </a:ext>
            </a:extLst>
          </p:cNvPr>
          <p:cNvSpPr/>
          <p:nvPr/>
        </p:nvSpPr>
        <p:spPr>
          <a:xfrm>
            <a:off x="2517125" y="4224634"/>
            <a:ext cx="914400" cy="914400"/>
          </a:xfrm>
          <a:prstGeom prst="mathMultiply">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srgbClr val="FF0000"/>
              </a:solidFill>
              <a:effectLst/>
              <a:uLnTx/>
              <a:uFillTx/>
              <a:latin typeface="UTM Avo" panose="02040603050506020204" pitchFamily="18" charset="0"/>
              <a:ea typeface="+mn-ea"/>
              <a:cs typeface="+mn-cs"/>
              <a:sym typeface="Arial"/>
            </a:endParaRPr>
          </a:p>
        </p:txBody>
      </p:sp>
      <p:pic>
        <p:nvPicPr>
          <p:cNvPr id="30" name="hoad">
            <a:extLst>
              <a:ext uri="{FF2B5EF4-FFF2-40B4-BE49-F238E27FC236}">
                <a16:creationId xmlns:a16="http://schemas.microsoft.com/office/drawing/2014/main" id="{17A13407-4076-99B6-975C-87198DB17F8A}"/>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613581" y="3167902"/>
            <a:ext cx="817945" cy="882413"/>
          </a:xfrm>
          <a:prstGeom prst="rect">
            <a:avLst/>
          </a:prstGeom>
          <a:effectLst>
            <a:outerShdw blurRad="50800" dist="38100" dir="16200000" rotWithShape="0">
              <a:prstClr val="black">
                <a:alpha val="40000"/>
              </a:prstClr>
            </a:outerShdw>
          </a:effectLst>
        </p:spPr>
      </p:pic>
      <p:sp>
        <p:nvSpPr>
          <p:cNvPr id="31" name="danana">
            <a:extLst>
              <a:ext uri="{FF2B5EF4-FFF2-40B4-BE49-F238E27FC236}">
                <a16:creationId xmlns:a16="http://schemas.microsoft.com/office/drawing/2014/main" id="{D802713C-E5FB-66AC-507C-7501973DC762}"/>
              </a:ext>
            </a:extLst>
          </p:cNvPr>
          <p:cNvSpPr txBox="1"/>
          <p:nvPr/>
        </p:nvSpPr>
        <p:spPr>
          <a:xfrm>
            <a:off x="3562350" y="3411115"/>
            <a:ext cx="2739060" cy="584775"/>
          </a:xfrm>
          <a:prstGeom prst="rect">
            <a:avLst/>
          </a:prstGeom>
          <a:effectLst>
            <a:outerShdw blurRad="50800" dist="38100" dir="13500000" algn="br"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 typeface="Arial"/>
              <a:buNone/>
              <a:tabLst/>
              <a:defRPr/>
            </a:pPr>
            <a:r>
              <a:rPr lang="en-US" sz="3200" dirty="0" err="1">
                <a:solidFill>
                  <a:prstClr val="black"/>
                </a:solidFill>
                <a:latin typeface="UTM Avo" panose="02040603050506020204" pitchFamily="18" charset="0"/>
                <a:cs typeface="Times New Roman" pitchFamily="18" charset="0"/>
                <a:sym typeface="Arial"/>
              </a:rPr>
              <a:t>Đúng</a:t>
            </a:r>
            <a:endParaRPr kumimoji="0" lang="en-US" sz="3200" b="0"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sym typeface="Arial"/>
            </a:endParaRPr>
          </a:p>
        </p:txBody>
      </p:sp>
    </p:spTree>
    <p:extLst>
      <p:ext uri="{BB962C8B-B14F-4D97-AF65-F5344CB8AC3E}">
        <p14:creationId xmlns:p14="http://schemas.microsoft.com/office/powerpoint/2010/main" val="1953160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barn(inVertical)">
                                      <p:cBhvr>
                                        <p:cTn id="7" dur="500"/>
                                        <p:tgtEl>
                                          <p:spTgt spid="2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barn(inVertical)">
                                      <p:cBhvr>
                                        <p:cTn id="10" dur="500"/>
                                        <p:tgtEl>
                                          <p:spTgt spid="22"/>
                                        </p:tgtEl>
                                      </p:cBhvr>
                                    </p:animEffect>
                                  </p:childTnLst>
                                </p:cTn>
                              </p:par>
                            </p:childTnLst>
                          </p:cTn>
                        </p:par>
                        <p:par>
                          <p:cTn id="11" fill="hold">
                            <p:stCondLst>
                              <p:cond delay="500"/>
                            </p:stCondLst>
                            <p:childTnLst>
                              <p:par>
                                <p:cTn id="12" presetID="2" presetClass="entr" presetSubtype="4" fill="hold" nodeType="after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additive="base">
                                        <p:cTn id="14" dur="750" fill="hold"/>
                                        <p:tgtEl>
                                          <p:spTgt spid="6"/>
                                        </p:tgtEl>
                                        <p:attrNameLst>
                                          <p:attrName>ppt_x</p:attrName>
                                        </p:attrNameLst>
                                      </p:cBhvr>
                                      <p:tavLst>
                                        <p:tav tm="0">
                                          <p:val>
                                            <p:strVal val="#ppt_x"/>
                                          </p:val>
                                        </p:tav>
                                        <p:tav tm="100000">
                                          <p:val>
                                            <p:strVal val="#ppt_x"/>
                                          </p:val>
                                        </p:tav>
                                      </p:tavLst>
                                    </p:anim>
                                    <p:anim calcmode="lin" valueType="num">
                                      <p:cBhvr additive="base">
                                        <p:cTn id="15" dur="750" fill="hold"/>
                                        <p:tgtEl>
                                          <p:spTgt spid="6"/>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750" fill="hold"/>
                                        <p:tgtEl>
                                          <p:spTgt spid="7"/>
                                        </p:tgtEl>
                                        <p:attrNameLst>
                                          <p:attrName>ppt_x</p:attrName>
                                        </p:attrNameLst>
                                      </p:cBhvr>
                                      <p:tavLst>
                                        <p:tav tm="0">
                                          <p:val>
                                            <p:strVal val="#ppt_x"/>
                                          </p:val>
                                        </p:tav>
                                        <p:tav tm="100000">
                                          <p:val>
                                            <p:strVal val="#ppt_x"/>
                                          </p:val>
                                        </p:tav>
                                      </p:tavLst>
                                    </p:anim>
                                    <p:anim calcmode="lin" valueType="num">
                                      <p:cBhvr additive="base">
                                        <p:cTn id="19" dur="750" fill="hold"/>
                                        <p:tgtEl>
                                          <p:spTgt spid="7"/>
                                        </p:tgtEl>
                                        <p:attrNameLst>
                                          <p:attrName>ppt_y</p:attrName>
                                        </p:attrNameLst>
                                      </p:cBhvr>
                                      <p:tavLst>
                                        <p:tav tm="0">
                                          <p:val>
                                            <p:strVal val="1+#ppt_h/2"/>
                                          </p:val>
                                        </p:tav>
                                        <p:tav tm="100000">
                                          <p:val>
                                            <p:strVal val="#ppt_y"/>
                                          </p:val>
                                        </p:tav>
                                      </p:tavLst>
                                    </p:anim>
                                  </p:childTnLst>
                                </p:cTn>
                              </p:par>
                              <p:par>
                                <p:cTn id="20" presetID="2" presetClass="entr" presetSubtype="4" fill="hold" nodeType="withEffect">
                                  <p:stCondLst>
                                    <p:cond delay="0"/>
                                  </p:stCondLst>
                                  <p:childTnLst>
                                    <p:set>
                                      <p:cBhvr>
                                        <p:cTn id="21" dur="1" fill="hold">
                                          <p:stCondLst>
                                            <p:cond delay="0"/>
                                          </p:stCondLst>
                                        </p:cTn>
                                        <p:tgtEl>
                                          <p:spTgt spid="30"/>
                                        </p:tgtEl>
                                        <p:attrNameLst>
                                          <p:attrName>style.visibility</p:attrName>
                                        </p:attrNameLst>
                                      </p:cBhvr>
                                      <p:to>
                                        <p:strVal val="visible"/>
                                      </p:to>
                                    </p:set>
                                    <p:anim calcmode="lin" valueType="num">
                                      <p:cBhvr additive="base">
                                        <p:cTn id="22" dur="750" fill="hold"/>
                                        <p:tgtEl>
                                          <p:spTgt spid="30"/>
                                        </p:tgtEl>
                                        <p:attrNameLst>
                                          <p:attrName>ppt_x</p:attrName>
                                        </p:attrNameLst>
                                      </p:cBhvr>
                                      <p:tavLst>
                                        <p:tav tm="0">
                                          <p:val>
                                            <p:strVal val="#ppt_x"/>
                                          </p:val>
                                        </p:tav>
                                        <p:tav tm="100000">
                                          <p:val>
                                            <p:strVal val="#ppt_x"/>
                                          </p:val>
                                        </p:tav>
                                      </p:tavLst>
                                    </p:anim>
                                    <p:anim calcmode="lin" valueType="num">
                                      <p:cBhvr additive="base">
                                        <p:cTn id="23" dur="750" fill="hold"/>
                                        <p:tgtEl>
                                          <p:spTgt spid="30"/>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31"/>
                                        </p:tgtEl>
                                        <p:attrNameLst>
                                          <p:attrName>style.visibility</p:attrName>
                                        </p:attrNameLst>
                                      </p:cBhvr>
                                      <p:to>
                                        <p:strVal val="visible"/>
                                      </p:to>
                                    </p:set>
                                    <p:anim calcmode="lin" valueType="num">
                                      <p:cBhvr additive="base">
                                        <p:cTn id="26" dur="750" fill="hold"/>
                                        <p:tgtEl>
                                          <p:spTgt spid="31"/>
                                        </p:tgtEl>
                                        <p:attrNameLst>
                                          <p:attrName>ppt_x</p:attrName>
                                        </p:attrNameLst>
                                      </p:cBhvr>
                                      <p:tavLst>
                                        <p:tav tm="0">
                                          <p:val>
                                            <p:strVal val="#ppt_x"/>
                                          </p:val>
                                        </p:tav>
                                        <p:tav tm="100000">
                                          <p:val>
                                            <p:strVal val="#ppt_x"/>
                                          </p:val>
                                        </p:tav>
                                      </p:tavLst>
                                    </p:anim>
                                    <p:anim calcmode="lin" valueType="num">
                                      <p:cBhvr additive="base">
                                        <p:cTn id="27" dur="75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0" presetClass="path" presetSubtype="0" accel="50000" decel="50000" fill="hold" nodeType="clickEffect">
                                  <p:stCondLst>
                                    <p:cond delay="0"/>
                                  </p:stCondLst>
                                  <p:childTnLst>
                                    <p:animMotion origin="layout" path="M 0.10174 0.25619 C 0.09583 0.24301 0.10833 0.23283 0.1191 0.22405 C 0.1217 0.21596 0.13403 0.19792 0.14149 0.19168 C 0.15035 0.1637 0.20399 0.15445 0.23438 0.15122 C 0.24948 0.15191 0.26528 0.14937 0.27969 0.15307 C 0.28542 0.15445 0.28628 0.16139 0.28976 0.16555 C 0.2941 0.17087 0.2974 0.18266 0.29983 0.1896 C 0.30156 0.19492 0.30503 0.20578 0.30503 0.20601 C 0.30417 0.22197 0.30382 0.23815 0.30243 0.25434 C 0.30174 0.25989 0.29774 0.26174 0.29497 0.26636 C 0.27882 0.29226 0.24965 0.30197 0.21458 0.30682 C 0.19392 0.30497 0.19479 0.30798 0.18177 0.29873 C 0.17569 0.29434 0.16424 0.28463 0.16424 0.28486 C 0.16042 0.27538 0.15677 0.25619 0.15677 0.25642 C 0.15955 0.21642 0.15156 0.22752 0.1691 0.20786 C 0.18056 0.19492 0.16719 0.20347 0.18177 0.19584 C 0.19306 0.18243 0.20712 0.16994 0.22431 0.16139 C 0.2276 0.15977 0.23108 0.15815 0.23438 0.15723 C 0.24115 0.15538 0.25451 0.15307 0.25451 0.1533 C 0.26215 0.15376 0.26979 0.15353 0.27726 0.15515 C 0.27969 0.15561 0.28056 0.15815 0.28229 0.15954 C 0.29375 0.1674 0.30069 0.1748 0.30729 0.18567 C 0.31215 0.21226 0.32691 0.26705 0.30503 0.28463 C 0.28628 0.29966 0.25747 0.30937 0.23212 0.31283 C 0.21458 0.31098 0.21059 0.31168 0.19931 0.30266 C 0.19184 0.28994 0.18924 0.27792 0.18698 0.26428 C 0.18837 0.23052 0.1809 0.2111 0.20451 0.18775 C 0.21146 0.18104 0.21337 0.17642 0.22431 0.17364 C 0.23212 0.16948 0.23854 0.16763 0.24705 0.16555 C 0.27309 0.1674 0.26389 0.1674 0.27465 0.1674 L 0.25208 0.18174 L 0.27222 0.16139 " pathEditMode="relative" rAng="0" ptsTypes="fffffffffffffffffffffffffffffAAA">
                                      <p:cBhvr>
                                        <p:cTn id="31" dur="2000" fill="hold"/>
                                        <p:tgtEl>
                                          <p:spTgt spid="8"/>
                                        </p:tgtEl>
                                        <p:attrNameLst>
                                          <p:attrName>ppt_x</p:attrName>
                                          <p:attrName>ppt_y</p:attrName>
                                        </p:attrNameLst>
                                      </p:cBhvr>
                                      <p:rCtr x="10955" y="-2520"/>
                                    </p:animMotion>
                                  </p:childTnLst>
                                  <p:subTnLst>
                                    <p:audio>
                                      <p:cMediaNode>
                                        <p:cTn display="0" masterRel="sameClick">
                                          <p:stCondLst>
                                            <p:cond evt="begin" delay="0">
                                              <p:tn val="30"/>
                                            </p:cond>
                                          </p:stCondLst>
                                          <p:endCondLst>
                                            <p:cond evt="onStopAudio" delay="0">
                                              <p:tgtEl>
                                                <p:sldTgt/>
                                              </p:tgtEl>
                                            </p:cond>
                                          </p:endCondLst>
                                        </p:cTn>
                                        <p:tgtEl>
                                          <p:sndTgt r:embed="rId3" name="applause.wav"/>
                                        </p:tgtEl>
                                      </p:cMediaNode>
                                    </p:audio>
                                  </p:subTnLst>
                                </p:cTn>
                              </p:par>
                            </p:childTnLst>
                          </p:cTn>
                        </p:par>
                      </p:childTnLst>
                    </p:cTn>
                  </p:par>
                </p:childTnLst>
              </p:cTn>
              <p:prevCondLst>
                <p:cond evt="onPrev" delay="0">
                  <p:tgtEl>
                    <p:sldTgt/>
                  </p:tgtEl>
                </p:cond>
              </p:prevCondLst>
              <p:nextCondLst>
                <p:cond evt="onNext" delay="0">
                  <p:tgtEl>
                    <p:sldTgt/>
                  </p:tgtEl>
                </p:cond>
              </p:nextCondLst>
            </p:seq>
            <p:seq concurrent="1" nextAc="seek">
              <p:cTn id="32" restart="whenNotActive" fill="hold" evtFilter="cancelBubble" nodeType="interactiveSeq">
                <p:stCondLst>
                  <p:cond evt="onClick" delay="0">
                    <p:tgtEl>
                      <p:spTgt spid="33"/>
                    </p:tgtEl>
                  </p:cond>
                </p:stCondLst>
                <p:endSync evt="end" delay="0">
                  <p:rtn val="all"/>
                </p:endSync>
                <p:childTnLst>
                  <p:par>
                    <p:cTn id="33" fill="hold">
                      <p:stCondLst>
                        <p:cond delay="0"/>
                      </p:stCondLst>
                      <p:childTnLst>
                        <p:par>
                          <p:cTn id="34" fill="hold">
                            <p:stCondLst>
                              <p:cond delay="0"/>
                            </p:stCondLst>
                            <p:childTnLst>
                              <p:par>
                                <p:cTn id="35" presetID="42" presetClass="path" presetSubtype="0" accel="50000" decel="50000" fill="hold" nodeType="clickEffect">
                                  <p:stCondLst>
                                    <p:cond delay="0"/>
                                  </p:stCondLst>
                                  <p:childTnLst>
                                    <p:animMotion origin="layout" path="M -2.70833E-6 -3.7037E-7 L 0.01081 1.00602 " pathEditMode="relative" rAng="0" ptsTypes="AA">
                                      <p:cBhvr>
                                        <p:cTn id="36" dur="2000" fill="hold"/>
                                        <p:tgtEl>
                                          <p:spTgt spid="33"/>
                                        </p:tgtEl>
                                        <p:attrNameLst>
                                          <p:attrName>ppt_x</p:attrName>
                                          <p:attrName>ppt_y</p:attrName>
                                        </p:attrNameLst>
                                      </p:cBhvr>
                                      <p:rCtr x="534" y="50301"/>
                                    </p:animMotion>
                                  </p:childTnLst>
                                </p:cTn>
                              </p:par>
                            </p:childTnLst>
                          </p:cTn>
                        </p:par>
                      </p:childTnLst>
                    </p:cTn>
                  </p:par>
                </p:childTnLst>
              </p:cTn>
              <p:nextCondLst>
                <p:cond evt="onClick" delay="0">
                  <p:tgtEl>
                    <p:spTgt spid="33"/>
                  </p:tgtEl>
                </p:cond>
              </p:nextCondLst>
            </p:seq>
            <p:seq concurrent="1" nextAc="seek">
              <p:cTn id="37" restart="whenNotActive" fill="hold" evtFilter="cancelBubble" nodeType="interactiveSeq">
                <p:stCondLst>
                  <p:cond evt="onClick" delay="0">
                    <p:tgtEl>
                      <p:spTgt spid="7"/>
                    </p:tgtEl>
                  </p:cond>
                </p:stCondLst>
                <p:endSync evt="end" delay="0">
                  <p:rtn val="all"/>
                </p:endSync>
                <p:childTnLst>
                  <p:par>
                    <p:cTn id="38" fill="hold">
                      <p:stCondLst>
                        <p:cond delay="0"/>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12"/>
                                        </p:tgtEl>
                                        <p:attrNameLst>
                                          <p:attrName>style.visibility</p:attrName>
                                        </p:attrNameLst>
                                      </p:cBhvr>
                                      <p:to>
                                        <p:strVal val="visible"/>
                                      </p:to>
                                    </p:set>
                                    <p:anim calcmode="lin" valueType="num">
                                      <p:cBhvr>
                                        <p:cTn id="42" dur="500" fill="hold"/>
                                        <p:tgtEl>
                                          <p:spTgt spid="12"/>
                                        </p:tgtEl>
                                        <p:attrNameLst>
                                          <p:attrName>ppt_w</p:attrName>
                                        </p:attrNameLst>
                                      </p:cBhvr>
                                      <p:tavLst>
                                        <p:tav tm="0">
                                          <p:val>
                                            <p:fltVal val="0"/>
                                          </p:val>
                                        </p:tav>
                                        <p:tav tm="100000">
                                          <p:val>
                                            <p:strVal val="#ppt_w"/>
                                          </p:val>
                                        </p:tav>
                                      </p:tavLst>
                                    </p:anim>
                                    <p:anim calcmode="lin" valueType="num">
                                      <p:cBhvr>
                                        <p:cTn id="43" dur="500" fill="hold"/>
                                        <p:tgtEl>
                                          <p:spTgt spid="12"/>
                                        </p:tgtEl>
                                        <p:attrNameLst>
                                          <p:attrName>ppt_h</p:attrName>
                                        </p:attrNameLst>
                                      </p:cBhvr>
                                      <p:tavLst>
                                        <p:tav tm="0">
                                          <p:val>
                                            <p:fltVal val="0"/>
                                          </p:val>
                                        </p:tav>
                                        <p:tav tm="100000">
                                          <p:val>
                                            <p:strVal val="#ppt_h"/>
                                          </p:val>
                                        </p:tav>
                                      </p:tavLst>
                                    </p:anim>
                                    <p:animEffect transition="in" filter="fade">
                                      <p:cBhvr>
                                        <p:cTn id="44" dur="500"/>
                                        <p:tgtEl>
                                          <p:spTgt spid="12"/>
                                        </p:tgtEl>
                                      </p:cBhvr>
                                    </p:animEffect>
                                  </p:childTnLst>
                                  <p:subTnLst>
                                    <p:audio>
                                      <p:cMediaNode>
                                        <p:cTn display="0" masterRel="sameClick">
                                          <p:stCondLst>
                                            <p:cond evt="begin" delay="0">
                                              <p:tn val="40"/>
                                            </p:cond>
                                          </p:stCondLst>
                                          <p:endCondLst>
                                            <p:cond evt="onStopAudio" delay="0">
                                              <p:tgtEl>
                                                <p:sldTgt/>
                                              </p:tgtEl>
                                            </p:cond>
                                          </p:endCondLst>
                                        </p:cTn>
                                        <p:tgtEl>
                                          <p:sndTgt r:embed="rId4" name="Sai1.wav"/>
                                        </p:tgtEl>
                                      </p:cMediaNode>
                                    </p:audio>
                                  </p:subTnLst>
                                </p:cTn>
                              </p:par>
                              <p:par>
                                <p:cTn id="45" presetID="1" presetClass="emph" presetSubtype="2" fill="hold" nodeType="withEffect">
                                  <p:stCondLst>
                                    <p:cond delay="0"/>
                                  </p:stCondLst>
                                  <p:childTnLst>
                                    <p:animClr clrSpc="rgb" dir="cw">
                                      <p:cBhvr>
                                        <p:cTn id="46" dur="2000" fill="hold"/>
                                        <p:tgtEl>
                                          <p:spTgt spid="7"/>
                                        </p:tgtEl>
                                        <p:attrNameLst>
                                          <p:attrName>fillcolor</p:attrName>
                                        </p:attrNameLst>
                                      </p:cBhvr>
                                      <p:to>
                                        <a:srgbClr val="FF0000"/>
                                      </p:to>
                                    </p:animClr>
                                    <p:set>
                                      <p:cBhvr>
                                        <p:cTn id="47" dur="2000" fill="hold"/>
                                        <p:tgtEl>
                                          <p:spTgt spid="7"/>
                                        </p:tgtEl>
                                        <p:attrNameLst>
                                          <p:attrName>fill.type</p:attrName>
                                        </p:attrNameLst>
                                      </p:cBhvr>
                                      <p:to>
                                        <p:strVal val="solid"/>
                                      </p:to>
                                    </p:set>
                                    <p:set>
                                      <p:cBhvr>
                                        <p:cTn id="48" dur="2000" fill="hold"/>
                                        <p:tgtEl>
                                          <p:spTgt spid="7"/>
                                        </p:tgtEl>
                                        <p:attrNameLst>
                                          <p:attrName>fill.on</p:attrName>
                                        </p:attrNameLst>
                                      </p:cBhvr>
                                      <p:to>
                                        <p:strVal val="true"/>
                                      </p:to>
                                    </p:set>
                                  </p:childTnLst>
                                </p:cTn>
                              </p:par>
                            </p:childTnLst>
                          </p:cTn>
                        </p:par>
                      </p:childTnLst>
                    </p:cTn>
                  </p:par>
                </p:childTnLst>
              </p:cTn>
              <p:nextCondLst>
                <p:cond evt="onClick" delay="0">
                  <p:tgtEl>
                    <p:spTgt spid="7"/>
                  </p:tgtEl>
                </p:cond>
              </p:nextCondLst>
            </p:seq>
            <p:seq concurrent="1" nextAc="seek">
              <p:cTn id="49" restart="whenNotActive" fill="hold" evtFilter="cancelBubble" nodeType="interactiveSeq">
                <p:stCondLst>
                  <p:cond evt="onClick" delay="0">
                    <p:tgtEl>
                      <p:spTgt spid="31"/>
                    </p:tgtEl>
                  </p:cond>
                </p:stCondLst>
                <p:endSync evt="end" delay="0">
                  <p:rtn val="all"/>
                </p:endSync>
                <p:childTnLst>
                  <p:par>
                    <p:cTn id="50" fill="hold">
                      <p:stCondLst>
                        <p:cond delay="0"/>
                      </p:stCondLst>
                      <p:childTnLst>
                        <p:par>
                          <p:cTn id="51" fill="hold">
                            <p:stCondLst>
                              <p:cond delay="0"/>
                            </p:stCondLst>
                            <p:childTnLst>
                              <p:par>
                                <p:cTn id="52" presetID="1" presetClass="emph" presetSubtype="2" fill="hold" nodeType="withEffect">
                                  <p:stCondLst>
                                    <p:cond delay="0"/>
                                  </p:stCondLst>
                                  <p:childTnLst>
                                    <p:animClr clrSpc="rgb" dir="cw">
                                      <p:cBhvr>
                                        <p:cTn id="53" dur="2000" fill="hold"/>
                                        <p:tgtEl>
                                          <p:spTgt spid="31"/>
                                        </p:tgtEl>
                                        <p:attrNameLst>
                                          <p:attrName>fillcolor</p:attrName>
                                        </p:attrNameLst>
                                      </p:cBhvr>
                                      <p:to>
                                        <a:srgbClr val="00B050"/>
                                      </p:to>
                                    </p:animClr>
                                    <p:set>
                                      <p:cBhvr>
                                        <p:cTn id="54" dur="2000" fill="hold"/>
                                        <p:tgtEl>
                                          <p:spTgt spid="31"/>
                                        </p:tgtEl>
                                        <p:attrNameLst>
                                          <p:attrName>fill.type</p:attrName>
                                        </p:attrNameLst>
                                      </p:cBhvr>
                                      <p:to>
                                        <p:strVal val="solid"/>
                                      </p:to>
                                    </p:set>
                                    <p:set>
                                      <p:cBhvr>
                                        <p:cTn id="55" dur="2000" fill="hold"/>
                                        <p:tgtEl>
                                          <p:spTgt spid="31"/>
                                        </p:tgtEl>
                                        <p:attrNameLst>
                                          <p:attrName>fill.on</p:attrName>
                                        </p:attrNameLst>
                                      </p:cBhvr>
                                      <p:to>
                                        <p:strVal val="true"/>
                                      </p:to>
                                    </p:set>
                                  </p:childTnLst>
                                  <p:subTnLst>
                                    <p:audio>
                                      <p:cMediaNode>
                                        <p:cTn display="0" masterRel="sameClick">
                                          <p:stCondLst>
                                            <p:cond evt="begin" delay="0">
                                              <p:tn val="52"/>
                                            </p:cond>
                                          </p:stCondLst>
                                          <p:endCondLst>
                                            <p:cond evt="onStopAudio" delay="0">
                                              <p:tgtEl>
                                                <p:sldTgt/>
                                              </p:tgtEl>
                                            </p:cond>
                                          </p:endCondLst>
                                        </p:cTn>
                                        <p:tgtEl>
                                          <p:sndTgt r:embed="rId3" name="applause.wav"/>
                                        </p:tgtEl>
                                      </p:cMediaNode>
                                    </p:audio>
                                  </p:subTnLst>
                                </p:cTn>
                              </p:par>
                            </p:childTnLst>
                          </p:cTn>
                        </p:par>
                      </p:childTnLst>
                    </p:cTn>
                  </p:par>
                </p:childTnLst>
              </p:cTn>
              <p:nextCondLst>
                <p:cond evt="onClick" delay="0">
                  <p:tgtEl>
                    <p:spTgt spid="31"/>
                  </p:tgtEl>
                </p:cond>
              </p:nextCondLst>
            </p:seq>
          </p:childTnLst>
        </p:cTn>
      </p:par>
    </p:tnLst>
    <p:bldLst>
      <p:bldP spid="22" grpId="0" animBg="1"/>
      <p:bldP spid="25" grpId="0"/>
      <p:bldP spid="7" grpId="0" animBg="1"/>
      <p:bldP spid="12" grpId="0" animBg="1"/>
      <p:bldP spid="3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l="-2000" r="-2000"/>
          </a:stretch>
        </a:blipFill>
        <a:effectLst/>
      </p:bgPr>
    </p:bg>
    <p:spTree>
      <p:nvGrpSpPr>
        <p:cNvPr id="1" name=""/>
        <p:cNvGrpSpPr/>
        <p:nvPr/>
      </p:nvGrpSpPr>
      <p:grpSpPr>
        <a:xfrm>
          <a:off x="0" y="0"/>
          <a:ext cx="0" cy="0"/>
          <a:chOff x="0" y="0"/>
          <a:chExt cx="0" cy="0"/>
        </a:xfrm>
      </p:grpSpPr>
      <p:pic>
        <p:nvPicPr>
          <p:cNvPr id="8" name="ong"/>
          <p:cNvPicPr>
            <a:picLocks noChangeAspect="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81000" y="2890391"/>
            <a:ext cx="1143000" cy="1143000"/>
          </a:xfrm>
          <a:prstGeom prst="rect">
            <a:avLst/>
          </a:prstGeom>
        </p:spPr>
      </p:pic>
      <p:sp>
        <p:nvSpPr>
          <p:cNvPr id="22" name="cauhoi"/>
          <p:cNvSpPr/>
          <p:nvPr/>
        </p:nvSpPr>
        <p:spPr>
          <a:xfrm>
            <a:off x="1718872" y="138922"/>
            <a:ext cx="8052447" cy="1861690"/>
          </a:xfrm>
          <a:prstGeom prst="cloud">
            <a:avLst/>
          </a:prstGeom>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000" b="0" i="0" u="none" strike="noStrike" kern="1200" cap="none" spc="0" normalizeH="0" baseline="0" noProof="0">
              <a:ln>
                <a:noFill/>
              </a:ln>
              <a:solidFill>
                <a:prstClr val="black"/>
              </a:solidFill>
              <a:effectLst/>
              <a:uLnTx/>
              <a:uFillTx/>
              <a:latin typeface="UTM Avo" panose="02040603050506020204" pitchFamily="18" charset="0"/>
              <a:ea typeface="+mn-ea"/>
              <a:cs typeface="+mn-cs"/>
              <a:sym typeface="Arial"/>
            </a:endParaRPr>
          </a:p>
        </p:txBody>
      </p:sp>
      <p:sp>
        <p:nvSpPr>
          <p:cNvPr id="25" name="cauhoi"/>
          <p:cNvSpPr txBox="1"/>
          <p:nvPr/>
        </p:nvSpPr>
        <p:spPr>
          <a:xfrm>
            <a:off x="2561823" y="596122"/>
            <a:ext cx="6747431" cy="1015663"/>
          </a:xfrm>
          <a:prstGeom prst="rect">
            <a:avLst/>
          </a:prstGeom>
          <a:noFill/>
        </p:spPr>
        <p:txBody>
          <a:bodyPr wrap="square" rtlCol="0">
            <a:spAutoFit/>
          </a:bodyPr>
          <a:lstStyle/>
          <a:p>
            <a:pPr lvl="0" algn="ctr">
              <a:defRPr/>
            </a:pPr>
            <a:r>
              <a:rPr lang="en-US" sz="3000" dirty="0" err="1">
                <a:solidFill>
                  <a:prstClr val="black"/>
                </a:solidFill>
                <a:latin typeface="UTM Avo" panose="02040603050506020204" pitchFamily="18" charset="0"/>
                <a:cs typeface="Times New Roman" pitchFamily="18" charset="0"/>
                <a:sym typeface="Arial"/>
              </a:rPr>
              <a:t>Hành</a:t>
            </a:r>
            <a:r>
              <a:rPr lang="en-US" sz="3000" dirty="0">
                <a:solidFill>
                  <a:prstClr val="black"/>
                </a:solidFill>
                <a:latin typeface="UTM Avo" panose="02040603050506020204" pitchFamily="18" charset="0"/>
                <a:cs typeface="Times New Roman" pitchFamily="18" charset="0"/>
                <a:sym typeface="Arial"/>
              </a:rPr>
              <a:t> </a:t>
            </a:r>
            <a:r>
              <a:rPr lang="en-US" sz="3000" dirty="0" err="1">
                <a:solidFill>
                  <a:prstClr val="black"/>
                </a:solidFill>
                <a:latin typeface="UTM Avo" panose="02040603050506020204" pitchFamily="18" charset="0"/>
                <a:cs typeface="Times New Roman" pitchFamily="18" charset="0"/>
                <a:sym typeface="Arial"/>
              </a:rPr>
              <a:t>động</a:t>
            </a:r>
            <a:r>
              <a:rPr lang="en-US" sz="3000" dirty="0">
                <a:solidFill>
                  <a:prstClr val="black"/>
                </a:solidFill>
                <a:latin typeface="UTM Avo" panose="02040603050506020204" pitchFamily="18" charset="0"/>
                <a:cs typeface="Times New Roman" pitchFamily="18" charset="0"/>
                <a:sym typeface="Arial"/>
              </a:rPr>
              <a:t> </a:t>
            </a:r>
            <a:r>
              <a:rPr lang="en-US" sz="3000" dirty="0" err="1">
                <a:solidFill>
                  <a:prstClr val="black"/>
                </a:solidFill>
                <a:latin typeface="UTM Avo" panose="02040603050506020204" pitchFamily="18" charset="0"/>
                <a:cs typeface="Times New Roman" pitchFamily="18" charset="0"/>
                <a:sym typeface="Arial"/>
              </a:rPr>
              <a:t>nào</a:t>
            </a:r>
            <a:r>
              <a:rPr lang="en-US" sz="3000" dirty="0">
                <a:solidFill>
                  <a:prstClr val="black"/>
                </a:solidFill>
                <a:latin typeface="UTM Avo" panose="02040603050506020204" pitchFamily="18" charset="0"/>
                <a:cs typeface="Times New Roman" pitchFamily="18" charset="0"/>
                <a:sym typeface="Arial"/>
              </a:rPr>
              <a:t> </a:t>
            </a:r>
            <a:r>
              <a:rPr lang="en-US" sz="3000" dirty="0" err="1">
                <a:solidFill>
                  <a:prstClr val="black"/>
                </a:solidFill>
                <a:latin typeface="UTM Avo" panose="02040603050506020204" pitchFamily="18" charset="0"/>
                <a:cs typeface="Times New Roman" pitchFamily="18" charset="0"/>
                <a:sym typeface="Arial"/>
              </a:rPr>
              <a:t>sau</a:t>
            </a:r>
            <a:r>
              <a:rPr lang="en-US" sz="3000" dirty="0">
                <a:solidFill>
                  <a:prstClr val="black"/>
                </a:solidFill>
                <a:latin typeface="UTM Avo" panose="02040603050506020204" pitchFamily="18" charset="0"/>
                <a:cs typeface="Times New Roman" pitchFamily="18" charset="0"/>
                <a:sym typeface="Arial"/>
              </a:rPr>
              <a:t> </a:t>
            </a:r>
            <a:r>
              <a:rPr lang="en-US" sz="3000" dirty="0" err="1">
                <a:solidFill>
                  <a:prstClr val="black"/>
                </a:solidFill>
                <a:latin typeface="UTM Avo" panose="02040603050506020204" pitchFamily="18" charset="0"/>
                <a:cs typeface="Times New Roman" pitchFamily="18" charset="0"/>
                <a:sym typeface="Arial"/>
              </a:rPr>
              <a:t>đây</a:t>
            </a:r>
            <a:r>
              <a:rPr lang="en-US" sz="3000" dirty="0">
                <a:solidFill>
                  <a:prstClr val="black"/>
                </a:solidFill>
                <a:latin typeface="UTM Avo" panose="02040603050506020204" pitchFamily="18" charset="0"/>
                <a:cs typeface="Times New Roman" pitchFamily="18" charset="0"/>
                <a:sym typeface="Arial"/>
              </a:rPr>
              <a:t> </a:t>
            </a:r>
            <a:r>
              <a:rPr lang="en-US" sz="3000" dirty="0" err="1">
                <a:solidFill>
                  <a:prstClr val="black"/>
                </a:solidFill>
                <a:latin typeface="UTM Avo" panose="02040603050506020204" pitchFamily="18" charset="0"/>
                <a:cs typeface="Times New Roman" pitchFamily="18" charset="0"/>
                <a:sym typeface="Arial"/>
              </a:rPr>
              <a:t>thể</a:t>
            </a:r>
            <a:r>
              <a:rPr lang="en-US" sz="3000" dirty="0">
                <a:solidFill>
                  <a:prstClr val="black"/>
                </a:solidFill>
                <a:latin typeface="UTM Avo" panose="02040603050506020204" pitchFamily="18" charset="0"/>
                <a:cs typeface="Times New Roman" pitchFamily="18" charset="0"/>
                <a:sym typeface="Arial"/>
              </a:rPr>
              <a:t> </a:t>
            </a:r>
            <a:r>
              <a:rPr lang="en-US" sz="3000" dirty="0" err="1">
                <a:solidFill>
                  <a:prstClr val="black"/>
                </a:solidFill>
                <a:latin typeface="UTM Avo" panose="02040603050506020204" pitchFamily="18" charset="0"/>
                <a:cs typeface="Times New Roman" pitchFamily="18" charset="0"/>
                <a:sym typeface="Arial"/>
              </a:rPr>
              <a:t>hiện</a:t>
            </a:r>
            <a:r>
              <a:rPr lang="en-US" sz="3000" dirty="0">
                <a:solidFill>
                  <a:prstClr val="black"/>
                </a:solidFill>
                <a:latin typeface="UTM Avo" panose="02040603050506020204" pitchFamily="18" charset="0"/>
                <a:cs typeface="Times New Roman" pitchFamily="18" charset="0"/>
                <a:sym typeface="Arial"/>
              </a:rPr>
              <a:t> </a:t>
            </a:r>
            <a:r>
              <a:rPr lang="en-US" sz="3000" dirty="0" err="1">
                <a:solidFill>
                  <a:prstClr val="black"/>
                </a:solidFill>
                <a:latin typeface="UTM Avo" panose="02040603050506020204" pitchFamily="18" charset="0"/>
                <a:cs typeface="Times New Roman" pitchFamily="18" charset="0"/>
                <a:sym typeface="Arial"/>
              </a:rPr>
              <a:t>sự</a:t>
            </a:r>
            <a:r>
              <a:rPr lang="en-US" sz="3000" dirty="0">
                <a:solidFill>
                  <a:prstClr val="black"/>
                </a:solidFill>
                <a:latin typeface="UTM Avo" panose="02040603050506020204" pitchFamily="18" charset="0"/>
                <a:cs typeface="Times New Roman" pitchFamily="18" charset="0"/>
                <a:sym typeface="Arial"/>
              </a:rPr>
              <a:t> </a:t>
            </a:r>
            <a:r>
              <a:rPr lang="en-US" sz="3000" dirty="0" err="1">
                <a:solidFill>
                  <a:prstClr val="black"/>
                </a:solidFill>
                <a:latin typeface="UTM Avo" panose="02040603050506020204" pitchFamily="18" charset="0"/>
                <a:cs typeface="Times New Roman" pitchFamily="18" charset="0"/>
                <a:sym typeface="Arial"/>
              </a:rPr>
              <a:t>kính</a:t>
            </a:r>
            <a:r>
              <a:rPr lang="en-US" sz="3000" dirty="0">
                <a:solidFill>
                  <a:prstClr val="black"/>
                </a:solidFill>
                <a:latin typeface="UTM Avo" panose="02040603050506020204" pitchFamily="18" charset="0"/>
                <a:cs typeface="Times New Roman" pitchFamily="18" charset="0"/>
                <a:sym typeface="Arial"/>
              </a:rPr>
              <a:t> </a:t>
            </a:r>
            <a:r>
              <a:rPr lang="en-US" sz="3000" dirty="0" err="1">
                <a:solidFill>
                  <a:prstClr val="black"/>
                </a:solidFill>
                <a:latin typeface="UTM Avo" panose="02040603050506020204" pitchFamily="18" charset="0"/>
                <a:cs typeface="Times New Roman" pitchFamily="18" charset="0"/>
                <a:sym typeface="Arial"/>
              </a:rPr>
              <a:t>trọng</a:t>
            </a:r>
            <a:r>
              <a:rPr lang="en-US" sz="3000" dirty="0">
                <a:solidFill>
                  <a:prstClr val="black"/>
                </a:solidFill>
                <a:latin typeface="UTM Avo" panose="02040603050506020204" pitchFamily="18" charset="0"/>
                <a:cs typeface="Times New Roman" pitchFamily="18" charset="0"/>
                <a:sym typeface="Arial"/>
              </a:rPr>
              <a:t> </a:t>
            </a:r>
            <a:r>
              <a:rPr lang="en-US" sz="3000" dirty="0" err="1">
                <a:solidFill>
                  <a:prstClr val="black"/>
                </a:solidFill>
                <a:latin typeface="UTM Avo" panose="02040603050506020204" pitchFamily="18" charset="0"/>
                <a:cs typeface="Times New Roman" pitchFamily="18" charset="0"/>
                <a:sym typeface="Arial"/>
              </a:rPr>
              <a:t>thầy</a:t>
            </a:r>
            <a:r>
              <a:rPr lang="en-US" sz="3000" dirty="0">
                <a:solidFill>
                  <a:prstClr val="black"/>
                </a:solidFill>
                <a:latin typeface="UTM Avo" panose="02040603050506020204" pitchFamily="18" charset="0"/>
                <a:cs typeface="Times New Roman" pitchFamily="18" charset="0"/>
                <a:sym typeface="Arial"/>
              </a:rPr>
              <a:t>, </a:t>
            </a:r>
            <a:r>
              <a:rPr lang="en-US" sz="3000" dirty="0" err="1">
                <a:solidFill>
                  <a:prstClr val="black"/>
                </a:solidFill>
                <a:latin typeface="UTM Avo" panose="02040603050506020204" pitchFamily="18" charset="0"/>
                <a:cs typeface="Times New Roman" pitchFamily="18" charset="0"/>
                <a:sym typeface="Arial"/>
              </a:rPr>
              <a:t>cô</a:t>
            </a:r>
            <a:r>
              <a:rPr lang="en-US" sz="3000" dirty="0">
                <a:solidFill>
                  <a:prstClr val="black"/>
                </a:solidFill>
                <a:latin typeface="UTM Avo" panose="02040603050506020204" pitchFamily="18" charset="0"/>
                <a:cs typeface="Times New Roman" pitchFamily="18" charset="0"/>
                <a:sym typeface="Arial"/>
              </a:rPr>
              <a:t> </a:t>
            </a:r>
            <a:r>
              <a:rPr lang="en-US" sz="3000" dirty="0" err="1">
                <a:solidFill>
                  <a:prstClr val="black"/>
                </a:solidFill>
                <a:latin typeface="UTM Avo" panose="02040603050506020204" pitchFamily="18" charset="0"/>
                <a:cs typeface="Times New Roman" pitchFamily="18" charset="0"/>
                <a:sym typeface="Arial"/>
              </a:rPr>
              <a:t>giáo</a:t>
            </a:r>
            <a:r>
              <a:rPr lang="en-US" sz="3000" dirty="0">
                <a:solidFill>
                  <a:prstClr val="black"/>
                </a:solidFill>
                <a:latin typeface="UTM Avo" panose="02040603050506020204" pitchFamily="18" charset="0"/>
                <a:cs typeface="Times New Roman" pitchFamily="18" charset="0"/>
                <a:sym typeface="Arial"/>
              </a:rPr>
              <a:t>?</a:t>
            </a:r>
            <a:endParaRPr kumimoji="0" lang="en-US" sz="3000" b="0" i="0" u="none" strike="noStrike" kern="1200" cap="none" spc="0" normalizeH="0" baseline="0" noProof="0" dirty="0">
              <a:ln>
                <a:noFill/>
              </a:ln>
              <a:solidFill>
                <a:prstClr val="black"/>
              </a:solidFill>
              <a:effectLst/>
              <a:uLnTx/>
              <a:uFillTx/>
              <a:latin typeface="UTM Avo" panose="02040603050506020204" pitchFamily="18" charset="0"/>
              <a:cs typeface="Times New Roman" pitchFamily="18" charset="0"/>
              <a:sym typeface="Arial"/>
            </a:endParaRPr>
          </a:p>
        </p:txBody>
      </p:sp>
      <p:pic>
        <p:nvPicPr>
          <p:cNvPr id="33" name="mattroi"/>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435070" y="-111701"/>
            <a:ext cx="1137802" cy="1137802"/>
          </a:xfrm>
          <a:prstGeom prst="rect">
            <a:avLst/>
          </a:prstGeom>
        </p:spPr>
      </p:pic>
      <p:pic>
        <p:nvPicPr>
          <p:cNvPr id="21" name="Picture 20">
            <a:extLst>
              <a:ext uri="{FF2B5EF4-FFF2-40B4-BE49-F238E27FC236}">
                <a16:creationId xmlns:a16="http://schemas.microsoft.com/office/drawing/2014/main" id="{398E9635-A8AC-4538-91B8-14D1EA3D1106}"/>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0"/>
            <a:ext cx="477976" cy="533400"/>
          </a:xfrm>
          <a:prstGeom prst="rect">
            <a:avLst/>
          </a:prstGeom>
        </p:spPr>
      </p:pic>
      <p:pic>
        <p:nvPicPr>
          <p:cNvPr id="23" name="Picture 22">
            <a:hlinkClick r:id="rId9" action="ppaction://hlinksldjump"/>
            <a:extLst>
              <a:ext uri="{FF2B5EF4-FFF2-40B4-BE49-F238E27FC236}">
                <a16:creationId xmlns:a16="http://schemas.microsoft.com/office/drawing/2014/main" id="{A26CC379-35B4-43A2-9C82-4CD30F251F6F}"/>
              </a:ext>
            </a:extLst>
          </p:cNvPr>
          <p:cNvPicPr>
            <a:picLocks noChangeAspect="1"/>
          </p:cNvPicPr>
          <p:nvPr/>
        </p:nvPicPr>
        <p:blipFill>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874648" y="4926611"/>
            <a:ext cx="1256825" cy="1587449"/>
          </a:xfrm>
          <a:prstGeom prst="rect">
            <a:avLst/>
          </a:prstGeom>
        </p:spPr>
      </p:pic>
      <p:pic>
        <p:nvPicPr>
          <p:cNvPr id="6" name="hoaa">
            <a:extLst>
              <a:ext uri="{FF2B5EF4-FFF2-40B4-BE49-F238E27FC236}">
                <a16:creationId xmlns:a16="http://schemas.microsoft.com/office/drawing/2014/main" id="{3FDEA4A8-21BA-0C1B-62A4-B6CF19BA1CA8}"/>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566734" y="2561331"/>
            <a:ext cx="817945" cy="882413"/>
          </a:xfrm>
          <a:prstGeom prst="rect">
            <a:avLst/>
          </a:prstGeom>
          <a:effectLst>
            <a:outerShdw blurRad="63500" sx="102000" sy="102000" algn="ctr" rotWithShape="0">
              <a:prstClr val="black">
                <a:alpha val="40000"/>
              </a:prstClr>
            </a:outerShdw>
          </a:effectLst>
        </p:spPr>
      </p:pic>
      <p:sp>
        <p:nvSpPr>
          <p:cNvPr id="7" name="dapand">
            <a:extLst>
              <a:ext uri="{FF2B5EF4-FFF2-40B4-BE49-F238E27FC236}">
                <a16:creationId xmlns:a16="http://schemas.microsoft.com/office/drawing/2014/main" id="{7D42D64B-1A86-0004-0EC3-4988B19E12B7}"/>
              </a:ext>
            </a:extLst>
          </p:cNvPr>
          <p:cNvSpPr txBox="1"/>
          <p:nvPr/>
        </p:nvSpPr>
        <p:spPr>
          <a:xfrm>
            <a:off x="2421116" y="2747413"/>
            <a:ext cx="8790223" cy="492443"/>
          </a:xfrm>
          <a:prstGeom prst="rect">
            <a:avLst/>
          </a:prstGeom>
          <a:effectLst>
            <a:outerShdw blurRad="50800" dist="38100" dir="16200000"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wrap="square" rtlCol="0">
            <a:spAutoFit/>
          </a:bodyPr>
          <a:lstStyle/>
          <a:p>
            <a:pPr lvl="0"/>
            <a:r>
              <a:rPr lang="en-US" sz="2600" dirty="0">
                <a:solidFill>
                  <a:prstClr val="black"/>
                </a:solidFill>
                <a:latin typeface="UTM Avo" panose="02040603050506020204" pitchFamily="18" charset="0"/>
                <a:cs typeface="Times New Roman" pitchFamily="18" charset="0"/>
                <a:sym typeface="Arial"/>
              </a:rPr>
              <a:t>A. </a:t>
            </a:r>
            <a:r>
              <a:rPr lang="en-US" sz="2600" dirty="0" err="1">
                <a:solidFill>
                  <a:prstClr val="black"/>
                </a:solidFill>
                <a:latin typeface="UTM Avo" panose="02040603050506020204" pitchFamily="18" charset="0"/>
                <a:cs typeface="Times New Roman" pitchFamily="18" charset="0"/>
                <a:sym typeface="Arial"/>
              </a:rPr>
              <a:t>Nói</a:t>
            </a:r>
            <a:r>
              <a:rPr lang="en-US" sz="2600" dirty="0">
                <a:solidFill>
                  <a:prstClr val="black"/>
                </a:solidFill>
                <a:latin typeface="UTM Avo" panose="02040603050506020204" pitchFamily="18" charset="0"/>
                <a:cs typeface="Times New Roman" pitchFamily="18" charset="0"/>
                <a:sym typeface="Arial"/>
              </a:rPr>
              <a:t> </a:t>
            </a:r>
            <a:r>
              <a:rPr lang="en-US" sz="2600" dirty="0" err="1">
                <a:solidFill>
                  <a:prstClr val="black"/>
                </a:solidFill>
                <a:latin typeface="UTM Avo" panose="02040603050506020204" pitchFamily="18" charset="0"/>
                <a:cs typeface="Times New Roman" pitchFamily="18" charset="0"/>
                <a:sym typeface="Arial"/>
              </a:rPr>
              <a:t>trống</a:t>
            </a:r>
            <a:r>
              <a:rPr lang="en-US" sz="2600" dirty="0">
                <a:solidFill>
                  <a:prstClr val="black"/>
                </a:solidFill>
                <a:latin typeface="UTM Avo" panose="02040603050506020204" pitchFamily="18" charset="0"/>
                <a:cs typeface="Times New Roman" pitchFamily="18" charset="0"/>
                <a:sym typeface="Arial"/>
              </a:rPr>
              <a:t> </a:t>
            </a:r>
            <a:r>
              <a:rPr lang="en-US" sz="2600" dirty="0" err="1">
                <a:solidFill>
                  <a:prstClr val="black"/>
                </a:solidFill>
                <a:latin typeface="UTM Avo" panose="02040603050506020204" pitchFamily="18" charset="0"/>
                <a:cs typeface="Times New Roman" pitchFamily="18" charset="0"/>
                <a:sym typeface="Arial"/>
              </a:rPr>
              <a:t>không</a:t>
            </a:r>
            <a:r>
              <a:rPr lang="en-US" sz="2600" dirty="0">
                <a:solidFill>
                  <a:prstClr val="black"/>
                </a:solidFill>
                <a:latin typeface="UTM Avo" panose="02040603050506020204" pitchFamily="18" charset="0"/>
                <a:cs typeface="Times New Roman" pitchFamily="18" charset="0"/>
                <a:sym typeface="Arial"/>
              </a:rPr>
              <a:t> </a:t>
            </a:r>
            <a:r>
              <a:rPr lang="en-US" sz="2600" dirty="0" err="1">
                <a:solidFill>
                  <a:prstClr val="black"/>
                </a:solidFill>
                <a:latin typeface="UTM Avo" panose="02040603050506020204" pitchFamily="18" charset="0"/>
                <a:cs typeface="Times New Roman" pitchFamily="18" charset="0"/>
                <a:sym typeface="Arial"/>
              </a:rPr>
              <a:t>với</a:t>
            </a:r>
            <a:r>
              <a:rPr lang="en-US" sz="2600" dirty="0">
                <a:solidFill>
                  <a:prstClr val="black"/>
                </a:solidFill>
                <a:latin typeface="UTM Avo" panose="02040603050506020204" pitchFamily="18" charset="0"/>
                <a:cs typeface="Times New Roman" pitchFamily="18" charset="0"/>
                <a:sym typeface="Arial"/>
              </a:rPr>
              <a:t> </a:t>
            </a:r>
            <a:r>
              <a:rPr lang="en-US" sz="2600" dirty="0" err="1">
                <a:solidFill>
                  <a:prstClr val="black"/>
                </a:solidFill>
                <a:latin typeface="UTM Avo" panose="02040603050506020204" pitchFamily="18" charset="0"/>
                <a:cs typeface="Times New Roman" pitchFamily="18" charset="0"/>
                <a:sym typeface="Arial"/>
              </a:rPr>
              <a:t>thầy</a:t>
            </a:r>
            <a:r>
              <a:rPr lang="en-US" sz="2600" dirty="0">
                <a:solidFill>
                  <a:prstClr val="black"/>
                </a:solidFill>
                <a:latin typeface="UTM Avo" panose="02040603050506020204" pitchFamily="18" charset="0"/>
                <a:cs typeface="Times New Roman" pitchFamily="18" charset="0"/>
                <a:sym typeface="Arial"/>
              </a:rPr>
              <a:t> </a:t>
            </a:r>
            <a:r>
              <a:rPr lang="en-US" sz="2600" dirty="0" err="1">
                <a:solidFill>
                  <a:prstClr val="black"/>
                </a:solidFill>
                <a:latin typeface="UTM Avo" panose="02040603050506020204" pitchFamily="18" charset="0"/>
                <a:cs typeface="Times New Roman" pitchFamily="18" charset="0"/>
                <a:sym typeface="Arial"/>
              </a:rPr>
              <a:t>cô</a:t>
            </a:r>
            <a:r>
              <a:rPr lang="en-US" sz="2600" dirty="0">
                <a:solidFill>
                  <a:prstClr val="black"/>
                </a:solidFill>
                <a:latin typeface="UTM Avo" panose="02040603050506020204" pitchFamily="18" charset="0"/>
                <a:cs typeface="Times New Roman" pitchFamily="18" charset="0"/>
                <a:sym typeface="Arial"/>
              </a:rPr>
              <a:t>.</a:t>
            </a:r>
          </a:p>
        </p:txBody>
      </p:sp>
      <p:sp>
        <p:nvSpPr>
          <p:cNvPr id="12" name="nhand">
            <a:extLst>
              <a:ext uri="{FF2B5EF4-FFF2-40B4-BE49-F238E27FC236}">
                <a16:creationId xmlns:a16="http://schemas.microsoft.com/office/drawing/2014/main" id="{EB48A7B3-B614-5264-D0B0-F14E8E0C00C8}"/>
              </a:ext>
            </a:extLst>
          </p:cNvPr>
          <p:cNvSpPr/>
          <p:nvPr/>
        </p:nvSpPr>
        <p:spPr>
          <a:xfrm>
            <a:off x="1506716" y="2590395"/>
            <a:ext cx="914400" cy="914400"/>
          </a:xfrm>
          <a:prstGeom prst="mathMultiply">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000" b="0" i="0" u="none" strike="noStrike" kern="1200" cap="none" spc="0" normalizeH="0" baseline="0" noProof="0">
              <a:ln>
                <a:noFill/>
              </a:ln>
              <a:solidFill>
                <a:srgbClr val="FF0000"/>
              </a:solidFill>
              <a:effectLst/>
              <a:uLnTx/>
              <a:uFillTx/>
              <a:latin typeface="UTM Avo" panose="02040603050506020204" pitchFamily="18" charset="0"/>
              <a:ea typeface="+mn-ea"/>
              <a:cs typeface="+mn-cs"/>
              <a:sym typeface="Arial"/>
            </a:endParaRPr>
          </a:p>
        </p:txBody>
      </p:sp>
      <p:pic>
        <p:nvPicPr>
          <p:cNvPr id="13" name="hoaa">
            <a:extLst>
              <a:ext uri="{FF2B5EF4-FFF2-40B4-BE49-F238E27FC236}">
                <a16:creationId xmlns:a16="http://schemas.microsoft.com/office/drawing/2014/main" id="{13DC8FFB-101C-B491-4475-476E7B22F909}"/>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566734" y="3654713"/>
            <a:ext cx="817945" cy="882413"/>
          </a:xfrm>
          <a:prstGeom prst="rect">
            <a:avLst/>
          </a:prstGeom>
          <a:effectLst>
            <a:outerShdw blurRad="63500" sx="102000" sy="102000" algn="ctr" rotWithShape="0">
              <a:prstClr val="black">
                <a:alpha val="40000"/>
              </a:prstClr>
            </a:outerShdw>
          </a:effectLst>
        </p:spPr>
      </p:pic>
      <p:sp>
        <p:nvSpPr>
          <p:cNvPr id="14" name="dapand">
            <a:extLst>
              <a:ext uri="{FF2B5EF4-FFF2-40B4-BE49-F238E27FC236}">
                <a16:creationId xmlns:a16="http://schemas.microsoft.com/office/drawing/2014/main" id="{2EE04A8A-D4D3-7928-AD0B-58FD7DDBCA92}"/>
              </a:ext>
            </a:extLst>
          </p:cNvPr>
          <p:cNvSpPr txBox="1"/>
          <p:nvPr/>
        </p:nvSpPr>
        <p:spPr>
          <a:xfrm>
            <a:off x="2421116" y="3840795"/>
            <a:ext cx="8790223" cy="492443"/>
          </a:xfrm>
          <a:prstGeom prst="rect">
            <a:avLst/>
          </a:prstGeom>
          <a:effectLst>
            <a:outerShdw blurRad="50800" dist="38100" dir="16200000"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wrap="square" rtlCol="0">
            <a:spAutoFit/>
          </a:bodyPr>
          <a:lstStyle/>
          <a:p>
            <a:pPr lvl="0"/>
            <a:r>
              <a:rPr lang="en-US" sz="2600" dirty="0">
                <a:solidFill>
                  <a:prstClr val="black"/>
                </a:solidFill>
                <a:latin typeface="UTM Avo" panose="02040603050506020204" pitchFamily="18" charset="0"/>
                <a:cs typeface="Times New Roman" pitchFamily="18" charset="0"/>
                <a:sym typeface="Arial"/>
              </a:rPr>
              <a:t>B. </a:t>
            </a:r>
            <a:r>
              <a:rPr lang="en-US" sz="2600" dirty="0" err="1">
                <a:solidFill>
                  <a:prstClr val="black"/>
                </a:solidFill>
                <a:latin typeface="UTM Avo" panose="02040603050506020204" pitchFamily="18" charset="0"/>
                <a:cs typeface="Times New Roman" pitchFamily="18" charset="0"/>
                <a:sym typeface="Arial"/>
              </a:rPr>
              <a:t>Nói</a:t>
            </a:r>
            <a:r>
              <a:rPr lang="en-US" sz="2600" dirty="0">
                <a:solidFill>
                  <a:prstClr val="black"/>
                </a:solidFill>
                <a:latin typeface="UTM Avo" panose="02040603050506020204" pitchFamily="18" charset="0"/>
                <a:cs typeface="Times New Roman" pitchFamily="18" charset="0"/>
                <a:sym typeface="Arial"/>
              </a:rPr>
              <a:t> </a:t>
            </a:r>
            <a:r>
              <a:rPr lang="en-US" sz="2600" dirty="0" err="1">
                <a:solidFill>
                  <a:prstClr val="black"/>
                </a:solidFill>
                <a:latin typeface="UTM Avo" panose="02040603050506020204" pitchFamily="18" charset="0"/>
                <a:cs typeface="Times New Roman" pitchFamily="18" charset="0"/>
                <a:sym typeface="Arial"/>
              </a:rPr>
              <a:t>chuyện</a:t>
            </a:r>
            <a:r>
              <a:rPr lang="en-US" sz="2600" dirty="0">
                <a:solidFill>
                  <a:prstClr val="black"/>
                </a:solidFill>
                <a:latin typeface="UTM Avo" panose="02040603050506020204" pitchFamily="18" charset="0"/>
                <a:cs typeface="Times New Roman" pitchFamily="18" charset="0"/>
                <a:sym typeface="Arial"/>
              </a:rPr>
              <a:t> </a:t>
            </a:r>
            <a:r>
              <a:rPr lang="en-US" sz="2600" dirty="0" err="1">
                <a:solidFill>
                  <a:prstClr val="black"/>
                </a:solidFill>
                <a:latin typeface="UTM Avo" panose="02040603050506020204" pitchFamily="18" charset="0"/>
                <a:cs typeface="Times New Roman" pitchFamily="18" charset="0"/>
                <a:sym typeface="Arial"/>
              </a:rPr>
              <a:t>trong</a:t>
            </a:r>
            <a:r>
              <a:rPr lang="en-US" sz="2600" dirty="0">
                <a:solidFill>
                  <a:prstClr val="black"/>
                </a:solidFill>
                <a:latin typeface="UTM Avo" panose="02040603050506020204" pitchFamily="18" charset="0"/>
                <a:cs typeface="Times New Roman" pitchFamily="18" charset="0"/>
                <a:sym typeface="Arial"/>
              </a:rPr>
              <a:t> </a:t>
            </a:r>
            <a:r>
              <a:rPr lang="en-US" sz="2600" dirty="0" err="1">
                <a:solidFill>
                  <a:prstClr val="black"/>
                </a:solidFill>
                <a:latin typeface="UTM Avo" panose="02040603050506020204" pitchFamily="18" charset="0"/>
                <a:cs typeface="Times New Roman" pitchFamily="18" charset="0"/>
                <a:sym typeface="Arial"/>
              </a:rPr>
              <a:t>giờ</a:t>
            </a:r>
            <a:r>
              <a:rPr lang="en-US" sz="2600" dirty="0">
                <a:solidFill>
                  <a:prstClr val="black"/>
                </a:solidFill>
                <a:latin typeface="UTM Avo" panose="02040603050506020204" pitchFamily="18" charset="0"/>
                <a:cs typeface="Times New Roman" pitchFamily="18" charset="0"/>
                <a:sym typeface="Arial"/>
              </a:rPr>
              <a:t> </a:t>
            </a:r>
            <a:r>
              <a:rPr lang="en-US" sz="2600" dirty="0" err="1">
                <a:solidFill>
                  <a:prstClr val="black"/>
                </a:solidFill>
                <a:latin typeface="UTM Avo" panose="02040603050506020204" pitchFamily="18" charset="0"/>
                <a:cs typeface="Times New Roman" pitchFamily="18" charset="0"/>
                <a:sym typeface="Arial"/>
              </a:rPr>
              <a:t>học</a:t>
            </a:r>
            <a:endParaRPr lang="en-US" sz="2600" dirty="0">
              <a:solidFill>
                <a:prstClr val="black"/>
              </a:solidFill>
              <a:latin typeface="UTM Avo" panose="02040603050506020204" pitchFamily="18" charset="0"/>
              <a:cs typeface="Times New Roman" pitchFamily="18" charset="0"/>
              <a:sym typeface="Arial"/>
            </a:endParaRPr>
          </a:p>
        </p:txBody>
      </p:sp>
      <p:sp>
        <p:nvSpPr>
          <p:cNvPr id="15" name="nhand">
            <a:extLst>
              <a:ext uri="{FF2B5EF4-FFF2-40B4-BE49-F238E27FC236}">
                <a16:creationId xmlns:a16="http://schemas.microsoft.com/office/drawing/2014/main" id="{2F3DC777-93EB-4E1C-4C98-A9E59D523F61}"/>
              </a:ext>
            </a:extLst>
          </p:cNvPr>
          <p:cNvSpPr/>
          <p:nvPr/>
        </p:nvSpPr>
        <p:spPr>
          <a:xfrm>
            <a:off x="1495651" y="3591688"/>
            <a:ext cx="914400" cy="914400"/>
          </a:xfrm>
          <a:prstGeom prst="mathMultiply">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000" b="0" i="0" u="none" strike="noStrike" kern="1200" cap="none" spc="0" normalizeH="0" baseline="0" noProof="0">
              <a:ln>
                <a:noFill/>
              </a:ln>
              <a:solidFill>
                <a:srgbClr val="FF0000"/>
              </a:solidFill>
              <a:effectLst/>
              <a:uLnTx/>
              <a:uFillTx/>
              <a:latin typeface="UTM Avo" panose="02040603050506020204" pitchFamily="18" charset="0"/>
              <a:ea typeface="+mn-ea"/>
              <a:cs typeface="+mn-cs"/>
              <a:sym typeface="Arial"/>
            </a:endParaRPr>
          </a:p>
        </p:txBody>
      </p:sp>
      <p:pic>
        <p:nvPicPr>
          <p:cNvPr id="20" name="hoaa">
            <a:extLst>
              <a:ext uri="{FF2B5EF4-FFF2-40B4-BE49-F238E27FC236}">
                <a16:creationId xmlns:a16="http://schemas.microsoft.com/office/drawing/2014/main" id="{BBB6E58A-BA45-13C8-46EC-D3556A83B48F}"/>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566734" y="5727311"/>
            <a:ext cx="817945" cy="882413"/>
          </a:xfrm>
          <a:prstGeom prst="rect">
            <a:avLst/>
          </a:prstGeom>
          <a:effectLst>
            <a:outerShdw blurRad="63500" sx="102000" sy="102000" algn="ctr" rotWithShape="0">
              <a:prstClr val="black">
                <a:alpha val="40000"/>
              </a:prstClr>
            </a:outerShdw>
          </a:effectLst>
        </p:spPr>
      </p:pic>
      <p:sp>
        <p:nvSpPr>
          <p:cNvPr id="28" name="dapand">
            <a:extLst>
              <a:ext uri="{FF2B5EF4-FFF2-40B4-BE49-F238E27FC236}">
                <a16:creationId xmlns:a16="http://schemas.microsoft.com/office/drawing/2014/main" id="{EC0C4B21-842E-E576-FF18-44A095C6C68E}"/>
              </a:ext>
            </a:extLst>
          </p:cNvPr>
          <p:cNvSpPr txBox="1"/>
          <p:nvPr/>
        </p:nvSpPr>
        <p:spPr>
          <a:xfrm>
            <a:off x="2421116" y="5913393"/>
            <a:ext cx="8790223" cy="492443"/>
          </a:xfrm>
          <a:prstGeom prst="rect">
            <a:avLst/>
          </a:prstGeom>
          <a:effectLst>
            <a:outerShdw blurRad="50800" dist="38100" dir="16200000"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wrap="square" rtlCol="0">
            <a:spAutoFit/>
          </a:bodyPr>
          <a:lstStyle/>
          <a:p>
            <a:pPr lvl="0"/>
            <a:r>
              <a:rPr lang="en-US" sz="2600" dirty="0">
                <a:solidFill>
                  <a:prstClr val="black"/>
                </a:solidFill>
                <a:latin typeface="UTM Avo" panose="02040603050506020204" pitchFamily="18" charset="0"/>
                <a:cs typeface="Times New Roman" pitchFamily="18" charset="0"/>
                <a:sym typeface="Arial"/>
              </a:rPr>
              <a:t>D. </a:t>
            </a:r>
            <a:r>
              <a:rPr lang="en-US" sz="2600" dirty="0" err="1">
                <a:solidFill>
                  <a:prstClr val="black"/>
                </a:solidFill>
                <a:latin typeface="UTM Avo" panose="02040603050506020204" pitchFamily="18" charset="0"/>
                <a:cs typeface="Times New Roman" pitchFamily="18" charset="0"/>
                <a:sym typeface="Arial"/>
              </a:rPr>
              <a:t>Không</a:t>
            </a:r>
            <a:r>
              <a:rPr lang="en-US" sz="2600" dirty="0">
                <a:solidFill>
                  <a:prstClr val="black"/>
                </a:solidFill>
                <a:latin typeface="UTM Avo" panose="02040603050506020204" pitchFamily="18" charset="0"/>
                <a:cs typeface="Times New Roman" pitchFamily="18" charset="0"/>
                <a:sym typeface="Arial"/>
              </a:rPr>
              <a:t> </a:t>
            </a:r>
            <a:r>
              <a:rPr lang="en-US" sz="2600" dirty="0" err="1">
                <a:solidFill>
                  <a:prstClr val="black"/>
                </a:solidFill>
                <a:latin typeface="UTM Avo" panose="02040603050506020204" pitchFamily="18" charset="0"/>
                <a:cs typeface="Times New Roman" pitchFamily="18" charset="0"/>
                <a:sym typeface="Arial"/>
              </a:rPr>
              <a:t>làm</a:t>
            </a:r>
            <a:r>
              <a:rPr lang="en-US" sz="2600" dirty="0">
                <a:solidFill>
                  <a:prstClr val="black"/>
                </a:solidFill>
                <a:latin typeface="UTM Avo" panose="02040603050506020204" pitchFamily="18" charset="0"/>
                <a:cs typeface="Times New Roman" pitchFamily="18" charset="0"/>
                <a:sym typeface="Arial"/>
              </a:rPr>
              <a:t> </a:t>
            </a:r>
            <a:r>
              <a:rPr lang="en-US" sz="2600" dirty="0" err="1">
                <a:solidFill>
                  <a:prstClr val="black"/>
                </a:solidFill>
                <a:latin typeface="UTM Avo" panose="02040603050506020204" pitchFamily="18" charset="0"/>
                <a:cs typeface="Times New Roman" pitchFamily="18" charset="0"/>
                <a:sym typeface="Arial"/>
              </a:rPr>
              <a:t>bài</a:t>
            </a:r>
            <a:r>
              <a:rPr lang="en-US" sz="2600" dirty="0">
                <a:solidFill>
                  <a:prstClr val="black"/>
                </a:solidFill>
                <a:latin typeface="UTM Avo" panose="02040603050506020204" pitchFamily="18" charset="0"/>
                <a:cs typeface="Times New Roman" pitchFamily="18" charset="0"/>
                <a:sym typeface="Arial"/>
              </a:rPr>
              <a:t> </a:t>
            </a:r>
            <a:r>
              <a:rPr lang="en-US" sz="2600" dirty="0" err="1">
                <a:solidFill>
                  <a:prstClr val="black"/>
                </a:solidFill>
                <a:latin typeface="UTM Avo" panose="02040603050506020204" pitchFamily="18" charset="0"/>
                <a:cs typeface="Times New Roman" pitchFamily="18" charset="0"/>
                <a:sym typeface="Arial"/>
              </a:rPr>
              <a:t>tập</a:t>
            </a:r>
            <a:r>
              <a:rPr lang="en-US" sz="2600" dirty="0">
                <a:solidFill>
                  <a:prstClr val="black"/>
                </a:solidFill>
                <a:latin typeface="UTM Avo" panose="02040603050506020204" pitchFamily="18" charset="0"/>
                <a:cs typeface="Times New Roman" pitchFamily="18" charset="0"/>
                <a:sym typeface="Arial"/>
              </a:rPr>
              <a:t>, </a:t>
            </a:r>
            <a:r>
              <a:rPr lang="en-US" sz="2600" dirty="0" err="1">
                <a:solidFill>
                  <a:prstClr val="black"/>
                </a:solidFill>
                <a:latin typeface="UTM Avo" panose="02040603050506020204" pitchFamily="18" charset="0"/>
                <a:cs typeface="Times New Roman" pitchFamily="18" charset="0"/>
                <a:sym typeface="Arial"/>
              </a:rPr>
              <a:t>không</a:t>
            </a:r>
            <a:r>
              <a:rPr lang="en-US" sz="2600" dirty="0">
                <a:solidFill>
                  <a:prstClr val="black"/>
                </a:solidFill>
                <a:latin typeface="UTM Avo" panose="02040603050506020204" pitchFamily="18" charset="0"/>
                <a:cs typeface="Times New Roman" pitchFamily="18" charset="0"/>
                <a:sym typeface="Arial"/>
              </a:rPr>
              <a:t> </a:t>
            </a:r>
            <a:r>
              <a:rPr lang="en-US" sz="2600" dirty="0" err="1">
                <a:solidFill>
                  <a:prstClr val="black"/>
                </a:solidFill>
                <a:latin typeface="UTM Avo" panose="02040603050506020204" pitchFamily="18" charset="0"/>
                <a:cs typeface="Times New Roman" pitchFamily="18" charset="0"/>
                <a:sym typeface="Arial"/>
              </a:rPr>
              <a:t>nghe</a:t>
            </a:r>
            <a:r>
              <a:rPr lang="en-US" sz="2600" dirty="0">
                <a:solidFill>
                  <a:prstClr val="black"/>
                </a:solidFill>
                <a:latin typeface="UTM Avo" panose="02040603050506020204" pitchFamily="18" charset="0"/>
                <a:cs typeface="Times New Roman" pitchFamily="18" charset="0"/>
                <a:sym typeface="Arial"/>
              </a:rPr>
              <a:t> </a:t>
            </a:r>
            <a:r>
              <a:rPr lang="en-US" sz="2600" dirty="0" err="1">
                <a:solidFill>
                  <a:prstClr val="black"/>
                </a:solidFill>
                <a:latin typeface="UTM Avo" panose="02040603050506020204" pitchFamily="18" charset="0"/>
                <a:cs typeface="Times New Roman" pitchFamily="18" charset="0"/>
                <a:sym typeface="Arial"/>
              </a:rPr>
              <a:t>lời</a:t>
            </a:r>
            <a:r>
              <a:rPr lang="en-US" sz="2600" dirty="0">
                <a:solidFill>
                  <a:prstClr val="black"/>
                </a:solidFill>
                <a:latin typeface="UTM Avo" panose="02040603050506020204" pitchFamily="18" charset="0"/>
                <a:cs typeface="Times New Roman" pitchFamily="18" charset="0"/>
                <a:sym typeface="Arial"/>
              </a:rPr>
              <a:t> </a:t>
            </a:r>
            <a:r>
              <a:rPr lang="en-US" sz="2600" dirty="0" err="1">
                <a:solidFill>
                  <a:prstClr val="black"/>
                </a:solidFill>
                <a:latin typeface="UTM Avo" panose="02040603050506020204" pitchFamily="18" charset="0"/>
                <a:cs typeface="Times New Roman" pitchFamily="18" charset="0"/>
                <a:sym typeface="Arial"/>
              </a:rPr>
              <a:t>thầy</a:t>
            </a:r>
            <a:r>
              <a:rPr lang="en-US" sz="2600" dirty="0">
                <a:solidFill>
                  <a:prstClr val="black"/>
                </a:solidFill>
                <a:latin typeface="UTM Avo" panose="02040603050506020204" pitchFamily="18" charset="0"/>
                <a:cs typeface="Times New Roman" pitchFamily="18" charset="0"/>
                <a:sym typeface="Arial"/>
              </a:rPr>
              <a:t> </a:t>
            </a:r>
            <a:r>
              <a:rPr lang="en-US" sz="2600" dirty="0" err="1">
                <a:solidFill>
                  <a:prstClr val="black"/>
                </a:solidFill>
                <a:latin typeface="UTM Avo" panose="02040603050506020204" pitchFamily="18" charset="0"/>
                <a:cs typeface="Times New Roman" pitchFamily="18" charset="0"/>
                <a:sym typeface="Arial"/>
              </a:rPr>
              <a:t>cô</a:t>
            </a:r>
            <a:r>
              <a:rPr lang="en-US" sz="2600" dirty="0">
                <a:solidFill>
                  <a:prstClr val="black"/>
                </a:solidFill>
                <a:latin typeface="UTM Avo" panose="02040603050506020204" pitchFamily="18" charset="0"/>
                <a:cs typeface="Times New Roman" pitchFamily="18" charset="0"/>
                <a:sym typeface="Arial"/>
              </a:rPr>
              <a:t> </a:t>
            </a:r>
          </a:p>
        </p:txBody>
      </p:sp>
      <p:sp>
        <p:nvSpPr>
          <p:cNvPr id="29" name="nhand">
            <a:extLst>
              <a:ext uri="{FF2B5EF4-FFF2-40B4-BE49-F238E27FC236}">
                <a16:creationId xmlns:a16="http://schemas.microsoft.com/office/drawing/2014/main" id="{B33E81FA-EEBC-5C98-4030-07E9051F8027}"/>
              </a:ext>
            </a:extLst>
          </p:cNvPr>
          <p:cNvSpPr/>
          <p:nvPr/>
        </p:nvSpPr>
        <p:spPr>
          <a:xfrm>
            <a:off x="1566734" y="5720336"/>
            <a:ext cx="914400" cy="914400"/>
          </a:xfrm>
          <a:prstGeom prst="mathMultiply">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000" b="0" i="0" u="none" strike="noStrike" kern="1200" cap="none" spc="0" normalizeH="0" baseline="0" noProof="0">
              <a:ln>
                <a:noFill/>
              </a:ln>
              <a:solidFill>
                <a:srgbClr val="FF0000"/>
              </a:solidFill>
              <a:effectLst/>
              <a:uLnTx/>
              <a:uFillTx/>
              <a:latin typeface="UTM Avo" panose="02040603050506020204" pitchFamily="18" charset="0"/>
              <a:ea typeface="+mn-ea"/>
              <a:cs typeface="+mn-cs"/>
              <a:sym typeface="Arial"/>
            </a:endParaRPr>
          </a:p>
        </p:txBody>
      </p:sp>
      <p:pic>
        <p:nvPicPr>
          <p:cNvPr id="30" name="hoad">
            <a:extLst>
              <a:ext uri="{FF2B5EF4-FFF2-40B4-BE49-F238E27FC236}">
                <a16:creationId xmlns:a16="http://schemas.microsoft.com/office/drawing/2014/main" id="{17A13407-4076-99B6-975C-87198DB17F8A}"/>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495651" y="4567043"/>
            <a:ext cx="817945" cy="882413"/>
          </a:xfrm>
          <a:prstGeom prst="rect">
            <a:avLst/>
          </a:prstGeom>
          <a:effectLst>
            <a:outerShdw blurRad="50800" dist="38100" dir="16200000" rotWithShape="0">
              <a:prstClr val="black">
                <a:alpha val="40000"/>
              </a:prstClr>
            </a:outerShdw>
          </a:effectLst>
        </p:spPr>
      </p:pic>
      <p:sp>
        <p:nvSpPr>
          <p:cNvPr id="31" name="danana">
            <a:extLst>
              <a:ext uri="{FF2B5EF4-FFF2-40B4-BE49-F238E27FC236}">
                <a16:creationId xmlns:a16="http://schemas.microsoft.com/office/drawing/2014/main" id="{D802713C-E5FB-66AC-507C-7501973DC762}"/>
              </a:ext>
            </a:extLst>
          </p:cNvPr>
          <p:cNvSpPr txBox="1"/>
          <p:nvPr/>
        </p:nvSpPr>
        <p:spPr>
          <a:xfrm>
            <a:off x="2444419" y="4810256"/>
            <a:ext cx="8815900" cy="492443"/>
          </a:xfrm>
          <a:prstGeom prst="rect">
            <a:avLst/>
          </a:prstGeom>
          <a:effectLst>
            <a:outerShdw blurRad="50800" dist="38100" dir="13500000" algn="br"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wrap="square" rtlCol="0">
            <a:spAutoFit/>
          </a:bodyPr>
          <a:lstStyle/>
          <a:p>
            <a:pPr lvl="0"/>
            <a:r>
              <a:rPr lang="en-US" sz="2600" dirty="0">
                <a:solidFill>
                  <a:prstClr val="black"/>
                </a:solidFill>
                <a:latin typeface="UTM Avo" panose="02040603050506020204" pitchFamily="18" charset="0"/>
                <a:cs typeface="Times New Roman" pitchFamily="18" charset="0"/>
                <a:sym typeface="Arial"/>
              </a:rPr>
              <a:t>C. </a:t>
            </a:r>
            <a:r>
              <a:rPr lang="en-US" sz="2600" dirty="0" err="1">
                <a:solidFill>
                  <a:prstClr val="black"/>
                </a:solidFill>
                <a:latin typeface="UTM Avo" panose="02040603050506020204" pitchFamily="18" charset="0"/>
                <a:cs typeface="Times New Roman" pitchFamily="18" charset="0"/>
                <a:sym typeface="Arial"/>
              </a:rPr>
              <a:t>Lễ</a:t>
            </a:r>
            <a:r>
              <a:rPr lang="en-US" sz="2600" dirty="0">
                <a:solidFill>
                  <a:prstClr val="black"/>
                </a:solidFill>
                <a:latin typeface="UTM Avo" panose="02040603050506020204" pitchFamily="18" charset="0"/>
                <a:cs typeface="Times New Roman" pitchFamily="18" charset="0"/>
                <a:sym typeface="Arial"/>
              </a:rPr>
              <a:t> </a:t>
            </a:r>
            <a:r>
              <a:rPr lang="en-US" sz="2600" dirty="0" err="1">
                <a:solidFill>
                  <a:prstClr val="black"/>
                </a:solidFill>
                <a:latin typeface="UTM Avo" panose="02040603050506020204" pitchFamily="18" charset="0"/>
                <a:cs typeface="Times New Roman" pitchFamily="18" charset="0"/>
                <a:sym typeface="Arial"/>
              </a:rPr>
              <a:t>phép</a:t>
            </a:r>
            <a:r>
              <a:rPr lang="en-US" sz="2600" dirty="0">
                <a:solidFill>
                  <a:prstClr val="black"/>
                </a:solidFill>
                <a:latin typeface="UTM Avo" panose="02040603050506020204" pitchFamily="18" charset="0"/>
                <a:cs typeface="Times New Roman" pitchFamily="18" charset="0"/>
                <a:sym typeface="Arial"/>
              </a:rPr>
              <a:t>, </a:t>
            </a:r>
            <a:r>
              <a:rPr lang="en-US" sz="2600" dirty="0" err="1">
                <a:solidFill>
                  <a:prstClr val="black"/>
                </a:solidFill>
                <a:latin typeface="UTM Avo" panose="02040603050506020204" pitchFamily="18" charset="0"/>
                <a:cs typeface="Times New Roman" pitchFamily="18" charset="0"/>
                <a:sym typeface="Arial"/>
              </a:rPr>
              <a:t>chào</a:t>
            </a:r>
            <a:r>
              <a:rPr lang="en-US" sz="2600" dirty="0">
                <a:solidFill>
                  <a:prstClr val="black"/>
                </a:solidFill>
                <a:latin typeface="UTM Avo" panose="02040603050506020204" pitchFamily="18" charset="0"/>
                <a:cs typeface="Times New Roman" pitchFamily="18" charset="0"/>
                <a:sym typeface="Arial"/>
              </a:rPr>
              <a:t> </a:t>
            </a:r>
            <a:r>
              <a:rPr lang="en-US" sz="2600" dirty="0" err="1">
                <a:solidFill>
                  <a:prstClr val="black"/>
                </a:solidFill>
                <a:latin typeface="UTM Avo" panose="02040603050506020204" pitchFamily="18" charset="0"/>
                <a:cs typeface="Times New Roman" pitchFamily="18" charset="0"/>
                <a:sym typeface="Arial"/>
              </a:rPr>
              <a:t>hỏi</a:t>
            </a:r>
            <a:r>
              <a:rPr lang="en-US" sz="2600" dirty="0">
                <a:solidFill>
                  <a:prstClr val="black"/>
                </a:solidFill>
                <a:latin typeface="UTM Avo" panose="02040603050506020204" pitchFamily="18" charset="0"/>
                <a:cs typeface="Times New Roman" pitchFamily="18" charset="0"/>
                <a:sym typeface="Arial"/>
              </a:rPr>
              <a:t> </a:t>
            </a:r>
            <a:r>
              <a:rPr lang="en-US" sz="2600" dirty="0" err="1">
                <a:solidFill>
                  <a:prstClr val="black"/>
                </a:solidFill>
                <a:latin typeface="UTM Avo" panose="02040603050506020204" pitchFamily="18" charset="0"/>
                <a:cs typeface="Times New Roman" pitchFamily="18" charset="0"/>
                <a:sym typeface="Arial"/>
              </a:rPr>
              <a:t>thầy</a:t>
            </a:r>
            <a:r>
              <a:rPr lang="en-US" sz="2600" dirty="0">
                <a:solidFill>
                  <a:prstClr val="black"/>
                </a:solidFill>
                <a:latin typeface="UTM Avo" panose="02040603050506020204" pitchFamily="18" charset="0"/>
                <a:cs typeface="Times New Roman" pitchFamily="18" charset="0"/>
                <a:sym typeface="Arial"/>
              </a:rPr>
              <a:t> </a:t>
            </a:r>
            <a:r>
              <a:rPr lang="en-US" sz="2600" dirty="0" err="1">
                <a:solidFill>
                  <a:prstClr val="black"/>
                </a:solidFill>
                <a:latin typeface="UTM Avo" panose="02040603050506020204" pitchFamily="18" charset="0"/>
                <a:cs typeface="Times New Roman" pitchFamily="18" charset="0"/>
                <a:sym typeface="Arial"/>
              </a:rPr>
              <a:t>cô</a:t>
            </a:r>
            <a:r>
              <a:rPr lang="en-US" sz="2600" dirty="0">
                <a:solidFill>
                  <a:prstClr val="black"/>
                </a:solidFill>
                <a:latin typeface="UTM Avo" panose="02040603050506020204" pitchFamily="18" charset="0"/>
                <a:cs typeface="Times New Roman" pitchFamily="18" charset="0"/>
                <a:sym typeface="Arial"/>
              </a:rPr>
              <a:t> </a:t>
            </a:r>
            <a:r>
              <a:rPr lang="en-US" sz="2600" dirty="0" err="1">
                <a:solidFill>
                  <a:prstClr val="black"/>
                </a:solidFill>
                <a:latin typeface="UTM Avo" panose="02040603050506020204" pitchFamily="18" charset="0"/>
                <a:cs typeface="Times New Roman" pitchFamily="18" charset="0"/>
                <a:sym typeface="Arial"/>
              </a:rPr>
              <a:t>và</a:t>
            </a:r>
            <a:r>
              <a:rPr lang="en-US" sz="2600" dirty="0">
                <a:solidFill>
                  <a:prstClr val="black"/>
                </a:solidFill>
                <a:latin typeface="UTM Avo" panose="02040603050506020204" pitchFamily="18" charset="0"/>
                <a:cs typeface="Times New Roman" pitchFamily="18" charset="0"/>
                <a:sym typeface="Arial"/>
              </a:rPr>
              <a:t> </a:t>
            </a:r>
            <a:r>
              <a:rPr lang="en-US" sz="2600" dirty="0" err="1">
                <a:solidFill>
                  <a:prstClr val="black"/>
                </a:solidFill>
                <a:latin typeface="UTM Avo" panose="02040603050506020204" pitchFamily="18" charset="0"/>
                <a:cs typeface="Times New Roman" pitchFamily="18" charset="0"/>
                <a:sym typeface="Arial"/>
              </a:rPr>
              <a:t>làm</a:t>
            </a:r>
            <a:r>
              <a:rPr lang="en-US" sz="2600" dirty="0">
                <a:solidFill>
                  <a:prstClr val="black"/>
                </a:solidFill>
                <a:latin typeface="UTM Avo" panose="02040603050506020204" pitchFamily="18" charset="0"/>
                <a:cs typeface="Times New Roman" pitchFamily="18" charset="0"/>
                <a:sym typeface="Arial"/>
              </a:rPr>
              <a:t> </a:t>
            </a:r>
            <a:r>
              <a:rPr lang="en-US" sz="2600" dirty="0" err="1">
                <a:solidFill>
                  <a:prstClr val="black"/>
                </a:solidFill>
                <a:latin typeface="UTM Avo" panose="02040603050506020204" pitchFamily="18" charset="0"/>
                <a:cs typeface="Times New Roman" pitchFamily="18" charset="0"/>
                <a:sym typeface="Arial"/>
              </a:rPr>
              <a:t>bài</a:t>
            </a:r>
            <a:r>
              <a:rPr lang="en-US" sz="2600" dirty="0">
                <a:solidFill>
                  <a:prstClr val="black"/>
                </a:solidFill>
                <a:latin typeface="UTM Avo" panose="02040603050506020204" pitchFamily="18" charset="0"/>
                <a:cs typeface="Times New Roman" pitchFamily="18" charset="0"/>
                <a:sym typeface="Arial"/>
              </a:rPr>
              <a:t> </a:t>
            </a:r>
            <a:r>
              <a:rPr lang="en-US" sz="2600" dirty="0" err="1">
                <a:solidFill>
                  <a:prstClr val="black"/>
                </a:solidFill>
                <a:latin typeface="UTM Avo" panose="02040603050506020204" pitchFamily="18" charset="0"/>
                <a:cs typeface="Times New Roman" pitchFamily="18" charset="0"/>
                <a:sym typeface="Arial"/>
              </a:rPr>
              <a:t>tập</a:t>
            </a:r>
            <a:r>
              <a:rPr lang="en-US" sz="2600" dirty="0">
                <a:solidFill>
                  <a:prstClr val="black"/>
                </a:solidFill>
                <a:latin typeface="UTM Avo" panose="02040603050506020204" pitchFamily="18" charset="0"/>
                <a:cs typeface="Times New Roman" pitchFamily="18" charset="0"/>
                <a:sym typeface="Arial"/>
              </a:rPr>
              <a:t> </a:t>
            </a:r>
            <a:r>
              <a:rPr lang="en-US" sz="2600" dirty="0" err="1">
                <a:solidFill>
                  <a:prstClr val="black"/>
                </a:solidFill>
                <a:latin typeface="UTM Avo" panose="02040603050506020204" pitchFamily="18" charset="0"/>
                <a:cs typeface="Times New Roman" pitchFamily="18" charset="0"/>
                <a:sym typeface="Arial"/>
              </a:rPr>
              <a:t>đầy</a:t>
            </a:r>
            <a:r>
              <a:rPr lang="en-US" sz="2600" dirty="0">
                <a:solidFill>
                  <a:prstClr val="black"/>
                </a:solidFill>
                <a:latin typeface="UTM Avo" panose="02040603050506020204" pitchFamily="18" charset="0"/>
                <a:cs typeface="Times New Roman" pitchFamily="18" charset="0"/>
                <a:sym typeface="Arial"/>
              </a:rPr>
              <a:t> </a:t>
            </a:r>
            <a:r>
              <a:rPr lang="en-US" sz="2600" dirty="0" err="1">
                <a:solidFill>
                  <a:prstClr val="black"/>
                </a:solidFill>
                <a:latin typeface="UTM Avo" panose="02040603050506020204" pitchFamily="18" charset="0"/>
                <a:cs typeface="Times New Roman" pitchFamily="18" charset="0"/>
                <a:sym typeface="Arial"/>
              </a:rPr>
              <a:t>đủ</a:t>
            </a:r>
            <a:endParaRPr lang="en-US" sz="2600" dirty="0">
              <a:solidFill>
                <a:prstClr val="black"/>
              </a:solidFill>
              <a:latin typeface="UTM Avo" panose="02040603050506020204" pitchFamily="18" charset="0"/>
              <a:cs typeface="Times New Roman" pitchFamily="18" charset="0"/>
              <a:sym typeface="Arial"/>
            </a:endParaRPr>
          </a:p>
        </p:txBody>
      </p:sp>
    </p:spTree>
    <p:extLst>
      <p:ext uri="{BB962C8B-B14F-4D97-AF65-F5344CB8AC3E}">
        <p14:creationId xmlns:p14="http://schemas.microsoft.com/office/powerpoint/2010/main" val="1631628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barn(inVertical)">
                                      <p:cBhvr>
                                        <p:cTn id="7" dur="500"/>
                                        <p:tgtEl>
                                          <p:spTgt spid="2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barn(inVertical)">
                                      <p:cBhvr>
                                        <p:cTn id="10" dur="500"/>
                                        <p:tgtEl>
                                          <p:spTgt spid="22"/>
                                        </p:tgtEl>
                                      </p:cBhvr>
                                    </p:animEffect>
                                  </p:childTnLst>
                                </p:cTn>
                              </p:par>
                            </p:childTnLst>
                          </p:cTn>
                        </p:par>
                        <p:par>
                          <p:cTn id="11" fill="hold">
                            <p:stCondLst>
                              <p:cond delay="500"/>
                            </p:stCondLst>
                            <p:childTnLst>
                              <p:par>
                                <p:cTn id="12" presetID="2" presetClass="entr" presetSubtype="4" fill="hold" nodeType="after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additive="base">
                                        <p:cTn id="14" dur="750" fill="hold"/>
                                        <p:tgtEl>
                                          <p:spTgt spid="6"/>
                                        </p:tgtEl>
                                        <p:attrNameLst>
                                          <p:attrName>ppt_x</p:attrName>
                                        </p:attrNameLst>
                                      </p:cBhvr>
                                      <p:tavLst>
                                        <p:tav tm="0">
                                          <p:val>
                                            <p:strVal val="#ppt_x"/>
                                          </p:val>
                                        </p:tav>
                                        <p:tav tm="100000">
                                          <p:val>
                                            <p:strVal val="#ppt_x"/>
                                          </p:val>
                                        </p:tav>
                                      </p:tavLst>
                                    </p:anim>
                                    <p:anim calcmode="lin" valueType="num">
                                      <p:cBhvr additive="base">
                                        <p:cTn id="15" dur="750" fill="hold"/>
                                        <p:tgtEl>
                                          <p:spTgt spid="6"/>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750" fill="hold"/>
                                        <p:tgtEl>
                                          <p:spTgt spid="7"/>
                                        </p:tgtEl>
                                        <p:attrNameLst>
                                          <p:attrName>ppt_x</p:attrName>
                                        </p:attrNameLst>
                                      </p:cBhvr>
                                      <p:tavLst>
                                        <p:tav tm="0">
                                          <p:val>
                                            <p:strVal val="#ppt_x"/>
                                          </p:val>
                                        </p:tav>
                                        <p:tav tm="100000">
                                          <p:val>
                                            <p:strVal val="#ppt_x"/>
                                          </p:val>
                                        </p:tav>
                                      </p:tavLst>
                                    </p:anim>
                                    <p:anim calcmode="lin" valueType="num">
                                      <p:cBhvr additive="base">
                                        <p:cTn id="19" dur="750" fill="hold"/>
                                        <p:tgtEl>
                                          <p:spTgt spid="7"/>
                                        </p:tgtEl>
                                        <p:attrNameLst>
                                          <p:attrName>ppt_y</p:attrName>
                                        </p:attrNameLst>
                                      </p:cBhvr>
                                      <p:tavLst>
                                        <p:tav tm="0">
                                          <p:val>
                                            <p:strVal val="1+#ppt_h/2"/>
                                          </p:val>
                                        </p:tav>
                                        <p:tav tm="100000">
                                          <p:val>
                                            <p:strVal val="#ppt_y"/>
                                          </p:val>
                                        </p:tav>
                                      </p:tavLst>
                                    </p:anim>
                                  </p:childTnLst>
                                </p:cTn>
                              </p:par>
                            </p:childTnLst>
                          </p:cTn>
                        </p:par>
                        <p:par>
                          <p:cTn id="20" fill="hold">
                            <p:stCondLst>
                              <p:cond delay="1250"/>
                            </p:stCondLst>
                            <p:childTnLst>
                              <p:par>
                                <p:cTn id="21" presetID="2" presetClass="entr" presetSubtype="4" fill="hold" nodeType="after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750" fill="hold"/>
                                        <p:tgtEl>
                                          <p:spTgt spid="13"/>
                                        </p:tgtEl>
                                        <p:attrNameLst>
                                          <p:attrName>ppt_x</p:attrName>
                                        </p:attrNameLst>
                                      </p:cBhvr>
                                      <p:tavLst>
                                        <p:tav tm="0">
                                          <p:val>
                                            <p:strVal val="#ppt_x"/>
                                          </p:val>
                                        </p:tav>
                                        <p:tav tm="100000">
                                          <p:val>
                                            <p:strVal val="#ppt_x"/>
                                          </p:val>
                                        </p:tav>
                                      </p:tavLst>
                                    </p:anim>
                                    <p:anim calcmode="lin" valueType="num">
                                      <p:cBhvr additive="base">
                                        <p:cTn id="24" dur="750" fill="hold"/>
                                        <p:tgtEl>
                                          <p:spTgt spid="13"/>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additive="base">
                                        <p:cTn id="27" dur="750" fill="hold"/>
                                        <p:tgtEl>
                                          <p:spTgt spid="14"/>
                                        </p:tgtEl>
                                        <p:attrNameLst>
                                          <p:attrName>ppt_x</p:attrName>
                                        </p:attrNameLst>
                                      </p:cBhvr>
                                      <p:tavLst>
                                        <p:tav tm="0">
                                          <p:val>
                                            <p:strVal val="#ppt_x"/>
                                          </p:val>
                                        </p:tav>
                                        <p:tav tm="100000">
                                          <p:val>
                                            <p:strVal val="#ppt_x"/>
                                          </p:val>
                                        </p:tav>
                                      </p:tavLst>
                                    </p:anim>
                                    <p:anim calcmode="lin" valueType="num">
                                      <p:cBhvr additive="base">
                                        <p:cTn id="28" dur="750" fill="hold"/>
                                        <p:tgtEl>
                                          <p:spTgt spid="14"/>
                                        </p:tgtEl>
                                        <p:attrNameLst>
                                          <p:attrName>ppt_y</p:attrName>
                                        </p:attrNameLst>
                                      </p:cBhvr>
                                      <p:tavLst>
                                        <p:tav tm="0">
                                          <p:val>
                                            <p:strVal val="1+#ppt_h/2"/>
                                          </p:val>
                                        </p:tav>
                                        <p:tav tm="100000">
                                          <p:val>
                                            <p:strVal val="#ppt_y"/>
                                          </p:val>
                                        </p:tav>
                                      </p:tavLst>
                                    </p:anim>
                                  </p:childTnLst>
                                </p:cTn>
                              </p:par>
                            </p:childTnLst>
                          </p:cTn>
                        </p:par>
                        <p:par>
                          <p:cTn id="29" fill="hold">
                            <p:stCondLst>
                              <p:cond delay="2000"/>
                            </p:stCondLst>
                            <p:childTnLst>
                              <p:par>
                                <p:cTn id="30" presetID="2" presetClass="entr" presetSubtype="4" fill="hold" nodeType="afterEffect">
                                  <p:stCondLst>
                                    <p:cond delay="0"/>
                                  </p:stCondLst>
                                  <p:childTnLst>
                                    <p:set>
                                      <p:cBhvr>
                                        <p:cTn id="31" dur="1" fill="hold">
                                          <p:stCondLst>
                                            <p:cond delay="0"/>
                                          </p:stCondLst>
                                        </p:cTn>
                                        <p:tgtEl>
                                          <p:spTgt spid="20"/>
                                        </p:tgtEl>
                                        <p:attrNameLst>
                                          <p:attrName>style.visibility</p:attrName>
                                        </p:attrNameLst>
                                      </p:cBhvr>
                                      <p:to>
                                        <p:strVal val="visible"/>
                                      </p:to>
                                    </p:set>
                                    <p:anim calcmode="lin" valueType="num">
                                      <p:cBhvr additive="base">
                                        <p:cTn id="32" dur="750" fill="hold"/>
                                        <p:tgtEl>
                                          <p:spTgt spid="20"/>
                                        </p:tgtEl>
                                        <p:attrNameLst>
                                          <p:attrName>ppt_x</p:attrName>
                                        </p:attrNameLst>
                                      </p:cBhvr>
                                      <p:tavLst>
                                        <p:tav tm="0">
                                          <p:val>
                                            <p:strVal val="#ppt_x"/>
                                          </p:val>
                                        </p:tav>
                                        <p:tav tm="100000">
                                          <p:val>
                                            <p:strVal val="#ppt_x"/>
                                          </p:val>
                                        </p:tav>
                                      </p:tavLst>
                                    </p:anim>
                                    <p:anim calcmode="lin" valueType="num">
                                      <p:cBhvr additive="base">
                                        <p:cTn id="33" dur="750" fill="hold"/>
                                        <p:tgtEl>
                                          <p:spTgt spid="20"/>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28"/>
                                        </p:tgtEl>
                                        <p:attrNameLst>
                                          <p:attrName>style.visibility</p:attrName>
                                        </p:attrNameLst>
                                      </p:cBhvr>
                                      <p:to>
                                        <p:strVal val="visible"/>
                                      </p:to>
                                    </p:set>
                                    <p:anim calcmode="lin" valueType="num">
                                      <p:cBhvr additive="base">
                                        <p:cTn id="36" dur="750" fill="hold"/>
                                        <p:tgtEl>
                                          <p:spTgt spid="28"/>
                                        </p:tgtEl>
                                        <p:attrNameLst>
                                          <p:attrName>ppt_x</p:attrName>
                                        </p:attrNameLst>
                                      </p:cBhvr>
                                      <p:tavLst>
                                        <p:tav tm="0">
                                          <p:val>
                                            <p:strVal val="#ppt_x"/>
                                          </p:val>
                                        </p:tav>
                                        <p:tav tm="100000">
                                          <p:val>
                                            <p:strVal val="#ppt_x"/>
                                          </p:val>
                                        </p:tav>
                                      </p:tavLst>
                                    </p:anim>
                                    <p:anim calcmode="lin" valueType="num">
                                      <p:cBhvr additive="base">
                                        <p:cTn id="37" dur="750" fill="hold"/>
                                        <p:tgtEl>
                                          <p:spTgt spid="28"/>
                                        </p:tgtEl>
                                        <p:attrNameLst>
                                          <p:attrName>ppt_y</p:attrName>
                                        </p:attrNameLst>
                                      </p:cBhvr>
                                      <p:tavLst>
                                        <p:tav tm="0">
                                          <p:val>
                                            <p:strVal val="1+#ppt_h/2"/>
                                          </p:val>
                                        </p:tav>
                                        <p:tav tm="100000">
                                          <p:val>
                                            <p:strVal val="#ppt_y"/>
                                          </p:val>
                                        </p:tav>
                                      </p:tavLst>
                                    </p:anim>
                                  </p:childTnLst>
                                </p:cTn>
                              </p:par>
                              <p:par>
                                <p:cTn id="38" presetID="2" presetClass="entr" presetSubtype="4" fill="hold" nodeType="withEffect">
                                  <p:stCondLst>
                                    <p:cond delay="0"/>
                                  </p:stCondLst>
                                  <p:childTnLst>
                                    <p:set>
                                      <p:cBhvr>
                                        <p:cTn id="39" dur="1" fill="hold">
                                          <p:stCondLst>
                                            <p:cond delay="0"/>
                                          </p:stCondLst>
                                        </p:cTn>
                                        <p:tgtEl>
                                          <p:spTgt spid="30"/>
                                        </p:tgtEl>
                                        <p:attrNameLst>
                                          <p:attrName>style.visibility</p:attrName>
                                        </p:attrNameLst>
                                      </p:cBhvr>
                                      <p:to>
                                        <p:strVal val="visible"/>
                                      </p:to>
                                    </p:set>
                                    <p:anim calcmode="lin" valueType="num">
                                      <p:cBhvr additive="base">
                                        <p:cTn id="40" dur="750" fill="hold"/>
                                        <p:tgtEl>
                                          <p:spTgt spid="30"/>
                                        </p:tgtEl>
                                        <p:attrNameLst>
                                          <p:attrName>ppt_x</p:attrName>
                                        </p:attrNameLst>
                                      </p:cBhvr>
                                      <p:tavLst>
                                        <p:tav tm="0">
                                          <p:val>
                                            <p:strVal val="#ppt_x"/>
                                          </p:val>
                                        </p:tav>
                                        <p:tav tm="100000">
                                          <p:val>
                                            <p:strVal val="#ppt_x"/>
                                          </p:val>
                                        </p:tav>
                                      </p:tavLst>
                                    </p:anim>
                                    <p:anim calcmode="lin" valueType="num">
                                      <p:cBhvr additive="base">
                                        <p:cTn id="41" dur="750" fill="hold"/>
                                        <p:tgtEl>
                                          <p:spTgt spid="30"/>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31"/>
                                        </p:tgtEl>
                                        <p:attrNameLst>
                                          <p:attrName>style.visibility</p:attrName>
                                        </p:attrNameLst>
                                      </p:cBhvr>
                                      <p:to>
                                        <p:strVal val="visible"/>
                                      </p:to>
                                    </p:set>
                                    <p:anim calcmode="lin" valueType="num">
                                      <p:cBhvr additive="base">
                                        <p:cTn id="44" dur="750" fill="hold"/>
                                        <p:tgtEl>
                                          <p:spTgt spid="31"/>
                                        </p:tgtEl>
                                        <p:attrNameLst>
                                          <p:attrName>ppt_x</p:attrName>
                                        </p:attrNameLst>
                                      </p:cBhvr>
                                      <p:tavLst>
                                        <p:tav tm="0">
                                          <p:val>
                                            <p:strVal val="#ppt_x"/>
                                          </p:val>
                                        </p:tav>
                                        <p:tav tm="100000">
                                          <p:val>
                                            <p:strVal val="#ppt_x"/>
                                          </p:val>
                                        </p:tav>
                                      </p:tavLst>
                                    </p:anim>
                                    <p:anim calcmode="lin" valueType="num">
                                      <p:cBhvr additive="base">
                                        <p:cTn id="45" dur="75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0" presetClass="path" presetSubtype="0" accel="50000" decel="50000" fill="hold" nodeType="clickEffect">
                                  <p:stCondLst>
                                    <p:cond delay="0"/>
                                  </p:stCondLst>
                                  <p:childTnLst>
                                    <p:animMotion origin="layout" path="M 0.10174 0.25619 C 0.09583 0.24301 0.10833 0.23283 0.1191 0.22405 C 0.1217 0.21596 0.13403 0.19792 0.14149 0.19168 C 0.15035 0.1637 0.20399 0.15445 0.23438 0.15122 C 0.24948 0.15191 0.26528 0.14937 0.27969 0.15307 C 0.28542 0.15445 0.28628 0.16139 0.28976 0.16555 C 0.2941 0.17087 0.2974 0.18266 0.29983 0.1896 C 0.30156 0.19492 0.30503 0.20578 0.30503 0.20601 C 0.30417 0.22197 0.30382 0.23815 0.30243 0.25434 C 0.30174 0.25989 0.29774 0.26174 0.29497 0.26636 C 0.27882 0.29226 0.24965 0.30197 0.21458 0.30682 C 0.19392 0.30497 0.19479 0.30798 0.18177 0.29873 C 0.17569 0.29434 0.16424 0.28463 0.16424 0.28486 C 0.16042 0.27538 0.15677 0.25619 0.15677 0.25642 C 0.15955 0.21642 0.15156 0.22752 0.1691 0.20786 C 0.18056 0.19492 0.16719 0.20347 0.18177 0.19584 C 0.19306 0.18243 0.20712 0.16994 0.22431 0.16139 C 0.2276 0.15977 0.23108 0.15815 0.23438 0.15723 C 0.24115 0.15538 0.25451 0.15307 0.25451 0.1533 C 0.26215 0.15376 0.26979 0.15353 0.27726 0.15515 C 0.27969 0.15561 0.28056 0.15815 0.28229 0.15954 C 0.29375 0.1674 0.30069 0.1748 0.30729 0.18567 C 0.31215 0.21226 0.32691 0.26705 0.30503 0.28463 C 0.28628 0.29966 0.25747 0.30937 0.23212 0.31283 C 0.21458 0.31098 0.21059 0.31168 0.19931 0.30266 C 0.19184 0.28994 0.18924 0.27792 0.18698 0.26428 C 0.18837 0.23052 0.1809 0.2111 0.20451 0.18775 C 0.21146 0.18104 0.21337 0.17642 0.22431 0.17364 C 0.23212 0.16948 0.23854 0.16763 0.24705 0.16555 C 0.27309 0.1674 0.26389 0.1674 0.27465 0.1674 L 0.25208 0.18174 L 0.27222 0.16139 " pathEditMode="relative" rAng="0" ptsTypes="fffffffffffffffffffffffffffffAAA">
                                      <p:cBhvr>
                                        <p:cTn id="49" dur="2000" fill="hold"/>
                                        <p:tgtEl>
                                          <p:spTgt spid="8"/>
                                        </p:tgtEl>
                                        <p:attrNameLst>
                                          <p:attrName>ppt_x</p:attrName>
                                          <p:attrName>ppt_y</p:attrName>
                                        </p:attrNameLst>
                                      </p:cBhvr>
                                      <p:rCtr x="10955" y="-2520"/>
                                    </p:animMotion>
                                  </p:childTnLst>
                                  <p:subTnLst>
                                    <p:audio>
                                      <p:cMediaNode>
                                        <p:cTn display="0" masterRel="sameClick">
                                          <p:stCondLst>
                                            <p:cond evt="begin" delay="0">
                                              <p:tn val="48"/>
                                            </p:cond>
                                          </p:stCondLst>
                                          <p:endCondLst>
                                            <p:cond evt="onStopAudio" delay="0">
                                              <p:tgtEl>
                                                <p:sldTgt/>
                                              </p:tgtEl>
                                            </p:cond>
                                          </p:endCondLst>
                                        </p:cTn>
                                        <p:tgtEl>
                                          <p:sndTgt r:embed="rId3" name="applause.wav"/>
                                        </p:tgtEl>
                                      </p:cMediaNode>
                                    </p:audio>
                                  </p:subTnLst>
                                </p:cTn>
                              </p:par>
                            </p:childTnLst>
                          </p:cTn>
                        </p:par>
                      </p:childTnLst>
                    </p:cTn>
                  </p:par>
                </p:childTnLst>
              </p:cTn>
              <p:prevCondLst>
                <p:cond evt="onPrev" delay="0">
                  <p:tgtEl>
                    <p:sldTgt/>
                  </p:tgtEl>
                </p:cond>
              </p:prevCondLst>
              <p:nextCondLst>
                <p:cond evt="onNext" delay="0">
                  <p:tgtEl>
                    <p:sldTgt/>
                  </p:tgtEl>
                </p:cond>
              </p:nextCondLst>
            </p:seq>
            <p:seq concurrent="1" nextAc="seek">
              <p:cTn id="50" restart="whenNotActive" fill="hold" evtFilter="cancelBubble" nodeType="interactiveSeq">
                <p:stCondLst>
                  <p:cond evt="onClick" delay="0">
                    <p:tgtEl>
                      <p:spTgt spid="33"/>
                    </p:tgtEl>
                  </p:cond>
                </p:stCondLst>
                <p:endSync evt="end" delay="0">
                  <p:rtn val="all"/>
                </p:endSync>
                <p:childTnLst>
                  <p:par>
                    <p:cTn id="51" fill="hold">
                      <p:stCondLst>
                        <p:cond delay="0"/>
                      </p:stCondLst>
                      <p:childTnLst>
                        <p:par>
                          <p:cTn id="52" fill="hold">
                            <p:stCondLst>
                              <p:cond delay="0"/>
                            </p:stCondLst>
                            <p:childTnLst>
                              <p:par>
                                <p:cTn id="53" presetID="42" presetClass="path" presetSubtype="0" accel="50000" decel="50000" fill="hold" nodeType="clickEffect">
                                  <p:stCondLst>
                                    <p:cond delay="0"/>
                                  </p:stCondLst>
                                  <p:childTnLst>
                                    <p:animMotion origin="layout" path="M -2.70833E-6 -3.7037E-7 L 0.01081 1.00602 " pathEditMode="relative" rAng="0" ptsTypes="AA">
                                      <p:cBhvr>
                                        <p:cTn id="54" dur="2000" fill="hold"/>
                                        <p:tgtEl>
                                          <p:spTgt spid="33"/>
                                        </p:tgtEl>
                                        <p:attrNameLst>
                                          <p:attrName>ppt_x</p:attrName>
                                          <p:attrName>ppt_y</p:attrName>
                                        </p:attrNameLst>
                                      </p:cBhvr>
                                      <p:rCtr x="534" y="50301"/>
                                    </p:animMotion>
                                  </p:childTnLst>
                                </p:cTn>
                              </p:par>
                            </p:childTnLst>
                          </p:cTn>
                        </p:par>
                      </p:childTnLst>
                    </p:cTn>
                  </p:par>
                </p:childTnLst>
              </p:cTn>
              <p:nextCondLst>
                <p:cond evt="onClick" delay="0">
                  <p:tgtEl>
                    <p:spTgt spid="33"/>
                  </p:tgtEl>
                </p:cond>
              </p:nextCondLst>
            </p:seq>
            <p:seq concurrent="1" nextAc="seek">
              <p:cTn id="55" restart="whenNotActive" fill="hold" evtFilter="cancelBubble" nodeType="interactiveSeq">
                <p:stCondLst>
                  <p:cond evt="onClick" delay="0">
                    <p:tgtEl>
                      <p:spTgt spid="7"/>
                    </p:tgtEl>
                  </p:cond>
                </p:stCondLst>
                <p:endSync evt="end" delay="0">
                  <p:rtn val="all"/>
                </p:endSync>
                <p:childTnLst>
                  <p:par>
                    <p:cTn id="56" fill="hold">
                      <p:stCondLst>
                        <p:cond delay="0"/>
                      </p:stCondLst>
                      <p:childTnLst>
                        <p:par>
                          <p:cTn id="57" fill="hold">
                            <p:stCondLst>
                              <p:cond delay="0"/>
                            </p:stCondLst>
                            <p:childTnLst>
                              <p:par>
                                <p:cTn id="58" presetID="53" presetClass="entr" presetSubtype="16" fill="hold" grpId="0" nodeType="clickEffect">
                                  <p:stCondLst>
                                    <p:cond delay="0"/>
                                  </p:stCondLst>
                                  <p:childTnLst>
                                    <p:set>
                                      <p:cBhvr>
                                        <p:cTn id="59" dur="1" fill="hold">
                                          <p:stCondLst>
                                            <p:cond delay="0"/>
                                          </p:stCondLst>
                                        </p:cTn>
                                        <p:tgtEl>
                                          <p:spTgt spid="12"/>
                                        </p:tgtEl>
                                        <p:attrNameLst>
                                          <p:attrName>style.visibility</p:attrName>
                                        </p:attrNameLst>
                                      </p:cBhvr>
                                      <p:to>
                                        <p:strVal val="visible"/>
                                      </p:to>
                                    </p:set>
                                    <p:anim calcmode="lin" valueType="num">
                                      <p:cBhvr>
                                        <p:cTn id="60" dur="500" fill="hold"/>
                                        <p:tgtEl>
                                          <p:spTgt spid="12"/>
                                        </p:tgtEl>
                                        <p:attrNameLst>
                                          <p:attrName>ppt_w</p:attrName>
                                        </p:attrNameLst>
                                      </p:cBhvr>
                                      <p:tavLst>
                                        <p:tav tm="0">
                                          <p:val>
                                            <p:fltVal val="0"/>
                                          </p:val>
                                        </p:tav>
                                        <p:tav tm="100000">
                                          <p:val>
                                            <p:strVal val="#ppt_w"/>
                                          </p:val>
                                        </p:tav>
                                      </p:tavLst>
                                    </p:anim>
                                    <p:anim calcmode="lin" valueType="num">
                                      <p:cBhvr>
                                        <p:cTn id="61" dur="500" fill="hold"/>
                                        <p:tgtEl>
                                          <p:spTgt spid="12"/>
                                        </p:tgtEl>
                                        <p:attrNameLst>
                                          <p:attrName>ppt_h</p:attrName>
                                        </p:attrNameLst>
                                      </p:cBhvr>
                                      <p:tavLst>
                                        <p:tav tm="0">
                                          <p:val>
                                            <p:fltVal val="0"/>
                                          </p:val>
                                        </p:tav>
                                        <p:tav tm="100000">
                                          <p:val>
                                            <p:strVal val="#ppt_h"/>
                                          </p:val>
                                        </p:tav>
                                      </p:tavLst>
                                    </p:anim>
                                    <p:animEffect transition="in" filter="fade">
                                      <p:cBhvr>
                                        <p:cTn id="62" dur="500"/>
                                        <p:tgtEl>
                                          <p:spTgt spid="12"/>
                                        </p:tgtEl>
                                      </p:cBhvr>
                                    </p:animEffect>
                                  </p:childTnLst>
                                  <p:subTnLst>
                                    <p:audio>
                                      <p:cMediaNode>
                                        <p:cTn display="0" masterRel="sameClick">
                                          <p:stCondLst>
                                            <p:cond evt="begin" delay="0">
                                              <p:tn val="58"/>
                                            </p:cond>
                                          </p:stCondLst>
                                          <p:endCondLst>
                                            <p:cond evt="onStopAudio" delay="0">
                                              <p:tgtEl>
                                                <p:sldTgt/>
                                              </p:tgtEl>
                                            </p:cond>
                                          </p:endCondLst>
                                        </p:cTn>
                                        <p:tgtEl>
                                          <p:sndTgt r:embed="rId4" name="Sai1.wav"/>
                                        </p:tgtEl>
                                      </p:cMediaNode>
                                    </p:audio>
                                  </p:subTnLst>
                                </p:cTn>
                              </p:par>
                              <p:par>
                                <p:cTn id="63" presetID="1" presetClass="emph" presetSubtype="2" fill="hold" nodeType="withEffect">
                                  <p:stCondLst>
                                    <p:cond delay="0"/>
                                  </p:stCondLst>
                                  <p:childTnLst>
                                    <p:animClr clrSpc="rgb" dir="cw">
                                      <p:cBhvr>
                                        <p:cTn id="64" dur="2000" fill="hold"/>
                                        <p:tgtEl>
                                          <p:spTgt spid="7"/>
                                        </p:tgtEl>
                                        <p:attrNameLst>
                                          <p:attrName>fillcolor</p:attrName>
                                        </p:attrNameLst>
                                      </p:cBhvr>
                                      <p:to>
                                        <a:srgbClr val="FF0000"/>
                                      </p:to>
                                    </p:animClr>
                                    <p:set>
                                      <p:cBhvr>
                                        <p:cTn id="65" dur="2000" fill="hold"/>
                                        <p:tgtEl>
                                          <p:spTgt spid="7"/>
                                        </p:tgtEl>
                                        <p:attrNameLst>
                                          <p:attrName>fill.type</p:attrName>
                                        </p:attrNameLst>
                                      </p:cBhvr>
                                      <p:to>
                                        <p:strVal val="solid"/>
                                      </p:to>
                                    </p:set>
                                    <p:set>
                                      <p:cBhvr>
                                        <p:cTn id="66" dur="2000" fill="hold"/>
                                        <p:tgtEl>
                                          <p:spTgt spid="7"/>
                                        </p:tgtEl>
                                        <p:attrNameLst>
                                          <p:attrName>fill.on</p:attrName>
                                        </p:attrNameLst>
                                      </p:cBhvr>
                                      <p:to>
                                        <p:strVal val="true"/>
                                      </p:to>
                                    </p:set>
                                  </p:childTnLst>
                                </p:cTn>
                              </p:par>
                            </p:childTnLst>
                          </p:cTn>
                        </p:par>
                      </p:childTnLst>
                    </p:cTn>
                  </p:par>
                </p:childTnLst>
              </p:cTn>
              <p:nextCondLst>
                <p:cond evt="onClick" delay="0">
                  <p:tgtEl>
                    <p:spTgt spid="7"/>
                  </p:tgtEl>
                </p:cond>
              </p:nextCondLst>
            </p:seq>
            <p:seq concurrent="1" nextAc="seek">
              <p:cTn id="67" restart="whenNotActive" fill="hold" evtFilter="cancelBubble" nodeType="interactiveSeq">
                <p:stCondLst>
                  <p:cond evt="onClick" delay="0">
                    <p:tgtEl>
                      <p:spTgt spid="14"/>
                    </p:tgtEl>
                  </p:cond>
                </p:stCondLst>
                <p:endSync evt="end" delay="0">
                  <p:rtn val="all"/>
                </p:endSync>
                <p:childTnLst>
                  <p:par>
                    <p:cTn id="68" fill="hold">
                      <p:stCondLst>
                        <p:cond delay="0"/>
                      </p:stCondLst>
                      <p:childTnLst>
                        <p:par>
                          <p:cTn id="69" fill="hold">
                            <p:stCondLst>
                              <p:cond delay="0"/>
                            </p:stCondLst>
                            <p:childTnLst>
                              <p:par>
                                <p:cTn id="70" presetID="53" presetClass="entr" presetSubtype="16" fill="hold" grpId="0" nodeType="clickEffect">
                                  <p:stCondLst>
                                    <p:cond delay="0"/>
                                  </p:stCondLst>
                                  <p:childTnLst>
                                    <p:set>
                                      <p:cBhvr>
                                        <p:cTn id="71" dur="1" fill="hold">
                                          <p:stCondLst>
                                            <p:cond delay="0"/>
                                          </p:stCondLst>
                                        </p:cTn>
                                        <p:tgtEl>
                                          <p:spTgt spid="15"/>
                                        </p:tgtEl>
                                        <p:attrNameLst>
                                          <p:attrName>style.visibility</p:attrName>
                                        </p:attrNameLst>
                                      </p:cBhvr>
                                      <p:to>
                                        <p:strVal val="visible"/>
                                      </p:to>
                                    </p:set>
                                    <p:anim calcmode="lin" valueType="num">
                                      <p:cBhvr>
                                        <p:cTn id="72" dur="500" fill="hold"/>
                                        <p:tgtEl>
                                          <p:spTgt spid="15"/>
                                        </p:tgtEl>
                                        <p:attrNameLst>
                                          <p:attrName>ppt_w</p:attrName>
                                        </p:attrNameLst>
                                      </p:cBhvr>
                                      <p:tavLst>
                                        <p:tav tm="0">
                                          <p:val>
                                            <p:fltVal val="0"/>
                                          </p:val>
                                        </p:tav>
                                        <p:tav tm="100000">
                                          <p:val>
                                            <p:strVal val="#ppt_w"/>
                                          </p:val>
                                        </p:tav>
                                      </p:tavLst>
                                    </p:anim>
                                    <p:anim calcmode="lin" valueType="num">
                                      <p:cBhvr>
                                        <p:cTn id="73" dur="500" fill="hold"/>
                                        <p:tgtEl>
                                          <p:spTgt spid="15"/>
                                        </p:tgtEl>
                                        <p:attrNameLst>
                                          <p:attrName>ppt_h</p:attrName>
                                        </p:attrNameLst>
                                      </p:cBhvr>
                                      <p:tavLst>
                                        <p:tav tm="0">
                                          <p:val>
                                            <p:fltVal val="0"/>
                                          </p:val>
                                        </p:tav>
                                        <p:tav tm="100000">
                                          <p:val>
                                            <p:strVal val="#ppt_h"/>
                                          </p:val>
                                        </p:tav>
                                      </p:tavLst>
                                    </p:anim>
                                    <p:animEffect transition="in" filter="fade">
                                      <p:cBhvr>
                                        <p:cTn id="74" dur="500"/>
                                        <p:tgtEl>
                                          <p:spTgt spid="15"/>
                                        </p:tgtEl>
                                      </p:cBhvr>
                                    </p:animEffect>
                                  </p:childTnLst>
                                  <p:subTnLst>
                                    <p:audio>
                                      <p:cMediaNode>
                                        <p:cTn display="0" masterRel="sameClick">
                                          <p:stCondLst>
                                            <p:cond evt="begin" delay="0">
                                              <p:tn val="70"/>
                                            </p:cond>
                                          </p:stCondLst>
                                          <p:endCondLst>
                                            <p:cond evt="onStopAudio" delay="0">
                                              <p:tgtEl>
                                                <p:sldTgt/>
                                              </p:tgtEl>
                                            </p:cond>
                                          </p:endCondLst>
                                        </p:cTn>
                                        <p:tgtEl>
                                          <p:sndTgt r:embed="rId4" name="Sai1.wav"/>
                                        </p:tgtEl>
                                      </p:cMediaNode>
                                    </p:audio>
                                  </p:subTnLst>
                                </p:cTn>
                              </p:par>
                              <p:par>
                                <p:cTn id="75" presetID="1" presetClass="emph" presetSubtype="2" fill="hold" nodeType="withEffect">
                                  <p:stCondLst>
                                    <p:cond delay="0"/>
                                  </p:stCondLst>
                                  <p:childTnLst>
                                    <p:animClr clrSpc="rgb" dir="cw">
                                      <p:cBhvr>
                                        <p:cTn id="76" dur="2000" fill="hold"/>
                                        <p:tgtEl>
                                          <p:spTgt spid="14"/>
                                        </p:tgtEl>
                                        <p:attrNameLst>
                                          <p:attrName>fillcolor</p:attrName>
                                        </p:attrNameLst>
                                      </p:cBhvr>
                                      <p:to>
                                        <a:srgbClr val="FF0000"/>
                                      </p:to>
                                    </p:animClr>
                                    <p:set>
                                      <p:cBhvr>
                                        <p:cTn id="77" dur="2000" fill="hold"/>
                                        <p:tgtEl>
                                          <p:spTgt spid="14"/>
                                        </p:tgtEl>
                                        <p:attrNameLst>
                                          <p:attrName>fill.type</p:attrName>
                                        </p:attrNameLst>
                                      </p:cBhvr>
                                      <p:to>
                                        <p:strVal val="solid"/>
                                      </p:to>
                                    </p:set>
                                    <p:set>
                                      <p:cBhvr>
                                        <p:cTn id="78" dur="2000" fill="hold"/>
                                        <p:tgtEl>
                                          <p:spTgt spid="14"/>
                                        </p:tgtEl>
                                        <p:attrNameLst>
                                          <p:attrName>fill.on</p:attrName>
                                        </p:attrNameLst>
                                      </p:cBhvr>
                                      <p:to>
                                        <p:strVal val="true"/>
                                      </p:to>
                                    </p:set>
                                  </p:childTnLst>
                                </p:cTn>
                              </p:par>
                            </p:childTnLst>
                          </p:cTn>
                        </p:par>
                      </p:childTnLst>
                    </p:cTn>
                  </p:par>
                </p:childTnLst>
              </p:cTn>
              <p:nextCondLst>
                <p:cond evt="onClick" delay="0">
                  <p:tgtEl>
                    <p:spTgt spid="14"/>
                  </p:tgtEl>
                </p:cond>
              </p:nextCondLst>
            </p:seq>
            <p:seq concurrent="1" nextAc="seek">
              <p:cTn id="79" restart="whenNotActive" fill="hold" evtFilter="cancelBubble" nodeType="interactiveSeq">
                <p:stCondLst>
                  <p:cond evt="onClick" delay="0">
                    <p:tgtEl>
                      <p:spTgt spid="28"/>
                    </p:tgtEl>
                  </p:cond>
                </p:stCondLst>
                <p:endSync evt="end" delay="0">
                  <p:rtn val="all"/>
                </p:endSync>
                <p:childTnLst>
                  <p:par>
                    <p:cTn id="80" fill="hold">
                      <p:stCondLst>
                        <p:cond delay="0"/>
                      </p:stCondLst>
                      <p:childTnLst>
                        <p:par>
                          <p:cTn id="81" fill="hold">
                            <p:stCondLst>
                              <p:cond delay="0"/>
                            </p:stCondLst>
                            <p:childTnLst>
                              <p:par>
                                <p:cTn id="82" presetID="53" presetClass="entr" presetSubtype="16" fill="hold" grpId="0" nodeType="clickEffect">
                                  <p:stCondLst>
                                    <p:cond delay="0"/>
                                  </p:stCondLst>
                                  <p:childTnLst>
                                    <p:set>
                                      <p:cBhvr>
                                        <p:cTn id="83" dur="1" fill="hold">
                                          <p:stCondLst>
                                            <p:cond delay="0"/>
                                          </p:stCondLst>
                                        </p:cTn>
                                        <p:tgtEl>
                                          <p:spTgt spid="29"/>
                                        </p:tgtEl>
                                        <p:attrNameLst>
                                          <p:attrName>style.visibility</p:attrName>
                                        </p:attrNameLst>
                                      </p:cBhvr>
                                      <p:to>
                                        <p:strVal val="visible"/>
                                      </p:to>
                                    </p:set>
                                    <p:anim calcmode="lin" valueType="num">
                                      <p:cBhvr>
                                        <p:cTn id="84" dur="500" fill="hold"/>
                                        <p:tgtEl>
                                          <p:spTgt spid="29"/>
                                        </p:tgtEl>
                                        <p:attrNameLst>
                                          <p:attrName>ppt_w</p:attrName>
                                        </p:attrNameLst>
                                      </p:cBhvr>
                                      <p:tavLst>
                                        <p:tav tm="0">
                                          <p:val>
                                            <p:fltVal val="0"/>
                                          </p:val>
                                        </p:tav>
                                        <p:tav tm="100000">
                                          <p:val>
                                            <p:strVal val="#ppt_w"/>
                                          </p:val>
                                        </p:tav>
                                      </p:tavLst>
                                    </p:anim>
                                    <p:anim calcmode="lin" valueType="num">
                                      <p:cBhvr>
                                        <p:cTn id="85" dur="500" fill="hold"/>
                                        <p:tgtEl>
                                          <p:spTgt spid="29"/>
                                        </p:tgtEl>
                                        <p:attrNameLst>
                                          <p:attrName>ppt_h</p:attrName>
                                        </p:attrNameLst>
                                      </p:cBhvr>
                                      <p:tavLst>
                                        <p:tav tm="0">
                                          <p:val>
                                            <p:fltVal val="0"/>
                                          </p:val>
                                        </p:tav>
                                        <p:tav tm="100000">
                                          <p:val>
                                            <p:strVal val="#ppt_h"/>
                                          </p:val>
                                        </p:tav>
                                      </p:tavLst>
                                    </p:anim>
                                    <p:animEffect transition="in" filter="fade">
                                      <p:cBhvr>
                                        <p:cTn id="86" dur="500"/>
                                        <p:tgtEl>
                                          <p:spTgt spid="29"/>
                                        </p:tgtEl>
                                      </p:cBhvr>
                                    </p:animEffect>
                                  </p:childTnLst>
                                  <p:subTnLst>
                                    <p:audio>
                                      <p:cMediaNode>
                                        <p:cTn display="0" masterRel="sameClick">
                                          <p:stCondLst>
                                            <p:cond evt="begin" delay="0">
                                              <p:tn val="82"/>
                                            </p:cond>
                                          </p:stCondLst>
                                          <p:endCondLst>
                                            <p:cond evt="onStopAudio" delay="0">
                                              <p:tgtEl>
                                                <p:sldTgt/>
                                              </p:tgtEl>
                                            </p:cond>
                                          </p:endCondLst>
                                        </p:cTn>
                                        <p:tgtEl>
                                          <p:sndTgt r:embed="rId4" name="Sai1.wav"/>
                                        </p:tgtEl>
                                      </p:cMediaNode>
                                    </p:audio>
                                  </p:subTnLst>
                                </p:cTn>
                              </p:par>
                              <p:par>
                                <p:cTn id="87" presetID="1" presetClass="emph" presetSubtype="2" fill="hold" nodeType="withEffect">
                                  <p:stCondLst>
                                    <p:cond delay="0"/>
                                  </p:stCondLst>
                                  <p:childTnLst>
                                    <p:animClr clrSpc="rgb" dir="cw">
                                      <p:cBhvr>
                                        <p:cTn id="88" dur="2000" fill="hold"/>
                                        <p:tgtEl>
                                          <p:spTgt spid="28"/>
                                        </p:tgtEl>
                                        <p:attrNameLst>
                                          <p:attrName>fillcolor</p:attrName>
                                        </p:attrNameLst>
                                      </p:cBhvr>
                                      <p:to>
                                        <a:srgbClr val="FF0000"/>
                                      </p:to>
                                    </p:animClr>
                                    <p:set>
                                      <p:cBhvr>
                                        <p:cTn id="89" dur="2000" fill="hold"/>
                                        <p:tgtEl>
                                          <p:spTgt spid="28"/>
                                        </p:tgtEl>
                                        <p:attrNameLst>
                                          <p:attrName>fill.type</p:attrName>
                                        </p:attrNameLst>
                                      </p:cBhvr>
                                      <p:to>
                                        <p:strVal val="solid"/>
                                      </p:to>
                                    </p:set>
                                    <p:set>
                                      <p:cBhvr>
                                        <p:cTn id="90" dur="2000" fill="hold"/>
                                        <p:tgtEl>
                                          <p:spTgt spid="28"/>
                                        </p:tgtEl>
                                        <p:attrNameLst>
                                          <p:attrName>fill.on</p:attrName>
                                        </p:attrNameLst>
                                      </p:cBhvr>
                                      <p:to>
                                        <p:strVal val="true"/>
                                      </p:to>
                                    </p:set>
                                  </p:childTnLst>
                                </p:cTn>
                              </p:par>
                            </p:childTnLst>
                          </p:cTn>
                        </p:par>
                      </p:childTnLst>
                    </p:cTn>
                  </p:par>
                </p:childTnLst>
              </p:cTn>
              <p:nextCondLst>
                <p:cond evt="onClick" delay="0">
                  <p:tgtEl>
                    <p:spTgt spid="28"/>
                  </p:tgtEl>
                </p:cond>
              </p:nextCondLst>
            </p:seq>
            <p:seq concurrent="1" nextAc="seek">
              <p:cTn id="91" restart="whenNotActive" fill="hold" evtFilter="cancelBubble" nodeType="interactiveSeq">
                <p:stCondLst>
                  <p:cond evt="onClick" delay="0">
                    <p:tgtEl>
                      <p:spTgt spid="31"/>
                    </p:tgtEl>
                  </p:cond>
                </p:stCondLst>
                <p:endSync evt="end" delay="0">
                  <p:rtn val="all"/>
                </p:endSync>
                <p:childTnLst>
                  <p:par>
                    <p:cTn id="92" fill="hold">
                      <p:stCondLst>
                        <p:cond delay="0"/>
                      </p:stCondLst>
                      <p:childTnLst>
                        <p:par>
                          <p:cTn id="93" fill="hold">
                            <p:stCondLst>
                              <p:cond delay="0"/>
                            </p:stCondLst>
                            <p:childTnLst>
                              <p:par>
                                <p:cTn id="94" presetID="1" presetClass="emph" presetSubtype="2" fill="hold" nodeType="withEffect">
                                  <p:stCondLst>
                                    <p:cond delay="0"/>
                                  </p:stCondLst>
                                  <p:childTnLst>
                                    <p:animClr clrSpc="rgb" dir="cw">
                                      <p:cBhvr>
                                        <p:cTn id="95" dur="2000" fill="hold"/>
                                        <p:tgtEl>
                                          <p:spTgt spid="31"/>
                                        </p:tgtEl>
                                        <p:attrNameLst>
                                          <p:attrName>fillcolor</p:attrName>
                                        </p:attrNameLst>
                                      </p:cBhvr>
                                      <p:to>
                                        <a:srgbClr val="00B050"/>
                                      </p:to>
                                    </p:animClr>
                                    <p:set>
                                      <p:cBhvr>
                                        <p:cTn id="96" dur="2000" fill="hold"/>
                                        <p:tgtEl>
                                          <p:spTgt spid="31"/>
                                        </p:tgtEl>
                                        <p:attrNameLst>
                                          <p:attrName>fill.type</p:attrName>
                                        </p:attrNameLst>
                                      </p:cBhvr>
                                      <p:to>
                                        <p:strVal val="solid"/>
                                      </p:to>
                                    </p:set>
                                    <p:set>
                                      <p:cBhvr>
                                        <p:cTn id="97" dur="2000" fill="hold"/>
                                        <p:tgtEl>
                                          <p:spTgt spid="31"/>
                                        </p:tgtEl>
                                        <p:attrNameLst>
                                          <p:attrName>fill.on</p:attrName>
                                        </p:attrNameLst>
                                      </p:cBhvr>
                                      <p:to>
                                        <p:strVal val="true"/>
                                      </p:to>
                                    </p:set>
                                  </p:childTnLst>
                                  <p:subTnLst>
                                    <p:audio>
                                      <p:cMediaNode>
                                        <p:cTn display="0" masterRel="sameClick">
                                          <p:stCondLst>
                                            <p:cond evt="begin" delay="0">
                                              <p:tn val="94"/>
                                            </p:cond>
                                          </p:stCondLst>
                                          <p:endCondLst>
                                            <p:cond evt="onStopAudio" delay="0">
                                              <p:tgtEl>
                                                <p:sldTgt/>
                                              </p:tgtEl>
                                            </p:cond>
                                          </p:endCondLst>
                                        </p:cTn>
                                        <p:tgtEl>
                                          <p:sndTgt r:embed="rId3" name="applause.wav"/>
                                        </p:tgtEl>
                                      </p:cMediaNode>
                                    </p:audio>
                                  </p:subTnLst>
                                </p:cTn>
                              </p:par>
                            </p:childTnLst>
                          </p:cTn>
                        </p:par>
                      </p:childTnLst>
                    </p:cTn>
                  </p:par>
                </p:childTnLst>
              </p:cTn>
              <p:nextCondLst>
                <p:cond evt="onClick" delay="0">
                  <p:tgtEl>
                    <p:spTgt spid="31"/>
                  </p:tgtEl>
                </p:cond>
              </p:nextCondLst>
            </p:seq>
          </p:childTnLst>
        </p:cTn>
      </p:par>
    </p:tnLst>
    <p:bldLst>
      <p:bldP spid="22" grpId="0" animBg="1"/>
      <p:bldP spid="25" grpId="0"/>
      <p:bldP spid="7" grpId="0" animBg="1"/>
      <p:bldP spid="12" grpId="0" animBg="1"/>
      <p:bldP spid="14" grpId="0" animBg="1"/>
      <p:bldP spid="15" grpId="0" animBg="1"/>
      <p:bldP spid="28" grpId="0" animBg="1"/>
      <p:bldP spid="29" grpId="0" animBg="1"/>
      <p:bldP spid="31"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l="-2000" r="-2000"/>
          </a:stretch>
        </a:blipFill>
        <a:effectLst/>
      </p:bgPr>
    </p:bg>
    <p:spTree>
      <p:nvGrpSpPr>
        <p:cNvPr id="1" name=""/>
        <p:cNvGrpSpPr/>
        <p:nvPr/>
      </p:nvGrpSpPr>
      <p:grpSpPr>
        <a:xfrm>
          <a:off x="0" y="0"/>
          <a:ext cx="0" cy="0"/>
          <a:chOff x="0" y="0"/>
          <a:chExt cx="0" cy="0"/>
        </a:xfrm>
      </p:grpSpPr>
      <p:pic>
        <p:nvPicPr>
          <p:cNvPr id="8" name="ong"/>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81000" y="2890391"/>
            <a:ext cx="1143000" cy="1143000"/>
          </a:xfrm>
          <a:prstGeom prst="rect">
            <a:avLst/>
          </a:prstGeom>
        </p:spPr>
      </p:pic>
      <p:sp>
        <p:nvSpPr>
          <p:cNvPr id="22" name="cauhoi"/>
          <p:cNvSpPr/>
          <p:nvPr/>
        </p:nvSpPr>
        <p:spPr>
          <a:xfrm>
            <a:off x="1136752" y="413694"/>
            <a:ext cx="9110491" cy="2172076"/>
          </a:xfrm>
          <a:prstGeom prst="cloud">
            <a:avLst/>
          </a:prstGeom>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sym typeface="Arial"/>
            </a:endParaRPr>
          </a:p>
        </p:txBody>
      </p:sp>
      <p:sp>
        <p:nvSpPr>
          <p:cNvPr id="25" name="cauhoi"/>
          <p:cNvSpPr txBox="1"/>
          <p:nvPr/>
        </p:nvSpPr>
        <p:spPr>
          <a:xfrm>
            <a:off x="1894348" y="1038643"/>
            <a:ext cx="7595298" cy="892552"/>
          </a:xfrm>
          <a:prstGeom prst="rect">
            <a:avLst/>
          </a:prstGeom>
          <a:noFill/>
        </p:spPr>
        <p:txBody>
          <a:bodyPr wrap="square" rtlCol="0">
            <a:spAutoFit/>
          </a:bodyPr>
          <a:lstStyle/>
          <a:p>
            <a:pPr lvl="0" algn="ctr">
              <a:defRPr/>
            </a:pPr>
            <a:r>
              <a:rPr lang="en-US" sz="2600" kern="0" dirty="0">
                <a:solidFill>
                  <a:srgbClr val="000000"/>
                </a:solidFill>
                <a:latin typeface="UTM Avo" panose="02040603050506020204" pitchFamily="18" charset="0"/>
                <a:cs typeface="Times New Roman" pitchFamily="18" charset="0"/>
                <a:sym typeface="Arial"/>
              </a:rPr>
              <a:t>Ở </a:t>
            </a:r>
            <a:r>
              <a:rPr lang="en-US" sz="2600" kern="0" dirty="0" err="1">
                <a:solidFill>
                  <a:srgbClr val="000000"/>
                </a:solidFill>
                <a:latin typeface="UTM Avo" panose="02040603050506020204" pitchFamily="18" charset="0"/>
                <a:cs typeface="Times New Roman" pitchFamily="18" charset="0"/>
                <a:sym typeface="Arial"/>
              </a:rPr>
              <a:t>lớp</a:t>
            </a:r>
            <a:r>
              <a:rPr lang="en-US" sz="2600" kern="0" dirty="0">
                <a:solidFill>
                  <a:srgbClr val="000000"/>
                </a:solidFill>
                <a:latin typeface="UTM Avo" panose="02040603050506020204" pitchFamily="18" charset="0"/>
                <a:cs typeface="Times New Roman" pitchFamily="18" charset="0"/>
                <a:sym typeface="Arial"/>
              </a:rPr>
              <a:t> 2, </a:t>
            </a:r>
            <a:r>
              <a:rPr lang="en-US" sz="2600" kern="0" dirty="0" err="1">
                <a:solidFill>
                  <a:srgbClr val="000000"/>
                </a:solidFill>
                <a:latin typeface="UTM Avo" panose="02040603050506020204" pitchFamily="18" charset="0"/>
                <a:cs typeface="Times New Roman" pitchFamily="18" charset="0"/>
                <a:sym typeface="Arial"/>
              </a:rPr>
              <a:t>em</a:t>
            </a:r>
            <a:r>
              <a:rPr lang="en-US" sz="2600" kern="0" dirty="0">
                <a:solidFill>
                  <a:srgbClr val="000000"/>
                </a:solidFill>
                <a:latin typeface="UTM Avo" panose="02040603050506020204" pitchFamily="18" charset="0"/>
                <a:cs typeface="Times New Roman" pitchFamily="18" charset="0"/>
                <a:sym typeface="Arial"/>
              </a:rPr>
              <a:t> </a:t>
            </a:r>
            <a:r>
              <a:rPr lang="en-US" sz="2600" kern="0" dirty="0" err="1">
                <a:solidFill>
                  <a:srgbClr val="000000"/>
                </a:solidFill>
                <a:latin typeface="UTM Avo" panose="02040603050506020204" pitchFamily="18" charset="0"/>
                <a:cs typeface="Times New Roman" pitchFamily="18" charset="0"/>
                <a:sym typeface="Arial"/>
              </a:rPr>
              <a:t>đã</a:t>
            </a:r>
            <a:r>
              <a:rPr lang="en-US" sz="2600" kern="0" dirty="0">
                <a:solidFill>
                  <a:srgbClr val="000000"/>
                </a:solidFill>
                <a:latin typeface="UTM Avo" panose="02040603050506020204" pitchFamily="18" charset="0"/>
                <a:cs typeface="Times New Roman" pitchFamily="18" charset="0"/>
                <a:sym typeface="Arial"/>
              </a:rPr>
              <a:t> </a:t>
            </a:r>
            <a:r>
              <a:rPr lang="en-US" sz="2600" kern="0" dirty="0" err="1">
                <a:solidFill>
                  <a:srgbClr val="000000"/>
                </a:solidFill>
                <a:latin typeface="UTM Avo" panose="02040603050506020204" pitchFamily="18" charset="0"/>
                <a:cs typeface="Times New Roman" pitchFamily="18" charset="0"/>
                <a:sym typeface="Arial"/>
              </a:rPr>
              <a:t>tham</a:t>
            </a:r>
            <a:r>
              <a:rPr lang="en-US" sz="2600" kern="0" dirty="0">
                <a:solidFill>
                  <a:srgbClr val="000000"/>
                </a:solidFill>
                <a:latin typeface="UTM Avo" panose="02040603050506020204" pitchFamily="18" charset="0"/>
                <a:cs typeface="Times New Roman" pitchFamily="18" charset="0"/>
                <a:sym typeface="Arial"/>
              </a:rPr>
              <a:t> </a:t>
            </a:r>
            <a:r>
              <a:rPr lang="en-US" sz="2600" kern="0" dirty="0" err="1">
                <a:solidFill>
                  <a:srgbClr val="000000"/>
                </a:solidFill>
                <a:latin typeface="UTM Avo" panose="02040603050506020204" pitchFamily="18" charset="0"/>
                <a:cs typeface="Times New Roman" pitchFamily="18" charset="0"/>
                <a:sym typeface="Arial"/>
              </a:rPr>
              <a:t>gia</a:t>
            </a:r>
            <a:r>
              <a:rPr lang="en-US" sz="2600" kern="0" dirty="0">
                <a:solidFill>
                  <a:srgbClr val="000000"/>
                </a:solidFill>
                <a:latin typeface="UTM Avo" panose="02040603050506020204" pitchFamily="18" charset="0"/>
                <a:cs typeface="Times New Roman" pitchFamily="18" charset="0"/>
                <a:sym typeface="Arial"/>
              </a:rPr>
              <a:t> </a:t>
            </a:r>
            <a:r>
              <a:rPr lang="en-US" sz="2600" kern="0" dirty="0" err="1">
                <a:solidFill>
                  <a:srgbClr val="000000"/>
                </a:solidFill>
                <a:latin typeface="UTM Avo" panose="02040603050506020204" pitchFamily="18" charset="0"/>
                <a:cs typeface="Times New Roman" pitchFamily="18" charset="0"/>
                <a:sym typeface="Arial"/>
              </a:rPr>
              <a:t>các</a:t>
            </a:r>
            <a:r>
              <a:rPr lang="en-US" sz="2600" kern="0" dirty="0">
                <a:solidFill>
                  <a:srgbClr val="000000"/>
                </a:solidFill>
                <a:latin typeface="UTM Avo" panose="02040603050506020204" pitchFamily="18" charset="0"/>
                <a:cs typeface="Times New Roman" pitchFamily="18" charset="0"/>
                <a:sym typeface="Arial"/>
              </a:rPr>
              <a:t> </a:t>
            </a:r>
            <a:r>
              <a:rPr lang="en-US" sz="2600" kern="0" dirty="0" err="1">
                <a:solidFill>
                  <a:srgbClr val="000000"/>
                </a:solidFill>
                <a:latin typeface="UTM Avo" panose="02040603050506020204" pitchFamily="18" charset="0"/>
                <a:cs typeface="Times New Roman" pitchFamily="18" charset="0"/>
                <a:sym typeface="Arial"/>
              </a:rPr>
              <a:t>hoạt</a:t>
            </a:r>
            <a:r>
              <a:rPr lang="en-US" sz="2600" kern="0" dirty="0">
                <a:solidFill>
                  <a:srgbClr val="000000"/>
                </a:solidFill>
                <a:latin typeface="UTM Avo" panose="02040603050506020204" pitchFamily="18" charset="0"/>
                <a:cs typeface="Times New Roman" pitchFamily="18" charset="0"/>
                <a:sym typeface="Arial"/>
              </a:rPr>
              <a:t> </a:t>
            </a:r>
            <a:r>
              <a:rPr lang="en-US" sz="2600" kern="0" dirty="0" err="1">
                <a:solidFill>
                  <a:srgbClr val="000000"/>
                </a:solidFill>
                <a:latin typeface="UTM Avo" panose="02040603050506020204" pitchFamily="18" charset="0"/>
                <a:cs typeface="Times New Roman" pitchFamily="18" charset="0"/>
                <a:sym typeface="Arial"/>
              </a:rPr>
              <a:t>động</a:t>
            </a:r>
            <a:r>
              <a:rPr lang="en-US" sz="2600" kern="0" dirty="0">
                <a:solidFill>
                  <a:srgbClr val="000000"/>
                </a:solidFill>
                <a:latin typeface="UTM Avo" panose="02040603050506020204" pitchFamily="18" charset="0"/>
                <a:cs typeface="Times New Roman" pitchFamily="18" charset="0"/>
                <a:sym typeface="Arial"/>
              </a:rPr>
              <a:t> </a:t>
            </a:r>
            <a:r>
              <a:rPr lang="en-US" sz="2600" kern="0" dirty="0" err="1">
                <a:solidFill>
                  <a:srgbClr val="000000"/>
                </a:solidFill>
                <a:latin typeface="UTM Avo" panose="02040603050506020204" pitchFamily="18" charset="0"/>
                <a:cs typeface="Times New Roman" pitchFamily="18" charset="0"/>
                <a:sym typeface="Arial"/>
              </a:rPr>
              <a:t>nào</a:t>
            </a:r>
            <a:r>
              <a:rPr lang="en-US" sz="2600" kern="0" dirty="0">
                <a:solidFill>
                  <a:srgbClr val="000000"/>
                </a:solidFill>
                <a:latin typeface="UTM Avo" panose="02040603050506020204" pitchFamily="18" charset="0"/>
                <a:cs typeface="Times New Roman" pitchFamily="18" charset="0"/>
                <a:sym typeface="Arial"/>
              </a:rPr>
              <a:t>?</a:t>
            </a:r>
          </a:p>
        </p:txBody>
      </p:sp>
      <p:pic>
        <p:nvPicPr>
          <p:cNvPr id="33" name="mattroi"/>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43147" y="469742"/>
            <a:ext cx="1137802" cy="1137802"/>
          </a:xfrm>
          <a:prstGeom prst="rect">
            <a:avLst/>
          </a:prstGeom>
        </p:spPr>
      </p:pic>
      <p:pic>
        <p:nvPicPr>
          <p:cNvPr id="21" name="Picture 20">
            <a:extLst>
              <a:ext uri="{FF2B5EF4-FFF2-40B4-BE49-F238E27FC236}">
                <a16:creationId xmlns:a16="http://schemas.microsoft.com/office/drawing/2014/main" id="{398E9635-A8AC-4538-91B8-14D1EA3D1106}"/>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0"/>
            <a:ext cx="477976" cy="533400"/>
          </a:xfrm>
          <a:prstGeom prst="rect">
            <a:avLst/>
          </a:prstGeom>
        </p:spPr>
      </p:pic>
      <p:pic>
        <p:nvPicPr>
          <p:cNvPr id="23" name="Picture 22">
            <a:hlinkClick r:id="rId8" action="ppaction://hlinksldjump"/>
            <a:extLst>
              <a:ext uri="{FF2B5EF4-FFF2-40B4-BE49-F238E27FC236}">
                <a16:creationId xmlns:a16="http://schemas.microsoft.com/office/drawing/2014/main" id="{A26CC379-35B4-43A2-9C82-4CD30F251F6F}"/>
              </a:ext>
            </a:extLst>
          </p:cNvPr>
          <p:cNvPicPr>
            <a:picLocks noChangeAspect="1"/>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874648" y="4926611"/>
            <a:ext cx="1256825" cy="1587449"/>
          </a:xfrm>
          <a:prstGeom prst="rect">
            <a:avLst/>
          </a:prstGeom>
        </p:spPr>
      </p:pic>
      <p:pic>
        <p:nvPicPr>
          <p:cNvPr id="30" name="hoad">
            <a:extLst>
              <a:ext uri="{FF2B5EF4-FFF2-40B4-BE49-F238E27FC236}">
                <a16:creationId xmlns:a16="http://schemas.microsoft.com/office/drawing/2014/main" id="{17A13407-4076-99B6-975C-87198DB17F8A}"/>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163004" y="3705222"/>
            <a:ext cx="817945" cy="882413"/>
          </a:xfrm>
          <a:prstGeom prst="rect">
            <a:avLst/>
          </a:prstGeom>
          <a:effectLst>
            <a:outerShdw blurRad="50800" dist="38100" dir="16200000" rotWithShape="0">
              <a:prstClr val="black">
                <a:alpha val="40000"/>
              </a:prstClr>
            </a:outerShdw>
          </a:effectLst>
        </p:spPr>
      </p:pic>
      <p:sp>
        <p:nvSpPr>
          <p:cNvPr id="31" name="danana">
            <a:extLst>
              <a:ext uri="{FF2B5EF4-FFF2-40B4-BE49-F238E27FC236}">
                <a16:creationId xmlns:a16="http://schemas.microsoft.com/office/drawing/2014/main" id="{D802713C-E5FB-66AC-507C-7501973DC762}"/>
              </a:ext>
            </a:extLst>
          </p:cNvPr>
          <p:cNvSpPr txBox="1"/>
          <p:nvPr/>
        </p:nvSpPr>
        <p:spPr>
          <a:xfrm>
            <a:off x="2089662" y="3453932"/>
            <a:ext cx="8784986" cy="1384995"/>
          </a:xfrm>
          <a:prstGeom prst="rect">
            <a:avLst/>
          </a:prstGeom>
          <a:effectLst>
            <a:outerShdw blurRad="50800" dist="38100" dir="13500000" algn="br"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wrap="square" rtlCol="0">
            <a:spAutoFit/>
          </a:bodyPr>
          <a:lstStyle/>
          <a:p>
            <a:pPr lvl="0" algn="ctr">
              <a:defRPr/>
            </a:pPr>
            <a:r>
              <a:rPr lang="vi-VN" sz="2800" dirty="0">
                <a:solidFill>
                  <a:prstClr val="black"/>
                </a:solidFill>
                <a:latin typeface="UTM Avo" panose="02040603050506020204" pitchFamily="18" charset="0"/>
                <a:cs typeface="Times New Roman" pitchFamily="18" charset="0"/>
                <a:sym typeface="Arial"/>
              </a:rPr>
              <a:t>Học tập, múa hát tập thể, dã ngoại, tham gia hoạt động thể dục thể thao, chăm sóc vườn trường,…</a:t>
            </a:r>
          </a:p>
        </p:txBody>
      </p:sp>
    </p:spTree>
    <p:extLst>
      <p:ext uri="{BB962C8B-B14F-4D97-AF65-F5344CB8AC3E}">
        <p14:creationId xmlns:p14="http://schemas.microsoft.com/office/powerpoint/2010/main" val="1307484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barn(inVertical)">
                                      <p:cBhvr>
                                        <p:cTn id="7" dur="500"/>
                                        <p:tgtEl>
                                          <p:spTgt spid="2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barn(inVertical)">
                                      <p:cBhvr>
                                        <p:cTn id="10" dur="500"/>
                                        <p:tgtEl>
                                          <p:spTgt spid="22"/>
                                        </p:tgtEl>
                                      </p:cBhvr>
                                    </p:animEffect>
                                  </p:childTnLst>
                                </p:cTn>
                              </p:par>
                              <p:par>
                                <p:cTn id="11" presetID="2" presetClass="entr" presetSubtype="4" fill="hold" nodeType="withEffect">
                                  <p:stCondLst>
                                    <p:cond delay="0"/>
                                  </p:stCondLst>
                                  <p:childTnLst>
                                    <p:set>
                                      <p:cBhvr>
                                        <p:cTn id="12" dur="1" fill="hold">
                                          <p:stCondLst>
                                            <p:cond delay="0"/>
                                          </p:stCondLst>
                                        </p:cTn>
                                        <p:tgtEl>
                                          <p:spTgt spid="30"/>
                                        </p:tgtEl>
                                        <p:attrNameLst>
                                          <p:attrName>style.visibility</p:attrName>
                                        </p:attrNameLst>
                                      </p:cBhvr>
                                      <p:to>
                                        <p:strVal val="visible"/>
                                      </p:to>
                                    </p:set>
                                    <p:anim calcmode="lin" valueType="num">
                                      <p:cBhvr additive="base">
                                        <p:cTn id="13" dur="750" fill="hold"/>
                                        <p:tgtEl>
                                          <p:spTgt spid="30"/>
                                        </p:tgtEl>
                                        <p:attrNameLst>
                                          <p:attrName>ppt_x</p:attrName>
                                        </p:attrNameLst>
                                      </p:cBhvr>
                                      <p:tavLst>
                                        <p:tav tm="0">
                                          <p:val>
                                            <p:strVal val="#ppt_x"/>
                                          </p:val>
                                        </p:tav>
                                        <p:tav tm="100000">
                                          <p:val>
                                            <p:strVal val="#ppt_x"/>
                                          </p:val>
                                        </p:tav>
                                      </p:tavLst>
                                    </p:anim>
                                    <p:anim calcmode="lin" valueType="num">
                                      <p:cBhvr additive="base">
                                        <p:cTn id="14" dur="75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cBhvr additive="base">
                                        <p:cTn id="19" dur="750" fill="hold"/>
                                        <p:tgtEl>
                                          <p:spTgt spid="31"/>
                                        </p:tgtEl>
                                        <p:attrNameLst>
                                          <p:attrName>ppt_x</p:attrName>
                                        </p:attrNameLst>
                                      </p:cBhvr>
                                      <p:tavLst>
                                        <p:tav tm="0">
                                          <p:val>
                                            <p:strVal val="#ppt_x"/>
                                          </p:val>
                                        </p:tav>
                                        <p:tav tm="100000">
                                          <p:val>
                                            <p:strVal val="#ppt_x"/>
                                          </p:val>
                                        </p:tav>
                                      </p:tavLst>
                                    </p:anim>
                                    <p:anim calcmode="lin" valueType="num">
                                      <p:cBhvr additive="base">
                                        <p:cTn id="20" dur="750" fill="hold"/>
                                        <p:tgtEl>
                                          <p:spTgt spid="31"/>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3" name="applause.wav"/>
                                        </p:tgtEl>
                                      </p:cMediaNode>
                                    </p:audio>
                                  </p:subTnLst>
                                </p:cTn>
                              </p:par>
                            </p:childTnLst>
                          </p:cTn>
                        </p:par>
                      </p:childTnLst>
                    </p:cTn>
                  </p:par>
                  <p:par>
                    <p:cTn id="21" fill="hold">
                      <p:stCondLst>
                        <p:cond delay="indefinite"/>
                      </p:stCondLst>
                      <p:childTnLst>
                        <p:par>
                          <p:cTn id="22" fill="hold">
                            <p:stCondLst>
                              <p:cond delay="0"/>
                            </p:stCondLst>
                            <p:childTnLst>
                              <p:par>
                                <p:cTn id="23" presetID="0" presetClass="path" presetSubtype="0" accel="50000" decel="50000" fill="hold" nodeType="clickEffect">
                                  <p:stCondLst>
                                    <p:cond delay="0"/>
                                  </p:stCondLst>
                                  <p:childTnLst>
                                    <p:animMotion origin="layout" path="M 0.10174 0.25619 C 0.09583 0.24301 0.10833 0.23283 0.1191 0.22405 C 0.1217 0.21596 0.13403 0.19792 0.14149 0.19168 C 0.15035 0.1637 0.20399 0.15445 0.23438 0.15122 C 0.24948 0.15191 0.26528 0.14937 0.27969 0.15307 C 0.28542 0.15445 0.28628 0.16139 0.28976 0.16555 C 0.2941 0.17087 0.2974 0.18266 0.29983 0.1896 C 0.30156 0.19492 0.30503 0.20578 0.30503 0.20601 C 0.30417 0.22197 0.30382 0.23815 0.30243 0.25434 C 0.30174 0.25989 0.29774 0.26174 0.29497 0.26636 C 0.27882 0.29226 0.24965 0.30197 0.21458 0.30682 C 0.19392 0.30497 0.19479 0.30798 0.18177 0.29873 C 0.17569 0.29434 0.16424 0.28463 0.16424 0.28486 C 0.16042 0.27538 0.15677 0.25619 0.15677 0.25642 C 0.15955 0.21642 0.15156 0.22752 0.1691 0.20786 C 0.18056 0.19492 0.16719 0.20347 0.18177 0.19584 C 0.19306 0.18243 0.20712 0.16994 0.22431 0.16139 C 0.2276 0.15977 0.23108 0.15815 0.23438 0.15723 C 0.24115 0.15538 0.25451 0.15307 0.25451 0.1533 C 0.26215 0.15376 0.26979 0.15353 0.27726 0.15515 C 0.27969 0.15561 0.28056 0.15815 0.28229 0.15954 C 0.29375 0.1674 0.30069 0.1748 0.30729 0.18567 C 0.31215 0.21226 0.32691 0.26705 0.30503 0.28463 C 0.28628 0.29966 0.25747 0.30937 0.23212 0.31283 C 0.21458 0.31098 0.21059 0.31168 0.19931 0.30266 C 0.19184 0.28994 0.18924 0.27792 0.18698 0.26428 C 0.18837 0.23052 0.1809 0.2111 0.20451 0.18775 C 0.21146 0.18104 0.21337 0.17642 0.22431 0.17364 C 0.23212 0.16948 0.23854 0.16763 0.24705 0.16555 C 0.27309 0.1674 0.26389 0.1674 0.27465 0.1674 L 0.25208 0.18174 L 0.27222 0.16139 " pathEditMode="relative" rAng="0" ptsTypes="fffffffffffffffffffffffffffffAAA">
                                      <p:cBhvr>
                                        <p:cTn id="24" dur="2000" fill="hold"/>
                                        <p:tgtEl>
                                          <p:spTgt spid="8"/>
                                        </p:tgtEl>
                                        <p:attrNameLst>
                                          <p:attrName>ppt_x</p:attrName>
                                          <p:attrName>ppt_y</p:attrName>
                                        </p:attrNameLst>
                                      </p:cBhvr>
                                      <p:rCtr x="10955" y="-2520"/>
                                    </p:animMotion>
                                  </p:childTnLst>
                                  <p:subTnLst>
                                    <p:audio>
                                      <p:cMediaNode>
                                        <p:cTn display="0" masterRel="sameClick">
                                          <p:stCondLst>
                                            <p:cond evt="begin" delay="0">
                                              <p:tn val="23"/>
                                            </p:cond>
                                          </p:stCondLst>
                                          <p:endCondLst>
                                            <p:cond evt="onStopAudio" delay="0">
                                              <p:tgtEl>
                                                <p:sldTgt/>
                                              </p:tgtEl>
                                            </p:cond>
                                          </p:endCondLst>
                                        </p:cTn>
                                        <p:tgtEl>
                                          <p:sndTgt r:embed="rId3" name="applause.wav"/>
                                        </p:tgtEl>
                                      </p:cMediaNode>
                                    </p:audio>
                                  </p:subTnLst>
                                </p:cTn>
                              </p:par>
                            </p:childTnLst>
                          </p:cTn>
                        </p:par>
                      </p:childTnLst>
                    </p:cTn>
                  </p:par>
                </p:childTnLst>
              </p:cTn>
              <p:prevCondLst>
                <p:cond evt="onPrev" delay="0">
                  <p:tgtEl>
                    <p:sldTgt/>
                  </p:tgtEl>
                </p:cond>
              </p:prevCondLst>
              <p:nextCondLst>
                <p:cond evt="onNext" delay="0">
                  <p:tgtEl>
                    <p:sldTgt/>
                  </p:tgtEl>
                </p:cond>
              </p:nextCondLst>
            </p:seq>
            <p:seq concurrent="1" nextAc="seek">
              <p:cTn id="25" restart="whenNotActive" fill="hold" evtFilter="cancelBubble" nodeType="interactiveSeq">
                <p:stCondLst>
                  <p:cond evt="onClick" delay="0">
                    <p:tgtEl>
                      <p:spTgt spid="33"/>
                    </p:tgtEl>
                  </p:cond>
                </p:stCondLst>
                <p:endSync evt="end" delay="0">
                  <p:rtn val="all"/>
                </p:endSync>
                <p:childTnLst>
                  <p:par>
                    <p:cTn id="26" fill="hold">
                      <p:stCondLst>
                        <p:cond delay="0"/>
                      </p:stCondLst>
                      <p:childTnLst>
                        <p:par>
                          <p:cTn id="27" fill="hold">
                            <p:stCondLst>
                              <p:cond delay="0"/>
                            </p:stCondLst>
                            <p:childTnLst>
                              <p:par>
                                <p:cTn id="28" presetID="42" presetClass="path" presetSubtype="0" accel="50000" decel="50000" fill="hold" nodeType="clickEffect">
                                  <p:stCondLst>
                                    <p:cond delay="0"/>
                                  </p:stCondLst>
                                  <p:childTnLst>
                                    <p:animMotion origin="layout" path="M -2.70833E-6 -3.7037E-7 L 0.01081 1.00602 " pathEditMode="relative" rAng="0" ptsTypes="AA">
                                      <p:cBhvr>
                                        <p:cTn id="29" dur="2000" fill="hold"/>
                                        <p:tgtEl>
                                          <p:spTgt spid="33"/>
                                        </p:tgtEl>
                                        <p:attrNameLst>
                                          <p:attrName>ppt_x</p:attrName>
                                          <p:attrName>ppt_y</p:attrName>
                                        </p:attrNameLst>
                                      </p:cBhvr>
                                      <p:rCtr x="534" y="50301"/>
                                    </p:animMotion>
                                  </p:childTnLst>
                                </p:cTn>
                              </p:par>
                            </p:childTnLst>
                          </p:cTn>
                        </p:par>
                      </p:childTnLst>
                    </p:cTn>
                  </p:par>
                </p:childTnLst>
              </p:cTn>
              <p:nextCondLst>
                <p:cond evt="onClick" delay="0">
                  <p:tgtEl>
                    <p:spTgt spid="33"/>
                  </p:tgtEl>
                </p:cond>
              </p:nextCondLst>
            </p:seq>
            <p:seq concurrent="1" nextAc="seek">
              <p:cTn id="30" restart="whenNotActive" fill="hold" evtFilter="cancelBubble" nodeType="interactiveSeq">
                <p:stCondLst>
                  <p:cond evt="onClick" delay="0">
                    <p:tgtEl>
                      <p:spTgt spid="31"/>
                    </p:tgtEl>
                  </p:cond>
                </p:stCondLst>
                <p:endSync evt="end" delay="0">
                  <p:rtn val="all"/>
                </p:endSync>
                <p:childTnLst>
                  <p:par>
                    <p:cTn id="31" fill="hold">
                      <p:stCondLst>
                        <p:cond delay="0"/>
                      </p:stCondLst>
                      <p:childTnLst>
                        <p:par>
                          <p:cTn id="32" fill="hold">
                            <p:stCondLst>
                              <p:cond delay="0"/>
                            </p:stCondLst>
                            <p:childTnLst>
                              <p:par>
                                <p:cTn id="33" presetID="1" presetClass="emph" presetSubtype="2" fill="hold" nodeType="withEffect">
                                  <p:stCondLst>
                                    <p:cond delay="0"/>
                                  </p:stCondLst>
                                  <p:childTnLst>
                                    <p:animClr clrSpc="rgb" dir="cw">
                                      <p:cBhvr>
                                        <p:cTn id="34" dur="2000" fill="hold"/>
                                        <p:tgtEl>
                                          <p:spTgt spid="31"/>
                                        </p:tgtEl>
                                        <p:attrNameLst>
                                          <p:attrName>fillcolor</p:attrName>
                                        </p:attrNameLst>
                                      </p:cBhvr>
                                      <p:to>
                                        <a:srgbClr val="00B050"/>
                                      </p:to>
                                    </p:animClr>
                                    <p:set>
                                      <p:cBhvr>
                                        <p:cTn id="35" dur="2000" fill="hold"/>
                                        <p:tgtEl>
                                          <p:spTgt spid="31"/>
                                        </p:tgtEl>
                                        <p:attrNameLst>
                                          <p:attrName>fill.type</p:attrName>
                                        </p:attrNameLst>
                                      </p:cBhvr>
                                      <p:to>
                                        <p:strVal val="solid"/>
                                      </p:to>
                                    </p:set>
                                    <p:set>
                                      <p:cBhvr>
                                        <p:cTn id="36" dur="2000" fill="hold"/>
                                        <p:tgtEl>
                                          <p:spTgt spid="31"/>
                                        </p:tgtEl>
                                        <p:attrNameLst>
                                          <p:attrName>fill.on</p:attrName>
                                        </p:attrNameLst>
                                      </p:cBhvr>
                                      <p:to>
                                        <p:strVal val="true"/>
                                      </p:to>
                                    </p:set>
                                  </p:childTnLst>
                                  <p:subTnLst>
                                    <p:audio>
                                      <p:cMediaNode>
                                        <p:cTn display="0" masterRel="sameClick">
                                          <p:stCondLst>
                                            <p:cond evt="begin" delay="0">
                                              <p:tn val="33"/>
                                            </p:cond>
                                          </p:stCondLst>
                                          <p:endCondLst>
                                            <p:cond evt="onStopAudio" delay="0">
                                              <p:tgtEl>
                                                <p:sldTgt/>
                                              </p:tgtEl>
                                            </p:cond>
                                          </p:endCondLst>
                                        </p:cTn>
                                        <p:tgtEl>
                                          <p:sndTgt r:embed="rId3" name="applause.wav"/>
                                        </p:tgtEl>
                                      </p:cMediaNode>
                                    </p:audio>
                                  </p:subTnLst>
                                </p:cTn>
                              </p:par>
                            </p:childTnLst>
                          </p:cTn>
                        </p:par>
                      </p:childTnLst>
                    </p:cTn>
                  </p:par>
                </p:childTnLst>
              </p:cTn>
              <p:nextCondLst>
                <p:cond evt="onClick" delay="0">
                  <p:tgtEl>
                    <p:spTgt spid="31"/>
                  </p:tgtEl>
                </p:cond>
              </p:nextCondLst>
            </p:seq>
          </p:childTnLst>
        </p:cTn>
      </p:par>
    </p:tnLst>
    <p:bldLst>
      <p:bldP spid="22" grpId="0" animBg="1"/>
      <p:bldP spid="25" grpId="0"/>
      <p:bldP spid="31"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4A4DCD3-5CB8-2817-75FE-5588B8184F05}"/>
              </a:ext>
            </a:extLst>
          </p:cNvPr>
          <p:cNvSpPr txBox="1"/>
          <p:nvPr/>
        </p:nvSpPr>
        <p:spPr>
          <a:xfrm>
            <a:off x="3609332" y="2198472"/>
            <a:ext cx="4621212" cy="584775"/>
          </a:xfrm>
          <a:prstGeom prst="rect">
            <a:avLst/>
          </a:prstGeom>
          <a:noFill/>
        </p:spPr>
        <p:txBody>
          <a:bodyPr wrap="square" rtlCol="0">
            <a:spAutoFit/>
          </a:bodyPr>
          <a:lstStyle/>
          <a:p>
            <a:pPr defTabSz="1219170"/>
            <a:r>
              <a:rPr lang="en-US" sz="3200" b="1" dirty="0" err="1">
                <a:solidFill>
                  <a:srgbClr val="5DA156"/>
                </a:solidFill>
                <a:latin typeface="UTM Avo" panose="02040603050506020204" pitchFamily="18" charset="0"/>
                <a:ea typeface="Barlow Condensed" panose="00000506000000000000" charset="0"/>
                <a:cs typeface="Arial" panose="020B0604020202020204" pitchFamily="34" charset="0"/>
              </a:rPr>
              <a:t>Hướng</a:t>
            </a:r>
            <a:r>
              <a:rPr lang="en-US" sz="3200" b="1" dirty="0">
                <a:solidFill>
                  <a:srgbClr val="5DA156"/>
                </a:solidFill>
                <a:latin typeface="UTM Avo" panose="02040603050506020204" pitchFamily="18" charset="0"/>
                <a:ea typeface="Barlow Condensed" panose="00000506000000000000" charset="0"/>
                <a:cs typeface="Arial" panose="020B0604020202020204" pitchFamily="34" charset="0"/>
              </a:rPr>
              <a:t> </a:t>
            </a:r>
            <a:r>
              <a:rPr lang="en-US" sz="3200" b="1" dirty="0" err="1">
                <a:solidFill>
                  <a:srgbClr val="5DA156"/>
                </a:solidFill>
                <a:latin typeface="UTM Avo" panose="02040603050506020204" pitchFamily="18" charset="0"/>
                <a:ea typeface="Barlow Condensed" panose="00000506000000000000" charset="0"/>
                <a:cs typeface="Arial" panose="020B0604020202020204" pitchFamily="34" charset="0"/>
              </a:rPr>
              <a:t>dẫn</a:t>
            </a:r>
            <a:r>
              <a:rPr lang="en-US" sz="3200" b="1" dirty="0">
                <a:solidFill>
                  <a:srgbClr val="5DA156"/>
                </a:solidFill>
                <a:latin typeface="UTM Avo" panose="02040603050506020204" pitchFamily="18" charset="0"/>
                <a:ea typeface="Barlow Condensed" panose="00000506000000000000" charset="0"/>
                <a:cs typeface="Arial" panose="020B0604020202020204" pitchFamily="34" charset="0"/>
              </a:rPr>
              <a:t> </a:t>
            </a:r>
            <a:r>
              <a:rPr lang="en-US" sz="3200" b="1" dirty="0" err="1">
                <a:solidFill>
                  <a:srgbClr val="5DA156"/>
                </a:solidFill>
                <a:latin typeface="UTM Avo" panose="02040603050506020204" pitchFamily="18" charset="0"/>
                <a:ea typeface="Barlow Condensed" panose="00000506000000000000" charset="0"/>
                <a:cs typeface="Arial" panose="020B0604020202020204" pitchFamily="34" charset="0"/>
              </a:rPr>
              <a:t>về</a:t>
            </a:r>
            <a:r>
              <a:rPr lang="en-US" sz="3200" b="1" dirty="0">
                <a:solidFill>
                  <a:srgbClr val="5DA156"/>
                </a:solidFill>
                <a:latin typeface="UTM Avo" panose="02040603050506020204" pitchFamily="18" charset="0"/>
                <a:ea typeface="Barlow Condensed" panose="00000506000000000000" charset="0"/>
                <a:cs typeface="Arial" panose="020B0604020202020204" pitchFamily="34" charset="0"/>
              </a:rPr>
              <a:t> </a:t>
            </a:r>
            <a:r>
              <a:rPr lang="en-US" sz="3200" b="1" dirty="0" err="1">
                <a:solidFill>
                  <a:srgbClr val="5DA156"/>
                </a:solidFill>
                <a:latin typeface="UTM Avo" panose="02040603050506020204" pitchFamily="18" charset="0"/>
                <a:ea typeface="Barlow Condensed" panose="00000506000000000000" charset="0"/>
                <a:cs typeface="Arial" panose="020B0604020202020204" pitchFamily="34" charset="0"/>
              </a:rPr>
              <a:t>nhà</a:t>
            </a:r>
            <a:endParaRPr lang="en-US" sz="3200" b="1" dirty="0">
              <a:solidFill>
                <a:srgbClr val="E5AC3C"/>
              </a:solidFill>
              <a:latin typeface="UTM Avo" panose="02040603050506020204" pitchFamily="18" charset="0"/>
              <a:ea typeface="Barlow Condensed" panose="00000506000000000000" charset="0"/>
              <a:cs typeface="Arial" panose="020B0604020202020204" pitchFamily="34" charset="0"/>
            </a:endParaRPr>
          </a:p>
        </p:txBody>
      </p:sp>
      <p:pic>
        <p:nvPicPr>
          <p:cNvPr id="3" name="Picture 2" descr="together.png">
            <a:extLst>
              <a:ext uri="{FF2B5EF4-FFF2-40B4-BE49-F238E27FC236}">
                <a16:creationId xmlns:a16="http://schemas.microsoft.com/office/drawing/2014/main" id="{C547EA89-8BD6-21F6-C59C-1888E3EFB3FF}"/>
              </a:ext>
            </a:extLst>
          </p:cNvPr>
          <p:cNvPicPr>
            <a:picLocks noChangeAspect="1"/>
          </p:cNvPicPr>
          <p:nvPr/>
        </p:nvPicPr>
        <p:blipFill>
          <a:blip r:embed="rId3" cstate="print"/>
          <a:stretch>
            <a:fillRect/>
          </a:stretch>
        </p:blipFill>
        <p:spPr>
          <a:xfrm>
            <a:off x="2632572" y="5223661"/>
            <a:ext cx="6140879" cy="1733549"/>
          </a:xfrm>
          <a:prstGeom prst="rect">
            <a:avLst/>
          </a:prstGeom>
        </p:spPr>
      </p:pic>
      <p:sp>
        <p:nvSpPr>
          <p:cNvPr id="4" name="TextBox 3">
            <a:extLst>
              <a:ext uri="{FF2B5EF4-FFF2-40B4-BE49-F238E27FC236}">
                <a16:creationId xmlns:a16="http://schemas.microsoft.com/office/drawing/2014/main" id="{31AA5A6B-7403-5F00-B3C4-F038251DA467}"/>
              </a:ext>
            </a:extLst>
          </p:cNvPr>
          <p:cNvSpPr txBox="1"/>
          <p:nvPr/>
        </p:nvSpPr>
        <p:spPr>
          <a:xfrm>
            <a:off x="1105337" y="3074995"/>
            <a:ext cx="10546429" cy="1207703"/>
          </a:xfrm>
          <a:prstGeom prst="rect">
            <a:avLst/>
          </a:prstGeom>
          <a:noFill/>
        </p:spPr>
        <p:txBody>
          <a:bodyPr wrap="square" rtlCol="0">
            <a:spAutoFit/>
          </a:bodyPr>
          <a:lstStyle/>
          <a:p>
            <a:pPr marL="609585" indent="-609585" defTabSz="1219170">
              <a:lnSpc>
                <a:spcPct val="150000"/>
              </a:lnSpc>
              <a:buFont typeface="Wingdings" panose="05000000000000000000" pitchFamily="2" charset="2"/>
              <a:buChar char="§"/>
            </a:pPr>
            <a:r>
              <a:rPr lang="en-US" sz="2600" dirty="0" err="1">
                <a:solidFill>
                  <a:prstClr val="black"/>
                </a:solidFill>
                <a:latin typeface="UTM Avo" panose="02040603050506020204" pitchFamily="18" charset="0"/>
                <a:ea typeface="Barlow Condensed" panose="00000506000000000000" charset="0"/>
                <a:cs typeface="Arial" panose="020B0604020202020204" pitchFamily="34" charset="0"/>
              </a:rPr>
              <a:t>Hoàn</a:t>
            </a:r>
            <a:r>
              <a:rPr lang="en-US" sz="2600" dirty="0">
                <a:solidFill>
                  <a:prstClr val="black"/>
                </a:solidFill>
                <a:latin typeface="UTM Avo" panose="02040603050506020204" pitchFamily="18" charset="0"/>
                <a:ea typeface="Barlow Condensed" panose="00000506000000000000" charset="0"/>
                <a:cs typeface="Arial" panose="020B0604020202020204" pitchFamily="34" charset="0"/>
              </a:rPr>
              <a:t> </a:t>
            </a:r>
            <a:r>
              <a:rPr lang="en-US" sz="2600" dirty="0" err="1">
                <a:solidFill>
                  <a:prstClr val="black"/>
                </a:solidFill>
                <a:latin typeface="UTM Avo" panose="02040603050506020204" pitchFamily="18" charset="0"/>
                <a:ea typeface="Barlow Condensed" panose="00000506000000000000" charset="0"/>
                <a:cs typeface="Arial" panose="020B0604020202020204" pitchFamily="34" charset="0"/>
              </a:rPr>
              <a:t>thành</a:t>
            </a:r>
            <a:r>
              <a:rPr lang="en-US" sz="2600" dirty="0">
                <a:solidFill>
                  <a:prstClr val="black"/>
                </a:solidFill>
                <a:latin typeface="UTM Avo" panose="02040603050506020204" pitchFamily="18" charset="0"/>
                <a:ea typeface="Barlow Condensed" panose="00000506000000000000" charset="0"/>
                <a:cs typeface="Arial" panose="020B0604020202020204" pitchFamily="34" charset="0"/>
              </a:rPr>
              <a:t> </a:t>
            </a:r>
            <a:r>
              <a:rPr lang="en-US" sz="2600" dirty="0" err="1">
                <a:solidFill>
                  <a:prstClr val="black"/>
                </a:solidFill>
                <a:latin typeface="UTM Avo" panose="02040603050506020204" pitchFamily="18" charset="0"/>
                <a:ea typeface="Barlow Condensed" panose="00000506000000000000" charset="0"/>
                <a:cs typeface="Arial" panose="020B0604020202020204" pitchFamily="34" charset="0"/>
              </a:rPr>
              <a:t>bài</a:t>
            </a:r>
            <a:r>
              <a:rPr lang="en-US" sz="2600" dirty="0">
                <a:solidFill>
                  <a:prstClr val="black"/>
                </a:solidFill>
                <a:latin typeface="UTM Avo" panose="02040603050506020204" pitchFamily="18" charset="0"/>
                <a:ea typeface="Barlow Condensed" panose="00000506000000000000" charset="0"/>
                <a:cs typeface="Arial" panose="020B0604020202020204" pitchFamily="34" charset="0"/>
              </a:rPr>
              <a:t> </a:t>
            </a:r>
            <a:r>
              <a:rPr lang="en-US" sz="2600" dirty="0" err="1">
                <a:solidFill>
                  <a:prstClr val="black"/>
                </a:solidFill>
                <a:latin typeface="UTM Avo" panose="02040603050506020204" pitchFamily="18" charset="0"/>
                <a:ea typeface="Barlow Condensed" panose="00000506000000000000" charset="0"/>
                <a:cs typeface="Arial" panose="020B0604020202020204" pitchFamily="34" charset="0"/>
              </a:rPr>
              <a:t>tập</a:t>
            </a:r>
            <a:r>
              <a:rPr lang="en-US" sz="2600" dirty="0">
                <a:solidFill>
                  <a:prstClr val="black"/>
                </a:solidFill>
                <a:latin typeface="UTM Avo" panose="02040603050506020204" pitchFamily="18" charset="0"/>
                <a:ea typeface="Barlow Condensed" panose="00000506000000000000" charset="0"/>
                <a:cs typeface="Arial" panose="020B0604020202020204" pitchFamily="34" charset="0"/>
              </a:rPr>
              <a:t> </a:t>
            </a:r>
            <a:r>
              <a:rPr lang="en-US" sz="2600" dirty="0" err="1">
                <a:solidFill>
                  <a:prstClr val="black"/>
                </a:solidFill>
                <a:latin typeface="UTM Avo" panose="02040603050506020204" pitchFamily="18" charset="0"/>
                <a:ea typeface="Barlow Condensed" panose="00000506000000000000" charset="0"/>
                <a:cs typeface="Arial" panose="020B0604020202020204" pitchFamily="34" charset="0"/>
              </a:rPr>
              <a:t>vận</a:t>
            </a:r>
            <a:r>
              <a:rPr lang="en-US" sz="2600" dirty="0">
                <a:solidFill>
                  <a:prstClr val="black"/>
                </a:solidFill>
                <a:latin typeface="UTM Avo" panose="02040603050506020204" pitchFamily="18" charset="0"/>
                <a:ea typeface="Barlow Condensed" panose="00000506000000000000" charset="0"/>
                <a:cs typeface="Arial" panose="020B0604020202020204" pitchFamily="34" charset="0"/>
              </a:rPr>
              <a:t> </a:t>
            </a:r>
            <a:r>
              <a:rPr lang="en-US" sz="2600" dirty="0" err="1">
                <a:solidFill>
                  <a:prstClr val="black"/>
                </a:solidFill>
                <a:latin typeface="UTM Avo" panose="02040603050506020204" pitchFamily="18" charset="0"/>
                <a:ea typeface="Barlow Condensed" panose="00000506000000000000" charset="0"/>
                <a:cs typeface="Arial" panose="020B0604020202020204" pitchFamily="34" charset="0"/>
              </a:rPr>
              <a:t>dụng</a:t>
            </a:r>
            <a:endParaRPr lang="en-US" sz="2600" dirty="0">
              <a:solidFill>
                <a:prstClr val="black"/>
              </a:solidFill>
              <a:latin typeface="UTM Avo" panose="02040603050506020204" pitchFamily="18" charset="0"/>
              <a:ea typeface="Barlow Condensed" panose="00000506000000000000" charset="0"/>
              <a:cs typeface="Arial" panose="020B0604020202020204" pitchFamily="34" charset="0"/>
            </a:endParaRPr>
          </a:p>
          <a:p>
            <a:pPr marL="609585" indent="-609585" defTabSz="1219170">
              <a:lnSpc>
                <a:spcPct val="150000"/>
              </a:lnSpc>
              <a:buFont typeface="Wingdings" panose="05000000000000000000" pitchFamily="2" charset="2"/>
              <a:buChar char="§"/>
            </a:pPr>
            <a:r>
              <a:rPr lang="en-US" sz="2600" dirty="0" err="1">
                <a:solidFill>
                  <a:prstClr val="black"/>
                </a:solidFill>
                <a:latin typeface="UTM Avo" panose="02040603050506020204" pitchFamily="18" charset="0"/>
                <a:ea typeface="Barlow Condensed" panose="00000506000000000000" charset="0"/>
                <a:cs typeface="Arial" panose="020B0604020202020204" pitchFamily="34" charset="0"/>
              </a:rPr>
              <a:t>Chuẩn</a:t>
            </a:r>
            <a:r>
              <a:rPr lang="en-US" sz="2600" dirty="0">
                <a:solidFill>
                  <a:prstClr val="black"/>
                </a:solidFill>
                <a:latin typeface="UTM Avo" panose="02040603050506020204" pitchFamily="18" charset="0"/>
                <a:ea typeface="Barlow Condensed" panose="00000506000000000000" charset="0"/>
                <a:cs typeface="Arial" panose="020B0604020202020204" pitchFamily="34" charset="0"/>
              </a:rPr>
              <a:t> </a:t>
            </a:r>
            <a:r>
              <a:rPr lang="en-US" sz="2600" dirty="0" err="1">
                <a:solidFill>
                  <a:prstClr val="black"/>
                </a:solidFill>
                <a:latin typeface="UTM Avo" panose="02040603050506020204" pitchFamily="18" charset="0"/>
                <a:ea typeface="Barlow Condensed" panose="00000506000000000000" charset="0"/>
                <a:cs typeface="Arial" panose="020B0604020202020204" pitchFamily="34" charset="0"/>
              </a:rPr>
              <a:t>bị</a:t>
            </a:r>
            <a:r>
              <a:rPr lang="en-US" sz="2600" dirty="0">
                <a:solidFill>
                  <a:prstClr val="black"/>
                </a:solidFill>
                <a:latin typeface="UTM Avo" panose="02040603050506020204" pitchFamily="18" charset="0"/>
                <a:ea typeface="Barlow Condensed" panose="00000506000000000000" charset="0"/>
                <a:cs typeface="Arial" panose="020B0604020202020204" pitchFamily="34" charset="0"/>
              </a:rPr>
              <a:t> </a:t>
            </a:r>
            <a:r>
              <a:rPr lang="en-US" sz="2600" dirty="0" err="1">
                <a:solidFill>
                  <a:prstClr val="black"/>
                </a:solidFill>
                <a:latin typeface="UTM Avo" panose="02040603050506020204" pitchFamily="18" charset="0"/>
                <a:ea typeface="Barlow Condensed" panose="00000506000000000000" charset="0"/>
                <a:cs typeface="Arial" panose="020B0604020202020204" pitchFamily="34" charset="0"/>
              </a:rPr>
              <a:t>nội</a:t>
            </a:r>
            <a:r>
              <a:rPr lang="en-US" sz="2600" dirty="0">
                <a:solidFill>
                  <a:prstClr val="black"/>
                </a:solidFill>
                <a:latin typeface="UTM Avo" panose="02040603050506020204" pitchFamily="18" charset="0"/>
                <a:ea typeface="Barlow Condensed" panose="00000506000000000000" charset="0"/>
                <a:cs typeface="Arial" panose="020B0604020202020204" pitchFamily="34" charset="0"/>
              </a:rPr>
              <a:t> dung </a:t>
            </a:r>
            <a:r>
              <a:rPr lang="en-US" sz="2600" dirty="0" err="1">
                <a:solidFill>
                  <a:prstClr val="black"/>
                </a:solidFill>
                <a:latin typeface="UTM Avo" panose="02040603050506020204" pitchFamily="18" charset="0"/>
                <a:ea typeface="Barlow Condensed" panose="00000506000000000000" charset="0"/>
                <a:cs typeface="Arial" panose="020B0604020202020204" pitchFamily="34" charset="0"/>
              </a:rPr>
              <a:t>tiết</a:t>
            </a:r>
            <a:r>
              <a:rPr lang="en-US" sz="2600" dirty="0">
                <a:solidFill>
                  <a:prstClr val="black"/>
                </a:solidFill>
                <a:latin typeface="UTM Avo" panose="02040603050506020204" pitchFamily="18" charset="0"/>
                <a:ea typeface="Barlow Condensed" panose="00000506000000000000" charset="0"/>
                <a:cs typeface="Arial" panose="020B0604020202020204" pitchFamily="34" charset="0"/>
              </a:rPr>
              <a:t> </a:t>
            </a:r>
            <a:r>
              <a:rPr lang="en-US" sz="2600" dirty="0" err="1">
                <a:solidFill>
                  <a:prstClr val="black"/>
                </a:solidFill>
                <a:latin typeface="UTM Avo" panose="02040603050506020204" pitchFamily="18" charset="0"/>
                <a:ea typeface="Barlow Condensed" panose="00000506000000000000" charset="0"/>
                <a:cs typeface="Arial" panose="020B0604020202020204" pitchFamily="34" charset="0"/>
              </a:rPr>
              <a:t>sinh</a:t>
            </a:r>
            <a:r>
              <a:rPr lang="en-US" sz="2600" dirty="0">
                <a:solidFill>
                  <a:prstClr val="black"/>
                </a:solidFill>
                <a:latin typeface="UTM Avo" panose="02040603050506020204" pitchFamily="18" charset="0"/>
                <a:ea typeface="Barlow Condensed" panose="00000506000000000000" charset="0"/>
                <a:cs typeface="Arial" panose="020B0604020202020204" pitchFamily="34" charset="0"/>
              </a:rPr>
              <a:t> </a:t>
            </a:r>
            <a:r>
              <a:rPr lang="en-US" sz="2600" dirty="0" err="1">
                <a:solidFill>
                  <a:prstClr val="black"/>
                </a:solidFill>
                <a:latin typeface="UTM Avo" panose="02040603050506020204" pitchFamily="18" charset="0"/>
                <a:ea typeface="Barlow Condensed" panose="00000506000000000000" charset="0"/>
                <a:cs typeface="Arial" panose="020B0604020202020204" pitchFamily="34" charset="0"/>
              </a:rPr>
              <a:t>hoạt</a:t>
            </a:r>
            <a:r>
              <a:rPr lang="en-US" sz="2600" dirty="0">
                <a:solidFill>
                  <a:prstClr val="black"/>
                </a:solidFill>
                <a:latin typeface="UTM Avo" panose="02040603050506020204" pitchFamily="18" charset="0"/>
                <a:ea typeface="Barlow Condensed" panose="00000506000000000000" charset="0"/>
                <a:cs typeface="Arial" panose="020B0604020202020204" pitchFamily="34" charset="0"/>
              </a:rPr>
              <a:t> </a:t>
            </a:r>
            <a:r>
              <a:rPr lang="en-US" sz="2600" dirty="0" err="1">
                <a:solidFill>
                  <a:prstClr val="black"/>
                </a:solidFill>
                <a:latin typeface="UTM Avo" panose="02040603050506020204" pitchFamily="18" charset="0"/>
                <a:ea typeface="Barlow Condensed" panose="00000506000000000000" charset="0"/>
                <a:cs typeface="Arial" panose="020B0604020202020204" pitchFamily="34" charset="0"/>
              </a:rPr>
              <a:t>cuối</a:t>
            </a:r>
            <a:r>
              <a:rPr lang="en-US" sz="2600" dirty="0">
                <a:solidFill>
                  <a:prstClr val="black"/>
                </a:solidFill>
                <a:latin typeface="UTM Avo" panose="02040603050506020204" pitchFamily="18" charset="0"/>
                <a:ea typeface="Barlow Condensed" panose="00000506000000000000" charset="0"/>
                <a:cs typeface="Arial" panose="020B0604020202020204" pitchFamily="34" charset="0"/>
              </a:rPr>
              <a:t> </a:t>
            </a:r>
            <a:r>
              <a:rPr lang="en-US" sz="2600" dirty="0" err="1">
                <a:solidFill>
                  <a:prstClr val="black"/>
                </a:solidFill>
                <a:latin typeface="UTM Avo" panose="02040603050506020204" pitchFamily="18" charset="0"/>
                <a:ea typeface="Barlow Condensed" panose="00000506000000000000" charset="0"/>
                <a:cs typeface="Arial" panose="020B0604020202020204" pitchFamily="34" charset="0"/>
              </a:rPr>
              <a:t>tuần</a:t>
            </a:r>
            <a:endParaRPr lang="en-US" sz="2600" dirty="0">
              <a:solidFill>
                <a:prstClr val="black"/>
              </a:solidFill>
              <a:latin typeface="UTM Avo" panose="02040603050506020204" pitchFamily="18" charset="0"/>
              <a:ea typeface="Barlow Condensed" panose="00000506000000000000" charset="0"/>
              <a:cs typeface="Arial" panose="020B0604020202020204" pitchFamily="34" charset="0"/>
            </a:endParaRPr>
          </a:p>
        </p:txBody>
      </p:sp>
      <p:pic>
        <p:nvPicPr>
          <p:cNvPr id="5" name="Picture 4" descr="megaphone.png">
            <a:extLst>
              <a:ext uri="{FF2B5EF4-FFF2-40B4-BE49-F238E27FC236}">
                <a16:creationId xmlns:a16="http://schemas.microsoft.com/office/drawing/2014/main" id="{ECFD1272-A927-613E-F76B-DD0A8A28C40D}"/>
              </a:ext>
            </a:extLst>
          </p:cNvPr>
          <p:cNvPicPr>
            <a:picLocks noChangeAspect="1"/>
          </p:cNvPicPr>
          <p:nvPr/>
        </p:nvPicPr>
        <p:blipFill>
          <a:blip r:embed="rId4" cstate="print"/>
          <a:stretch>
            <a:fillRect/>
          </a:stretch>
        </p:blipFill>
        <p:spPr>
          <a:xfrm>
            <a:off x="9421475" y="1338385"/>
            <a:ext cx="2230292" cy="1625600"/>
          </a:xfrm>
          <a:prstGeom prst="rect">
            <a:avLst/>
          </a:prstGeom>
        </p:spPr>
      </p:pic>
      <p:pic>
        <p:nvPicPr>
          <p:cNvPr id="6" name="Picture 5" descr="conclusion.png">
            <a:extLst>
              <a:ext uri="{FF2B5EF4-FFF2-40B4-BE49-F238E27FC236}">
                <a16:creationId xmlns:a16="http://schemas.microsoft.com/office/drawing/2014/main" id="{8305E746-3868-FF7F-0907-E817ABAF0D3C}"/>
              </a:ext>
            </a:extLst>
          </p:cNvPr>
          <p:cNvPicPr>
            <a:picLocks noChangeAspect="1"/>
          </p:cNvPicPr>
          <p:nvPr/>
        </p:nvPicPr>
        <p:blipFill>
          <a:blip r:embed="rId5" cstate="print"/>
          <a:stretch>
            <a:fillRect/>
          </a:stretch>
        </p:blipFill>
        <p:spPr>
          <a:xfrm>
            <a:off x="2048721" y="1757952"/>
            <a:ext cx="1367142" cy="1383614"/>
          </a:xfrm>
          <a:prstGeom prst="rect">
            <a:avLst/>
          </a:prstGeom>
        </p:spPr>
      </p:pic>
    </p:spTree>
    <p:extLst>
      <p:ext uri="{BB962C8B-B14F-4D97-AF65-F5344CB8AC3E}">
        <p14:creationId xmlns:p14="http://schemas.microsoft.com/office/powerpoint/2010/main" val="34305067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387757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597F0D54-B65E-6BA3-06C1-B63951AD2BD6}"/>
              </a:ext>
            </a:extLst>
          </p:cNvPr>
          <p:cNvPicPr>
            <a:picLocks noChangeAspect="1"/>
          </p:cNvPicPr>
          <p:nvPr/>
        </p:nvPicPr>
        <p:blipFill>
          <a:blip r:embed="rId3"/>
          <a:stretch>
            <a:fillRect/>
          </a:stretch>
        </p:blipFill>
        <p:spPr>
          <a:xfrm>
            <a:off x="4936417" y="3753145"/>
            <a:ext cx="2622541" cy="262254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8" name="TextBox 7">
            <a:extLst>
              <a:ext uri="{FF2B5EF4-FFF2-40B4-BE49-F238E27FC236}">
                <a16:creationId xmlns:a16="http://schemas.microsoft.com/office/drawing/2014/main" id="{E3EB4BD1-2902-EC4A-0F38-79BCCA9B2602}"/>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Để kết nối cộng đồng giáo viên và nhận thêm nhiều tài liệu giảng dạy,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mời quý thầy cô tham gia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Hoc10 – Đồng hành cùng giáo viên tiểu học</a:t>
            </a: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cstate="print">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5335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D4D7F196-9C61-44B6-9257-38A1FA7A2B3A}" vid="{7023CD2D-81B6-4BB7-B338-C0CB8A5C0DA7}"/>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Mẫu HĐTN 3</Template>
  <TotalTime>91</TotalTime>
  <Words>734</Words>
  <Application>Microsoft Office PowerPoint</Application>
  <PresentationFormat>Widescreen</PresentationFormat>
  <Paragraphs>100</Paragraphs>
  <Slides>26</Slides>
  <Notes>5</Notes>
  <HiddenSlides>0</HiddenSlides>
  <MMClips>4</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26</vt:i4>
      </vt:variant>
    </vt:vector>
  </HeadingPairs>
  <TitlesOfParts>
    <vt:vector size="34" baseType="lpstr">
      <vt:lpstr>Arial</vt:lpstr>
      <vt:lpstr>Calibri</vt:lpstr>
      <vt:lpstr>Calibri Light</vt:lpstr>
      <vt:lpstr>UTM Avo</vt:lpstr>
      <vt:lpstr>Wingdings</vt:lpstr>
      <vt:lpstr>Office Theme</vt:lpstr>
      <vt:lpstr>2_Office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Ziczac</dc:creator>
  <cp:lastModifiedBy>Monkey</cp:lastModifiedBy>
  <cp:revision>13</cp:revision>
  <dcterms:created xsi:type="dcterms:W3CDTF">2023-05-08T02:27:45Z</dcterms:created>
  <dcterms:modified xsi:type="dcterms:W3CDTF">2023-08-16T04:45:21Z</dcterms:modified>
</cp:coreProperties>
</file>